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5"/>
  </p:notesMasterIdLst>
  <p:handoutMasterIdLst>
    <p:handoutMasterId r:id="rId26"/>
  </p:handoutMasterIdLst>
  <p:sldIdLst>
    <p:sldId id="256" r:id="rId2"/>
    <p:sldId id="257" r:id="rId3"/>
    <p:sldId id="258" r:id="rId4"/>
    <p:sldId id="264" r:id="rId5"/>
    <p:sldId id="265" r:id="rId6"/>
    <p:sldId id="266" r:id="rId7"/>
    <p:sldId id="267" r:id="rId8"/>
    <p:sldId id="259" r:id="rId9"/>
    <p:sldId id="268" r:id="rId10"/>
    <p:sldId id="270" r:id="rId11"/>
    <p:sldId id="269" r:id="rId12"/>
    <p:sldId id="271" r:id="rId13"/>
    <p:sldId id="260" r:id="rId14"/>
    <p:sldId id="272" r:id="rId15"/>
    <p:sldId id="273" r:id="rId16"/>
    <p:sldId id="274" r:id="rId17"/>
    <p:sldId id="275" r:id="rId18"/>
    <p:sldId id="261" r:id="rId19"/>
    <p:sldId id="276" r:id="rId20"/>
    <p:sldId id="277" r:id="rId21"/>
    <p:sldId id="278" r:id="rId22"/>
    <p:sldId id="279" r:id="rId23"/>
    <p:sldId id="262" r:id="rId2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2AB9B"/>
    <a:srgbClr val="FF5050"/>
    <a:srgbClr val="A1EDE6"/>
    <a:srgbClr val="FF6666"/>
    <a:srgbClr val="26827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4" autoAdjust="0"/>
    <p:restoredTop sz="94660"/>
  </p:normalViewPr>
  <p:slideViewPr>
    <p:cSldViewPr snapToGrid="0" showGuides="1">
      <p:cViewPr varScale="1">
        <p:scale>
          <a:sx n="89" d="100"/>
          <a:sy n="89" d="100"/>
        </p:scale>
        <p:origin x="-210" y="-108"/>
      </p:cViewPr>
      <p:guideLst>
        <p:guide orient="horz" pos="2160"/>
        <p:guide pos="381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2018/1/16</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513505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2018/1/16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extLst>
      <p:ext uri="{BB962C8B-B14F-4D97-AF65-F5344CB8AC3E}">
        <p14:creationId xmlns:p14="http://schemas.microsoft.com/office/powerpoint/2010/main" val="20575664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6A3A2565-A2E1-44C8-BF16-73C2D17C2457}" type="datetimeFigureOut">
              <a:rPr lang="zh-CN" altLang="en-US" smtClean="0"/>
              <a:t>2018/1/16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9E9BAE6-8A2D-489D-812C-1DC2CDB3595A}"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6A3A2565-A2E1-44C8-BF16-73C2D17C2457}" type="datetimeFigureOut">
              <a:rPr lang="zh-CN" altLang="en-US" smtClean="0"/>
              <a:t>2018/1/16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9E9BAE6-8A2D-489D-812C-1DC2CDB3595A}"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6A3A2565-A2E1-44C8-BF16-73C2D17C2457}" type="datetimeFigureOut">
              <a:rPr lang="zh-CN" altLang="en-US" smtClean="0"/>
              <a:t>2018/1/16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9E9BAE6-8A2D-489D-812C-1DC2CDB3595A}"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6A3A2565-A2E1-44C8-BF16-73C2D17C2457}" type="datetimeFigureOut">
              <a:rPr lang="zh-CN" altLang="en-US" smtClean="0"/>
              <a:t>2018/1/16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9E9BAE6-8A2D-489D-812C-1DC2CDB3595A}"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6A3A2565-A2E1-44C8-BF16-73C2D17C2457}" type="datetimeFigureOut">
              <a:rPr lang="zh-CN" altLang="en-US" smtClean="0"/>
              <a:t>2018/1/16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99E9BAE6-8A2D-489D-812C-1DC2CDB3595A}"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6A3A2565-A2E1-44C8-BF16-73C2D17C2457}" type="datetimeFigureOut">
              <a:rPr lang="zh-CN" altLang="en-US" smtClean="0"/>
              <a:t>2018/1/16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9E9BAE6-8A2D-489D-812C-1DC2CDB3595A}"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A3A2565-A2E1-44C8-BF16-73C2D17C2457}" type="datetimeFigureOut">
              <a:rPr lang="zh-CN" altLang="en-US" smtClean="0"/>
              <a:t>2018/1/16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99E9BAE6-8A2D-489D-812C-1DC2CDB3595A}"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6A3A2565-A2E1-44C8-BF16-73C2D17C2457}" type="datetimeFigureOut">
              <a:rPr lang="zh-CN" altLang="en-US" smtClean="0"/>
              <a:t>2018/1/16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9E9BAE6-8A2D-489D-812C-1DC2CDB3595A}"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6A3A2565-A2E1-44C8-BF16-73C2D17C2457}" type="datetimeFigureOut">
              <a:rPr lang="zh-CN" altLang="en-US" smtClean="0"/>
              <a:t>2018/1/16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9E9BAE6-8A2D-489D-812C-1DC2CDB3595A}"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6A3A2565-A2E1-44C8-BF16-73C2D17C2457}" type="datetimeFigureOut">
              <a:rPr lang="zh-CN" altLang="en-US" smtClean="0"/>
              <a:t>2018/1/16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9E9BAE6-8A2D-489D-812C-1DC2CDB3595A}"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6A3A2565-A2E1-44C8-BF16-73C2D17C2457}" type="datetimeFigureOut">
              <a:rPr lang="zh-CN" altLang="en-US" smtClean="0"/>
              <a:t>2018/1/16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9E9BAE6-8A2D-489D-812C-1DC2CDB3595A}"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3A2565-A2E1-44C8-BF16-73C2D17C2457}" type="datetimeFigureOut">
              <a:rPr lang="zh-CN" altLang="en-US" smtClean="0"/>
              <a:t>2018/1/16</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9E9BAE6-8A2D-489D-812C-1DC2CDB3595A}"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tags" Target="../tags/tag8.xml"/><Relationship Id="rId3" Type="http://schemas.openxmlformats.org/officeDocument/2006/relationships/tags" Target="../tags/tag3.xml"/><Relationship Id="rId7" Type="http://schemas.openxmlformats.org/officeDocument/2006/relationships/tags" Target="../tags/tag7.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5" Type="http://schemas.openxmlformats.org/officeDocument/2006/relationships/tags" Target="../tags/tag5.xml"/><Relationship Id="rId10" Type="http://schemas.openxmlformats.org/officeDocument/2006/relationships/slideLayout" Target="../slideLayouts/slideLayout2.xml"/><Relationship Id="rId4" Type="http://schemas.openxmlformats.org/officeDocument/2006/relationships/tags" Target="../tags/tag4.xml"/><Relationship Id="rId9" Type="http://schemas.openxmlformats.org/officeDocument/2006/relationships/tags" Target="../tags/tag9.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1.xml"/><Relationship Id="rId1" Type="http://schemas.openxmlformats.org/officeDocument/2006/relationships/tags" Target="../tags/tag10.xml"/></Relationships>
</file>

<file path=ppt/slides/_rels/slide4.xml.rels><?xml version="1.0" encoding="UTF-8" standalone="yes"?>
<Relationships xmlns="http://schemas.openxmlformats.org/package/2006/relationships"><Relationship Id="rId8" Type="http://schemas.openxmlformats.org/officeDocument/2006/relationships/tags" Target="../tags/tag19.xml"/><Relationship Id="rId3" Type="http://schemas.openxmlformats.org/officeDocument/2006/relationships/tags" Target="../tags/tag14.xml"/><Relationship Id="rId7" Type="http://schemas.openxmlformats.org/officeDocument/2006/relationships/tags" Target="../tags/tag18.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tags" Target="../tags/tag17.xml"/><Relationship Id="rId11" Type="http://schemas.openxmlformats.org/officeDocument/2006/relationships/slideLayout" Target="../slideLayouts/slideLayout2.xml"/><Relationship Id="rId5" Type="http://schemas.openxmlformats.org/officeDocument/2006/relationships/tags" Target="../tags/tag16.xml"/><Relationship Id="rId10" Type="http://schemas.openxmlformats.org/officeDocument/2006/relationships/tags" Target="../tags/tag21.xml"/><Relationship Id="rId4" Type="http://schemas.openxmlformats.org/officeDocument/2006/relationships/tags" Target="../tags/tag15.xml"/><Relationship Id="rId9" Type="http://schemas.openxmlformats.org/officeDocument/2006/relationships/tags" Target="../tags/tag20.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3.xml"/><Relationship Id="rId1" Type="http://schemas.openxmlformats.org/officeDocument/2006/relationships/tags" Target="../tags/tag2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7.xml"/><Relationship Id="rId1" Type="http://schemas.openxmlformats.org/officeDocument/2006/relationships/tags" Target="../tags/tag26.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9.xml"/><Relationship Id="rId1" Type="http://schemas.openxmlformats.org/officeDocument/2006/relationships/tags" Target="../tags/tag28.xml"/></Relationships>
</file>

<file path=ppt/slides/_rels/slide9.xml.rels><?xml version="1.0" encoding="UTF-8" standalone="yes"?>
<Relationships xmlns="http://schemas.openxmlformats.org/package/2006/relationships"><Relationship Id="rId8" Type="http://schemas.openxmlformats.org/officeDocument/2006/relationships/slideLayout" Target="../slideLayouts/slideLayout2.xml"/><Relationship Id="rId3" Type="http://schemas.openxmlformats.org/officeDocument/2006/relationships/tags" Target="../tags/tag32.xml"/><Relationship Id="rId7" Type="http://schemas.openxmlformats.org/officeDocument/2006/relationships/tags" Target="../tags/tag36.xml"/><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tags" Target="../tags/tag35.xml"/><Relationship Id="rId5" Type="http://schemas.openxmlformats.org/officeDocument/2006/relationships/tags" Target="../tags/tag34.xml"/><Relationship Id="rId4" Type="http://schemas.openxmlformats.org/officeDocument/2006/relationships/tags" Target="../tags/tag33.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8.xml"/><Relationship Id="rId1" Type="http://schemas.openxmlformats.org/officeDocument/2006/relationships/tags" Target="../tags/tag37.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0.xml"/><Relationship Id="rId1" Type="http://schemas.openxmlformats.org/officeDocument/2006/relationships/tags" Target="../tags/tag39.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2.xml"/><Relationship Id="rId1" Type="http://schemas.openxmlformats.org/officeDocument/2006/relationships/tags" Target="../tags/tag41.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4.xml"/><Relationship Id="rId1" Type="http://schemas.openxmlformats.org/officeDocument/2006/relationships/tags" Target="../tags/tag4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6.xml"/><Relationship Id="rId1" Type="http://schemas.openxmlformats.org/officeDocument/2006/relationships/tags" Target="../tags/tag45.xml"/><Relationship Id="rId4" Type="http://schemas.openxmlformats.org/officeDocument/2006/relationships/image" Target="../media/image5.jpe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2.png"/><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8" Type="http://schemas.openxmlformats.org/officeDocument/2006/relationships/tags" Target="../tags/tag58.xml"/><Relationship Id="rId13" Type="http://schemas.openxmlformats.org/officeDocument/2006/relationships/image" Target="../media/image13.png"/><Relationship Id="rId3" Type="http://schemas.openxmlformats.org/officeDocument/2006/relationships/tags" Target="../tags/tag53.xml"/><Relationship Id="rId7" Type="http://schemas.openxmlformats.org/officeDocument/2006/relationships/tags" Target="../tags/tag57.xml"/><Relationship Id="rId12" Type="http://schemas.openxmlformats.org/officeDocument/2006/relationships/slideLayout" Target="../slideLayouts/slideLayout2.xml"/><Relationship Id="rId17" Type="http://schemas.openxmlformats.org/officeDocument/2006/relationships/image" Target="../media/image17.png"/><Relationship Id="rId2" Type="http://schemas.openxmlformats.org/officeDocument/2006/relationships/tags" Target="../tags/tag52.xml"/><Relationship Id="rId16" Type="http://schemas.openxmlformats.org/officeDocument/2006/relationships/image" Target="../media/image16.png"/><Relationship Id="rId1" Type="http://schemas.openxmlformats.org/officeDocument/2006/relationships/tags" Target="../tags/tag51.xml"/><Relationship Id="rId6" Type="http://schemas.openxmlformats.org/officeDocument/2006/relationships/tags" Target="../tags/tag56.xml"/><Relationship Id="rId11" Type="http://schemas.openxmlformats.org/officeDocument/2006/relationships/tags" Target="../tags/tag61.xml"/><Relationship Id="rId5" Type="http://schemas.openxmlformats.org/officeDocument/2006/relationships/tags" Target="../tags/tag55.xml"/><Relationship Id="rId15" Type="http://schemas.openxmlformats.org/officeDocument/2006/relationships/image" Target="../media/image15.png"/><Relationship Id="rId10" Type="http://schemas.openxmlformats.org/officeDocument/2006/relationships/tags" Target="../tags/tag60.xml"/><Relationship Id="rId4" Type="http://schemas.openxmlformats.org/officeDocument/2006/relationships/tags" Target="../tags/tag54.xml"/><Relationship Id="rId9" Type="http://schemas.openxmlformats.org/officeDocument/2006/relationships/tags" Target="../tags/tag59.xml"/><Relationship Id="rId14" Type="http://schemas.openxmlformats.org/officeDocument/2006/relationships/image" Target="../media/image14.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3.xml"/><Relationship Id="rId1" Type="http://schemas.openxmlformats.org/officeDocument/2006/relationships/tags" Target="../tags/tag62.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5.xml"/><Relationship Id="rId1" Type="http://schemas.openxmlformats.org/officeDocument/2006/relationships/tags" Target="../tags/tag64.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7.xml"/><Relationship Id="rId1" Type="http://schemas.openxmlformats.org/officeDocument/2006/relationships/tags" Target="../tags/tag66.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9.xml"/><Relationship Id="rId1" Type="http://schemas.openxmlformats.org/officeDocument/2006/relationships/tags" Target="../tags/tag68.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1.xml"/><Relationship Id="rId1" Type="http://schemas.openxmlformats.org/officeDocument/2006/relationships/tags" Target="../tags/tag7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A1EDE6"/>
        </a:solidFill>
        <a:effectLst/>
      </p:bgPr>
    </p:bg>
    <p:spTree>
      <p:nvGrpSpPr>
        <p:cNvPr id="1" name=""/>
        <p:cNvGrpSpPr/>
        <p:nvPr/>
      </p:nvGrpSpPr>
      <p:grpSpPr>
        <a:xfrm>
          <a:off x="0" y="0"/>
          <a:ext cx="0" cy="0"/>
          <a:chOff x="0" y="0"/>
          <a:chExt cx="0" cy="0"/>
        </a:xfrm>
      </p:grpSpPr>
      <p:sp>
        <p:nvSpPr>
          <p:cNvPr id="1082" name="Freeform 78"/>
          <p:cNvSpPr/>
          <p:nvPr/>
        </p:nvSpPr>
        <p:spPr bwMode="auto">
          <a:xfrm>
            <a:off x="5882382" y="1719086"/>
            <a:ext cx="492125" cy="446088"/>
          </a:xfrm>
          <a:custGeom>
            <a:avLst/>
            <a:gdLst>
              <a:gd name="T0" fmla="*/ 60 w 131"/>
              <a:gd name="T1" fmla="*/ 46 h 119"/>
              <a:gd name="T2" fmla="*/ 26 w 131"/>
              <a:gd name="T3" fmla="*/ 86 h 119"/>
              <a:gd name="T4" fmla="*/ 105 w 131"/>
              <a:gd name="T5" fmla="*/ 108 h 119"/>
              <a:gd name="T6" fmla="*/ 103 w 131"/>
              <a:gd name="T7" fmla="*/ 13 h 119"/>
              <a:gd name="T8" fmla="*/ 64 w 131"/>
              <a:gd name="T9" fmla="*/ 47 h 119"/>
              <a:gd name="T10" fmla="*/ 60 w 131"/>
              <a:gd name="T11" fmla="*/ 46 h 119"/>
            </a:gdLst>
            <a:ahLst/>
            <a:cxnLst>
              <a:cxn ang="0">
                <a:pos x="T0" y="T1"/>
              </a:cxn>
              <a:cxn ang="0">
                <a:pos x="T2" y="T3"/>
              </a:cxn>
              <a:cxn ang="0">
                <a:pos x="T4" y="T5"/>
              </a:cxn>
              <a:cxn ang="0">
                <a:pos x="T6" y="T7"/>
              </a:cxn>
              <a:cxn ang="0">
                <a:pos x="T8" y="T9"/>
              </a:cxn>
              <a:cxn ang="0">
                <a:pos x="T10" y="T11"/>
              </a:cxn>
            </a:cxnLst>
            <a:rect l="0" t="0" r="r" b="b"/>
            <a:pathLst>
              <a:path w="131" h="119">
                <a:moveTo>
                  <a:pt x="60" y="46"/>
                </a:moveTo>
                <a:cubicBezTo>
                  <a:pt x="38" y="40"/>
                  <a:pt x="0" y="56"/>
                  <a:pt x="26" y="86"/>
                </a:cubicBezTo>
                <a:cubicBezTo>
                  <a:pt x="35" y="96"/>
                  <a:pt x="97" y="119"/>
                  <a:pt x="105" y="108"/>
                </a:cubicBezTo>
                <a:cubicBezTo>
                  <a:pt x="117" y="92"/>
                  <a:pt x="131" y="26"/>
                  <a:pt x="103" y="13"/>
                </a:cubicBezTo>
                <a:cubicBezTo>
                  <a:pt x="74" y="0"/>
                  <a:pt x="69" y="36"/>
                  <a:pt x="64" y="47"/>
                </a:cubicBezTo>
                <a:lnTo>
                  <a:pt x="60" y="46"/>
                </a:lnTo>
                <a:close/>
              </a:path>
            </a:pathLst>
          </a:custGeom>
          <a:solidFill>
            <a:srgbClr val="FF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1211" name="组合 1210"/>
          <p:cNvGrpSpPr/>
          <p:nvPr/>
        </p:nvGrpSpPr>
        <p:grpSpPr>
          <a:xfrm>
            <a:off x="7854563" y="114300"/>
            <a:ext cx="4337437" cy="2517732"/>
            <a:chOff x="6850063" y="5888038"/>
            <a:chExt cx="6550025" cy="3802063"/>
          </a:xfrm>
        </p:grpSpPr>
        <p:sp>
          <p:nvSpPr>
            <p:cNvPr id="81" name="Freeform 6"/>
            <p:cNvSpPr/>
            <p:nvPr/>
          </p:nvSpPr>
          <p:spPr bwMode="auto">
            <a:xfrm>
              <a:off x="6850063" y="6619876"/>
              <a:ext cx="409575" cy="300038"/>
            </a:xfrm>
            <a:custGeom>
              <a:avLst/>
              <a:gdLst>
                <a:gd name="T0" fmla="*/ 105 w 109"/>
                <a:gd name="T1" fmla="*/ 68 h 80"/>
                <a:gd name="T2" fmla="*/ 83 w 109"/>
                <a:gd name="T3" fmla="*/ 11 h 80"/>
                <a:gd name="T4" fmla="*/ 22 w 109"/>
                <a:gd name="T5" fmla="*/ 11 h 80"/>
                <a:gd name="T6" fmla="*/ 14 w 109"/>
                <a:gd name="T7" fmla="*/ 59 h 80"/>
                <a:gd name="T8" fmla="*/ 54 w 109"/>
                <a:gd name="T9" fmla="*/ 54 h 80"/>
                <a:gd name="T10" fmla="*/ 35 w 109"/>
                <a:gd name="T11" fmla="*/ 49 h 80"/>
                <a:gd name="T12" fmla="*/ 30 w 109"/>
                <a:gd name="T13" fmla="*/ 47 h 80"/>
                <a:gd name="T14" fmla="*/ 28 w 109"/>
                <a:gd name="T15" fmla="*/ 32 h 80"/>
                <a:gd name="T16" fmla="*/ 54 w 109"/>
                <a:gd name="T17" fmla="*/ 23 h 80"/>
                <a:gd name="T18" fmla="*/ 76 w 109"/>
                <a:gd name="T19" fmla="*/ 30 h 80"/>
                <a:gd name="T20" fmla="*/ 85 w 109"/>
                <a:gd name="T21" fmla="*/ 62 h 80"/>
                <a:gd name="T22" fmla="*/ 105 w 109"/>
                <a:gd name="T2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9" h="80">
                  <a:moveTo>
                    <a:pt x="105" y="68"/>
                  </a:moveTo>
                  <a:cubicBezTo>
                    <a:pt x="109" y="43"/>
                    <a:pt x="105" y="24"/>
                    <a:pt x="83" y="11"/>
                  </a:cubicBezTo>
                  <a:cubicBezTo>
                    <a:pt x="64" y="0"/>
                    <a:pt x="40" y="1"/>
                    <a:pt x="22" y="11"/>
                  </a:cubicBezTo>
                  <a:cubicBezTo>
                    <a:pt x="4" y="21"/>
                    <a:pt x="0" y="44"/>
                    <a:pt x="14" y="59"/>
                  </a:cubicBezTo>
                  <a:cubicBezTo>
                    <a:pt x="26" y="73"/>
                    <a:pt x="47" y="71"/>
                    <a:pt x="54" y="54"/>
                  </a:cubicBezTo>
                  <a:cubicBezTo>
                    <a:pt x="59" y="42"/>
                    <a:pt x="39" y="37"/>
                    <a:pt x="35" y="49"/>
                  </a:cubicBezTo>
                  <a:cubicBezTo>
                    <a:pt x="33" y="48"/>
                    <a:pt x="32" y="48"/>
                    <a:pt x="30" y="47"/>
                  </a:cubicBezTo>
                  <a:cubicBezTo>
                    <a:pt x="24" y="44"/>
                    <a:pt x="24" y="37"/>
                    <a:pt x="28" y="32"/>
                  </a:cubicBezTo>
                  <a:cubicBezTo>
                    <a:pt x="34" y="24"/>
                    <a:pt x="46" y="23"/>
                    <a:pt x="54" y="23"/>
                  </a:cubicBezTo>
                  <a:cubicBezTo>
                    <a:pt x="62" y="23"/>
                    <a:pt x="69" y="26"/>
                    <a:pt x="76" y="30"/>
                  </a:cubicBezTo>
                  <a:cubicBezTo>
                    <a:pt x="88" y="37"/>
                    <a:pt x="87" y="50"/>
                    <a:pt x="85" y="62"/>
                  </a:cubicBezTo>
                  <a:cubicBezTo>
                    <a:pt x="83" y="75"/>
                    <a:pt x="102" y="80"/>
                    <a:pt x="105" y="68"/>
                  </a:cubicBezTo>
                  <a:close/>
                </a:path>
              </a:pathLst>
            </a:custGeom>
            <a:solidFill>
              <a:srgbClr val="FF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7" name="Freeform 43"/>
            <p:cNvSpPr>
              <a:spLocks noEditPoints="1"/>
            </p:cNvSpPr>
            <p:nvPr/>
          </p:nvSpPr>
          <p:spPr bwMode="auto">
            <a:xfrm>
              <a:off x="8948738" y="8234363"/>
              <a:ext cx="866775" cy="1455738"/>
            </a:xfrm>
            <a:custGeom>
              <a:avLst/>
              <a:gdLst>
                <a:gd name="T0" fmla="*/ 222 w 231"/>
                <a:gd name="T1" fmla="*/ 40 h 388"/>
                <a:gd name="T2" fmla="*/ 218 w 231"/>
                <a:gd name="T3" fmla="*/ 47 h 388"/>
                <a:gd name="T4" fmla="*/ 196 w 231"/>
                <a:gd name="T5" fmla="*/ 36 h 388"/>
                <a:gd name="T6" fmla="*/ 228 w 231"/>
                <a:gd name="T7" fmla="*/ 87 h 388"/>
                <a:gd name="T8" fmla="*/ 217 w 231"/>
                <a:gd name="T9" fmla="*/ 84 h 388"/>
                <a:gd name="T10" fmla="*/ 196 w 231"/>
                <a:gd name="T11" fmla="*/ 85 h 388"/>
                <a:gd name="T12" fmla="*/ 214 w 231"/>
                <a:gd name="T13" fmla="*/ 129 h 388"/>
                <a:gd name="T14" fmla="*/ 196 w 231"/>
                <a:gd name="T15" fmla="*/ 97 h 388"/>
                <a:gd name="T16" fmla="*/ 177 w 231"/>
                <a:gd name="T17" fmla="*/ 177 h 388"/>
                <a:gd name="T18" fmla="*/ 208 w 231"/>
                <a:gd name="T19" fmla="*/ 256 h 388"/>
                <a:gd name="T20" fmla="*/ 175 w 231"/>
                <a:gd name="T21" fmla="*/ 252 h 388"/>
                <a:gd name="T22" fmla="*/ 175 w 231"/>
                <a:gd name="T23" fmla="*/ 199 h 388"/>
                <a:gd name="T24" fmla="*/ 149 w 231"/>
                <a:gd name="T25" fmla="*/ 237 h 388"/>
                <a:gd name="T26" fmla="*/ 163 w 231"/>
                <a:gd name="T27" fmla="*/ 285 h 388"/>
                <a:gd name="T28" fmla="*/ 152 w 231"/>
                <a:gd name="T29" fmla="*/ 320 h 388"/>
                <a:gd name="T30" fmla="*/ 135 w 231"/>
                <a:gd name="T31" fmla="*/ 263 h 388"/>
                <a:gd name="T32" fmla="*/ 98 w 231"/>
                <a:gd name="T33" fmla="*/ 329 h 388"/>
                <a:gd name="T34" fmla="*/ 115 w 231"/>
                <a:gd name="T35" fmla="*/ 367 h 388"/>
                <a:gd name="T36" fmla="*/ 87 w 231"/>
                <a:gd name="T37" fmla="*/ 349 h 388"/>
                <a:gd name="T38" fmla="*/ 89 w 231"/>
                <a:gd name="T39" fmla="*/ 320 h 388"/>
                <a:gd name="T40" fmla="*/ 32 w 231"/>
                <a:gd name="T41" fmla="*/ 377 h 388"/>
                <a:gd name="T42" fmla="*/ 5 w 231"/>
                <a:gd name="T43" fmla="*/ 380 h 388"/>
                <a:gd name="T44" fmla="*/ 29 w 231"/>
                <a:gd name="T45" fmla="*/ 356 h 388"/>
                <a:gd name="T46" fmla="*/ 82 w 231"/>
                <a:gd name="T47" fmla="*/ 315 h 388"/>
                <a:gd name="T48" fmla="*/ 44 w 231"/>
                <a:gd name="T49" fmla="*/ 322 h 388"/>
                <a:gd name="T50" fmla="*/ 23 w 231"/>
                <a:gd name="T51" fmla="*/ 294 h 388"/>
                <a:gd name="T52" fmla="*/ 53 w 231"/>
                <a:gd name="T53" fmla="*/ 309 h 388"/>
                <a:gd name="T54" fmla="*/ 128 w 231"/>
                <a:gd name="T55" fmla="*/ 259 h 388"/>
                <a:gd name="T56" fmla="*/ 86 w 231"/>
                <a:gd name="T57" fmla="*/ 273 h 388"/>
                <a:gd name="T58" fmla="*/ 101 w 231"/>
                <a:gd name="T59" fmla="*/ 252 h 388"/>
                <a:gd name="T60" fmla="*/ 147 w 231"/>
                <a:gd name="T61" fmla="*/ 228 h 388"/>
                <a:gd name="T62" fmla="*/ 135 w 231"/>
                <a:gd name="T63" fmla="*/ 190 h 388"/>
                <a:gd name="T64" fmla="*/ 100 w 231"/>
                <a:gd name="T65" fmla="*/ 189 h 388"/>
                <a:gd name="T66" fmla="*/ 130 w 231"/>
                <a:gd name="T67" fmla="*/ 174 h 388"/>
                <a:gd name="T68" fmla="*/ 175 w 231"/>
                <a:gd name="T69" fmla="*/ 157 h 388"/>
                <a:gd name="T70" fmla="*/ 172 w 231"/>
                <a:gd name="T71" fmla="*/ 113 h 388"/>
                <a:gd name="T72" fmla="*/ 169 w 231"/>
                <a:gd name="T73" fmla="*/ 105 h 388"/>
                <a:gd name="T74" fmla="*/ 191 w 231"/>
                <a:gd name="T75" fmla="*/ 61 h 388"/>
                <a:gd name="T76" fmla="*/ 164 w 231"/>
                <a:gd name="T77" fmla="*/ 82 h 388"/>
                <a:gd name="T78" fmla="*/ 163 w 231"/>
                <a:gd name="T79" fmla="*/ 73 h 388"/>
                <a:gd name="T80" fmla="*/ 191 w 231"/>
                <a:gd name="T81" fmla="*/ 27 h 388"/>
                <a:gd name="T82" fmla="*/ 165 w 231"/>
                <a:gd name="T83" fmla="*/ 41 h 388"/>
                <a:gd name="T84" fmla="*/ 155 w 231"/>
                <a:gd name="T85" fmla="*/ 41 h 388"/>
                <a:gd name="T86" fmla="*/ 176 w 231"/>
                <a:gd name="T87" fmla="*/ 19 h 388"/>
                <a:gd name="T88" fmla="*/ 183 w 231"/>
                <a:gd name="T89" fmla="*/ 251 h 388"/>
                <a:gd name="T90" fmla="*/ 201 w 231"/>
                <a:gd name="T91" fmla="*/ 251 h 388"/>
                <a:gd name="T92" fmla="*/ 28 w 231"/>
                <a:gd name="T93" fmla="*/ 299 h 388"/>
                <a:gd name="T94" fmla="*/ 45 w 231"/>
                <a:gd name="T95" fmla="*/ 302 h 388"/>
                <a:gd name="T96" fmla="*/ 126 w 231"/>
                <a:gd name="T97" fmla="*/ 195 h 388"/>
                <a:gd name="T98" fmla="*/ 109 w 231"/>
                <a:gd name="T99" fmla="*/ 194 h 388"/>
                <a:gd name="T100" fmla="*/ 152 w 231"/>
                <a:gd name="T101" fmla="*/ 294 h 388"/>
                <a:gd name="T102" fmla="*/ 165 w 231"/>
                <a:gd name="T103" fmla="*/ 309 h 388"/>
                <a:gd name="T104" fmla="*/ 152 w 231"/>
                <a:gd name="T105" fmla="*/ 294 h 388"/>
                <a:gd name="T106" fmla="*/ 22 w 231"/>
                <a:gd name="T107" fmla="*/ 361 h 388"/>
                <a:gd name="T108" fmla="*/ 23 w 231"/>
                <a:gd name="T109" fmla="*/ 378 h 388"/>
                <a:gd name="T110" fmla="*/ 78 w 231"/>
                <a:gd name="T111" fmla="*/ 247 h 388"/>
                <a:gd name="T112" fmla="*/ 92 w 231"/>
                <a:gd name="T113" fmla="*/ 256 h 388"/>
                <a:gd name="T114" fmla="*/ 90 w 231"/>
                <a:gd name="T115" fmla="*/ 366 h 388"/>
                <a:gd name="T116" fmla="*/ 102 w 231"/>
                <a:gd name="T117" fmla="*/ 358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31" h="388">
                  <a:moveTo>
                    <a:pt x="188" y="0"/>
                  </a:moveTo>
                  <a:cubicBezTo>
                    <a:pt x="193" y="6"/>
                    <a:pt x="199" y="12"/>
                    <a:pt x="205" y="18"/>
                  </a:cubicBezTo>
                  <a:cubicBezTo>
                    <a:pt x="211" y="25"/>
                    <a:pt x="217" y="32"/>
                    <a:pt x="222" y="40"/>
                  </a:cubicBezTo>
                  <a:cubicBezTo>
                    <a:pt x="225" y="44"/>
                    <a:pt x="228" y="48"/>
                    <a:pt x="231" y="52"/>
                  </a:cubicBezTo>
                  <a:cubicBezTo>
                    <a:pt x="230" y="56"/>
                    <a:pt x="227" y="57"/>
                    <a:pt x="225" y="55"/>
                  </a:cubicBezTo>
                  <a:cubicBezTo>
                    <a:pt x="222" y="53"/>
                    <a:pt x="220" y="50"/>
                    <a:pt x="218" y="47"/>
                  </a:cubicBezTo>
                  <a:cubicBezTo>
                    <a:pt x="212" y="40"/>
                    <a:pt x="207" y="33"/>
                    <a:pt x="201" y="26"/>
                  </a:cubicBezTo>
                  <a:cubicBezTo>
                    <a:pt x="200" y="25"/>
                    <a:pt x="199" y="24"/>
                    <a:pt x="197" y="22"/>
                  </a:cubicBezTo>
                  <a:cubicBezTo>
                    <a:pt x="195" y="27"/>
                    <a:pt x="197" y="32"/>
                    <a:pt x="196" y="36"/>
                  </a:cubicBezTo>
                  <a:cubicBezTo>
                    <a:pt x="196" y="41"/>
                    <a:pt x="199" y="45"/>
                    <a:pt x="202" y="48"/>
                  </a:cubicBezTo>
                  <a:cubicBezTo>
                    <a:pt x="207" y="55"/>
                    <a:pt x="211" y="63"/>
                    <a:pt x="215" y="69"/>
                  </a:cubicBezTo>
                  <a:cubicBezTo>
                    <a:pt x="219" y="75"/>
                    <a:pt x="224" y="81"/>
                    <a:pt x="228" y="87"/>
                  </a:cubicBezTo>
                  <a:cubicBezTo>
                    <a:pt x="229" y="88"/>
                    <a:pt x="228" y="90"/>
                    <a:pt x="228" y="92"/>
                  </a:cubicBezTo>
                  <a:cubicBezTo>
                    <a:pt x="227" y="93"/>
                    <a:pt x="223" y="93"/>
                    <a:pt x="222" y="92"/>
                  </a:cubicBezTo>
                  <a:cubicBezTo>
                    <a:pt x="220" y="89"/>
                    <a:pt x="219" y="87"/>
                    <a:pt x="217" y="84"/>
                  </a:cubicBezTo>
                  <a:cubicBezTo>
                    <a:pt x="213" y="77"/>
                    <a:pt x="208" y="70"/>
                    <a:pt x="203" y="63"/>
                  </a:cubicBezTo>
                  <a:cubicBezTo>
                    <a:pt x="202" y="62"/>
                    <a:pt x="201" y="61"/>
                    <a:pt x="198" y="58"/>
                  </a:cubicBezTo>
                  <a:cubicBezTo>
                    <a:pt x="196" y="68"/>
                    <a:pt x="196" y="76"/>
                    <a:pt x="196" y="85"/>
                  </a:cubicBezTo>
                  <a:cubicBezTo>
                    <a:pt x="208" y="96"/>
                    <a:pt x="214" y="112"/>
                    <a:pt x="221" y="126"/>
                  </a:cubicBezTo>
                  <a:cubicBezTo>
                    <a:pt x="221" y="127"/>
                    <a:pt x="221" y="130"/>
                    <a:pt x="220" y="131"/>
                  </a:cubicBezTo>
                  <a:cubicBezTo>
                    <a:pt x="218" y="132"/>
                    <a:pt x="215" y="131"/>
                    <a:pt x="214" y="129"/>
                  </a:cubicBezTo>
                  <a:cubicBezTo>
                    <a:pt x="213" y="128"/>
                    <a:pt x="213" y="125"/>
                    <a:pt x="212" y="124"/>
                  </a:cubicBezTo>
                  <a:cubicBezTo>
                    <a:pt x="208" y="117"/>
                    <a:pt x="205" y="110"/>
                    <a:pt x="202" y="103"/>
                  </a:cubicBezTo>
                  <a:cubicBezTo>
                    <a:pt x="200" y="101"/>
                    <a:pt x="198" y="100"/>
                    <a:pt x="196" y="97"/>
                  </a:cubicBezTo>
                  <a:cubicBezTo>
                    <a:pt x="195" y="100"/>
                    <a:pt x="193" y="101"/>
                    <a:pt x="193" y="103"/>
                  </a:cubicBezTo>
                  <a:cubicBezTo>
                    <a:pt x="190" y="126"/>
                    <a:pt x="183" y="147"/>
                    <a:pt x="177" y="169"/>
                  </a:cubicBezTo>
                  <a:cubicBezTo>
                    <a:pt x="177" y="171"/>
                    <a:pt x="176" y="174"/>
                    <a:pt x="177" y="177"/>
                  </a:cubicBezTo>
                  <a:cubicBezTo>
                    <a:pt x="180" y="190"/>
                    <a:pt x="183" y="203"/>
                    <a:pt x="186" y="215"/>
                  </a:cubicBezTo>
                  <a:cubicBezTo>
                    <a:pt x="192" y="218"/>
                    <a:pt x="198" y="221"/>
                    <a:pt x="203" y="225"/>
                  </a:cubicBezTo>
                  <a:cubicBezTo>
                    <a:pt x="212" y="231"/>
                    <a:pt x="214" y="247"/>
                    <a:pt x="208" y="256"/>
                  </a:cubicBezTo>
                  <a:cubicBezTo>
                    <a:pt x="205" y="260"/>
                    <a:pt x="200" y="263"/>
                    <a:pt x="196" y="266"/>
                  </a:cubicBezTo>
                  <a:cubicBezTo>
                    <a:pt x="195" y="267"/>
                    <a:pt x="193" y="267"/>
                    <a:pt x="192" y="267"/>
                  </a:cubicBezTo>
                  <a:cubicBezTo>
                    <a:pt x="184" y="266"/>
                    <a:pt x="177" y="260"/>
                    <a:pt x="175" y="252"/>
                  </a:cubicBezTo>
                  <a:cubicBezTo>
                    <a:pt x="174" y="243"/>
                    <a:pt x="175" y="235"/>
                    <a:pt x="178" y="227"/>
                  </a:cubicBezTo>
                  <a:cubicBezTo>
                    <a:pt x="179" y="222"/>
                    <a:pt x="179" y="217"/>
                    <a:pt x="178" y="212"/>
                  </a:cubicBezTo>
                  <a:cubicBezTo>
                    <a:pt x="177" y="208"/>
                    <a:pt x="176" y="203"/>
                    <a:pt x="175" y="199"/>
                  </a:cubicBezTo>
                  <a:cubicBezTo>
                    <a:pt x="174" y="196"/>
                    <a:pt x="173" y="194"/>
                    <a:pt x="171" y="190"/>
                  </a:cubicBezTo>
                  <a:cubicBezTo>
                    <a:pt x="170" y="192"/>
                    <a:pt x="169" y="193"/>
                    <a:pt x="168" y="195"/>
                  </a:cubicBezTo>
                  <a:cubicBezTo>
                    <a:pt x="162" y="209"/>
                    <a:pt x="156" y="223"/>
                    <a:pt x="149" y="237"/>
                  </a:cubicBezTo>
                  <a:cubicBezTo>
                    <a:pt x="147" y="242"/>
                    <a:pt x="146" y="246"/>
                    <a:pt x="146" y="251"/>
                  </a:cubicBezTo>
                  <a:cubicBezTo>
                    <a:pt x="147" y="262"/>
                    <a:pt x="149" y="273"/>
                    <a:pt x="153" y="284"/>
                  </a:cubicBezTo>
                  <a:cubicBezTo>
                    <a:pt x="156" y="285"/>
                    <a:pt x="159" y="285"/>
                    <a:pt x="163" y="285"/>
                  </a:cubicBezTo>
                  <a:cubicBezTo>
                    <a:pt x="170" y="286"/>
                    <a:pt x="174" y="290"/>
                    <a:pt x="176" y="297"/>
                  </a:cubicBezTo>
                  <a:cubicBezTo>
                    <a:pt x="177" y="307"/>
                    <a:pt x="171" y="318"/>
                    <a:pt x="162" y="321"/>
                  </a:cubicBezTo>
                  <a:cubicBezTo>
                    <a:pt x="158" y="322"/>
                    <a:pt x="155" y="322"/>
                    <a:pt x="152" y="320"/>
                  </a:cubicBezTo>
                  <a:cubicBezTo>
                    <a:pt x="145" y="314"/>
                    <a:pt x="141" y="306"/>
                    <a:pt x="143" y="296"/>
                  </a:cubicBezTo>
                  <a:cubicBezTo>
                    <a:pt x="146" y="282"/>
                    <a:pt x="145" y="274"/>
                    <a:pt x="139" y="260"/>
                  </a:cubicBezTo>
                  <a:cubicBezTo>
                    <a:pt x="137" y="259"/>
                    <a:pt x="136" y="261"/>
                    <a:pt x="135" y="263"/>
                  </a:cubicBezTo>
                  <a:cubicBezTo>
                    <a:pt x="130" y="269"/>
                    <a:pt x="125" y="276"/>
                    <a:pt x="121" y="282"/>
                  </a:cubicBezTo>
                  <a:cubicBezTo>
                    <a:pt x="118" y="286"/>
                    <a:pt x="116" y="290"/>
                    <a:pt x="113" y="293"/>
                  </a:cubicBezTo>
                  <a:cubicBezTo>
                    <a:pt x="103" y="303"/>
                    <a:pt x="100" y="316"/>
                    <a:pt x="98" y="329"/>
                  </a:cubicBezTo>
                  <a:cubicBezTo>
                    <a:pt x="97" y="335"/>
                    <a:pt x="97" y="342"/>
                    <a:pt x="98" y="349"/>
                  </a:cubicBezTo>
                  <a:cubicBezTo>
                    <a:pt x="101" y="350"/>
                    <a:pt x="103" y="350"/>
                    <a:pt x="105" y="350"/>
                  </a:cubicBezTo>
                  <a:cubicBezTo>
                    <a:pt x="113" y="353"/>
                    <a:pt x="116" y="358"/>
                    <a:pt x="115" y="367"/>
                  </a:cubicBezTo>
                  <a:cubicBezTo>
                    <a:pt x="113" y="376"/>
                    <a:pt x="100" y="384"/>
                    <a:pt x="91" y="378"/>
                  </a:cubicBezTo>
                  <a:cubicBezTo>
                    <a:pt x="88" y="375"/>
                    <a:pt x="83" y="373"/>
                    <a:pt x="82" y="368"/>
                  </a:cubicBezTo>
                  <a:cubicBezTo>
                    <a:pt x="82" y="361"/>
                    <a:pt x="82" y="354"/>
                    <a:pt x="87" y="349"/>
                  </a:cubicBezTo>
                  <a:cubicBezTo>
                    <a:pt x="88" y="348"/>
                    <a:pt x="89" y="347"/>
                    <a:pt x="91" y="345"/>
                  </a:cubicBezTo>
                  <a:cubicBezTo>
                    <a:pt x="90" y="337"/>
                    <a:pt x="94" y="328"/>
                    <a:pt x="93" y="318"/>
                  </a:cubicBezTo>
                  <a:cubicBezTo>
                    <a:pt x="91" y="319"/>
                    <a:pt x="90" y="319"/>
                    <a:pt x="89" y="320"/>
                  </a:cubicBezTo>
                  <a:cubicBezTo>
                    <a:pt x="77" y="331"/>
                    <a:pt x="65" y="342"/>
                    <a:pt x="52" y="352"/>
                  </a:cubicBezTo>
                  <a:cubicBezTo>
                    <a:pt x="47" y="356"/>
                    <a:pt x="42" y="360"/>
                    <a:pt x="38" y="365"/>
                  </a:cubicBezTo>
                  <a:cubicBezTo>
                    <a:pt x="35" y="369"/>
                    <a:pt x="34" y="373"/>
                    <a:pt x="32" y="377"/>
                  </a:cubicBezTo>
                  <a:cubicBezTo>
                    <a:pt x="30" y="382"/>
                    <a:pt x="27" y="386"/>
                    <a:pt x="21" y="387"/>
                  </a:cubicBezTo>
                  <a:cubicBezTo>
                    <a:pt x="18" y="388"/>
                    <a:pt x="15" y="388"/>
                    <a:pt x="12" y="386"/>
                  </a:cubicBezTo>
                  <a:cubicBezTo>
                    <a:pt x="10" y="384"/>
                    <a:pt x="7" y="382"/>
                    <a:pt x="5" y="380"/>
                  </a:cubicBezTo>
                  <a:cubicBezTo>
                    <a:pt x="2" y="376"/>
                    <a:pt x="0" y="372"/>
                    <a:pt x="4" y="366"/>
                  </a:cubicBezTo>
                  <a:cubicBezTo>
                    <a:pt x="6" y="363"/>
                    <a:pt x="6" y="358"/>
                    <a:pt x="10" y="356"/>
                  </a:cubicBezTo>
                  <a:cubicBezTo>
                    <a:pt x="17" y="353"/>
                    <a:pt x="23" y="351"/>
                    <a:pt x="29" y="356"/>
                  </a:cubicBezTo>
                  <a:cubicBezTo>
                    <a:pt x="30" y="357"/>
                    <a:pt x="32" y="358"/>
                    <a:pt x="34" y="359"/>
                  </a:cubicBezTo>
                  <a:cubicBezTo>
                    <a:pt x="47" y="348"/>
                    <a:pt x="61" y="337"/>
                    <a:pt x="74" y="325"/>
                  </a:cubicBezTo>
                  <a:cubicBezTo>
                    <a:pt x="77" y="322"/>
                    <a:pt x="80" y="319"/>
                    <a:pt x="82" y="315"/>
                  </a:cubicBezTo>
                  <a:cubicBezTo>
                    <a:pt x="80" y="315"/>
                    <a:pt x="79" y="314"/>
                    <a:pt x="79" y="314"/>
                  </a:cubicBezTo>
                  <a:cubicBezTo>
                    <a:pt x="72" y="315"/>
                    <a:pt x="65" y="315"/>
                    <a:pt x="58" y="316"/>
                  </a:cubicBezTo>
                  <a:cubicBezTo>
                    <a:pt x="53" y="317"/>
                    <a:pt x="48" y="318"/>
                    <a:pt x="44" y="322"/>
                  </a:cubicBezTo>
                  <a:cubicBezTo>
                    <a:pt x="43" y="324"/>
                    <a:pt x="40" y="324"/>
                    <a:pt x="38" y="325"/>
                  </a:cubicBezTo>
                  <a:cubicBezTo>
                    <a:pt x="29" y="327"/>
                    <a:pt x="19" y="321"/>
                    <a:pt x="18" y="310"/>
                  </a:cubicBezTo>
                  <a:cubicBezTo>
                    <a:pt x="16" y="304"/>
                    <a:pt x="18" y="298"/>
                    <a:pt x="23" y="294"/>
                  </a:cubicBezTo>
                  <a:cubicBezTo>
                    <a:pt x="28" y="289"/>
                    <a:pt x="34" y="284"/>
                    <a:pt x="42" y="287"/>
                  </a:cubicBezTo>
                  <a:cubicBezTo>
                    <a:pt x="49" y="289"/>
                    <a:pt x="51" y="296"/>
                    <a:pt x="52" y="304"/>
                  </a:cubicBezTo>
                  <a:cubicBezTo>
                    <a:pt x="52" y="305"/>
                    <a:pt x="52" y="307"/>
                    <a:pt x="53" y="309"/>
                  </a:cubicBezTo>
                  <a:cubicBezTo>
                    <a:pt x="66" y="308"/>
                    <a:pt x="79" y="306"/>
                    <a:pt x="91" y="303"/>
                  </a:cubicBezTo>
                  <a:cubicBezTo>
                    <a:pt x="94" y="302"/>
                    <a:pt x="97" y="301"/>
                    <a:pt x="99" y="299"/>
                  </a:cubicBezTo>
                  <a:cubicBezTo>
                    <a:pt x="110" y="287"/>
                    <a:pt x="120" y="273"/>
                    <a:pt x="128" y="259"/>
                  </a:cubicBezTo>
                  <a:cubicBezTo>
                    <a:pt x="129" y="259"/>
                    <a:pt x="128" y="258"/>
                    <a:pt x="128" y="256"/>
                  </a:cubicBezTo>
                  <a:cubicBezTo>
                    <a:pt x="117" y="257"/>
                    <a:pt x="106" y="257"/>
                    <a:pt x="97" y="265"/>
                  </a:cubicBezTo>
                  <a:cubicBezTo>
                    <a:pt x="93" y="268"/>
                    <a:pt x="89" y="271"/>
                    <a:pt x="86" y="273"/>
                  </a:cubicBezTo>
                  <a:cubicBezTo>
                    <a:pt x="72" y="270"/>
                    <a:pt x="66" y="266"/>
                    <a:pt x="66" y="257"/>
                  </a:cubicBezTo>
                  <a:cubicBezTo>
                    <a:pt x="67" y="248"/>
                    <a:pt x="70" y="240"/>
                    <a:pt x="81" y="238"/>
                  </a:cubicBezTo>
                  <a:cubicBezTo>
                    <a:pt x="89" y="236"/>
                    <a:pt x="93" y="239"/>
                    <a:pt x="101" y="252"/>
                  </a:cubicBezTo>
                  <a:cubicBezTo>
                    <a:pt x="110" y="251"/>
                    <a:pt x="119" y="249"/>
                    <a:pt x="129" y="247"/>
                  </a:cubicBezTo>
                  <a:cubicBezTo>
                    <a:pt x="135" y="246"/>
                    <a:pt x="139" y="242"/>
                    <a:pt x="143" y="237"/>
                  </a:cubicBezTo>
                  <a:cubicBezTo>
                    <a:pt x="144" y="234"/>
                    <a:pt x="146" y="231"/>
                    <a:pt x="147" y="228"/>
                  </a:cubicBezTo>
                  <a:cubicBezTo>
                    <a:pt x="153" y="216"/>
                    <a:pt x="158" y="204"/>
                    <a:pt x="164" y="191"/>
                  </a:cubicBezTo>
                  <a:cubicBezTo>
                    <a:pt x="165" y="188"/>
                    <a:pt x="165" y="185"/>
                    <a:pt x="166" y="181"/>
                  </a:cubicBezTo>
                  <a:cubicBezTo>
                    <a:pt x="154" y="180"/>
                    <a:pt x="146" y="190"/>
                    <a:pt x="135" y="190"/>
                  </a:cubicBezTo>
                  <a:cubicBezTo>
                    <a:pt x="134" y="193"/>
                    <a:pt x="132" y="196"/>
                    <a:pt x="131" y="199"/>
                  </a:cubicBezTo>
                  <a:cubicBezTo>
                    <a:pt x="129" y="205"/>
                    <a:pt x="124" y="207"/>
                    <a:pt x="118" y="208"/>
                  </a:cubicBezTo>
                  <a:cubicBezTo>
                    <a:pt x="108" y="208"/>
                    <a:pt x="100" y="200"/>
                    <a:pt x="100" y="189"/>
                  </a:cubicBezTo>
                  <a:cubicBezTo>
                    <a:pt x="100" y="188"/>
                    <a:pt x="100" y="186"/>
                    <a:pt x="100" y="184"/>
                  </a:cubicBezTo>
                  <a:cubicBezTo>
                    <a:pt x="100" y="177"/>
                    <a:pt x="105" y="172"/>
                    <a:pt x="112" y="170"/>
                  </a:cubicBezTo>
                  <a:cubicBezTo>
                    <a:pt x="119" y="168"/>
                    <a:pt x="125" y="168"/>
                    <a:pt x="130" y="174"/>
                  </a:cubicBezTo>
                  <a:cubicBezTo>
                    <a:pt x="133" y="176"/>
                    <a:pt x="135" y="179"/>
                    <a:pt x="137" y="181"/>
                  </a:cubicBezTo>
                  <a:cubicBezTo>
                    <a:pt x="146" y="178"/>
                    <a:pt x="154" y="176"/>
                    <a:pt x="162" y="173"/>
                  </a:cubicBezTo>
                  <a:cubicBezTo>
                    <a:pt x="169" y="170"/>
                    <a:pt x="174" y="165"/>
                    <a:pt x="175" y="157"/>
                  </a:cubicBezTo>
                  <a:cubicBezTo>
                    <a:pt x="178" y="142"/>
                    <a:pt x="182" y="128"/>
                    <a:pt x="185" y="113"/>
                  </a:cubicBezTo>
                  <a:cubicBezTo>
                    <a:pt x="186" y="110"/>
                    <a:pt x="186" y="107"/>
                    <a:pt x="186" y="103"/>
                  </a:cubicBezTo>
                  <a:cubicBezTo>
                    <a:pt x="180" y="107"/>
                    <a:pt x="176" y="110"/>
                    <a:pt x="172" y="113"/>
                  </a:cubicBezTo>
                  <a:cubicBezTo>
                    <a:pt x="169" y="116"/>
                    <a:pt x="164" y="118"/>
                    <a:pt x="160" y="120"/>
                  </a:cubicBezTo>
                  <a:cubicBezTo>
                    <a:pt x="159" y="121"/>
                    <a:pt x="157" y="119"/>
                    <a:pt x="154" y="118"/>
                  </a:cubicBezTo>
                  <a:cubicBezTo>
                    <a:pt x="160" y="113"/>
                    <a:pt x="164" y="109"/>
                    <a:pt x="169" y="105"/>
                  </a:cubicBezTo>
                  <a:cubicBezTo>
                    <a:pt x="174" y="101"/>
                    <a:pt x="179" y="97"/>
                    <a:pt x="184" y="93"/>
                  </a:cubicBezTo>
                  <a:cubicBezTo>
                    <a:pt x="188" y="90"/>
                    <a:pt x="190" y="87"/>
                    <a:pt x="190" y="82"/>
                  </a:cubicBezTo>
                  <a:cubicBezTo>
                    <a:pt x="190" y="75"/>
                    <a:pt x="191" y="68"/>
                    <a:pt x="191" y="61"/>
                  </a:cubicBezTo>
                  <a:cubicBezTo>
                    <a:pt x="189" y="61"/>
                    <a:pt x="187" y="61"/>
                    <a:pt x="187" y="61"/>
                  </a:cubicBezTo>
                  <a:cubicBezTo>
                    <a:pt x="182" y="69"/>
                    <a:pt x="173" y="74"/>
                    <a:pt x="166" y="81"/>
                  </a:cubicBezTo>
                  <a:cubicBezTo>
                    <a:pt x="166" y="81"/>
                    <a:pt x="165" y="82"/>
                    <a:pt x="164" y="82"/>
                  </a:cubicBezTo>
                  <a:cubicBezTo>
                    <a:pt x="162" y="82"/>
                    <a:pt x="161" y="82"/>
                    <a:pt x="160" y="81"/>
                  </a:cubicBezTo>
                  <a:cubicBezTo>
                    <a:pt x="159" y="80"/>
                    <a:pt x="159" y="78"/>
                    <a:pt x="159" y="78"/>
                  </a:cubicBezTo>
                  <a:cubicBezTo>
                    <a:pt x="160" y="76"/>
                    <a:pt x="161" y="74"/>
                    <a:pt x="163" y="73"/>
                  </a:cubicBezTo>
                  <a:cubicBezTo>
                    <a:pt x="172" y="65"/>
                    <a:pt x="181" y="56"/>
                    <a:pt x="188" y="46"/>
                  </a:cubicBezTo>
                  <a:cubicBezTo>
                    <a:pt x="190" y="44"/>
                    <a:pt x="191" y="41"/>
                    <a:pt x="191" y="38"/>
                  </a:cubicBezTo>
                  <a:cubicBezTo>
                    <a:pt x="191" y="34"/>
                    <a:pt x="191" y="31"/>
                    <a:pt x="191" y="27"/>
                  </a:cubicBezTo>
                  <a:cubicBezTo>
                    <a:pt x="191" y="25"/>
                    <a:pt x="190" y="24"/>
                    <a:pt x="189" y="22"/>
                  </a:cubicBezTo>
                  <a:cubicBezTo>
                    <a:pt x="182" y="23"/>
                    <a:pt x="177" y="29"/>
                    <a:pt x="172" y="34"/>
                  </a:cubicBezTo>
                  <a:cubicBezTo>
                    <a:pt x="169" y="36"/>
                    <a:pt x="168" y="39"/>
                    <a:pt x="165" y="41"/>
                  </a:cubicBezTo>
                  <a:cubicBezTo>
                    <a:pt x="164" y="43"/>
                    <a:pt x="162" y="45"/>
                    <a:pt x="160" y="47"/>
                  </a:cubicBezTo>
                  <a:cubicBezTo>
                    <a:pt x="158" y="49"/>
                    <a:pt x="154" y="48"/>
                    <a:pt x="154" y="46"/>
                  </a:cubicBezTo>
                  <a:cubicBezTo>
                    <a:pt x="152" y="44"/>
                    <a:pt x="154" y="42"/>
                    <a:pt x="155" y="41"/>
                  </a:cubicBezTo>
                  <a:cubicBezTo>
                    <a:pt x="158" y="37"/>
                    <a:pt x="162" y="33"/>
                    <a:pt x="165" y="29"/>
                  </a:cubicBezTo>
                  <a:cubicBezTo>
                    <a:pt x="167" y="27"/>
                    <a:pt x="169" y="25"/>
                    <a:pt x="171" y="23"/>
                  </a:cubicBezTo>
                  <a:cubicBezTo>
                    <a:pt x="173" y="22"/>
                    <a:pt x="174" y="21"/>
                    <a:pt x="176" y="19"/>
                  </a:cubicBezTo>
                  <a:cubicBezTo>
                    <a:pt x="185" y="12"/>
                    <a:pt x="186" y="11"/>
                    <a:pt x="188" y="0"/>
                  </a:cubicBezTo>
                  <a:close/>
                  <a:moveTo>
                    <a:pt x="186" y="226"/>
                  </a:moveTo>
                  <a:cubicBezTo>
                    <a:pt x="183" y="234"/>
                    <a:pt x="181" y="242"/>
                    <a:pt x="183" y="251"/>
                  </a:cubicBezTo>
                  <a:cubicBezTo>
                    <a:pt x="183" y="254"/>
                    <a:pt x="185" y="256"/>
                    <a:pt x="187" y="258"/>
                  </a:cubicBezTo>
                  <a:cubicBezTo>
                    <a:pt x="189" y="261"/>
                    <a:pt x="192" y="261"/>
                    <a:pt x="194" y="259"/>
                  </a:cubicBezTo>
                  <a:cubicBezTo>
                    <a:pt x="197" y="256"/>
                    <a:pt x="199" y="254"/>
                    <a:pt x="201" y="251"/>
                  </a:cubicBezTo>
                  <a:cubicBezTo>
                    <a:pt x="204" y="246"/>
                    <a:pt x="204" y="240"/>
                    <a:pt x="201" y="234"/>
                  </a:cubicBezTo>
                  <a:cubicBezTo>
                    <a:pt x="198" y="229"/>
                    <a:pt x="194" y="225"/>
                    <a:pt x="186" y="226"/>
                  </a:cubicBezTo>
                  <a:close/>
                  <a:moveTo>
                    <a:pt x="28" y="299"/>
                  </a:moveTo>
                  <a:cubicBezTo>
                    <a:pt x="23" y="305"/>
                    <a:pt x="23" y="312"/>
                    <a:pt x="28" y="317"/>
                  </a:cubicBezTo>
                  <a:cubicBezTo>
                    <a:pt x="31" y="319"/>
                    <a:pt x="35" y="319"/>
                    <a:pt x="38" y="318"/>
                  </a:cubicBezTo>
                  <a:cubicBezTo>
                    <a:pt x="43" y="315"/>
                    <a:pt x="46" y="308"/>
                    <a:pt x="45" y="302"/>
                  </a:cubicBezTo>
                  <a:cubicBezTo>
                    <a:pt x="43" y="294"/>
                    <a:pt x="37" y="292"/>
                    <a:pt x="31" y="297"/>
                  </a:cubicBezTo>
                  <a:cubicBezTo>
                    <a:pt x="30" y="298"/>
                    <a:pt x="29" y="298"/>
                    <a:pt x="28" y="299"/>
                  </a:cubicBezTo>
                  <a:close/>
                  <a:moveTo>
                    <a:pt x="126" y="195"/>
                  </a:moveTo>
                  <a:cubicBezTo>
                    <a:pt x="126" y="193"/>
                    <a:pt x="128" y="191"/>
                    <a:pt x="128" y="188"/>
                  </a:cubicBezTo>
                  <a:cubicBezTo>
                    <a:pt x="129" y="181"/>
                    <a:pt x="123" y="176"/>
                    <a:pt x="117" y="177"/>
                  </a:cubicBezTo>
                  <a:cubicBezTo>
                    <a:pt x="110" y="179"/>
                    <a:pt x="106" y="187"/>
                    <a:pt x="109" y="194"/>
                  </a:cubicBezTo>
                  <a:cubicBezTo>
                    <a:pt x="110" y="199"/>
                    <a:pt x="115" y="201"/>
                    <a:pt x="120" y="199"/>
                  </a:cubicBezTo>
                  <a:cubicBezTo>
                    <a:pt x="122" y="199"/>
                    <a:pt x="123" y="197"/>
                    <a:pt x="126" y="195"/>
                  </a:cubicBezTo>
                  <a:close/>
                  <a:moveTo>
                    <a:pt x="152" y="294"/>
                  </a:moveTo>
                  <a:cubicBezTo>
                    <a:pt x="148" y="301"/>
                    <a:pt x="149" y="307"/>
                    <a:pt x="154" y="312"/>
                  </a:cubicBezTo>
                  <a:cubicBezTo>
                    <a:pt x="155" y="314"/>
                    <a:pt x="158" y="314"/>
                    <a:pt x="160" y="313"/>
                  </a:cubicBezTo>
                  <a:cubicBezTo>
                    <a:pt x="162" y="312"/>
                    <a:pt x="164" y="310"/>
                    <a:pt x="165" y="309"/>
                  </a:cubicBezTo>
                  <a:cubicBezTo>
                    <a:pt x="168" y="305"/>
                    <a:pt x="169" y="300"/>
                    <a:pt x="166" y="296"/>
                  </a:cubicBezTo>
                  <a:cubicBezTo>
                    <a:pt x="164" y="292"/>
                    <a:pt x="160" y="292"/>
                    <a:pt x="156" y="293"/>
                  </a:cubicBezTo>
                  <a:cubicBezTo>
                    <a:pt x="155" y="293"/>
                    <a:pt x="154" y="293"/>
                    <a:pt x="152" y="294"/>
                  </a:cubicBezTo>
                  <a:close/>
                  <a:moveTo>
                    <a:pt x="23" y="378"/>
                  </a:moveTo>
                  <a:cubicBezTo>
                    <a:pt x="27" y="374"/>
                    <a:pt x="28" y="370"/>
                    <a:pt x="27" y="366"/>
                  </a:cubicBezTo>
                  <a:cubicBezTo>
                    <a:pt x="26" y="363"/>
                    <a:pt x="24" y="361"/>
                    <a:pt x="22" y="361"/>
                  </a:cubicBezTo>
                  <a:cubicBezTo>
                    <a:pt x="16" y="360"/>
                    <a:pt x="10" y="365"/>
                    <a:pt x="10" y="371"/>
                  </a:cubicBezTo>
                  <a:cubicBezTo>
                    <a:pt x="10" y="375"/>
                    <a:pt x="11" y="379"/>
                    <a:pt x="15" y="381"/>
                  </a:cubicBezTo>
                  <a:cubicBezTo>
                    <a:pt x="18" y="382"/>
                    <a:pt x="21" y="379"/>
                    <a:pt x="23" y="378"/>
                  </a:cubicBezTo>
                  <a:close/>
                  <a:moveTo>
                    <a:pt x="86" y="245"/>
                  </a:moveTo>
                  <a:cubicBezTo>
                    <a:pt x="85" y="245"/>
                    <a:pt x="83" y="245"/>
                    <a:pt x="81" y="246"/>
                  </a:cubicBezTo>
                  <a:cubicBezTo>
                    <a:pt x="80" y="246"/>
                    <a:pt x="79" y="247"/>
                    <a:pt x="78" y="247"/>
                  </a:cubicBezTo>
                  <a:cubicBezTo>
                    <a:pt x="74" y="250"/>
                    <a:pt x="73" y="257"/>
                    <a:pt x="75" y="261"/>
                  </a:cubicBezTo>
                  <a:cubicBezTo>
                    <a:pt x="77" y="264"/>
                    <a:pt x="81" y="266"/>
                    <a:pt x="84" y="265"/>
                  </a:cubicBezTo>
                  <a:cubicBezTo>
                    <a:pt x="88" y="263"/>
                    <a:pt x="92" y="259"/>
                    <a:pt x="92" y="256"/>
                  </a:cubicBezTo>
                  <a:cubicBezTo>
                    <a:pt x="91" y="251"/>
                    <a:pt x="90" y="247"/>
                    <a:pt x="86" y="245"/>
                  </a:cubicBezTo>
                  <a:close/>
                  <a:moveTo>
                    <a:pt x="91" y="356"/>
                  </a:moveTo>
                  <a:cubicBezTo>
                    <a:pt x="91" y="360"/>
                    <a:pt x="90" y="363"/>
                    <a:pt x="90" y="366"/>
                  </a:cubicBezTo>
                  <a:cubicBezTo>
                    <a:pt x="90" y="367"/>
                    <a:pt x="91" y="369"/>
                    <a:pt x="92" y="370"/>
                  </a:cubicBezTo>
                  <a:cubicBezTo>
                    <a:pt x="97" y="374"/>
                    <a:pt x="104" y="372"/>
                    <a:pt x="106" y="366"/>
                  </a:cubicBezTo>
                  <a:cubicBezTo>
                    <a:pt x="108" y="363"/>
                    <a:pt x="106" y="358"/>
                    <a:pt x="102" y="358"/>
                  </a:cubicBezTo>
                  <a:cubicBezTo>
                    <a:pt x="99" y="357"/>
                    <a:pt x="96" y="357"/>
                    <a:pt x="91" y="35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8" name="Freeform 44"/>
            <p:cNvSpPr/>
            <p:nvPr/>
          </p:nvSpPr>
          <p:spPr bwMode="auto">
            <a:xfrm>
              <a:off x="9647238" y="8221663"/>
              <a:ext cx="6350" cy="12700"/>
            </a:xfrm>
            <a:custGeom>
              <a:avLst/>
              <a:gdLst>
                <a:gd name="T0" fmla="*/ 2 w 2"/>
                <a:gd name="T1" fmla="*/ 3 h 3"/>
                <a:gd name="T2" fmla="*/ 1 w 2"/>
                <a:gd name="T3" fmla="*/ 3 h 3"/>
                <a:gd name="T4" fmla="*/ 0 w 2"/>
                <a:gd name="T5" fmla="*/ 0 h 3"/>
                <a:gd name="T6" fmla="*/ 2 w 2"/>
                <a:gd name="T7" fmla="*/ 0 h 3"/>
                <a:gd name="T8" fmla="*/ 2 w 2"/>
                <a:gd name="T9" fmla="*/ 3 h 3"/>
              </a:gdLst>
              <a:ahLst/>
              <a:cxnLst>
                <a:cxn ang="0">
                  <a:pos x="T0" y="T1"/>
                </a:cxn>
                <a:cxn ang="0">
                  <a:pos x="T2" y="T3"/>
                </a:cxn>
                <a:cxn ang="0">
                  <a:pos x="T4" y="T5"/>
                </a:cxn>
                <a:cxn ang="0">
                  <a:pos x="T6" y="T7"/>
                </a:cxn>
                <a:cxn ang="0">
                  <a:pos x="T8" y="T9"/>
                </a:cxn>
              </a:cxnLst>
              <a:rect l="0" t="0" r="r" b="b"/>
              <a:pathLst>
                <a:path w="2" h="3">
                  <a:moveTo>
                    <a:pt x="2" y="3"/>
                  </a:moveTo>
                  <a:cubicBezTo>
                    <a:pt x="2" y="3"/>
                    <a:pt x="1" y="3"/>
                    <a:pt x="1" y="3"/>
                  </a:cubicBezTo>
                  <a:cubicBezTo>
                    <a:pt x="1" y="2"/>
                    <a:pt x="0" y="1"/>
                    <a:pt x="0" y="0"/>
                  </a:cubicBezTo>
                  <a:cubicBezTo>
                    <a:pt x="1" y="0"/>
                    <a:pt x="1" y="0"/>
                    <a:pt x="2" y="0"/>
                  </a:cubicBezTo>
                  <a:cubicBezTo>
                    <a:pt x="2" y="1"/>
                    <a:pt x="2" y="2"/>
                    <a:pt x="2" y="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9" name="Freeform 45"/>
            <p:cNvSpPr/>
            <p:nvPr/>
          </p:nvSpPr>
          <p:spPr bwMode="auto">
            <a:xfrm>
              <a:off x="9628188" y="9077326"/>
              <a:ext cx="85725" cy="134938"/>
            </a:xfrm>
            <a:custGeom>
              <a:avLst/>
              <a:gdLst>
                <a:gd name="T0" fmla="*/ 5 w 23"/>
                <a:gd name="T1" fmla="*/ 1 h 36"/>
                <a:gd name="T2" fmla="*/ 20 w 23"/>
                <a:gd name="T3" fmla="*/ 9 h 36"/>
                <a:gd name="T4" fmla="*/ 20 w 23"/>
                <a:gd name="T5" fmla="*/ 26 h 36"/>
                <a:gd name="T6" fmla="*/ 13 w 23"/>
                <a:gd name="T7" fmla="*/ 34 h 36"/>
                <a:gd name="T8" fmla="*/ 6 w 23"/>
                <a:gd name="T9" fmla="*/ 33 h 36"/>
                <a:gd name="T10" fmla="*/ 2 w 23"/>
                <a:gd name="T11" fmla="*/ 26 h 36"/>
                <a:gd name="T12" fmla="*/ 5 w 23"/>
                <a:gd name="T13" fmla="*/ 1 h 36"/>
              </a:gdLst>
              <a:ahLst/>
              <a:cxnLst>
                <a:cxn ang="0">
                  <a:pos x="T0" y="T1"/>
                </a:cxn>
                <a:cxn ang="0">
                  <a:pos x="T2" y="T3"/>
                </a:cxn>
                <a:cxn ang="0">
                  <a:pos x="T4" y="T5"/>
                </a:cxn>
                <a:cxn ang="0">
                  <a:pos x="T6" y="T7"/>
                </a:cxn>
                <a:cxn ang="0">
                  <a:pos x="T8" y="T9"/>
                </a:cxn>
                <a:cxn ang="0">
                  <a:pos x="T10" y="T11"/>
                </a:cxn>
                <a:cxn ang="0">
                  <a:pos x="T12" y="T13"/>
                </a:cxn>
              </a:cxnLst>
              <a:rect l="0" t="0" r="r" b="b"/>
              <a:pathLst>
                <a:path w="23" h="36">
                  <a:moveTo>
                    <a:pt x="5" y="1"/>
                  </a:moveTo>
                  <a:cubicBezTo>
                    <a:pt x="13" y="0"/>
                    <a:pt x="17" y="4"/>
                    <a:pt x="20" y="9"/>
                  </a:cubicBezTo>
                  <a:cubicBezTo>
                    <a:pt x="23" y="15"/>
                    <a:pt x="23" y="21"/>
                    <a:pt x="20" y="26"/>
                  </a:cubicBezTo>
                  <a:cubicBezTo>
                    <a:pt x="18" y="29"/>
                    <a:pt x="16" y="31"/>
                    <a:pt x="13" y="34"/>
                  </a:cubicBezTo>
                  <a:cubicBezTo>
                    <a:pt x="11" y="36"/>
                    <a:pt x="8" y="36"/>
                    <a:pt x="6" y="33"/>
                  </a:cubicBezTo>
                  <a:cubicBezTo>
                    <a:pt x="4" y="31"/>
                    <a:pt x="2" y="29"/>
                    <a:pt x="2" y="26"/>
                  </a:cubicBezTo>
                  <a:cubicBezTo>
                    <a:pt x="0" y="17"/>
                    <a:pt x="2" y="9"/>
                    <a:pt x="5" y="1"/>
                  </a:cubicBezTo>
                  <a:close/>
                </a:path>
              </a:pathLst>
            </a:custGeom>
            <a:solidFill>
              <a:srgbClr val="A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0" name="Freeform 46"/>
            <p:cNvSpPr/>
            <p:nvPr/>
          </p:nvSpPr>
          <p:spPr bwMode="auto">
            <a:xfrm>
              <a:off x="9034463" y="9329738"/>
              <a:ext cx="87312" cy="101600"/>
            </a:xfrm>
            <a:custGeom>
              <a:avLst/>
              <a:gdLst>
                <a:gd name="T0" fmla="*/ 5 w 23"/>
                <a:gd name="T1" fmla="*/ 7 h 27"/>
                <a:gd name="T2" fmla="*/ 8 w 23"/>
                <a:gd name="T3" fmla="*/ 5 h 27"/>
                <a:gd name="T4" fmla="*/ 22 w 23"/>
                <a:gd name="T5" fmla="*/ 10 h 27"/>
                <a:gd name="T6" fmla="*/ 15 w 23"/>
                <a:gd name="T7" fmla="*/ 26 h 27"/>
                <a:gd name="T8" fmla="*/ 5 w 23"/>
                <a:gd name="T9" fmla="*/ 25 h 27"/>
                <a:gd name="T10" fmla="*/ 5 w 23"/>
                <a:gd name="T11" fmla="*/ 7 h 27"/>
              </a:gdLst>
              <a:ahLst/>
              <a:cxnLst>
                <a:cxn ang="0">
                  <a:pos x="T0" y="T1"/>
                </a:cxn>
                <a:cxn ang="0">
                  <a:pos x="T2" y="T3"/>
                </a:cxn>
                <a:cxn ang="0">
                  <a:pos x="T4" y="T5"/>
                </a:cxn>
                <a:cxn ang="0">
                  <a:pos x="T6" y="T7"/>
                </a:cxn>
                <a:cxn ang="0">
                  <a:pos x="T8" y="T9"/>
                </a:cxn>
                <a:cxn ang="0">
                  <a:pos x="T10" y="T11"/>
                </a:cxn>
              </a:cxnLst>
              <a:rect l="0" t="0" r="r" b="b"/>
              <a:pathLst>
                <a:path w="23" h="27">
                  <a:moveTo>
                    <a:pt x="5" y="7"/>
                  </a:moveTo>
                  <a:cubicBezTo>
                    <a:pt x="6" y="6"/>
                    <a:pt x="7" y="6"/>
                    <a:pt x="8" y="5"/>
                  </a:cubicBezTo>
                  <a:cubicBezTo>
                    <a:pt x="14" y="0"/>
                    <a:pt x="20" y="2"/>
                    <a:pt x="22" y="10"/>
                  </a:cubicBezTo>
                  <a:cubicBezTo>
                    <a:pt x="23" y="16"/>
                    <a:pt x="20" y="23"/>
                    <a:pt x="15" y="26"/>
                  </a:cubicBezTo>
                  <a:cubicBezTo>
                    <a:pt x="12" y="27"/>
                    <a:pt x="8" y="27"/>
                    <a:pt x="5" y="25"/>
                  </a:cubicBezTo>
                  <a:cubicBezTo>
                    <a:pt x="0" y="20"/>
                    <a:pt x="0" y="13"/>
                    <a:pt x="5"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1" name="Freeform 47"/>
            <p:cNvSpPr/>
            <p:nvPr/>
          </p:nvSpPr>
          <p:spPr bwMode="auto">
            <a:xfrm>
              <a:off x="9345613" y="8894763"/>
              <a:ext cx="87312" cy="93663"/>
            </a:xfrm>
            <a:custGeom>
              <a:avLst/>
              <a:gdLst>
                <a:gd name="T0" fmla="*/ 20 w 23"/>
                <a:gd name="T1" fmla="*/ 19 h 25"/>
                <a:gd name="T2" fmla="*/ 14 w 23"/>
                <a:gd name="T3" fmla="*/ 23 h 25"/>
                <a:gd name="T4" fmla="*/ 3 w 23"/>
                <a:gd name="T5" fmla="*/ 18 h 25"/>
                <a:gd name="T6" fmla="*/ 11 w 23"/>
                <a:gd name="T7" fmla="*/ 1 h 25"/>
                <a:gd name="T8" fmla="*/ 22 w 23"/>
                <a:gd name="T9" fmla="*/ 12 h 25"/>
                <a:gd name="T10" fmla="*/ 20 w 23"/>
                <a:gd name="T11" fmla="*/ 19 h 25"/>
              </a:gdLst>
              <a:ahLst/>
              <a:cxnLst>
                <a:cxn ang="0">
                  <a:pos x="T0" y="T1"/>
                </a:cxn>
                <a:cxn ang="0">
                  <a:pos x="T2" y="T3"/>
                </a:cxn>
                <a:cxn ang="0">
                  <a:pos x="T4" y="T5"/>
                </a:cxn>
                <a:cxn ang="0">
                  <a:pos x="T6" y="T7"/>
                </a:cxn>
                <a:cxn ang="0">
                  <a:pos x="T8" y="T9"/>
                </a:cxn>
                <a:cxn ang="0">
                  <a:pos x="T10" y="T11"/>
                </a:cxn>
              </a:cxnLst>
              <a:rect l="0" t="0" r="r" b="b"/>
              <a:pathLst>
                <a:path w="23" h="25">
                  <a:moveTo>
                    <a:pt x="20" y="19"/>
                  </a:moveTo>
                  <a:cubicBezTo>
                    <a:pt x="17" y="21"/>
                    <a:pt x="16" y="23"/>
                    <a:pt x="14" y="23"/>
                  </a:cubicBezTo>
                  <a:cubicBezTo>
                    <a:pt x="9" y="25"/>
                    <a:pt x="4" y="23"/>
                    <a:pt x="3" y="18"/>
                  </a:cubicBezTo>
                  <a:cubicBezTo>
                    <a:pt x="0" y="11"/>
                    <a:pt x="4" y="3"/>
                    <a:pt x="11" y="1"/>
                  </a:cubicBezTo>
                  <a:cubicBezTo>
                    <a:pt x="17" y="0"/>
                    <a:pt x="23" y="5"/>
                    <a:pt x="22" y="12"/>
                  </a:cubicBezTo>
                  <a:cubicBezTo>
                    <a:pt x="22" y="15"/>
                    <a:pt x="20" y="17"/>
                    <a:pt x="20" y="19"/>
                  </a:cubicBezTo>
                  <a:close/>
                </a:path>
              </a:pathLst>
            </a:custGeom>
            <a:solidFill>
              <a:srgbClr val="A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2" name="Freeform 48"/>
            <p:cNvSpPr/>
            <p:nvPr/>
          </p:nvSpPr>
          <p:spPr bwMode="auto">
            <a:xfrm>
              <a:off x="9504363" y="9329738"/>
              <a:ext cx="77787" cy="82550"/>
            </a:xfrm>
            <a:custGeom>
              <a:avLst/>
              <a:gdLst>
                <a:gd name="T0" fmla="*/ 4 w 21"/>
                <a:gd name="T1" fmla="*/ 2 h 22"/>
                <a:gd name="T2" fmla="*/ 8 w 21"/>
                <a:gd name="T3" fmla="*/ 1 h 22"/>
                <a:gd name="T4" fmla="*/ 18 w 21"/>
                <a:gd name="T5" fmla="*/ 4 h 22"/>
                <a:gd name="T6" fmla="*/ 17 w 21"/>
                <a:gd name="T7" fmla="*/ 17 h 22"/>
                <a:gd name="T8" fmla="*/ 12 w 21"/>
                <a:gd name="T9" fmla="*/ 21 h 22"/>
                <a:gd name="T10" fmla="*/ 6 w 21"/>
                <a:gd name="T11" fmla="*/ 20 h 22"/>
                <a:gd name="T12" fmla="*/ 4 w 21"/>
                <a:gd name="T13" fmla="*/ 2 h 22"/>
              </a:gdLst>
              <a:ahLst/>
              <a:cxnLst>
                <a:cxn ang="0">
                  <a:pos x="T0" y="T1"/>
                </a:cxn>
                <a:cxn ang="0">
                  <a:pos x="T2" y="T3"/>
                </a:cxn>
                <a:cxn ang="0">
                  <a:pos x="T4" y="T5"/>
                </a:cxn>
                <a:cxn ang="0">
                  <a:pos x="T6" y="T7"/>
                </a:cxn>
                <a:cxn ang="0">
                  <a:pos x="T8" y="T9"/>
                </a:cxn>
                <a:cxn ang="0">
                  <a:pos x="T10" y="T11"/>
                </a:cxn>
                <a:cxn ang="0">
                  <a:pos x="T12" y="T13"/>
                </a:cxn>
              </a:cxnLst>
              <a:rect l="0" t="0" r="r" b="b"/>
              <a:pathLst>
                <a:path w="21" h="22">
                  <a:moveTo>
                    <a:pt x="4" y="2"/>
                  </a:moveTo>
                  <a:cubicBezTo>
                    <a:pt x="6" y="1"/>
                    <a:pt x="7" y="1"/>
                    <a:pt x="8" y="1"/>
                  </a:cubicBezTo>
                  <a:cubicBezTo>
                    <a:pt x="12" y="0"/>
                    <a:pt x="16" y="0"/>
                    <a:pt x="18" y="4"/>
                  </a:cubicBezTo>
                  <a:cubicBezTo>
                    <a:pt x="21" y="8"/>
                    <a:pt x="20" y="13"/>
                    <a:pt x="17" y="17"/>
                  </a:cubicBezTo>
                  <a:cubicBezTo>
                    <a:pt x="16" y="18"/>
                    <a:pt x="14" y="20"/>
                    <a:pt x="12" y="21"/>
                  </a:cubicBezTo>
                  <a:cubicBezTo>
                    <a:pt x="10" y="22"/>
                    <a:pt x="7" y="22"/>
                    <a:pt x="6" y="20"/>
                  </a:cubicBezTo>
                  <a:cubicBezTo>
                    <a:pt x="1" y="15"/>
                    <a:pt x="0" y="9"/>
                    <a:pt x="4"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3" name="Freeform 49"/>
            <p:cNvSpPr/>
            <p:nvPr/>
          </p:nvSpPr>
          <p:spPr bwMode="auto">
            <a:xfrm>
              <a:off x="8985251" y="9583738"/>
              <a:ext cx="68262" cy="82550"/>
            </a:xfrm>
            <a:custGeom>
              <a:avLst/>
              <a:gdLst>
                <a:gd name="T0" fmla="*/ 13 w 18"/>
                <a:gd name="T1" fmla="*/ 18 h 22"/>
                <a:gd name="T2" fmla="*/ 5 w 18"/>
                <a:gd name="T3" fmla="*/ 21 h 22"/>
                <a:gd name="T4" fmla="*/ 0 w 18"/>
                <a:gd name="T5" fmla="*/ 11 h 22"/>
                <a:gd name="T6" fmla="*/ 12 w 18"/>
                <a:gd name="T7" fmla="*/ 1 h 22"/>
                <a:gd name="T8" fmla="*/ 17 w 18"/>
                <a:gd name="T9" fmla="*/ 6 h 22"/>
                <a:gd name="T10" fmla="*/ 13 w 18"/>
                <a:gd name="T11" fmla="*/ 18 h 22"/>
              </a:gdLst>
              <a:ahLst/>
              <a:cxnLst>
                <a:cxn ang="0">
                  <a:pos x="T0" y="T1"/>
                </a:cxn>
                <a:cxn ang="0">
                  <a:pos x="T2" y="T3"/>
                </a:cxn>
                <a:cxn ang="0">
                  <a:pos x="T4" y="T5"/>
                </a:cxn>
                <a:cxn ang="0">
                  <a:pos x="T6" y="T7"/>
                </a:cxn>
                <a:cxn ang="0">
                  <a:pos x="T8" y="T9"/>
                </a:cxn>
                <a:cxn ang="0">
                  <a:pos x="T10" y="T11"/>
                </a:cxn>
              </a:cxnLst>
              <a:rect l="0" t="0" r="r" b="b"/>
              <a:pathLst>
                <a:path w="18" h="22">
                  <a:moveTo>
                    <a:pt x="13" y="18"/>
                  </a:moveTo>
                  <a:cubicBezTo>
                    <a:pt x="11" y="19"/>
                    <a:pt x="8" y="22"/>
                    <a:pt x="5" y="21"/>
                  </a:cubicBezTo>
                  <a:cubicBezTo>
                    <a:pt x="1" y="19"/>
                    <a:pt x="0" y="15"/>
                    <a:pt x="0" y="11"/>
                  </a:cubicBezTo>
                  <a:cubicBezTo>
                    <a:pt x="0" y="5"/>
                    <a:pt x="6" y="0"/>
                    <a:pt x="12" y="1"/>
                  </a:cubicBezTo>
                  <a:cubicBezTo>
                    <a:pt x="14" y="1"/>
                    <a:pt x="16" y="3"/>
                    <a:pt x="17" y="6"/>
                  </a:cubicBezTo>
                  <a:cubicBezTo>
                    <a:pt x="18" y="10"/>
                    <a:pt x="17" y="14"/>
                    <a:pt x="13" y="18"/>
                  </a:cubicBezTo>
                  <a:close/>
                </a:path>
              </a:pathLst>
            </a:custGeom>
            <a:solidFill>
              <a:srgbClr val="A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4" name="Freeform 50"/>
            <p:cNvSpPr/>
            <p:nvPr/>
          </p:nvSpPr>
          <p:spPr bwMode="auto">
            <a:xfrm>
              <a:off x="9221788" y="9153526"/>
              <a:ext cx="71437" cy="77788"/>
            </a:xfrm>
            <a:custGeom>
              <a:avLst/>
              <a:gdLst>
                <a:gd name="T0" fmla="*/ 13 w 19"/>
                <a:gd name="T1" fmla="*/ 0 h 21"/>
                <a:gd name="T2" fmla="*/ 19 w 19"/>
                <a:gd name="T3" fmla="*/ 11 h 21"/>
                <a:gd name="T4" fmla="*/ 11 w 19"/>
                <a:gd name="T5" fmla="*/ 20 h 21"/>
                <a:gd name="T6" fmla="*/ 2 w 19"/>
                <a:gd name="T7" fmla="*/ 16 h 21"/>
                <a:gd name="T8" fmla="*/ 5 w 19"/>
                <a:gd name="T9" fmla="*/ 2 h 21"/>
                <a:gd name="T10" fmla="*/ 8 w 19"/>
                <a:gd name="T11" fmla="*/ 1 h 21"/>
                <a:gd name="T12" fmla="*/ 13 w 19"/>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19" h="21">
                  <a:moveTo>
                    <a:pt x="13" y="0"/>
                  </a:moveTo>
                  <a:cubicBezTo>
                    <a:pt x="17" y="2"/>
                    <a:pt x="18" y="6"/>
                    <a:pt x="19" y="11"/>
                  </a:cubicBezTo>
                  <a:cubicBezTo>
                    <a:pt x="19" y="14"/>
                    <a:pt x="15" y="18"/>
                    <a:pt x="11" y="20"/>
                  </a:cubicBezTo>
                  <a:cubicBezTo>
                    <a:pt x="8" y="21"/>
                    <a:pt x="4" y="19"/>
                    <a:pt x="2" y="16"/>
                  </a:cubicBezTo>
                  <a:cubicBezTo>
                    <a:pt x="0" y="12"/>
                    <a:pt x="1" y="5"/>
                    <a:pt x="5" y="2"/>
                  </a:cubicBezTo>
                  <a:cubicBezTo>
                    <a:pt x="6" y="2"/>
                    <a:pt x="7" y="1"/>
                    <a:pt x="8" y="1"/>
                  </a:cubicBezTo>
                  <a:cubicBezTo>
                    <a:pt x="10" y="0"/>
                    <a:pt x="12" y="0"/>
                    <a:pt x="13" y="0"/>
                  </a:cubicBezTo>
                  <a:close/>
                </a:path>
              </a:pathLst>
            </a:custGeom>
            <a:solidFill>
              <a:srgbClr val="A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5" name="Freeform 51"/>
            <p:cNvSpPr/>
            <p:nvPr/>
          </p:nvSpPr>
          <p:spPr bwMode="auto">
            <a:xfrm>
              <a:off x="9286876" y="9569451"/>
              <a:ext cx="66675" cy="68263"/>
            </a:xfrm>
            <a:custGeom>
              <a:avLst/>
              <a:gdLst>
                <a:gd name="T0" fmla="*/ 1 w 18"/>
                <a:gd name="T1" fmla="*/ 0 h 18"/>
                <a:gd name="T2" fmla="*/ 12 w 18"/>
                <a:gd name="T3" fmla="*/ 2 h 18"/>
                <a:gd name="T4" fmla="*/ 16 w 18"/>
                <a:gd name="T5" fmla="*/ 10 h 18"/>
                <a:gd name="T6" fmla="*/ 2 w 18"/>
                <a:gd name="T7" fmla="*/ 14 h 18"/>
                <a:gd name="T8" fmla="*/ 0 w 18"/>
                <a:gd name="T9" fmla="*/ 10 h 18"/>
                <a:gd name="T10" fmla="*/ 1 w 18"/>
                <a:gd name="T11" fmla="*/ 0 h 18"/>
              </a:gdLst>
              <a:ahLst/>
              <a:cxnLst>
                <a:cxn ang="0">
                  <a:pos x="T0" y="T1"/>
                </a:cxn>
                <a:cxn ang="0">
                  <a:pos x="T2" y="T3"/>
                </a:cxn>
                <a:cxn ang="0">
                  <a:pos x="T4" y="T5"/>
                </a:cxn>
                <a:cxn ang="0">
                  <a:pos x="T6" y="T7"/>
                </a:cxn>
                <a:cxn ang="0">
                  <a:pos x="T8" y="T9"/>
                </a:cxn>
                <a:cxn ang="0">
                  <a:pos x="T10" y="T11"/>
                </a:cxn>
              </a:cxnLst>
              <a:rect l="0" t="0" r="r" b="b"/>
              <a:pathLst>
                <a:path w="18" h="18">
                  <a:moveTo>
                    <a:pt x="1" y="0"/>
                  </a:moveTo>
                  <a:cubicBezTo>
                    <a:pt x="6" y="1"/>
                    <a:pt x="9" y="1"/>
                    <a:pt x="12" y="2"/>
                  </a:cubicBezTo>
                  <a:cubicBezTo>
                    <a:pt x="16" y="2"/>
                    <a:pt x="18" y="7"/>
                    <a:pt x="16" y="10"/>
                  </a:cubicBezTo>
                  <a:cubicBezTo>
                    <a:pt x="14" y="16"/>
                    <a:pt x="7" y="18"/>
                    <a:pt x="2" y="14"/>
                  </a:cubicBezTo>
                  <a:cubicBezTo>
                    <a:pt x="1" y="13"/>
                    <a:pt x="0" y="11"/>
                    <a:pt x="0" y="10"/>
                  </a:cubicBezTo>
                  <a:cubicBezTo>
                    <a:pt x="0" y="7"/>
                    <a:pt x="1" y="4"/>
                    <a:pt x="1" y="0"/>
                  </a:cubicBezTo>
                  <a:close/>
                </a:path>
              </a:pathLst>
            </a:custGeom>
            <a:solidFill>
              <a:srgbClr val="A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7" name="Freeform 83"/>
            <p:cNvSpPr/>
            <p:nvPr/>
          </p:nvSpPr>
          <p:spPr bwMode="auto">
            <a:xfrm>
              <a:off x="7086601" y="6256338"/>
              <a:ext cx="1985962" cy="1601788"/>
            </a:xfrm>
            <a:custGeom>
              <a:avLst/>
              <a:gdLst>
                <a:gd name="T0" fmla="*/ 529 w 529"/>
                <a:gd name="T1" fmla="*/ 0 h 427"/>
                <a:gd name="T2" fmla="*/ 452 w 529"/>
                <a:gd name="T3" fmla="*/ 93 h 427"/>
                <a:gd name="T4" fmla="*/ 287 w 529"/>
                <a:gd name="T5" fmla="*/ 95 h 427"/>
                <a:gd name="T6" fmla="*/ 162 w 529"/>
                <a:gd name="T7" fmla="*/ 84 h 427"/>
                <a:gd name="T8" fmla="*/ 48 w 529"/>
                <a:gd name="T9" fmla="*/ 136 h 427"/>
                <a:gd name="T10" fmla="*/ 46 w 529"/>
                <a:gd name="T11" fmla="*/ 325 h 427"/>
                <a:gd name="T12" fmla="*/ 260 w 529"/>
                <a:gd name="T13" fmla="*/ 411 h 427"/>
                <a:gd name="T14" fmla="*/ 407 w 529"/>
                <a:gd name="T15" fmla="*/ 336 h 427"/>
                <a:gd name="T16" fmla="*/ 523 w 529"/>
                <a:gd name="T17" fmla="*/ 60 h 427"/>
                <a:gd name="T18" fmla="*/ 528 w 529"/>
                <a:gd name="T19" fmla="*/ 3 h 427"/>
                <a:gd name="T20" fmla="*/ 529 w 529"/>
                <a:gd name="T21" fmla="*/ 0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9" h="427">
                  <a:moveTo>
                    <a:pt x="529" y="0"/>
                  </a:moveTo>
                  <a:cubicBezTo>
                    <a:pt x="510" y="41"/>
                    <a:pt x="490" y="66"/>
                    <a:pt x="452" y="93"/>
                  </a:cubicBezTo>
                  <a:cubicBezTo>
                    <a:pt x="402" y="127"/>
                    <a:pt x="346" y="108"/>
                    <a:pt x="287" y="95"/>
                  </a:cubicBezTo>
                  <a:cubicBezTo>
                    <a:pt x="244" y="84"/>
                    <a:pt x="205" y="80"/>
                    <a:pt x="162" y="84"/>
                  </a:cubicBezTo>
                  <a:cubicBezTo>
                    <a:pt x="118" y="87"/>
                    <a:pt x="75" y="106"/>
                    <a:pt x="48" y="136"/>
                  </a:cubicBezTo>
                  <a:cubicBezTo>
                    <a:pt x="0" y="191"/>
                    <a:pt x="3" y="262"/>
                    <a:pt x="46" y="325"/>
                  </a:cubicBezTo>
                  <a:cubicBezTo>
                    <a:pt x="99" y="401"/>
                    <a:pt x="179" y="427"/>
                    <a:pt x="260" y="411"/>
                  </a:cubicBezTo>
                  <a:cubicBezTo>
                    <a:pt x="316" y="399"/>
                    <a:pt x="366" y="377"/>
                    <a:pt x="407" y="336"/>
                  </a:cubicBezTo>
                  <a:cubicBezTo>
                    <a:pt x="483" y="258"/>
                    <a:pt x="511" y="169"/>
                    <a:pt x="523" y="60"/>
                  </a:cubicBezTo>
                  <a:cubicBezTo>
                    <a:pt x="524" y="42"/>
                    <a:pt x="521" y="19"/>
                    <a:pt x="528" y="3"/>
                  </a:cubicBezTo>
                  <a:lnTo>
                    <a:pt x="529" y="0"/>
                  </a:lnTo>
                  <a:close/>
                </a:path>
              </a:pathLst>
            </a:custGeom>
            <a:solidFill>
              <a:srgbClr val="FFC9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8" name="Freeform 84"/>
            <p:cNvSpPr/>
            <p:nvPr/>
          </p:nvSpPr>
          <p:spPr bwMode="auto">
            <a:xfrm>
              <a:off x="6973888" y="6226176"/>
              <a:ext cx="2124075" cy="1673225"/>
            </a:xfrm>
            <a:custGeom>
              <a:avLst/>
              <a:gdLst>
                <a:gd name="T0" fmla="*/ 555 w 566"/>
                <a:gd name="T1" fmla="*/ 6 h 446"/>
                <a:gd name="T2" fmla="*/ 439 w 566"/>
                <a:gd name="T3" fmla="*/ 113 h 446"/>
                <a:gd name="T4" fmla="*/ 265 w 566"/>
                <a:gd name="T5" fmla="*/ 88 h 446"/>
                <a:gd name="T6" fmla="*/ 40 w 566"/>
                <a:gd name="T7" fmla="*/ 215 h 446"/>
                <a:gd name="T8" fmla="*/ 193 w 566"/>
                <a:gd name="T9" fmla="*/ 422 h 446"/>
                <a:gd name="T10" fmla="*/ 449 w 566"/>
                <a:gd name="T11" fmla="*/ 338 h 446"/>
                <a:gd name="T12" fmla="*/ 535 w 566"/>
                <a:gd name="T13" fmla="*/ 186 h 446"/>
                <a:gd name="T14" fmla="*/ 554 w 566"/>
                <a:gd name="T15" fmla="*/ 95 h 446"/>
                <a:gd name="T16" fmla="*/ 564 w 566"/>
                <a:gd name="T17" fmla="*/ 10 h 446"/>
                <a:gd name="T18" fmla="*/ 554 w 566"/>
                <a:gd name="T19" fmla="*/ 7 h 446"/>
                <a:gd name="T20" fmla="*/ 548 w 566"/>
                <a:gd name="T21" fmla="*/ 63 h 446"/>
                <a:gd name="T22" fmla="*/ 535 w 566"/>
                <a:gd name="T23" fmla="*/ 148 h 446"/>
                <a:gd name="T24" fmla="*/ 477 w 566"/>
                <a:gd name="T25" fmla="*/ 288 h 446"/>
                <a:gd name="T26" fmla="*/ 195 w 566"/>
                <a:gd name="T27" fmla="*/ 413 h 446"/>
                <a:gd name="T28" fmla="*/ 82 w 566"/>
                <a:gd name="T29" fmla="*/ 147 h 446"/>
                <a:gd name="T30" fmla="*/ 244 w 566"/>
                <a:gd name="T31" fmla="*/ 96 h 446"/>
                <a:gd name="T32" fmla="*/ 416 w 566"/>
                <a:gd name="T33" fmla="*/ 125 h 446"/>
                <a:gd name="T34" fmla="*/ 563 w 566"/>
                <a:gd name="T35" fmla="*/ 11 h 446"/>
                <a:gd name="T36" fmla="*/ 555 w 566"/>
                <a:gd name="T37" fmla="*/ 6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66" h="446">
                  <a:moveTo>
                    <a:pt x="555" y="6"/>
                  </a:moveTo>
                  <a:cubicBezTo>
                    <a:pt x="532" y="54"/>
                    <a:pt x="494" y="101"/>
                    <a:pt x="439" y="113"/>
                  </a:cubicBezTo>
                  <a:cubicBezTo>
                    <a:pt x="383" y="126"/>
                    <a:pt x="321" y="95"/>
                    <a:pt x="265" y="88"/>
                  </a:cubicBezTo>
                  <a:cubicBezTo>
                    <a:pt x="174" y="76"/>
                    <a:pt x="53" y="107"/>
                    <a:pt x="40" y="215"/>
                  </a:cubicBezTo>
                  <a:cubicBezTo>
                    <a:pt x="28" y="309"/>
                    <a:pt x="105" y="398"/>
                    <a:pt x="193" y="422"/>
                  </a:cubicBezTo>
                  <a:cubicBezTo>
                    <a:pt x="283" y="446"/>
                    <a:pt x="387" y="404"/>
                    <a:pt x="449" y="338"/>
                  </a:cubicBezTo>
                  <a:cubicBezTo>
                    <a:pt x="490" y="294"/>
                    <a:pt x="518" y="242"/>
                    <a:pt x="535" y="186"/>
                  </a:cubicBezTo>
                  <a:cubicBezTo>
                    <a:pt x="544" y="156"/>
                    <a:pt x="550" y="126"/>
                    <a:pt x="554" y="95"/>
                  </a:cubicBezTo>
                  <a:cubicBezTo>
                    <a:pt x="558" y="67"/>
                    <a:pt x="558" y="38"/>
                    <a:pt x="564" y="10"/>
                  </a:cubicBezTo>
                  <a:cubicBezTo>
                    <a:pt x="565" y="4"/>
                    <a:pt x="556" y="1"/>
                    <a:pt x="554" y="7"/>
                  </a:cubicBezTo>
                  <a:cubicBezTo>
                    <a:pt x="550" y="26"/>
                    <a:pt x="549" y="43"/>
                    <a:pt x="548" y="63"/>
                  </a:cubicBezTo>
                  <a:cubicBezTo>
                    <a:pt x="547" y="91"/>
                    <a:pt x="541" y="120"/>
                    <a:pt x="535" y="148"/>
                  </a:cubicBezTo>
                  <a:cubicBezTo>
                    <a:pt x="524" y="198"/>
                    <a:pt x="505" y="246"/>
                    <a:pt x="477" y="288"/>
                  </a:cubicBezTo>
                  <a:cubicBezTo>
                    <a:pt x="416" y="378"/>
                    <a:pt x="304" y="439"/>
                    <a:pt x="195" y="413"/>
                  </a:cubicBezTo>
                  <a:cubicBezTo>
                    <a:pt x="85" y="387"/>
                    <a:pt x="0" y="244"/>
                    <a:pt x="82" y="147"/>
                  </a:cubicBezTo>
                  <a:cubicBezTo>
                    <a:pt x="121" y="101"/>
                    <a:pt x="187" y="93"/>
                    <a:pt x="244" y="96"/>
                  </a:cubicBezTo>
                  <a:cubicBezTo>
                    <a:pt x="302" y="98"/>
                    <a:pt x="357" y="124"/>
                    <a:pt x="416" y="125"/>
                  </a:cubicBezTo>
                  <a:cubicBezTo>
                    <a:pt x="485" y="126"/>
                    <a:pt x="536" y="68"/>
                    <a:pt x="563" y="11"/>
                  </a:cubicBezTo>
                  <a:cubicBezTo>
                    <a:pt x="566" y="5"/>
                    <a:pt x="558" y="0"/>
                    <a:pt x="555"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9" name="Freeform 85"/>
            <p:cNvSpPr/>
            <p:nvPr/>
          </p:nvSpPr>
          <p:spPr bwMode="auto">
            <a:xfrm>
              <a:off x="7297738" y="7018338"/>
              <a:ext cx="295275" cy="288925"/>
            </a:xfrm>
            <a:custGeom>
              <a:avLst/>
              <a:gdLst>
                <a:gd name="T0" fmla="*/ 2 w 79"/>
                <a:gd name="T1" fmla="*/ 34 h 77"/>
                <a:gd name="T2" fmla="*/ 44 w 79"/>
                <a:gd name="T3" fmla="*/ 2 h 77"/>
                <a:gd name="T4" fmla="*/ 77 w 79"/>
                <a:gd name="T5" fmla="*/ 43 h 77"/>
                <a:gd name="T6" fmla="*/ 35 w 79"/>
                <a:gd name="T7" fmla="*/ 75 h 77"/>
                <a:gd name="T8" fmla="*/ 2 w 79"/>
                <a:gd name="T9" fmla="*/ 34 h 77"/>
              </a:gdLst>
              <a:ahLst/>
              <a:cxnLst>
                <a:cxn ang="0">
                  <a:pos x="T0" y="T1"/>
                </a:cxn>
                <a:cxn ang="0">
                  <a:pos x="T2" y="T3"/>
                </a:cxn>
                <a:cxn ang="0">
                  <a:pos x="T4" y="T5"/>
                </a:cxn>
                <a:cxn ang="0">
                  <a:pos x="T6" y="T7"/>
                </a:cxn>
                <a:cxn ang="0">
                  <a:pos x="T8" y="T9"/>
                </a:cxn>
              </a:cxnLst>
              <a:rect l="0" t="0" r="r" b="b"/>
              <a:pathLst>
                <a:path w="79" h="77">
                  <a:moveTo>
                    <a:pt x="2" y="34"/>
                  </a:moveTo>
                  <a:cubicBezTo>
                    <a:pt x="4" y="14"/>
                    <a:pt x="23" y="0"/>
                    <a:pt x="44" y="2"/>
                  </a:cubicBezTo>
                  <a:cubicBezTo>
                    <a:pt x="64" y="4"/>
                    <a:pt x="79" y="23"/>
                    <a:pt x="77" y="43"/>
                  </a:cubicBezTo>
                  <a:cubicBezTo>
                    <a:pt x="75" y="63"/>
                    <a:pt x="56" y="77"/>
                    <a:pt x="35" y="75"/>
                  </a:cubicBezTo>
                  <a:cubicBezTo>
                    <a:pt x="15" y="72"/>
                    <a:pt x="0" y="54"/>
                    <a:pt x="2" y="3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0" name="Freeform 86"/>
            <p:cNvSpPr>
              <a:spLocks noEditPoints="1"/>
            </p:cNvSpPr>
            <p:nvPr/>
          </p:nvSpPr>
          <p:spPr bwMode="auto">
            <a:xfrm>
              <a:off x="7273926" y="7002463"/>
              <a:ext cx="342900" cy="315913"/>
            </a:xfrm>
            <a:custGeom>
              <a:avLst/>
              <a:gdLst>
                <a:gd name="T0" fmla="*/ 46 w 91"/>
                <a:gd name="T1" fmla="*/ 84 h 84"/>
                <a:gd name="T2" fmla="*/ 41 w 91"/>
                <a:gd name="T3" fmla="*/ 84 h 84"/>
                <a:gd name="T4" fmla="*/ 3 w 91"/>
                <a:gd name="T5" fmla="*/ 37 h 84"/>
                <a:gd name="T6" fmla="*/ 45 w 91"/>
                <a:gd name="T7" fmla="*/ 0 h 84"/>
                <a:gd name="T8" fmla="*/ 50 w 91"/>
                <a:gd name="T9" fmla="*/ 1 h 84"/>
                <a:gd name="T10" fmla="*/ 88 w 91"/>
                <a:gd name="T11" fmla="*/ 47 h 84"/>
                <a:gd name="T12" fmla="*/ 46 w 91"/>
                <a:gd name="T13" fmla="*/ 84 h 84"/>
                <a:gd name="T14" fmla="*/ 45 w 91"/>
                <a:gd name="T15" fmla="*/ 11 h 84"/>
                <a:gd name="T16" fmla="*/ 13 w 91"/>
                <a:gd name="T17" fmla="*/ 38 h 84"/>
                <a:gd name="T18" fmla="*/ 42 w 91"/>
                <a:gd name="T19" fmla="*/ 73 h 84"/>
                <a:gd name="T20" fmla="*/ 78 w 91"/>
                <a:gd name="T21" fmla="*/ 46 h 84"/>
                <a:gd name="T22" fmla="*/ 49 w 91"/>
                <a:gd name="T23" fmla="*/ 11 h 84"/>
                <a:gd name="T24" fmla="*/ 45 w 91"/>
                <a:gd name="T25" fmla="*/ 11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1" h="84">
                  <a:moveTo>
                    <a:pt x="46" y="84"/>
                  </a:moveTo>
                  <a:cubicBezTo>
                    <a:pt x="44" y="84"/>
                    <a:pt x="42" y="84"/>
                    <a:pt x="41" y="84"/>
                  </a:cubicBezTo>
                  <a:cubicBezTo>
                    <a:pt x="17" y="81"/>
                    <a:pt x="0" y="60"/>
                    <a:pt x="3" y="37"/>
                  </a:cubicBezTo>
                  <a:cubicBezTo>
                    <a:pt x="5" y="16"/>
                    <a:pt x="24" y="0"/>
                    <a:pt x="45" y="0"/>
                  </a:cubicBezTo>
                  <a:cubicBezTo>
                    <a:pt x="47" y="0"/>
                    <a:pt x="49" y="1"/>
                    <a:pt x="50" y="1"/>
                  </a:cubicBezTo>
                  <a:cubicBezTo>
                    <a:pt x="74" y="4"/>
                    <a:pt x="91" y="24"/>
                    <a:pt x="88" y="47"/>
                  </a:cubicBezTo>
                  <a:cubicBezTo>
                    <a:pt x="86" y="68"/>
                    <a:pt x="67" y="84"/>
                    <a:pt x="46" y="84"/>
                  </a:cubicBezTo>
                  <a:close/>
                  <a:moveTo>
                    <a:pt x="45" y="11"/>
                  </a:moveTo>
                  <a:cubicBezTo>
                    <a:pt x="29" y="11"/>
                    <a:pt x="15" y="23"/>
                    <a:pt x="13" y="38"/>
                  </a:cubicBezTo>
                  <a:cubicBezTo>
                    <a:pt x="11" y="56"/>
                    <a:pt x="24" y="71"/>
                    <a:pt x="42" y="73"/>
                  </a:cubicBezTo>
                  <a:cubicBezTo>
                    <a:pt x="60" y="75"/>
                    <a:pt x="76" y="63"/>
                    <a:pt x="78" y="46"/>
                  </a:cubicBezTo>
                  <a:cubicBezTo>
                    <a:pt x="80" y="29"/>
                    <a:pt x="67" y="13"/>
                    <a:pt x="49" y="11"/>
                  </a:cubicBezTo>
                  <a:cubicBezTo>
                    <a:pt x="48" y="11"/>
                    <a:pt x="46" y="11"/>
                    <a:pt x="45" y="1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1" name="Freeform 87"/>
            <p:cNvSpPr/>
            <p:nvPr/>
          </p:nvSpPr>
          <p:spPr bwMode="auto">
            <a:xfrm>
              <a:off x="7323138" y="7156451"/>
              <a:ext cx="98425" cy="101600"/>
            </a:xfrm>
            <a:custGeom>
              <a:avLst/>
              <a:gdLst>
                <a:gd name="T0" fmla="*/ 1 w 26"/>
                <a:gd name="T1" fmla="*/ 12 h 27"/>
                <a:gd name="T2" fmla="*/ 11 w 26"/>
                <a:gd name="T3" fmla="*/ 26 h 27"/>
                <a:gd name="T4" fmla="*/ 25 w 26"/>
                <a:gd name="T5" fmla="*/ 15 h 27"/>
                <a:gd name="T6" fmla="*/ 14 w 26"/>
                <a:gd name="T7" fmla="*/ 1 h 27"/>
                <a:gd name="T8" fmla="*/ 1 w 26"/>
                <a:gd name="T9" fmla="*/ 12 h 27"/>
              </a:gdLst>
              <a:ahLst/>
              <a:cxnLst>
                <a:cxn ang="0">
                  <a:pos x="T0" y="T1"/>
                </a:cxn>
                <a:cxn ang="0">
                  <a:pos x="T2" y="T3"/>
                </a:cxn>
                <a:cxn ang="0">
                  <a:pos x="T4" y="T5"/>
                </a:cxn>
                <a:cxn ang="0">
                  <a:pos x="T6" y="T7"/>
                </a:cxn>
                <a:cxn ang="0">
                  <a:pos x="T8" y="T9"/>
                </a:cxn>
              </a:cxnLst>
              <a:rect l="0" t="0" r="r" b="b"/>
              <a:pathLst>
                <a:path w="26" h="27">
                  <a:moveTo>
                    <a:pt x="1" y="12"/>
                  </a:moveTo>
                  <a:cubicBezTo>
                    <a:pt x="0" y="19"/>
                    <a:pt x="5" y="25"/>
                    <a:pt x="11" y="26"/>
                  </a:cubicBezTo>
                  <a:cubicBezTo>
                    <a:pt x="18" y="27"/>
                    <a:pt x="24" y="22"/>
                    <a:pt x="25" y="15"/>
                  </a:cubicBezTo>
                  <a:cubicBezTo>
                    <a:pt x="26" y="8"/>
                    <a:pt x="21" y="1"/>
                    <a:pt x="14" y="1"/>
                  </a:cubicBezTo>
                  <a:cubicBezTo>
                    <a:pt x="8" y="0"/>
                    <a:pt x="2" y="5"/>
                    <a:pt x="1" y="1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2" name="Freeform 88"/>
            <p:cNvSpPr/>
            <p:nvPr/>
          </p:nvSpPr>
          <p:spPr bwMode="auto">
            <a:xfrm>
              <a:off x="7458076" y="6889751"/>
              <a:ext cx="104775" cy="71438"/>
            </a:xfrm>
            <a:custGeom>
              <a:avLst/>
              <a:gdLst>
                <a:gd name="T0" fmla="*/ 19 w 28"/>
                <a:gd name="T1" fmla="*/ 15 h 19"/>
                <a:gd name="T2" fmla="*/ 5 w 28"/>
                <a:gd name="T3" fmla="*/ 9 h 19"/>
                <a:gd name="T4" fmla="*/ 0 w 28"/>
                <a:gd name="T5" fmla="*/ 5 h 19"/>
                <a:gd name="T6" fmla="*/ 4 w 28"/>
                <a:gd name="T7" fmla="*/ 0 h 19"/>
                <a:gd name="T8" fmla="*/ 24 w 28"/>
                <a:gd name="T9" fmla="*/ 9 h 19"/>
                <a:gd name="T10" fmla="*/ 19 w 28"/>
                <a:gd name="T11" fmla="*/ 15 h 19"/>
              </a:gdLst>
              <a:ahLst/>
              <a:cxnLst>
                <a:cxn ang="0">
                  <a:pos x="T0" y="T1"/>
                </a:cxn>
                <a:cxn ang="0">
                  <a:pos x="T2" y="T3"/>
                </a:cxn>
                <a:cxn ang="0">
                  <a:pos x="T4" y="T5"/>
                </a:cxn>
                <a:cxn ang="0">
                  <a:pos x="T6" y="T7"/>
                </a:cxn>
                <a:cxn ang="0">
                  <a:pos x="T8" y="T9"/>
                </a:cxn>
                <a:cxn ang="0">
                  <a:pos x="T10" y="T11"/>
                </a:cxn>
              </a:cxnLst>
              <a:rect l="0" t="0" r="r" b="b"/>
              <a:pathLst>
                <a:path w="28" h="19">
                  <a:moveTo>
                    <a:pt x="19" y="15"/>
                  </a:moveTo>
                  <a:cubicBezTo>
                    <a:pt x="15" y="12"/>
                    <a:pt x="10" y="9"/>
                    <a:pt x="5" y="9"/>
                  </a:cubicBezTo>
                  <a:cubicBezTo>
                    <a:pt x="3" y="9"/>
                    <a:pt x="1" y="7"/>
                    <a:pt x="0" y="5"/>
                  </a:cubicBezTo>
                  <a:cubicBezTo>
                    <a:pt x="0" y="3"/>
                    <a:pt x="2" y="0"/>
                    <a:pt x="4" y="0"/>
                  </a:cubicBezTo>
                  <a:cubicBezTo>
                    <a:pt x="11" y="1"/>
                    <a:pt x="19" y="4"/>
                    <a:pt x="24" y="9"/>
                  </a:cubicBezTo>
                  <a:cubicBezTo>
                    <a:pt x="28" y="13"/>
                    <a:pt x="22" y="19"/>
                    <a:pt x="19" y="1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3" name="Freeform 89"/>
            <p:cNvSpPr/>
            <p:nvPr/>
          </p:nvSpPr>
          <p:spPr bwMode="auto">
            <a:xfrm>
              <a:off x="8088313" y="6765926"/>
              <a:ext cx="762000" cy="574675"/>
            </a:xfrm>
            <a:custGeom>
              <a:avLst/>
              <a:gdLst>
                <a:gd name="T0" fmla="*/ 202 w 203"/>
                <a:gd name="T1" fmla="*/ 0 h 153"/>
                <a:gd name="T2" fmla="*/ 126 w 203"/>
                <a:gd name="T3" fmla="*/ 28 h 153"/>
                <a:gd name="T4" fmla="*/ 34 w 203"/>
                <a:gd name="T5" fmla="*/ 49 h 153"/>
                <a:gd name="T6" fmla="*/ 17 w 203"/>
                <a:gd name="T7" fmla="*/ 124 h 153"/>
                <a:gd name="T8" fmla="*/ 101 w 203"/>
                <a:gd name="T9" fmla="*/ 133 h 153"/>
                <a:gd name="T10" fmla="*/ 167 w 203"/>
                <a:gd name="T11" fmla="*/ 70 h 153"/>
                <a:gd name="T12" fmla="*/ 203 w 203"/>
                <a:gd name="T13" fmla="*/ 2 h 153"/>
              </a:gdLst>
              <a:ahLst/>
              <a:cxnLst>
                <a:cxn ang="0">
                  <a:pos x="T0" y="T1"/>
                </a:cxn>
                <a:cxn ang="0">
                  <a:pos x="T2" y="T3"/>
                </a:cxn>
                <a:cxn ang="0">
                  <a:pos x="T4" y="T5"/>
                </a:cxn>
                <a:cxn ang="0">
                  <a:pos x="T6" y="T7"/>
                </a:cxn>
                <a:cxn ang="0">
                  <a:pos x="T8" y="T9"/>
                </a:cxn>
                <a:cxn ang="0">
                  <a:pos x="T10" y="T11"/>
                </a:cxn>
                <a:cxn ang="0">
                  <a:pos x="T12" y="T13"/>
                </a:cxn>
              </a:cxnLst>
              <a:rect l="0" t="0" r="r" b="b"/>
              <a:pathLst>
                <a:path w="203" h="153">
                  <a:moveTo>
                    <a:pt x="202" y="0"/>
                  </a:moveTo>
                  <a:cubicBezTo>
                    <a:pt x="180" y="19"/>
                    <a:pt x="156" y="27"/>
                    <a:pt x="126" y="28"/>
                  </a:cubicBezTo>
                  <a:cubicBezTo>
                    <a:pt x="92" y="30"/>
                    <a:pt x="62" y="28"/>
                    <a:pt x="34" y="49"/>
                  </a:cubicBezTo>
                  <a:cubicBezTo>
                    <a:pt x="13" y="66"/>
                    <a:pt x="0" y="98"/>
                    <a:pt x="17" y="124"/>
                  </a:cubicBezTo>
                  <a:cubicBezTo>
                    <a:pt x="37" y="153"/>
                    <a:pt x="73" y="147"/>
                    <a:pt x="101" y="133"/>
                  </a:cubicBezTo>
                  <a:cubicBezTo>
                    <a:pt x="129" y="119"/>
                    <a:pt x="147" y="94"/>
                    <a:pt x="167" y="70"/>
                  </a:cubicBezTo>
                  <a:cubicBezTo>
                    <a:pt x="177" y="58"/>
                    <a:pt x="203" y="12"/>
                    <a:pt x="203" y="2"/>
                  </a:cubicBezTo>
                </a:path>
              </a:pathLst>
            </a:custGeom>
            <a:solidFill>
              <a:srgbClr val="EB94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4" name="Freeform 90"/>
            <p:cNvSpPr/>
            <p:nvPr/>
          </p:nvSpPr>
          <p:spPr bwMode="auto">
            <a:xfrm>
              <a:off x="8059738" y="6740526"/>
              <a:ext cx="817562" cy="655638"/>
            </a:xfrm>
            <a:custGeom>
              <a:avLst/>
              <a:gdLst>
                <a:gd name="T0" fmla="*/ 207 w 218"/>
                <a:gd name="T1" fmla="*/ 4 h 175"/>
                <a:gd name="T2" fmla="*/ 115 w 218"/>
                <a:gd name="T3" fmla="*/ 31 h 175"/>
                <a:gd name="T4" fmla="*/ 45 w 218"/>
                <a:gd name="T5" fmla="*/ 48 h 175"/>
                <a:gd name="T6" fmla="*/ 38 w 218"/>
                <a:gd name="T7" fmla="*/ 149 h 175"/>
                <a:gd name="T8" fmla="*/ 155 w 218"/>
                <a:gd name="T9" fmla="*/ 109 h 175"/>
                <a:gd name="T10" fmla="*/ 193 w 218"/>
                <a:gd name="T11" fmla="*/ 57 h 175"/>
                <a:gd name="T12" fmla="*/ 215 w 218"/>
                <a:gd name="T13" fmla="*/ 9 h 175"/>
                <a:gd name="T14" fmla="*/ 206 w 218"/>
                <a:gd name="T15" fmla="*/ 9 h 175"/>
                <a:gd name="T16" fmla="*/ 188 w 218"/>
                <a:gd name="T17" fmla="*/ 48 h 175"/>
                <a:gd name="T18" fmla="*/ 160 w 218"/>
                <a:gd name="T19" fmla="*/ 88 h 175"/>
                <a:gd name="T20" fmla="*/ 43 w 218"/>
                <a:gd name="T21" fmla="*/ 141 h 175"/>
                <a:gd name="T22" fmla="*/ 37 w 218"/>
                <a:gd name="T23" fmla="*/ 67 h 175"/>
                <a:gd name="T24" fmla="*/ 109 w 218"/>
                <a:gd name="T25" fmla="*/ 41 h 175"/>
                <a:gd name="T26" fmla="*/ 213 w 218"/>
                <a:gd name="T27" fmla="*/ 10 h 175"/>
                <a:gd name="T28" fmla="*/ 207 w 218"/>
                <a:gd name="T29" fmla="*/ 4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8" h="175">
                  <a:moveTo>
                    <a:pt x="207" y="4"/>
                  </a:moveTo>
                  <a:cubicBezTo>
                    <a:pt x="179" y="26"/>
                    <a:pt x="150" y="30"/>
                    <a:pt x="115" y="31"/>
                  </a:cubicBezTo>
                  <a:cubicBezTo>
                    <a:pt x="90" y="32"/>
                    <a:pt x="67" y="35"/>
                    <a:pt x="45" y="48"/>
                  </a:cubicBezTo>
                  <a:cubicBezTo>
                    <a:pt x="7" y="71"/>
                    <a:pt x="0" y="125"/>
                    <a:pt x="38" y="149"/>
                  </a:cubicBezTo>
                  <a:cubicBezTo>
                    <a:pt x="77" y="175"/>
                    <a:pt x="130" y="137"/>
                    <a:pt x="155" y="109"/>
                  </a:cubicBezTo>
                  <a:cubicBezTo>
                    <a:pt x="169" y="93"/>
                    <a:pt x="182" y="76"/>
                    <a:pt x="193" y="57"/>
                  </a:cubicBezTo>
                  <a:cubicBezTo>
                    <a:pt x="202" y="43"/>
                    <a:pt x="214" y="26"/>
                    <a:pt x="215" y="9"/>
                  </a:cubicBezTo>
                  <a:cubicBezTo>
                    <a:pt x="216" y="3"/>
                    <a:pt x="207" y="3"/>
                    <a:pt x="206" y="9"/>
                  </a:cubicBezTo>
                  <a:cubicBezTo>
                    <a:pt x="205" y="22"/>
                    <a:pt x="194" y="37"/>
                    <a:pt x="188" y="48"/>
                  </a:cubicBezTo>
                  <a:cubicBezTo>
                    <a:pt x="180" y="63"/>
                    <a:pt x="170" y="75"/>
                    <a:pt x="160" y="88"/>
                  </a:cubicBezTo>
                  <a:cubicBezTo>
                    <a:pt x="134" y="120"/>
                    <a:pt x="88" y="164"/>
                    <a:pt x="43" y="141"/>
                  </a:cubicBezTo>
                  <a:cubicBezTo>
                    <a:pt x="13" y="126"/>
                    <a:pt x="19" y="88"/>
                    <a:pt x="37" y="67"/>
                  </a:cubicBezTo>
                  <a:cubicBezTo>
                    <a:pt x="54" y="46"/>
                    <a:pt x="84" y="42"/>
                    <a:pt x="109" y="41"/>
                  </a:cubicBezTo>
                  <a:cubicBezTo>
                    <a:pt x="149" y="39"/>
                    <a:pt x="182" y="37"/>
                    <a:pt x="213" y="10"/>
                  </a:cubicBezTo>
                  <a:cubicBezTo>
                    <a:pt x="218" y="6"/>
                    <a:pt x="211" y="0"/>
                    <a:pt x="207" y="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5" name="Freeform 91"/>
            <p:cNvSpPr/>
            <p:nvPr/>
          </p:nvSpPr>
          <p:spPr bwMode="auto">
            <a:xfrm>
              <a:off x="8734426" y="5888038"/>
              <a:ext cx="552450" cy="412750"/>
            </a:xfrm>
            <a:custGeom>
              <a:avLst/>
              <a:gdLst>
                <a:gd name="T0" fmla="*/ 85 w 147"/>
                <a:gd name="T1" fmla="*/ 109 h 110"/>
                <a:gd name="T2" fmla="*/ 17 w 147"/>
                <a:gd name="T3" fmla="*/ 56 h 110"/>
                <a:gd name="T4" fmla="*/ 89 w 147"/>
                <a:gd name="T5" fmla="*/ 110 h 110"/>
                <a:gd name="T6" fmla="*/ 91 w 147"/>
                <a:gd name="T7" fmla="*/ 110 h 110"/>
                <a:gd name="T8" fmla="*/ 121 w 147"/>
                <a:gd name="T9" fmla="*/ 90 h 110"/>
                <a:gd name="T10" fmla="*/ 142 w 147"/>
                <a:gd name="T11" fmla="*/ 61 h 110"/>
                <a:gd name="T12" fmla="*/ 90 w 147"/>
                <a:gd name="T13" fmla="*/ 102 h 110"/>
                <a:gd name="T14" fmla="*/ 91 w 147"/>
                <a:gd name="T15" fmla="*/ 100 h 110"/>
                <a:gd name="T16" fmla="*/ 81 w 147"/>
                <a:gd name="T17" fmla="*/ 21 h 110"/>
                <a:gd name="T18" fmla="*/ 86 w 147"/>
                <a:gd name="T19" fmla="*/ 10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7" h="110">
                  <a:moveTo>
                    <a:pt x="85" y="109"/>
                  </a:moveTo>
                  <a:cubicBezTo>
                    <a:pt x="70" y="103"/>
                    <a:pt x="0" y="85"/>
                    <a:pt x="17" y="56"/>
                  </a:cubicBezTo>
                  <a:cubicBezTo>
                    <a:pt x="33" y="28"/>
                    <a:pt x="85" y="92"/>
                    <a:pt x="89" y="110"/>
                  </a:cubicBezTo>
                  <a:cubicBezTo>
                    <a:pt x="91" y="110"/>
                    <a:pt x="91" y="110"/>
                    <a:pt x="91" y="110"/>
                  </a:cubicBezTo>
                  <a:cubicBezTo>
                    <a:pt x="101" y="103"/>
                    <a:pt x="110" y="95"/>
                    <a:pt x="121" y="90"/>
                  </a:cubicBezTo>
                  <a:cubicBezTo>
                    <a:pt x="130" y="85"/>
                    <a:pt x="147" y="74"/>
                    <a:pt x="142" y="61"/>
                  </a:cubicBezTo>
                  <a:cubicBezTo>
                    <a:pt x="133" y="29"/>
                    <a:pt x="93" y="93"/>
                    <a:pt x="90" y="102"/>
                  </a:cubicBezTo>
                  <a:cubicBezTo>
                    <a:pt x="91" y="100"/>
                    <a:pt x="91" y="100"/>
                    <a:pt x="91" y="100"/>
                  </a:cubicBezTo>
                  <a:cubicBezTo>
                    <a:pt x="91" y="75"/>
                    <a:pt x="111" y="39"/>
                    <a:pt x="81" y="21"/>
                  </a:cubicBezTo>
                  <a:cubicBezTo>
                    <a:pt x="46" y="0"/>
                    <a:pt x="85" y="91"/>
                    <a:pt x="86" y="105"/>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6" name="Freeform 92"/>
            <p:cNvSpPr/>
            <p:nvPr/>
          </p:nvSpPr>
          <p:spPr bwMode="auto">
            <a:xfrm>
              <a:off x="8734426" y="5910263"/>
              <a:ext cx="569912" cy="412750"/>
            </a:xfrm>
            <a:custGeom>
              <a:avLst/>
              <a:gdLst>
                <a:gd name="T0" fmla="*/ 87 w 152"/>
                <a:gd name="T1" fmla="*/ 98 h 110"/>
                <a:gd name="T2" fmla="*/ 21 w 152"/>
                <a:gd name="T3" fmla="*/ 53 h 110"/>
                <a:gd name="T4" fmla="*/ 84 w 152"/>
                <a:gd name="T5" fmla="*/ 105 h 110"/>
                <a:gd name="T6" fmla="*/ 89 w 152"/>
                <a:gd name="T7" fmla="*/ 109 h 110"/>
                <a:gd name="T8" fmla="*/ 108 w 152"/>
                <a:gd name="T9" fmla="*/ 98 h 110"/>
                <a:gd name="T10" fmla="*/ 138 w 152"/>
                <a:gd name="T11" fmla="*/ 78 h 110"/>
                <a:gd name="T12" fmla="*/ 139 w 152"/>
                <a:gd name="T13" fmla="*/ 43 h 110"/>
                <a:gd name="T14" fmla="*/ 86 w 152"/>
                <a:gd name="T15" fmla="*/ 95 h 110"/>
                <a:gd name="T16" fmla="*/ 95 w 152"/>
                <a:gd name="T17" fmla="*/ 97 h 110"/>
                <a:gd name="T18" fmla="*/ 100 w 152"/>
                <a:gd name="T19" fmla="*/ 63 h 110"/>
                <a:gd name="T20" fmla="*/ 99 w 152"/>
                <a:gd name="T21" fmla="*/ 28 h 110"/>
                <a:gd name="T22" fmla="*/ 66 w 152"/>
                <a:gd name="T23" fmla="*/ 10 h 110"/>
                <a:gd name="T24" fmla="*/ 66 w 152"/>
                <a:gd name="T25" fmla="*/ 49 h 110"/>
                <a:gd name="T26" fmla="*/ 81 w 152"/>
                <a:gd name="T27" fmla="*/ 100 h 110"/>
                <a:gd name="T28" fmla="*/ 90 w 152"/>
                <a:gd name="T29" fmla="*/ 98 h 110"/>
                <a:gd name="T30" fmla="*/ 72 w 152"/>
                <a:gd name="T31" fmla="*/ 33 h 110"/>
                <a:gd name="T32" fmla="*/ 71 w 152"/>
                <a:gd name="T33" fmla="*/ 18 h 110"/>
                <a:gd name="T34" fmla="*/ 86 w 152"/>
                <a:gd name="T35" fmla="*/ 25 h 110"/>
                <a:gd name="T36" fmla="*/ 93 w 152"/>
                <a:gd name="T37" fmla="*/ 47 h 110"/>
                <a:gd name="T38" fmla="*/ 89 w 152"/>
                <a:gd name="T39" fmla="*/ 75 h 110"/>
                <a:gd name="T40" fmla="*/ 86 w 152"/>
                <a:gd name="T41" fmla="*/ 95 h 110"/>
                <a:gd name="T42" fmla="*/ 95 w 152"/>
                <a:gd name="T43" fmla="*/ 97 h 110"/>
                <a:gd name="T44" fmla="*/ 118 w 152"/>
                <a:gd name="T45" fmla="*/ 62 h 110"/>
                <a:gd name="T46" fmla="*/ 138 w 152"/>
                <a:gd name="T47" fmla="*/ 56 h 110"/>
                <a:gd name="T48" fmla="*/ 108 w 152"/>
                <a:gd name="T49" fmla="*/ 86 h 110"/>
                <a:gd name="T50" fmla="*/ 94 w 152"/>
                <a:gd name="T51" fmla="*/ 96 h 110"/>
                <a:gd name="T52" fmla="*/ 92 w 152"/>
                <a:gd name="T53" fmla="*/ 99 h 110"/>
                <a:gd name="T54" fmla="*/ 82 w 152"/>
                <a:gd name="T55" fmla="*/ 81 h 110"/>
                <a:gd name="T56" fmla="*/ 46 w 152"/>
                <a:gd name="T57" fmla="*/ 45 h 110"/>
                <a:gd name="T58" fmla="*/ 11 w 152"/>
                <a:gd name="T59" fmla="*/ 66 h 110"/>
                <a:gd name="T60" fmla="*/ 84 w 152"/>
                <a:gd name="T61" fmla="*/ 107 h 110"/>
                <a:gd name="T62" fmla="*/ 87 w 152"/>
                <a:gd name="T63" fmla="*/ 98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2" h="110">
                  <a:moveTo>
                    <a:pt x="87" y="98"/>
                  </a:moveTo>
                  <a:cubicBezTo>
                    <a:pt x="71" y="92"/>
                    <a:pt x="8" y="78"/>
                    <a:pt x="21" y="53"/>
                  </a:cubicBezTo>
                  <a:cubicBezTo>
                    <a:pt x="32" y="29"/>
                    <a:pt x="81" y="93"/>
                    <a:pt x="84" y="105"/>
                  </a:cubicBezTo>
                  <a:cubicBezTo>
                    <a:pt x="85" y="107"/>
                    <a:pt x="87" y="109"/>
                    <a:pt x="89" y="109"/>
                  </a:cubicBezTo>
                  <a:cubicBezTo>
                    <a:pt x="96" y="108"/>
                    <a:pt x="102" y="102"/>
                    <a:pt x="108" y="98"/>
                  </a:cubicBezTo>
                  <a:cubicBezTo>
                    <a:pt x="118" y="90"/>
                    <a:pt x="129" y="85"/>
                    <a:pt x="138" y="78"/>
                  </a:cubicBezTo>
                  <a:cubicBezTo>
                    <a:pt x="149" y="69"/>
                    <a:pt x="152" y="51"/>
                    <a:pt x="139" y="43"/>
                  </a:cubicBezTo>
                  <a:cubicBezTo>
                    <a:pt x="120" y="29"/>
                    <a:pt x="91" y="82"/>
                    <a:pt x="86" y="95"/>
                  </a:cubicBezTo>
                  <a:cubicBezTo>
                    <a:pt x="89" y="96"/>
                    <a:pt x="92" y="96"/>
                    <a:pt x="95" y="97"/>
                  </a:cubicBezTo>
                  <a:cubicBezTo>
                    <a:pt x="99" y="87"/>
                    <a:pt x="98" y="74"/>
                    <a:pt x="100" y="63"/>
                  </a:cubicBezTo>
                  <a:cubicBezTo>
                    <a:pt x="102" y="51"/>
                    <a:pt x="103" y="39"/>
                    <a:pt x="99" y="28"/>
                  </a:cubicBezTo>
                  <a:cubicBezTo>
                    <a:pt x="95" y="19"/>
                    <a:pt x="77" y="0"/>
                    <a:pt x="66" y="10"/>
                  </a:cubicBezTo>
                  <a:cubicBezTo>
                    <a:pt x="56" y="18"/>
                    <a:pt x="63" y="39"/>
                    <a:pt x="66" y="49"/>
                  </a:cubicBezTo>
                  <a:cubicBezTo>
                    <a:pt x="71" y="66"/>
                    <a:pt x="79" y="83"/>
                    <a:pt x="81" y="100"/>
                  </a:cubicBezTo>
                  <a:cubicBezTo>
                    <a:pt x="82" y="107"/>
                    <a:pt x="91" y="104"/>
                    <a:pt x="90" y="98"/>
                  </a:cubicBezTo>
                  <a:cubicBezTo>
                    <a:pt x="87" y="76"/>
                    <a:pt x="76" y="55"/>
                    <a:pt x="72" y="33"/>
                  </a:cubicBezTo>
                  <a:cubicBezTo>
                    <a:pt x="71" y="28"/>
                    <a:pt x="70" y="23"/>
                    <a:pt x="71" y="18"/>
                  </a:cubicBezTo>
                  <a:cubicBezTo>
                    <a:pt x="73" y="13"/>
                    <a:pt x="88" y="27"/>
                    <a:pt x="86" y="25"/>
                  </a:cubicBezTo>
                  <a:cubicBezTo>
                    <a:pt x="92" y="31"/>
                    <a:pt x="92" y="39"/>
                    <a:pt x="93" y="47"/>
                  </a:cubicBezTo>
                  <a:cubicBezTo>
                    <a:pt x="93" y="56"/>
                    <a:pt x="90" y="66"/>
                    <a:pt x="89" y="75"/>
                  </a:cubicBezTo>
                  <a:cubicBezTo>
                    <a:pt x="87" y="81"/>
                    <a:pt x="88" y="89"/>
                    <a:pt x="86" y="95"/>
                  </a:cubicBezTo>
                  <a:cubicBezTo>
                    <a:pt x="84" y="100"/>
                    <a:pt x="93" y="103"/>
                    <a:pt x="95" y="97"/>
                  </a:cubicBezTo>
                  <a:cubicBezTo>
                    <a:pt x="100" y="85"/>
                    <a:pt x="110" y="72"/>
                    <a:pt x="118" y="62"/>
                  </a:cubicBezTo>
                  <a:cubicBezTo>
                    <a:pt x="122" y="58"/>
                    <a:pt x="133" y="44"/>
                    <a:pt x="138" y="56"/>
                  </a:cubicBezTo>
                  <a:cubicBezTo>
                    <a:pt x="143" y="70"/>
                    <a:pt x="116" y="80"/>
                    <a:pt x="108" y="86"/>
                  </a:cubicBezTo>
                  <a:cubicBezTo>
                    <a:pt x="103" y="89"/>
                    <a:pt x="99" y="93"/>
                    <a:pt x="94" y="96"/>
                  </a:cubicBezTo>
                  <a:cubicBezTo>
                    <a:pt x="88" y="101"/>
                    <a:pt x="93" y="101"/>
                    <a:pt x="92" y="99"/>
                  </a:cubicBezTo>
                  <a:cubicBezTo>
                    <a:pt x="90" y="92"/>
                    <a:pt x="86" y="86"/>
                    <a:pt x="82" y="81"/>
                  </a:cubicBezTo>
                  <a:cubicBezTo>
                    <a:pt x="72" y="67"/>
                    <a:pt x="60" y="54"/>
                    <a:pt x="46" y="45"/>
                  </a:cubicBezTo>
                  <a:cubicBezTo>
                    <a:pt x="30" y="34"/>
                    <a:pt x="0" y="42"/>
                    <a:pt x="11" y="66"/>
                  </a:cubicBezTo>
                  <a:cubicBezTo>
                    <a:pt x="22" y="92"/>
                    <a:pt x="61" y="99"/>
                    <a:pt x="84" y="107"/>
                  </a:cubicBezTo>
                  <a:cubicBezTo>
                    <a:pt x="90" y="110"/>
                    <a:pt x="92" y="100"/>
                    <a:pt x="87" y="9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7" name="Freeform 93"/>
            <p:cNvSpPr/>
            <p:nvPr/>
          </p:nvSpPr>
          <p:spPr bwMode="auto">
            <a:xfrm>
              <a:off x="6973888" y="7299326"/>
              <a:ext cx="288925" cy="225425"/>
            </a:xfrm>
            <a:custGeom>
              <a:avLst/>
              <a:gdLst>
                <a:gd name="T0" fmla="*/ 53 w 77"/>
                <a:gd name="T1" fmla="*/ 0 h 60"/>
                <a:gd name="T2" fmla="*/ 0 w 77"/>
                <a:gd name="T3" fmla="*/ 38 h 60"/>
                <a:gd name="T4" fmla="*/ 60 w 77"/>
                <a:gd name="T5" fmla="*/ 55 h 60"/>
                <a:gd name="T6" fmla="*/ 75 w 77"/>
                <a:gd name="T7" fmla="*/ 49 h 60"/>
                <a:gd name="T8" fmla="*/ 70 w 77"/>
                <a:gd name="T9" fmla="*/ 35 h 60"/>
                <a:gd name="T10" fmla="*/ 56 w 77"/>
                <a:gd name="T11" fmla="*/ 6 h 60"/>
              </a:gdLst>
              <a:ahLst/>
              <a:cxnLst>
                <a:cxn ang="0">
                  <a:pos x="T0" y="T1"/>
                </a:cxn>
                <a:cxn ang="0">
                  <a:pos x="T2" y="T3"/>
                </a:cxn>
                <a:cxn ang="0">
                  <a:pos x="T4" y="T5"/>
                </a:cxn>
                <a:cxn ang="0">
                  <a:pos x="T6" y="T7"/>
                </a:cxn>
                <a:cxn ang="0">
                  <a:pos x="T8" y="T9"/>
                </a:cxn>
                <a:cxn ang="0">
                  <a:pos x="T10" y="T11"/>
                </a:cxn>
              </a:cxnLst>
              <a:rect l="0" t="0" r="r" b="b"/>
              <a:pathLst>
                <a:path w="77" h="60">
                  <a:moveTo>
                    <a:pt x="53" y="0"/>
                  </a:moveTo>
                  <a:cubicBezTo>
                    <a:pt x="55" y="27"/>
                    <a:pt x="21" y="37"/>
                    <a:pt x="0" y="38"/>
                  </a:cubicBezTo>
                  <a:cubicBezTo>
                    <a:pt x="16" y="53"/>
                    <a:pt x="39" y="60"/>
                    <a:pt x="60" y="55"/>
                  </a:cubicBezTo>
                  <a:cubicBezTo>
                    <a:pt x="64" y="54"/>
                    <a:pt x="73" y="52"/>
                    <a:pt x="75" y="49"/>
                  </a:cubicBezTo>
                  <a:cubicBezTo>
                    <a:pt x="77" y="45"/>
                    <a:pt x="73" y="39"/>
                    <a:pt x="70" y="35"/>
                  </a:cubicBezTo>
                  <a:cubicBezTo>
                    <a:pt x="66" y="25"/>
                    <a:pt x="62" y="15"/>
                    <a:pt x="56" y="6"/>
                  </a:cubicBezTo>
                </a:path>
              </a:pathLst>
            </a:custGeom>
            <a:solidFill>
              <a:srgbClr val="DBAA9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8" name="Freeform 94"/>
            <p:cNvSpPr/>
            <p:nvPr/>
          </p:nvSpPr>
          <p:spPr bwMode="auto">
            <a:xfrm>
              <a:off x="6954838" y="7280276"/>
              <a:ext cx="327025" cy="258763"/>
            </a:xfrm>
            <a:custGeom>
              <a:avLst/>
              <a:gdLst>
                <a:gd name="T0" fmla="*/ 54 w 87"/>
                <a:gd name="T1" fmla="*/ 5 h 69"/>
                <a:gd name="T2" fmla="*/ 5 w 87"/>
                <a:gd name="T3" fmla="*/ 39 h 69"/>
                <a:gd name="T4" fmla="*/ 3 w 87"/>
                <a:gd name="T5" fmla="*/ 45 h 69"/>
                <a:gd name="T6" fmla="*/ 72 w 87"/>
                <a:gd name="T7" fmla="*/ 62 h 69"/>
                <a:gd name="T8" fmla="*/ 84 w 87"/>
                <a:gd name="T9" fmla="*/ 50 h 69"/>
                <a:gd name="T10" fmla="*/ 65 w 87"/>
                <a:gd name="T11" fmla="*/ 9 h 69"/>
                <a:gd name="T12" fmla="*/ 58 w 87"/>
                <a:gd name="T13" fmla="*/ 13 h 69"/>
                <a:gd name="T14" fmla="*/ 70 w 87"/>
                <a:gd name="T15" fmla="*/ 37 h 69"/>
                <a:gd name="T16" fmla="*/ 64 w 87"/>
                <a:gd name="T17" fmla="*/ 56 h 69"/>
                <a:gd name="T18" fmla="*/ 8 w 87"/>
                <a:gd name="T19" fmla="*/ 40 h 69"/>
                <a:gd name="T20" fmla="*/ 5 w 87"/>
                <a:gd name="T21" fmla="*/ 47 h 69"/>
                <a:gd name="T22" fmla="*/ 62 w 87"/>
                <a:gd name="T23" fmla="*/ 5 h 69"/>
                <a:gd name="T24" fmla="*/ 54 w 87"/>
                <a:gd name="T25" fmla="*/ 5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7" h="69">
                  <a:moveTo>
                    <a:pt x="54" y="5"/>
                  </a:moveTo>
                  <a:cubicBezTo>
                    <a:pt x="54" y="29"/>
                    <a:pt x="25" y="37"/>
                    <a:pt x="5" y="39"/>
                  </a:cubicBezTo>
                  <a:cubicBezTo>
                    <a:pt x="2" y="39"/>
                    <a:pt x="0" y="43"/>
                    <a:pt x="3" y="45"/>
                  </a:cubicBezTo>
                  <a:cubicBezTo>
                    <a:pt x="23" y="64"/>
                    <a:pt x="46" y="69"/>
                    <a:pt x="72" y="62"/>
                  </a:cubicBezTo>
                  <a:cubicBezTo>
                    <a:pt x="77" y="61"/>
                    <a:pt x="87" y="57"/>
                    <a:pt x="84" y="50"/>
                  </a:cubicBezTo>
                  <a:cubicBezTo>
                    <a:pt x="80" y="36"/>
                    <a:pt x="72" y="22"/>
                    <a:pt x="65" y="9"/>
                  </a:cubicBezTo>
                  <a:cubicBezTo>
                    <a:pt x="62" y="5"/>
                    <a:pt x="56" y="9"/>
                    <a:pt x="58" y="13"/>
                  </a:cubicBezTo>
                  <a:cubicBezTo>
                    <a:pt x="62" y="21"/>
                    <a:pt x="66" y="29"/>
                    <a:pt x="70" y="37"/>
                  </a:cubicBezTo>
                  <a:cubicBezTo>
                    <a:pt x="74" y="46"/>
                    <a:pt x="76" y="53"/>
                    <a:pt x="64" y="56"/>
                  </a:cubicBezTo>
                  <a:cubicBezTo>
                    <a:pt x="44" y="61"/>
                    <a:pt x="24" y="54"/>
                    <a:pt x="8" y="40"/>
                  </a:cubicBezTo>
                  <a:cubicBezTo>
                    <a:pt x="7" y="42"/>
                    <a:pt x="6" y="44"/>
                    <a:pt x="5" y="47"/>
                  </a:cubicBezTo>
                  <a:cubicBezTo>
                    <a:pt x="30" y="45"/>
                    <a:pt x="62" y="34"/>
                    <a:pt x="62" y="5"/>
                  </a:cubicBezTo>
                  <a:cubicBezTo>
                    <a:pt x="62" y="0"/>
                    <a:pt x="54" y="0"/>
                    <a:pt x="54" y="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9" name="Freeform 95"/>
            <p:cNvSpPr/>
            <p:nvPr/>
          </p:nvSpPr>
          <p:spPr bwMode="auto">
            <a:xfrm>
              <a:off x="7515226" y="6950076"/>
              <a:ext cx="115887" cy="131763"/>
            </a:xfrm>
            <a:custGeom>
              <a:avLst/>
              <a:gdLst>
                <a:gd name="T0" fmla="*/ 6 w 31"/>
                <a:gd name="T1" fmla="*/ 34 h 35"/>
                <a:gd name="T2" fmla="*/ 30 w 31"/>
                <a:gd name="T3" fmla="*/ 9 h 35"/>
                <a:gd name="T4" fmla="*/ 17 w 31"/>
                <a:gd name="T5" fmla="*/ 9 h 35"/>
                <a:gd name="T6" fmla="*/ 6 w 31"/>
                <a:gd name="T7" fmla="*/ 21 h 35"/>
                <a:gd name="T8" fmla="*/ 0 w 31"/>
                <a:gd name="T9" fmla="*/ 27 h 35"/>
                <a:gd name="T10" fmla="*/ 6 w 31"/>
                <a:gd name="T11" fmla="*/ 34 h 35"/>
              </a:gdLst>
              <a:ahLst/>
              <a:cxnLst>
                <a:cxn ang="0">
                  <a:pos x="T0" y="T1"/>
                </a:cxn>
                <a:cxn ang="0">
                  <a:pos x="T2" y="T3"/>
                </a:cxn>
                <a:cxn ang="0">
                  <a:pos x="T4" y="T5"/>
                </a:cxn>
                <a:cxn ang="0">
                  <a:pos x="T6" y="T7"/>
                </a:cxn>
                <a:cxn ang="0">
                  <a:pos x="T8" y="T9"/>
                </a:cxn>
                <a:cxn ang="0">
                  <a:pos x="T10" y="T11"/>
                </a:cxn>
              </a:cxnLst>
              <a:rect l="0" t="0" r="r" b="b"/>
              <a:pathLst>
                <a:path w="31" h="35">
                  <a:moveTo>
                    <a:pt x="6" y="34"/>
                  </a:moveTo>
                  <a:cubicBezTo>
                    <a:pt x="21" y="35"/>
                    <a:pt x="31" y="23"/>
                    <a:pt x="30" y="9"/>
                  </a:cubicBezTo>
                  <a:cubicBezTo>
                    <a:pt x="30" y="1"/>
                    <a:pt x="17" y="0"/>
                    <a:pt x="17" y="9"/>
                  </a:cubicBezTo>
                  <a:cubicBezTo>
                    <a:pt x="17" y="17"/>
                    <a:pt x="14" y="22"/>
                    <a:pt x="6" y="21"/>
                  </a:cubicBezTo>
                  <a:cubicBezTo>
                    <a:pt x="3" y="20"/>
                    <a:pt x="0" y="24"/>
                    <a:pt x="0" y="27"/>
                  </a:cubicBezTo>
                  <a:cubicBezTo>
                    <a:pt x="0" y="31"/>
                    <a:pt x="3" y="34"/>
                    <a:pt x="6" y="3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0" name="Freeform 96"/>
            <p:cNvSpPr/>
            <p:nvPr/>
          </p:nvSpPr>
          <p:spPr bwMode="auto">
            <a:xfrm>
              <a:off x="7545388" y="7040563"/>
              <a:ext cx="146050" cy="93663"/>
            </a:xfrm>
            <a:custGeom>
              <a:avLst/>
              <a:gdLst>
                <a:gd name="T0" fmla="*/ 9 w 39"/>
                <a:gd name="T1" fmla="*/ 24 h 25"/>
                <a:gd name="T2" fmla="*/ 39 w 39"/>
                <a:gd name="T3" fmla="*/ 8 h 25"/>
                <a:gd name="T4" fmla="*/ 25 w 39"/>
                <a:gd name="T5" fmla="*/ 8 h 25"/>
                <a:gd name="T6" fmla="*/ 9 w 39"/>
                <a:gd name="T7" fmla="*/ 11 h 25"/>
                <a:gd name="T8" fmla="*/ 9 w 39"/>
                <a:gd name="T9" fmla="*/ 24 h 25"/>
              </a:gdLst>
              <a:ahLst/>
              <a:cxnLst>
                <a:cxn ang="0">
                  <a:pos x="T0" y="T1"/>
                </a:cxn>
                <a:cxn ang="0">
                  <a:pos x="T2" y="T3"/>
                </a:cxn>
                <a:cxn ang="0">
                  <a:pos x="T4" y="T5"/>
                </a:cxn>
                <a:cxn ang="0">
                  <a:pos x="T6" y="T7"/>
                </a:cxn>
                <a:cxn ang="0">
                  <a:pos x="T8" y="T9"/>
                </a:cxn>
              </a:cxnLst>
              <a:rect l="0" t="0" r="r" b="b"/>
              <a:pathLst>
                <a:path w="39" h="25">
                  <a:moveTo>
                    <a:pt x="9" y="24"/>
                  </a:moveTo>
                  <a:cubicBezTo>
                    <a:pt x="22" y="25"/>
                    <a:pt x="38" y="25"/>
                    <a:pt x="39" y="8"/>
                  </a:cubicBezTo>
                  <a:cubicBezTo>
                    <a:pt x="39" y="0"/>
                    <a:pt x="26" y="0"/>
                    <a:pt x="25" y="8"/>
                  </a:cubicBezTo>
                  <a:cubicBezTo>
                    <a:pt x="25" y="13"/>
                    <a:pt x="13" y="11"/>
                    <a:pt x="9" y="11"/>
                  </a:cubicBezTo>
                  <a:cubicBezTo>
                    <a:pt x="0" y="11"/>
                    <a:pt x="0" y="24"/>
                    <a:pt x="9" y="2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1" name="Freeform 97"/>
            <p:cNvSpPr/>
            <p:nvPr/>
          </p:nvSpPr>
          <p:spPr bwMode="auto">
            <a:xfrm>
              <a:off x="7754938" y="8072438"/>
              <a:ext cx="3216275" cy="933450"/>
            </a:xfrm>
            <a:custGeom>
              <a:avLst/>
              <a:gdLst>
                <a:gd name="T0" fmla="*/ 849 w 857"/>
                <a:gd name="T1" fmla="*/ 3 h 249"/>
                <a:gd name="T2" fmla="*/ 645 w 857"/>
                <a:gd name="T3" fmla="*/ 45 h 249"/>
                <a:gd name="T4" fmla="*/ 431 w 857"/>
                <a:gd name="T5" fmla="*/ 42 h 249"/>
                <a:gd name="T6" fmla="*/ 230 w 857"/>
                <a:gd name="T7" fmla="*/ 100 h 249"/>
                <a:gd name="T8" fmla="*/ 4 w 857"/>
                <a:gd name="T9" fmla="*/ 241 h 249"/>
                <a:gd name="T10" fmla="*/ 7 w 857"/>
                <a:gd name="T11" fmla="*/ 247 h 249"/>
                <a:gd name="T12" fmla="*/ 228 w 857"/>
                <a:gd name="T13" fmla="*/ 110 h 249"/>
                <a:gd name="T14" fmla="*/ 452 w 857"/>
                <a:gd name="T15" fmla="*/ 48 h 249"/>
                <a:gd name="T16" fmla="*/ 853 w 857"/>
                <a:gd name="T17" fmla="*/ 9 h 249"/>
                <a:gd name="T18" fmla="*/ 849 w 857"/>
                <a:gd name="T19" fmla="*/ 3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57" h="249">
                  <a:moveTo>
                    <a:pt x="849" y="3"/>
                  </a:moveTo>
                  <a:cubicBezTo>
                    <a:pt x="788" y="39"/>
                    <a:pt x="715" y="44"/>
                    <a:pt x="645" y="45"/>
                  </a:cubicBezTo>
                  <a:cubicBezTo>
                    <a:pt x="574" y="45"/>
                    <a:pt x="503" y="37"/>
                    <a:pt x="431" y="42"/>
                  </a:cubicBezTo>
                  <a:cubicBezTo>
                    <a:pt x="360" y="47"/>
                    <a:pt x="293" y="66"/>
                    <a:pt x="230" y="100"/>
                  </a:cubicBezTo>
                  <a:cubicBezTo>
                    <a:pt x="152" y="143"/>
                    <a:pt x="80" y="196"/>
                    <a:pt x="4" y="241"/>
                  </a:cubicBezTo>
                  <a:cubicBezTo>
                    <a:pt x="0" y="243"/>
                    <a:pt x="3" y="249"/>
                    <a:pt x="7" y="247"/>
                  </a:cubicBezTo>
                  <a:cubicBezTo>
                    <a:pt x="82" y="204"/>
                    <a:pt x="153" y="153"/>
                    <a:pt x="228" y="110"/>
                  </a:cubicBezTo>
                  <a:cubicBezTo>
                    <a:pt x="297" y="70"/>
                    <a:pt x="373" y="52"/>
                    <a:pt x="452" y="48"/>
                  </a:cubicBezTo>
                  <a:cubicBezTo>
                    <a:pt x="583" y="41"/>
                    <a:pt x="733" y="80"/>
                    <a:pt x="853" y="9"/>
                  </a:cubicBezTo>
                  <a:cubicBezTo>
                    <a:pt x="857" y="6"/>
                    <a:pt x="853" y="0"/>
                    <a:pt x="849" y="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2" name="Freeform 98"/>
            <p:cNvSpPr/>
            <p:nvPr/>
          </p:nvSpPr>
          <p:spPr bwMode="auto">
            <a:xfrm>
              <a:off x="7650163" y="8177213"/>
              <a:ext cx="1301750" cy="300038"/>
            </a:xfrm>
            <a:custGeom>
              <a:avLst/>
              <a:gdLst>
                <a:gd name="T0" fmla="*/ 6 w 347"/>
                <a:gd name="T1" fmla="*/ 79 h 80"/>
                <a:gd name="T2" fmla="*/ 154 w 347"/>
                <a:gd name="T3" fmla="*/ 18 h 80"/>
                <a:gd name="T4" fmla="*/ 341 w 347"/>
                <a:gd name="T5" fmla="*/ 43 h 80"/>
                <a:gd name="T6" fmla="*/ 343 w 347"/>
                <a:gd name="T7" fmla="*/ 36 h 80"/>
                <a:gd name="T8" fmla="*/ 166 w 347"/>
                <a:gd name="T9" fmla="*/ 8 h 80"/>
                <a:gd name="T10" fmla="*/ 4 w 347"/>
                <a:gd name="T11" fmla="*/ 72 h 80"/>
                <a:gd name="T12" fmla="*/ 6 w 347"/>
                <a:gd name="T13" fmla="*/ 79 h 80"/>
              </a:gdLst>
              <a:ahLst/>
              <a:cxnLst>
                <a:cxn ang="0">
                  <a:pos x="T0" y="T1"/>
                </a:cxn>
                <a:cxn ang="0">
                  <a:pos x="T2" y="T3"/>
                </a:cxn>
                <a:cxn ang="0">
                  <a:pos x="T4" y="T5"/>
                </a:cxn>
                <a:cxn ang="0">
                  <a:pos x="T6" y="T7"/>
                </a:cxn>
                <a:cxn ang="0">
                  <a:pos x="T8" y="T9"/>
                </a:cxn>
                <a:cxn ang="0">
                  <a:pos x="T10" y="T11"/>
                </a:cxn>
                <a:cxn ang="0">
                  <a:pos x="T12" y="T13"/>
                </a:cxn>
              </a:cxnLst>
              <a:rect l="0" t="0" r="r" b="b"/>
              <a:pathLst>
                <a:path w="347" h="80">
                  <a:moveTo>
                    <a:pt x="6" y="79"/>
                  </a:moveTo>
                  <a:cubicBezTo>
                    <a:pt x="57" y="61"/>
                    <a:pt x="102" y="30"/>
                    <a:pt x="154" y="18"/>
                  </a:cubicBezTo>
                  <a:cubicBezTo>
                    <a:pt x="217" y="3"/>
                    <a:pt x="281" y="26"/>
                    <a:pt x="341" y="43"/>
                  </a:cubicBezTo>
                  <a:cubicBezTo>
                    <a:pt x="346" y="44"/>
                    <a:pt x="347" y="37"/>
                    <a:pt x="343" y="36"/>
                  </a:cubicBezTo>
                  <a:cubicBezTo>
                    <a:pt x="285" y="19"/>
                    <a:pt x="227" y="0"/>
                    <a:pt x="166" y="8"/>
                  </a:cubicBezTo>
                  <a:cubicBezTo>
                    <a:pt x="108" y="16"/>
                    <a:pt x="59" y="53"/>
                    <a:pt x="4" y="72"/>
                  </a:cubicBezTo>
                  <a:cubicBezTo>
                    <a:pt x="0" y="73"/>
                    <a:pt x="2" y="80"/>
                    <a:pt x="6" y="7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3" name="Freeform 99"/>
            <p:cNvSpPr/>
            <p:nvPr/>
          </p:nvSpPr>
          <p:spPr bwMode="auto">
            <a:xfrm>
              <a:off x="9297988" y="8218488"/>
              <a:ext cx="363537" cy="492125"/>
            </a:xfrm>
            <a:custGeom>
              <a:avLst/>
              <a:gdLst>
                <a:gd name="T0" fmla="*/ 8 w 97"/>
                <a:gd name="T1" fmla="*/ 127 h 131"/>
                <a:gd name="T2" fmla="*/ 93 w 97"/>
                <a:gd name="T3" fmla="*/ 8 h 131"/>
                <a:gd name="T4" fmla="*/ 91 w 97"/>
                <a:gd name="T5" fmla="*/ 1 h 131"/>
                <a:gd name="T6" fmla="*/ 2 w 97"/>
                <a:gd name="T7" fmla="*/ 123 h 131"/>
                <a:gd name="T8" fmla="*/ 8 w 97"/>
                <a:gd name="T9" fmla="*/ 127 h 131"/>
              </a:gdLst>
              <a:ahLst/>
              <a:cxnLst>
                <a:cxn ang="0">
                  <a:pos x="T0" y="T1"/>
                </a:cxn>
                <a:cxn ang="0">
                  <a:pos x="T2" y="T3"/>
                </a:cxn>
                <a:cxn ang="0">
                  <a:pos x="T4" y="T5"/>
                </a:cxn>
                <a:cxn ang="0">
                  <a:pos x="T6" y="T7"/>
                </a:cxn>
                <a:cxn ang="0">
                  <a:pos x="T8" y="T9"/>
                </a:cxn>
              </a:cxnLst>
              <a:rect l="0" t="0" r="r" b="b"/>
              <a:pathLst>
                <a:path w="97" h="131">
                  <a:moveTo>
                    <a:pt x="8" y="127"/>
                  </a:moveTo>
                  <a:cubicBezTo>
                    <a:pt x="29" y="85"/>
                    <a:pt x="41" y="20"/>
                    <a:pt x="93" y="8"/>
                  </a:cubicBezTo>
                  <a:cubicBezTo>
                    <a:pt x="97" y="7"/>
                    <a:pt x="96" y="0"/>
                    <a:pt x="91" y="1"/>
                  </a:cubicBezTo>
                  <a:cubicBezTo>
                    <a:pt x="36" y="14"/>
                    <a:pt x="23" y="80"/>
                    <a:pt x="2" y="123"/>
                  </a:cubicBezTo>
                  <a:cubicBezTo>
                    <a:pt x="0" y="127"/>
                    <a:pt x="6" y="131"/>
                    <a:pt x="8" y="12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4" name="Freeform 100"/>
            <p:cNvSpPr/>
            <p:nvPr/>
          </p:nvSpPr>
          <p:spPr bwMode="auto">
            <a:xfrm>
              <a:off x="7304088" y="8964613"/>
              <a:ext cx="465137" cy="360363"/>
            </a:xfrm>
            <a:custGeom>
              <a:avLst/>
              <a:gdLst>
                <a:gd name="T0" fmla="*/ 124 w 124"/>
                <a:gd name="T1" fmla="*/ 7 h 96"/>
                <a:gd name="T2" fmla="*/ 0 w 124"/>
                <a:gd name="T3" fmla="*/ 96 h 96"/>
                <a:gd name="T4" fmla="*/ 46 w 124"/>
                <a:gd name="T5" fmla="*/ 19 h 96"/>
                <a:gd name="T6" fmla="*/ 124 w 124"/>
                <a:gd name="T7" fmla="*/ 2 h 96"/>
              </a:gdLst>
              <a:ahLst/>
              <a:cxnLst>
                <a:cxn ang="0">
                  <a:pos x="T0" y="T1"/>
                </a:cxn>
                <a:cxn ang="0">
                  <a:pos x="T2" y="T3"/>
                </a:cxn>
                <a:cxn ang="0">
                  <a:pos x="T4" y="T5"/>
                </a:cxn>
                <a:cxn ang="0">
                  <a:pos x="T6" y="T7"/>
                </a:cxn>
              </a:cxnLst>
              <a:rect l="0" t="0" r="r" b="b"/>
              <a:pathLst>
                <a:path w="124" h="96">
                  <a:moveTo>
                    <a:pt x="124" y="7"/>
                  </a:moveTo>
                  <a:cubicBezTo>
                    <a:pt x="100" y="56"/>
                    <a:pt x="60" y="89"/>
                    <a:pt x="0" y="96"/>
                  </a:cubicBezTo>
                  <a:cubicBezTo>
                    <a:pt x="0" y="73"/>
                    <a:pt x="27" y="32"/>
                    <a:pt x="46" y="19"/>
                  </a:cubicBezTo>
                  <a:cubicBezTo>
                    <a:pt x="73" y="0"/>
                    <a:pt x="93" y="0"/>
                    <a:pt x="124" y="2"/>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5" name="Freeform 101"/>
            <p:cNvSpPr/>
            <p:nvPr/>
          </p:nvSpPr>
          <p:spPr bwMode="auto">
            <a:xfrm>
              <a:off x="7292976" y="8953501"/>
              <a:ext cx="500062" cy="382588"/>
            </a:xfrm>
            <a:custGeom>
              <a:avLst/>
              <a:gdLst>
                <a:gd name="T0" fmla="*/ 124 w 133"/>
                <a:gd name="T1" fmla="*/ 8 h 102"/>
                <a:gd name="T2" fmla="*/ 82 w 133"/>
                <a:gd name="T3" fmla="*/ 62 h 102"/>
                <a:gd name="T4" fmla="*/ 51 w 133"/>
                <a:gd name="T5" fmla="*/ 82 h 102"/>
                <a:gd name="T6" fmla="*/ 8 w 133"/>
                <a:gd name="T7" fmla="*/ 92 h 102"/>
                <a:gd name="T8" fmla="*/ 45 w 133"/>
                <a:gd name="T9" fmla="*/ 30 h 102"/>
                <a:gd name="T10" fmla="*/ 127 w 133"/>
                <a:gd name="T11" fmla="*/ 9 h 102"/>
                <a:gd name="T12" fmla="*/ 127 w 133"/>
                <a:gd name="T13" fmla="*/ 1 h 102"/>
                <a:gd name="T14" fmla="*/ 40 w 133"/>
                <a:gd name="T15" fmla="*/ 25 h 102"/>
                <a:gd name="T16" fmla="*/ 0 w 133"/>
                <a:gd name="T17" fmla="*/ 99 h 102"/>
                <a:gd name="T18" fmla="*/ 3 w 133"/>
                <a:gd name="T19" fmla="*/ 102 h 102"/>
                <a:gd name="T20" fmla="*/ 131 w 133"/>
                <a:gd name="T21" fmla="*/ 12 h 102"/>
                <a:gd name="T22" fmla="*/ 124 w 133"/>
                <a:gd name="T23" fmla="*/ 8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3" h="102">
                  <a:moveTo>
                    <a:pt x="124" y="8"/>
                  </a:moveTo>
                  <a:cubicBezTo>
                    <a:pt x="114" y="29"/>
                    <a:pt x="100" y="47"/>
                    <a:pt x="82" y="62"/>
                  </a:cubicBezTo>
                  <a:cubicBezTo>
                    <a:pt x="73" y="70"/>
                    <a:pt x="62" y="76"/>
                    <a:pt x="51" y="82"/>
                  </a:cubicBezTo>
                  <a:cubicBezTo>
                    <a:pt x="49" y="83"/>
                    <a:pt x="7" y="97"/>
                    <a:pt x="8" y="92"/>
                  </a:cubicBezTo>
                  <a:cubicBezTo>
                    <a:pt x="11" y="69"/>
                    <a:pt x="29" y="45"/>
                    <a:pt x="45" y="30"/>
                  </a:cubicBezTo>
                  <a:cubicBezTo>
                    <a:pt x="68" y="8"/>
                    <a:pt x="98" y="7"/>
                    <a:pt x="127" y="9"/>
                  </a:cubicBezTo>
                  <a:cubicBezTo>
                    <a:pt x="131" y="9"/>
                    <a:pt x="131" y="2"/>
                    <a:pt x="127" y="1"/>
                  </a:cubicBezTo>
                  <a:cubicBezTo>
                    <a:pt x="94" y="0"/>
                    <a:pt x="66" y="3"/>
                    <a:pt x="40" y="25"/>
                  </a:cubicBezTo>
                  <a:cubicBezTo>
                    <a:pt x="20" y="41"/>
                    <a:pt x="1" y="72"/>
                    <a:pt x="0" y="99"/>
                  </a:cubicBezTo>
                  <a:cubicBezTo>
                    <a:pt x="0" y="100"/>
                    <a:pt x="2" y="102"/>
                    <a:pt x="3" y="102"/>
                  </a:cubicBezTo>
                  <a:cubicBezTo>
                    <a:pt x="60" y="94"/>
                    <a:pt x="104" y="63"/>
                    <a:pt x="131" y="12"/>
                  </a:cubicBezTo>
                  <a:cubicBezTo>
                    <a:pt x="133" y="8"/>
                    <a:pt x="126" y="4"/>
                    <a:pt x="124"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6" name="Freeform 102"/>
            <p:cNvSpPr/>
            <p:nvPr/>
          </p:nvSpPr>
          <p:spPr bwMode="auto">
            <a:xfrm>
              <a:off x="7196138" y="8383588"/>
              <a:ext cx="487362" cy="338138"/>
            </a:xfrm>
            <a:custGeom>
              <a:avLst/>
              <a:gdLst>
                <a:gd name="T0" fmla="*/ 129 w 130"/>
                <a:gd name="T1" fmla="*/ 19 h 90"/>
                <a:gd name="T2" fmla="*/ 0 w 130"/>
                <a:gd name="T3" fmla="*/ 86 h 90"/>
                <a:gd name="T4" fmla="*/ 126 w 130"/>
                <a:gd name="T5" fmla="*/ 18 h 90"/>
              </a:gdLst>
              <a:ahLst/>
              <a:cxnLst>
                <a:cxn ang="0">
                  <a:pos x="T0" y="T1"/>
                </a:cxn>
                <a:cxn ang="0">
                  <a:pos x="T2" y="T3"/>
                </a:cxn>
                <a:cxn ang="0">
                  <a:pos x="T4" y="T5"/>
                </a:cxn>
              </a:cxnLst>
              <a:rect l="0" t="0" r="r" b="b"/>
              <a:pathLst>
                <a:path w="130" h="90">
                  <a:moveTo>
                    <a:pt x="129" y="19"/>
                  </a:moveTo>
                  <a:cubicBezTo>
                    <a:pt x="130" y="74"/>
                    <a:pt x="41" y="90"/>
                    <a:pt x="0" y="86"/>
                  </a:cubicBezTo>
                  <a:cubicBezTo>
                    <a:pt x="18" y="37"/>
                    <a:pt x="72" y="0"/>
                    <a:pt x="126" y="18"/>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7" name="Freeform 103"/>
            <p:cNvSpPr/>
            <p:nvPr/>
          </p:nvSpPr>
          <p:spPr bwMode="auto">
            <a:xfrm>
              <a:off x="7177088" y="8375651"/>
              <a:ext cx="517525" cy="357188"/>
            </a:xfrm>
            <a:custGeom>
              <a:avLst/>
              <a:gdLst>
                <a:gd name="T0" fmla="*/ 131 w 138"/>
                <a:gd name="T1" fmla="*/ 21 h 95"/>
                <a:gd name="T2" fmla="*/ 5 w 138"/>
                <a:gd name="T3" fmla="*/ 84 h 95"/>
                <a:gd name="T4" fmla="*/ 8 w 138"/>
                <a:gd name="T5" fmla="*/ 89 h 95"/>
                <a:gd name="T6" fmla="*/ 130 w 138"/>
                <a:gd name="T7" fmla="*/ 24 h 95"/>
                <a:gd name="T8" fmla="*/ 132 w 138"/>
                <a:gd name="T9" fmla="*/ 17 h 95"/>
                <a:gd name="T10" fmla="*/ 1 w 138"/>
                <a:gd name="T11" fmla="*/ 87 h 95"/>
                <a:gd name="T12" fmla="*/ 5 w 138"/>
                <a:gd name="T13" fmla="*/ 91 h 95"/>
                <a:gd name="T14" fmla="*/ 138 w 138"/>
                <a:gd name="T15" fmla="*/ 21 h 95"/>
                <a:gd name="T16" fmla="*/ 131 w 138"/>
                <a:gd name="T17" fmla="*/ 2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8" h="95">
                  <a:moveTo>
                    <a:pt x="131" y="21"/>
                  </a:moveTo>
                  <a:cubicBezTo>
                    <a:pt x="129" y="76"/>
                    <a:pt x="47" y="88"/>
                    <a:pt x="5" y="84"/>
                  </a:cubicBezTo>
                  <a:cubicBezTo>
                    <a:pt x="6" y="85"/>
                    <a:pt x="7" y="87"/>
                    <a:pt x="8" y="89"/>
                  </a:cubicBezTo>
                  <a:cubicBezTo>
                    <a:pt x="27" y="40"/>
                    <a:pt x="78" y="8"/>
                    <a:pt x="130" y="24"/>
                  </a:cubicBezTo>
                  <a:cubicBezTo>
                    <a:pt x="134" y="25"/>
                    <a:pt x="136" y="18"/>
                    <a:pt x="132" y="17"/>
                  </a:cubicBezTo>
                  <a:cubicBezTo>
                    <a:pt x="76" y="0"/>
                    <a:pt x="22" y="35"/>
                    <a:pt x="1" y="87"/>
                  </a:cubicBezTo>
                  <a:cubicBezTo>
                    <a:pt x="0" y="89"/>
                    <a:pt x="3" y="91"/>
                    <a:pt x="5" y="91"/>
                  </a:cubicBezTo>
                  <a:cubicBezTo>
                    <a:pt x="51" y="95"/>
                    <a:pt x="136" y="81"/>
                    <a:pt x="138" y="21"/>
                  </a:cubicBezTo>
                  <a:cubicBezTo>
                    <a:pt x="138" y="16"/>
                    <a:pt x="131" y="16"/>
                    <a:pt x="131" y="2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8" name="Freeform 104"/>
            <p:cNvSpPr/>
            <p:nvPr/>
          </p:nvSpPr>
          <p:spPr bwMode="auto">
            <a:xfrm>
              <a:off x="8967788" y="8664576"/>
              <a:ext cx="393700" cy="439738"/>
            </a:xfrm>
            <a:custGeom>
              <a:avLst/>
              <a:gdLst>
                <a:gd name="T0" fmla="*/ 94 w 105"/>
                <a:gd name="T1" fmla="*/ 0 h 117"/>
                <a:gd name="T2" fmla="*/ 31 w 105"/>
                <a:gd name="T3" fmla="*/ 117 h 117"/>
                <a:gd name="T4" fmla="*/ 91 w 105"/>
                <a:gd name="T5" fmla="*/ 0 h 117"/>
              </a:gdLst>
              <a:ahLst/>
              <a:cxnLst>
                <a:cxn ang="0">
                  <a:pos x="T0" y="T1"/>
                </a:cxn>
                <a:cxn ang="0">
                  <a:pos x="T2" y="T3"/>
                </a:cxn>
                <a:cxn ang="0">
                  <a:pos x="T4" y="T5"/>
                </a:cxn>
              </a:cxnLst>
              <a:rect l="0" t="0" r="r" b="b"/>
              <a:pathLst>
                <a:path w="105" h="117">
                  <a:moveTo>
                    <a:pt x="94" y="0"/>
                  </a:moveTo>
                  <a:cubicBezTo>
                    <a:pt x="105" y="48"/>
                    <a:pt x="73" y="92"/>
                    <a:pt x="31" y="117"/>
                  </a:cubicBezTo>
                  <a:cubicBezTo>
                    <a:pt x="0" y="67"/>
                    <a:pt x="51" y="20"/>
                    <a:pt x="91" y="0"/>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9" name="Freeform 105"/>
            <p:cNvSpPr/>
            <p:nvPr/>
          </p:nvSpPr>
          <p:spPr bwMode="auto">
            <a:xfrm>
              <a:off x="8959851" y="8642351"/>
              <a:ext cx="409575" cy="476250"/>
            </a:xfrm>
            <a:custGeom>
              <a:avLst/>
              <a:gdLst>
                <a:gd name="T0" fmla="*/ 93 w 109"/>
                <a:gd name="T1" fmla="*/ 7 h 127"/>
                <a:gd name="T2" fmla="*/ 81 w 109"/>
                <a:gd name="T3" fmla="*/ 71 h 127"/>
                <a:gd name="T4" fmla="*/ 33 w 109"/>
                <a:gd name="T5" fmla="*/ 115 h 127"/>
                <a:gd name="T6" fmla="*/ 95 w 109"/>
                <a:gd name="T7" fmla="*/ 9 h 127"/>
                <a:gd name="T8" fmla="*/ 91 w 109"/>
                <a:gd name="T9" fmla="*/ 3 h 127"/>
                <a:gd name="T10" fmla="*/ 29 w 109"/>
                <a:gd name="T11" fmla="*/ 125 h 127"/>
                <a:gd name="T12" fmla="*/ 34 w 109"/>
                <a:gd name="T13" fmla="*/ 126 h 127"/>
                <a:gd name="T14" fmla="*/ 100 w 109"/>
                <a:gd name="T15" fmla="*/ 5 h 127"/>
                <a:gd name="T16" fmla="*/ 93 w 109"/>
                <a:gd name="T17" fmla="*/ 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9" h="127">
                  <a:moveTo>
                    <a:pt x="93" y="7"/>
                  </a:moveTo>
                  <a:cubicBezTo>
                    <a:pt x="97" y="30"/>
                    <a:pt x="92" y="51"/>
                    <a:pt x="81" y="71"/>
                  </a:cubicBezTo>
                  <a:cubicBezTo>
                    <a:pt x="78" y="76"/>
                    <a:pt x="38" y="125"/>
                    <a:pt x="33" y="115"/>
                  </a:cubicBezTo>
                  <a:cubicBezTo>
                    <a:pt x="7" y="70"/>
                    <a:pt x="60" y="27"/>
                    <a:pt x="95" y="9"/>
                  </a:cubicBezTo>
                  <a:cubicBezTo>
                    <a:pt x="99" y="7"/>
                    <a:pt x="95" y="0"/>
                    <a:pt x="91" y="3"/>
                  </a:cubicBezTo>
                  <a:cubicBezTo>
                    <a:pt x="47" y="26"/>
                    <a:pt x="0" y="73"/>
                    <a:pt x="29" y="125"/>
                  </a:cubicBezTo>
                  <a:cubicBezTo>
                    <a:pt x="30" y="126"/>
                    <a:pt x="33" y="127"/>
                    <a:pt x="34" y="126"/>
                  </a:cubicBezTo>
                  <a:cubicBezTo>
                    <a:pt x="77" y="100"/>
                    <a:pt x="109" y="57"/>
                    <a:pt x="100" y="5"/>
                  </a:cubicBezTo>
                  <a:cubicBezTo>
                    <a:pt x="99" y="1"/>
                    <a:pt x="92" y="3"/>
                    <a:pt x="93" y="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0" name="Freeform 106"/>
            <p:cNvSpPr/>
            <p:nvPr/>
          </p:nvSpPr>
          <p:spPr bwMode="auto">
            <a:xfrm>
              <a:off x="8385176" y="8545513"/>
              <a:ext cx="206375" cy="442913"/>
            </a:xfrm>
            <a:custGeom>
              <a:avLst/>
              <a:gdLst>
                <a:gd name="T0" fmla="*/ 27 w 55"/>
                <a:gd name="T1" fmla="*/ 0 h 118"/>
                <a:gd name="T2" fmla="*/ 2 w 55"/>
                <a:gd name="T3" fmla="*/ 48 h 118"/>
                <a:gd name="T4" fmla="*/ 22 w 55"/>
                <a:gd name="T5" fmla="*/ 118 h 118"/>
                <a:gd name="T6" fmla="*/ 27 w 55"/>
                <a:gd name="T7" fmla="*/ 3 h 118"/>
              </a:gdLst>
              <a:ahLst/>
              <a:cxnLst>
                <a:cxn ang="0">
                  <a:pos x="T0" y="T1"/>
                </a:cxn>
                <a:cxn ang="0">
                  <a:pos x="T2" y="T3"/>
                </a:cxn>
                <a:cxn ang="0">
                  <a:pos x="T4" y="T5"/>
                </a:cxn>
                <a:cxn ang="0">
                  <a:pos x="T6" y="T7"/>
                </a:cxn>
              </a:cxnLst>
              <a:rect l="0" t="0" r="r" b="b"/>
              <a:pathLst>
                <a:path w="55" h="118">
                  <a:moveTo>
                    <a:pt x="27" y="0"/>
                  </a:moveTo>
                  <a:cubicBezTo>
                    <a:pt x="11" y="4"/>
                    <a:pt x="3" y="34"/>
                    <a:pt x="2" y="48"/>
                  </a:cubicBezTo>
                  <a:cubicBezTo>
                    <a:pt x="0" y="74"/>
                    <a:pt x="9" y="97"/>
                    <a:pt x="22" y="118"/>
                  </a:cubicBezTo>
                  <a:cubicBezTo>
                    <a:pt x="51" y="88"/>
                    <a:pt x="55" y="31"/>
                    <a:pt x="27" y="3"/>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1" name="Freeform 107"/>
            <p:cNvSpPr/>
            <p:nvPr/>
          </p:nvSpPr>
          <p:spPr bwMode="auto">
            <a:xfrm>
              <a:off x="8359776" y="8526463"/>
              <a:ext cx="250825" cy="479425"/>
            </a:xfrm>
            <a:custGeom>
              <a:avLst/>
              <a:gdLst>
                <a:gd name="T0" fmla="*/ 33 w 67"/>
                <a:gd name="T1" fmla="*/ 2 h 128"/>
                <a:gd name="T2" fmla="*/ 6 w 67"/>
                <a:gd name="T3" fmla="*/ 45 h 128"/>
                <a:gd name="T4" fmla="*/ 26 w 67"/>
                <a:gd name="T5" fmla="*/ 125 h 128"/>
                <a:gd name="T6" fmla="*/ 32 w 67"/>
                <a:gd name="T7" fmla="*/ 126 h 128"/>
                <a:gd name="T8" fmla="*/ 36 w 67"/>
                <a:gd name="T9" fmla="*/ 5 h 128"/>
                <a:gd name="T10" fmla="*/ 31 w 67"/>
                <a:gd name="T11" fmla="*/ 10 h 128"/>
                <a:gd name="T12" fmla="*/ 27 w 67"/>
                <a:gd name="T13" fmla="*/ 121 h 128"/>
                <a:gd name="T14" fmla="*/ 32 w 67"/>
                <a:gd name="T15" fmla="*/ 121 h 128"/>
                <a:gd name="T16" fmla="*/ 12 w 67"/>
                <a:gd name="T17" fmla="*/ 60 h 128"/>
                <a:gd name="T18" fmla="*/ 35 w 67"/>
                <a:gd name="T19" fmla="*/ 9 h 128"/>
                <a:gd name="T20" fmla="*/ 33 w 67"/>
                <a:gd name="T21" fmla="*/ 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 h="128">
                  <a:moveTo>
                    <a:pt x="33" y="2"/>
                  </a:moveTo>
                  <a:cubicBezTo>
                    <a:pt x="16" y="8"/>
                    <a:pt x="10" y="28"/>
                    <a:pt x="6" y="45"/>
                  </a:cubicBezTo>
                  <a:cubicBezTo>
                    <a:pt x="0" y="73"/>
                    <a:pt x="12" y="101"/>
                    <a:pt x="26" y="125"/>
                  </a:cubicBezTo>
                  <a:cubicBezTo>
                    <a:pt x="27" y="127"/>
                    <a:pt x="30" y="128"/>
                    <a:pt x="32" y="126"/>
                  </a:cubicBezTo>
                  <a:cubicBezTo>
                    <a:pt x="61" y="93"/>
                    <a:pt x="67" y="39"/>
                    <a:pt x="36" y="5"/>
                  </a:cubicBezTo>
                  <a:cubicBezTo>
                    <a:pt x="33" y="2"/>
                    <a:pt x="28" y="7"/>
                    <a:pt x="31" y="10"/>
                  </a:cubicBezTo>
                  <a:cubicBezTo>
                    <a:pt x="59" y="41"/>
                    <a:pt x="53" y="91"/>
                    <a:pt x="27" y="121"/>
                  </a:cubicBezTo>
                  <a:cubicBezTo>
                    <a:pt x="29" y="121"/>
                    <a:pt x="31" y="121"/>
                    <a:pt x="32" y="121"/>
                  </a:cubicBezTo>
                  <a:cubicBezTo>
                    <a:pt x="21" y="102"/>
                    <a:pt x="13" y="83"/>
                    <a:pt x="12" y="60"/>
                  </a:cubicBezTo>
                  <a:cubicBezTo>
                    <a:pt x="11" y="44"/>
                    <a:pt x="18" y="15"/>
                    <a:pt x="35" y="9"/>
                  </a:cubicBezTo>
                  <a:cubicBezTo>
                    <a:pt x="40" y="7"/>
                    <a:pt x="38" y="0"/>
                    <a:pt x="33" y="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2" name="Freeform 108"/>
            <p:cNvSpPr/>
            <p:nvPr/>
          </p:nvSpPr>
          <p:spPr bwMode="auto">
            <a:xfrm>
              <a:off x="7834313" y="8551863"/>
              <a:ext cx="457200" cy="203200"/>
            </a:xfrm>
            <a:custGeom>
              <a:avLst/>
              <a:gdLst>
                <a:gd name="T0" fmla="*/ 122 w 122"/>
                <a:gd name="T1" fmla="*/ 28 h 54"/>
                <a:gd name="T2" fmla="*/ 0 w 122"/>
                <a:gd name="T3" fmla="*/ 31 h 54"/>
                <a:gd name="T4" fmla="*/ 67 w 122"/>
                <a:gd name="T5" fmla="*/ 1 h 54"/>
                <a:gd name="T6" fmla="*/ 122 w 122"/>
                <a:gd name="T7" fmla="*/ 23 h 54"/>
              </a:gdLst>
              <a:ahLst/>
              <a:cxnLst>
                <a:cxn ang="0">
                  <a:pos x="T0" y="T1"/>
                </a:cxn>
                <a:cxn ang="0">
                  <a:pos x="T2" y="T3"/>
                </a:cxn>
                <a:cxn ang="0">
                  <a:pos x="T4" y="T5"/>
                </a:cxn>
                <a:cxn ang="0">
                  <a:pos x="T6" y="T7"/>
                </a:cxn>
              </a:cxnLst>
              <a:rect l="0" t="0" r="r" b="b"/>
              <a:pathLst>
                <a:path w="122" h="54">
                  <a:moveTo>
                    <a:pt x="122" y="28"/>
                  </a:moveTo>
                  <a:cubicBezTo>
                    <a:pt x="100" y="54"/>
                    <a:pt x="29" y="44"/>
                    <a:pt x="0" y="31"/>
                  </a:cubicBezTo>
                  <a:cubicBezTo>
                    <a:pt x="11" y="13"/>
                    <a:pt x="45" y="0"/>
                    <a:pt x="67" y="1"/>
                  </a:cubicBezTo>
                  <a:cubicBezTo>
                    <a:pt x="90" y="1"/>
                    <a:pt x="102" y="16"/>
                    <a:pt x="122" y="23"/>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3" name="Freeform 109"/>
            <p:cNvSpPr/>
            <p:nvPr/>
          </p:nvSpPr>
          <p:spPr bwMode="auto">
            <a:xfrm>
              <a:off x="7818438" y="8529638"/>
              <a:ext cx="495300" cy="252413"/>
            </a:xfrm>
            <a:custGeom>
              <a:avLst/>
              <a:gdLst>
                <a:gd name="T0" fmla="*/ 123 w 132"/>
                <a:gd name="T1" fmla="*/ 31 h 67"/>
                <a:gd name="T2" fmla="*/ 19 w 132"/>
                <a:gd name="T3" fmla="*/ 39 h 67"/>
                <a:gd name="T4" fmla="*/ 23 w 132"/>
                <a:gd name="T5" fmla="*/ 24 h 67"/>
                <a:gd name="T6" fmla="*/ 58 w 132"/>
                <a:gd name="T7" fmla="*/ 11 h 67"/>
                <a:gd name="T8" fmla="*/ 124 w 132"/>
                <a:gd name="T9" fmla="*/ 32 h 67"/>
                <a:gd name="T10" fmla="*/ 128 w 132"/>
                <a:gd name="T11" fmla="*/ 26 h 67"/>
                <a:gd name="T12" fmla="*/ 61 w 132"/>
                <a:gd name="T13" fmla="*/ 4 h 67"/>
                <a:gd name="T14" fmla="*/ 1 w 132"/>
                <a:gd name="T15" fmla="*/ 36 h 67"/>
                <a:gd name="T16" fmla="*/ 2 w 132"/>
                <a:gd name="T17" fmla="*/ 40 h 67"/>
                <a:gd name="T18" fmla="*/ 128 w 132"/>
                <a:gd name="T19" fmla="*/ 36 h 67"/>
                <a:gd name="T20" fmla="*/ 123 w 132"/>
                <a:gd name="T21" fmla="*/ 3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67">
                  <a:moveTo>
                    <a:pt x="123" y="31"/>
                  </a:moveTo>
                  <a:cubicBezTo>
                    <a:pt x="99" y="57"/>
                    <a:pt x="49" y="47"/>
                    <a:pt x="19" y="39"/>
                  </a:cubicBezTo>
                  <a:cubicBezTo>
                    <a:pt x="6" y="35"/>
                    <a:pt x="15" y="30"/>
                    <a:pt x="23" y="24"/>
                  </a:cubicBezTo>
                  <a:cubicBezTo>
                    <a:pt x="33" y="17"/>
                    <a:pt x="46" y="14"/>
                    <a:pt x="58" y="11"/>
                  </a:cubicBezTo>
                  <a:cubicBezTo>
                    <a:pt x="84" y="6"/>
                    <a:pt x="102" y="23"/>
                    <a:pt x="124" y="32"/>
                  </a:cubicBezTo>
                  <a:cubicBezTo>
                    <a:pt x="129" y="34"/>
                    <a:pt x="132" y="28"/>
                    <a:pt x="128" y="26"/>
                  </a:cubicBezTo>
                  <a:cubicBezTo>
                    <a:pt x="105" y="17"/>
                    <a:pt x="87" y="0"/>
                    <a:pt x="61" y="4"/>
                  </a:cubicBezTo>
                  <a:cubicBezTo>
                    <a:pt x="38" y="7"/>
                    <a:pt x="14" y="16"/>
                    <a:pt x="1" y="36"/>
                  </a:cubicBezTo>
                  <a:cubicBezTo>
                    <a:pt x="0" y="37"/>
                    <a:pt x="1" y="40"/>
                    <a:pt x="2" y="40"/>
                  </a:cubicBezTo>
                  <a:cubicBezTo>
                    <a:pt x="36" y="55"/>
                    <a:pt x="100" y="67"/>
                    <a:pt x="128" y="36"/>
                  </a:cubicBezTo>
                  <a:cubicBezTo>
                    <a:pt x="132" y="33"/>
                    <a:pt x="126" y="28"/>
                    <a:pt x="123" y="3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4" name="Freeform 110"/>
            <p:cNvSpPr/>
            <p:nvPr/>
          </p:nvSpPr>
          <p:spPr bwMode="auto">
            <a:xfrm>
              <a:off x="8843963" y="8256588"/>
              <a:ext cx="468312" cy="363538"/>
            </a:xfrm>
            <a:custGeom>
              <a:avLst/>
              <a:gdLst>
                <a:gd name="T0" fmla="*/ 115 w 125"/>
                <a:gd name="T1" fmla="*/ 0 h 97"/>
                <a:gd name="T2" fmla="*/ 25 w 125"/>
                <a:gd name="T3" fmla="*/ 97 h 97"/>
                <a:gd name="T4" fmla="*/ 113 w 125"/>
                <a:gd name="T5" fmla="*/ 3 h 97"/>
              </a:gdLst>
              <a:ahLst/>
              <a:cxnLst>
                <a:cxn ang="0">
                  <a:pos x="T0" y="T1"/>
                </a:cxn>
                <a:cxn ang="0">
                  <a:pos x="T2" y="T3"/>
                </a:cxn>
                <a:cxn ang="0">
                  <a:pos x="T4" y="T5"/>
                </a:cxn>
              </a:cxnLst>
              <a:rect l="0" t="0" r="r" b="b"/>
              <a:pathLst>
                <a:path w="125" h="97">
                  <a:moveTo>
                    <a:pt x="115" y="0"/>
                  </a:moveTo>
                  <a:cubicBezTo>
                    <a:pt x="125" y="50"/>
                    <a:pt x="69" y="89"/>
                    <a:pt x="25" y="97"/>
                  </a:cubicBezTo>
                  <a:cubicBezTo>
                    <a:pt x="0" y="51"/>
                    <a:pt x="71" y="8"/>
                    <a:pt x="113" y="3"/>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5" name="Freeform 111"/>
            <p:cNvSpPr/>
            <p:nvPr/>
          </p:nvSpPr>
          <p:spPr bwMode="auto">
            <a:xfrm>
              <a:off x="8832851" y="8237538"/>
              <a:ext cx="487362" cy="396875"/>
            </a:xfrm>
            <a:custGeom>
              <a:avLst/>
              <a:gdLst>
                <a:gd name="T0" fmla="*/ 114 w 130"/>
                <a:gd name="T1" fmla="*/ 6 h 106"/>
                <a:gd name="T2" fmla="*/ 85 w 130"/>
                <a:gd name="T3" fmla="*/ 72 h 106"/>
                <a:gd name="T4" fmla="*/ 50 w 130"/>
                <a:gd name="T5" fmla="*/ 92 h 106"/>
                <a:gd name="T6" fmla="*/ 27 w 130"/>
                <a:gd name="T7" fmla="*/ 86 h 106"/>
                <a:gd name="T8" fmla="*/ 117 w 130"/>
                <a:gd name="T9" fmla="*/ 11 h 106"/>
                <a:gd name="T10" fmla="*/ 115 w 130"/>
                <a:gd name="T11" fmla="*/ 4 h 106"/>
                <a:gd name="T12" fmla="*/ 25 w 130"/>
                <a:gd name="T13" fmla="*/ 104 h 106"/>
                <a:gd name="T14" fmla="*/ 29 w 130"/>
                <a:gd name="T15" fmla="*/ 106 h 106"/>
                <a:gd name="T16" fmla="*/ 121 w 130"/>
                <a:gd name="T17" fmla="*/ 4 h 106"/>
                <a:gd name="T18" fmla="*/ 114 w 130"/>
                <a:gd name="T19" fmla="*/ 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0" h="106">
                  <a:moveTo>
                    <a:pt x="114" y="6"/>
                  </a:moveTo>
                  <a:cubicBezTo>
                    <a:pt x="118" y="33"/>
                    <a:pt x="105" y="55"/>
                    <a:pt x="85" y="72"/>
                  </a:cubicBezTo>
                  <a:cubicBezTo>
                    <a:pt x="75" y="81"/>
                    <a:pt x="63" y="87"/>
                    <a:pt x="50" y="92"/>
                  </a:cubicBezTo>
                  <a:cubicBezTo>
                    <a:pt x="39" y="97"/>
                    <a:pt x="29" y="102"/>
                    <a:pt x="27" y="86"/>
                  </a:cubicBezTo>
                  <a:cubicBezTo>
                    <a:pt x="21" y="44"/>
                    <a:pt x="85" y="16"/>
                    <a:pt x="117" y="11"/>
                  </a:cubicBezTo>
                  <a:cubicBezTo>
                    <a:pt x="121" y="11"/>
                    <a:pt x="120" y="4"/>
                    <a:pt x="115" y="4"/>
                  </a:cubicBezTo>
                  <a:cubicBezTo>
                    <a:pt x="72" y="11"/>
                    <a:pt x="0" y="51"/>
                    <a:pt x="25" y="104"/>
                  </a:cubicBezTo>
                  <a:cubicBezTo>
                    <a:pt x="26" y="106"/>
                    <a:pt x="28" y="106"/>
                    <a:pt x="29" y="106"/>
                  </a:cubicBezTo>
                  <a:cubicBezTo>
                    <a:pt x="76" y="96"/>
                    <a:pt x="130" y="58"/>
                    <a:pt x="121" y="4"/>
                  </a:cubicBezTo>
                  <a:cubicBezTo>
                    <a:pt x="121" y="0"/>
                    <a:pt x="114" y="2"/>
                    <a:pt x="114"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6" name="Freeform 112"/>
            <p:cNvSpPr/>
            <p:nvPr/>
          </p:nvSpPr>
          <p:spPr bwMode="auto">
            <a:xfrm>
              <a:off x="8855076" y="7981951"/>
              <a:ext cx="420687" cy="274638"/>
            </a:xfrm>
            <a:custGeom>
              <a:avLst/>
              <a:gdLst>
                <a:gd name="T0" fmla="*/ 112 w 112"/>
                <a:gd name="T1" fmla="*/ 73 h 73"/>
                <a:gd name="T2" fmla="*/ 9 w 112"/>
                <a:gd name="T3" fmla="*/ 0 h 73"/>
                <a:gd name="T4" fmla="*/ 37 w 112"/>
                <a:gd name="T5" fmla="*/ 55 h 73"/>
                <a:gd name="T6" fmla="*/ 106 w 112"/>
                <a:gd name="T7" fmla="*/ 69 h 73"/>
              </a:gdLst>
              <a:ahLst/>
              <a:cxnLst>
                <a:cxn ang="0">
                  <a:pos x="T0" y="T1"/>
                </a:cxn>
                <a:cxn ang="0">
                  <a:pos x="T2" y="T3"/>
                </a:cxn>
                <a:cxn ang="0">
                  <a:pos x="T4" y="T5"/>
                </a:cxn>
                <a:cxn ang="0">
                  <a:pos x="T6" y="T7"/>
                </a:cxn>
              </a:cxnLst>
              <a:rect l="0" t="0" r="r" b="b"/>
              <a:pathLst>
                <a:path w="112" h="73">
                  <a:moveTo>
                    <a:pt x="112" y="73"/>
                  </a:moveTo>
                  <a:cubicBezTo>
                    <a:pt x="109" y="17"/>
                    <a:pt x="58" y="9"/>
                    <a:pt x="9" y="0"/>
                  </a:cubicBezTo>
                  <a:cubicBezTo>
                    <a:pt x="0" y="25"/>
                    <a:pt x="15" y="42"/>
                    <a:pt x="37" y="55"/>
                  </a:cubicBezTo>
                  <a:cubicBezTo>
                    <a:pt x="60" y="67"/>
                    <a:pt x="80" y="63"/>
                    <a:pt x="106" y="69"/>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7" name="Freeform 113"/>
            <p:cNvSpPr/>
            <p:nvPr/>
          </p:nvSpPr>
          <p:spPr bwMode="auto">
            <a:xfrm>
              <a:off x="8855076" y="7967663"/>
              <a:ext cx="434975" cy="307975"/>
            </a:xfrm>
            <a:custGeom>
              <a:avLst/>
              <a:gdLst>
                <a:gd name="T0" fmla="*/ 115 w 116"/>
                <a:gd name="T1" fmla="*/ 77 h 82"/>
                <a:gd name="T2" fmla="*/ 10 w 116"/>
                <a:gd name="T3" fmla="*/ 0 h 82"/>
                <a:gd name="T4" fmla="*/ 6 w 116"/>
                <a:gd name="T5" fmla="*/ 3 h 82"/>
                <a:gd name="T6" fmla="*/ 21 w 116"/>
                <a:gd name="T7" fmla="*/ 53 h 82"/>
                <a:gd name="T8" fmla="*/ 105 w 116"/>
                <a:gd name="T9" fmla="*/ 76 h 82"/>
                <a:gd name="T10" fmla="*/ 107 w 116"/>
                <a:gd name="T11" fmla="*/ 69 h 82"/>
                <a:gd name="T12" fmla="*/ 39 w 116"/>
                <a:gd name="T13" fmla="*/ 56 h 82"/>
                <a:gd name="T14" fmla="*/ 13 w 116"/>
                <a:gd name="T15" fmla="*/ 32 h 82"/>
                <a:gd name="T16" fmla="*/ 11 w 116"/>
                <a:gd name="T17" fmla="*/ 10 h 82"/>
                <a:gd name="T18" fmla="*/ 23 w 116"/>
                <a:gd name="T19" fmla="*/ 10 h 82"/>
                <a:gd name="T20" fmla="*/ 108 w 116"/>
                <a:gd name="T21" fmla="*/ 77 h 82"/>
                <a:gd name="T22" fmla="*/ 115 w 116"/>
                <a:gd name="T23" fmla="*/ 77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6" h="82">
                  <a:moveTo>
                    <a:pt x="115" y="77"/>
                  </a:moveTo>
                  <a:cubicBezTo>
                    <a:pt x="110" y="20"/>
                    <a:pt x="58" y="9"/>
                    <a:pt x="10" y="0"/>
                  </a:cubicBezTo>
                  <a:cubicBezTo>
                    <a:pt x="8" y="0"/>
                    <a:pt x="6" y="1"/>
                    <a:pt x="6" y="3"/>
                  </a:cubicBezTo>
                  <a:cubicBezTo>
                    <a:pt x="0" y="22"/>
                    <a:pt x="5" y="40"/>
                    <a:pt x="21" y="53"/>
                  </a:cubicBezTo>
                  <a:cubicBezTo>
                    <a:pt x="47" y="72"/>
                    <a:pt x="74" y="70"/>
                    <a:pt x="105" y="76"/>
                  </a:cubicBezTo>
                  <a:cubicBezTo>
                    <a:pt x="109" y="77"/>
                    <a:pt x="111" y="70"/>
                    <a:pt x="107" y="69"/>
                  </a:cubicBezTo>
                  <a:cubicBezTo>
                    <a:pt x="84" y="65"/>
                    <a:pt x="60" y="66"/>
                    <a:pt x="39" y="56"/>
                  </a:cubicBezTo>
                  <a:cubicBezTo>
                    <a:pt x="29" y="51"/>
                    <a:pt x="19" y="43"/>
                    <a:pt x="13" y="32"/>
                  </a:cubicBezTo>
                  <a:cubicBezTo>
                    <a:pt x="10" y="25"/>
                    <a:pt x="9" y="18"/>
                    <a:pt x="11" y="10"/>
                  </a:cubicBezTo>
                  <a:cubicBezTo>
                    <a:pt x="12" y="6"/>
                    <a:pt x="21" y="10"/>
                    <a:pt x="23" y="10"/>
                  </a:cubicBezTo>
                  <a:cubicBezTo>
                    <a:pt x="63" y="18"/>
                    <a:pt x="104" y="31"/>
                    <a:pt x="108" y="77"/>
                  </a:cubicBezTo>
                  <a:cubicBezTo>
                    <a:pt x="109" y="82"/>
                    <a:pt x="116" y="82"/>
                    <a:pt x="115" y="7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8" name="Freeform 114"/>
            <p:cNvSpPr/>
            <p:nvPr/>
          </p:nvSpPr>
          <p:spPr bwMode="auto">
            <a:xfrm>
              <a:off x="7675563" y="7993063"/>
              <a:ext cx="473075" cy="300038"/>
            </a:xfrm>
            <a:custGeom>
              <a:avLst/>
              <a:gdLst>
                <a:gd name="T0" fmla="*/ 120 w 126"/>
                <a:gd name="T1" fmla="*/ 69 h 80"/>
                <a:gd name="T2" fmla="*/ 62 w 126"/>
                <a:gd name="T3" fmla="*/ 76 h 80"/>
                <a:gd name="T4" fmla="*/ 0 w 126"/>
                <a:gd name="T5" fmla="*/ 28 h 80"/>
                <a:gd name="T6" fmla="*/ 126 w 126"/>
                <a:gd name="T7" fmla="*/ 67 h 80"/>
              </a:gdLst>
              <a:ahLst/>
              <a:cxnLst>
                <a:cxn ang="0">
                  <a:pos x="T0" y="T1"/>
                </a:cxn>
                <a:cxn ang="0">
                  <a:pos x="T2" y="T3"/>
                </a:cxn>
                <a:cxn ang="0">
                  <a:pos x="T4" y="T5"/>
                </a:cxn>
                <a:cxn ang="0">
                  <a:pos x="T6" y="T7"/>
                </a:cxn>
              </a:cxnLst>
              <a:rect l="0" t="0" r="r" b="b"/>
              <a:pathLst>
                <a:path w="126" h="80">
                  <a:moveTo>
                    <a:pt x="120" y="69"/>
                  </a:moveTo>
                  <a:cubicBezTo>
                    <a:pt x="100" y="72"/>
                    <a:pt x="83" y="80"/>
                    <a:pt x="62" y="76"/>
                  </a:cubicBezTo>
                  <a:cubicBezTo>
                    <a:pt x="34" y="70"/>
                    <a:pt x="14" y="50"/>
                    <a:pt x="0" y="28"/>
                  </a:cubicBezTo>
                  <a:cubicBezTo>
                    <a:pt x="44" y="0"/>
                    <a:pt x="99" y="33"/>
                    <a:pt x="126" y="67"/>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9" name="Freeform 115"/>
            <p:cNvSpPr/>
            <p:nvPr/>
          </p:nvSpPr>
          <p:spPr bwMode="auto">
            <a:xfrm>
              <a:off x="7661276" y="7986713"/>
              <a:ext cx="506412" cy="325438"/>
            </a:xfrm>
            <a:custGeom>
              <a:avLst/>
              <a:gdLst>
                <a:gd name="T0" fmla="*/ 123 w 135"/>
                <a:gd name="T1" fmla="*/ 68 h 87"/>
                <a:gd name="T2" fmla="*/ 56 w 135"/>
                <a:gd name="T3" fmla="*/ 71 h 87"/>
                <a:gd name="T4" fmla="*/ 11 w 135"/>
                <a:gd name="T5" fmla="*/ 30 h 87"/>
                <a:gd name="T6" fmla="*/ 127 w 135"/>
                <a:gd name="T7" fmla="*/ 72 h 87"/>
                <a:gd name="T8" fmla="*/ 132 w 135"/>
                <a:gd name="T9" fmla="*/ 67 h 87"/>
                <a:gd name="T10" fmla="*/ 2 w 135"/>
                <a:gd name="T11" fmla="*/ 27 h 87"/>
                <a:gd name="T12" fmla="*/ 1 w 135"/>
                <a:gd name="T13" fmla="*/ 32 h 87"/>
                <a:gd name="T14" fmla="*/ 48 w 135"/>
                <a:gd name="T15" fmla="*/ 76 h 87"/>
                <a:gd name="T16" fmla="*/ 125 w 135"/>
                <a:gd name="T17" fmla="*/ 75 h 87"/>
                <a:gd name="T18" fmla="*/ 123 w 135"/>
                <a:gd name="T19" fmla="*/ 68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5" h="87">
                  <a:moveTo>
                    <a:pt x="123" y="68"/>
                  </a:moveTo>
                  <a:cubicBezTo>
                    <a:pt x="99" y="72"/>
                    <a:pt x="79" y="79"/>
                    <a:pt x="56" y="71"/>
                  </a:cubicBezTo>
                  <a:cubicBezTo>
                    <a:pt x="51" y="70"/>
                    <a:pt x="2" y="35"/>
                    <a:pt x="11" y="30"/>
                  </a:cubicBezTo>
                  <a:cubicBezTo>
                    <a:pt x="52" y="7"/>
                    <a:pt x="102" y="41"/>
                    <a:pt x="127" y="72"/>
                  </a:cubicBezTo>
                  <a:cubicBezTo>
                    <a:pt x="130" y="75"/>
                    <a:pt x="135" y="70"/>
                    <a:pt x="132" y="67"/>
                  </a:cubicBezTo>
                  <a:cubicBezTo>
                    <a:pt x="101" y="29"/>
                    <a:pt x="49" y="0"/>
                    <a:pt x="2" y="27"/>
                  </a:cubicBezTo>
                  <a:cubicBezTo>
                    <a:pt x="0" y="28"/>
                    <a:pt x="0" y="30"/>
                    <a:pt x="1" y="32"/>
                  </a:cubicBezTo>
                  <a:cubicBezTo>
                    <a:pt x="13" y="50"/>
                    <a:pt x="28" y="67"/>
                    <a:pt x="48" y="76"/>
                  </a:cubicBezTo>
                  <a:cubicBezTo>
                    <a:pt x="75" y="87"/>
                    <a:pt x="97" y="80"/>
                    <a:pt x="125" y="75"/>
                  </a:cubicBezTo>
                  <a:cubicBezTo>
                    <a:pt x="129" y="74"/>
                    <a:pt x="127" y="67"/>
                    <a:pt x="123" y="6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0" name="Freeform 116"/>
            <p:cNvSpPr/>
            <p:nvPr/>
          </p:nvSpPr>
          <p:spPr bwMode="auto">
            <a:xfrm>
              <a:off x="7953376" y="8840788"/>
              <a:ext cx="203200" cy="330200"/>
            </a:xfrm>
            <a:custGeom>
              <a:avLst/>
              <a:gdLst>
                <a:gd name="T0" fmla="*/ 17 w 54"/>
                <a:gd name="T1" fmla="*/ 1 h 88"/>
                <a:gd name="T2" fmla="*/ 29 w 54"/>
                <a:gd name="T3" fmla="*/ 88 h 88"/>
                <a:gd name="T4" fmla="*/ 23 w 54"/>
                <a:gd name="T5" fmla="*/ 0 h 88"/>
              </a:gdLst>
              <a:ahLst/>
              <a:cxnLst>
                <a:cxn ang="0">
                  <a:pos x="T0" y="T1"/>
                </a:cxn>
                <a:cxn ang="0">
                  <a:pos x="T2" y="T3"/>
                </a:cxn>
                <a:cxn ang="0">
                  <a:pos x="T4" y="T5"/>
                </a:cxn>
              </a:cxnLst>
              <a:rect l="0" t="0" r="r" b="b"/>
              <a:pathLst>
                <a:path w="54" h="88">
                  <a:moveTo>
                    <a:pt x="17" y="1"/>
                  </a:moveTo>
                  <a:cubicBezTo>
                    <a:pt x="0" y="29"/>
                    <a:pt x="6" y="65"/>
                    <a:pt x="29" y="88"/>
                  </a:cubicBezTo>
                  <a:cubicBezTo>
                    <a:pt x="39" y="61"/>
                    <a:pt x="54" y="19"/>
                    <a:pt x="23" y="0"/>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1" name="Freeform 117"/>
            <p:cNvSpPr/>
            <p:nvPr/>
          </p:nvSpPr>
          <p:spPr bwMode="auto">
            <a:xfrm>
              <a:off x="7942263" y="8823326"/>
              <a:ext cx="225425" cy="366713"/>
            </a:xfrm>
            <a:custGeom>
              <a:avLst/>
              <a:gdLst>
                <a:gd name="T0" fmla="*/ 17 w 60"/>
                <a:gd name="T1" fmla="*/ 4 h 98"/>
                <a:gd name="T2" fmla="*/ 30 w 60"/>
                <a:gd name="T3" fmla="*/ 95 h 98"/>
                <a:gd name="T4" fmla="*/ 36 w 60"/>
                <a:gd name="T5" fmla="*/ 94 h 98"/>
                <a:gd name="T6" fmla="*/ 28 w 60"/>
                <a:gd name="T7" fmla="*/ 2 h 98"/>
                <a:gd name="T8" fmla="*/ 25 w 60"/>
                <a:gd name="T9" fmla="*/ 8 h 98"/>
                <a:gd name="T10" fmla="*/ 29 w 60"/>
                <a:gd name="T11" fmla="*/ 92 h 98"/>
                <a:gd name="T12" fmla="*/ 35 w 60"/>
                <a:gd name="T13" fmla="*/ 90 h 98"/>
                <a:gd name="T14" fmla="*/ 23 w 60"/>
                <a:gd name="T15" fmla="*/ 8 h 98"/>
                <a:gd name="T16" fmla="*/ 17 w 60"/>
                <a:gd name="T17" fmla="*/ 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98">
                  <a:moveTo>
                    <a:pt x="17" y="4"/>
                  </a:moveTo>
                  <a:cubicBezTo>
                    <a:pt x="0" y="35"/>
                    <a:pt x="6" y="70"/>
                    <a:pt x="30" y="95"/>
                  </a:cubicBezTo>
                  <a:cubicBezTo>
                    <a:pt x="32" y="98"/>
                    <a:pt x="35" y="96"/>
                    <a:pt x="36" y="94"/>
                  </a:cubicBezTo>
                  <a:cubicBezTo>
                    <a:pt x="47" y="64"/>
                    <a:pt x="60" y="24"/>
                    <a:pt x="28" y="2"/>
                  </a:cubicBezTo>
                  <a:cubicBezTo>
                    <a:pt x="24" y="0"/>
                    <a:pt x="21" y="6"/>
                    <a:pt x="25" y="8"/>
                  </a:cubicBezTo>
                  <a:cubicBezTo>
                    <a:pt x="53" y="28"/>
                    <a:pt x="38" y="66"/>
                    <a:pt x="29" y="92"/>
                  </a:cubicBezTo>
                  <a:cubicBezTo>
                    <a:pt x="31" y="91"/>
                    <a:pt x="33" y="91"/>
                    <a:pt x="35" y="90"/>
                  </a:cubicBezTo>
                  <a:cubicBezTo>
                    <a:pt x="13" y="67"/>
                    <a:pt x="8" y="36"/>
                    <a:pt x="23" y="8"/>
                  </a:cubicBezTo>
                  <a:cubicBezTo>
                    <a:pt x="25" y="4"/>
                    <a:pt x="19" y="0"/>
                    <a:pt x="17" y="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5" name="Freeform 141"/>
            <p:cNvSpPr/>
            <p:nvPr/>
          </p:nvSpPr>
          <p:spPr bwMode="auto">
            <a:xfrm>
              <a:off x="7402513" y="7269163"/>
              <a:ext cx="836612" cy="652463"/>
            </a:xfrm>
            <a:custGeom>
              <a:avLst/>
              <a:gdLst>
                <a:gd name="T0" fmla="*/ 223 w 223"/>
                <a:gd name="T1" fmla="*/ 127 h 174"/>
                <a:gd name="T2" fmla="*/ 0 w 223"/>
                <a:gd name="T3" fmla="*/ 96 h 174"/>
                <a:gd name="T4" fmla="*/ 223 w 223"/>
                <a:gd name="T5" fmla="*/ 127 h 174"/>
              </a:gdLst>
              <a:ahLst/>
              <a:cxnLst>
                <a:cxn ang="0">
                  <a:pos x="T0" y="T1"/>
                </a:cxn>
                <a:cxn ang="0">
                  <a:pos x="T2" y="T3"/>
                </a:cxn>
                <a:cxn ang="0">
                  <a:pos x="T4" y="T5"/>
                </a:cxn>
              </a:cxnLst>
              <a:rect l="0" t="0" r="r" b="b"/>
              <a:pathLst>
                <a:path w="223" h="174">
                  <a:moveTo>
                    <a:pt x="223" y="127"/>
                  </a:moveTo>
                  <a:cubicBezTo>
                    <a:pt x="223" y="127"/>
                    <a:pt x="118" y="0"/>
                    <a:pt x="0" y="96"/>
                  </a:cubicBezTo>
                  <a:cubicBezTo>
                    <a:pt x="0" y="96"/>
                    <a:pt x="73" y="174"/>
                    <a:pt x="223" y="1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6" name="Freeform 142"/>
            <p:cNvSpPr>
              <a:spLocks noEditPoints="1"/>
            </p:cNvSpPr>
            <p:nvPr/>
          </p:nvSpPr>
          <p:spPr bwMode="auto">
            <a:xfrm>
              <a:off x="7375526" y="7478713"/>
              <a:ext cx="890587" cy="342900"/>
            </a:xfrm>
            <a:custGeom>
              <a:avLst/>
              <a:gdLst>
                <a:gd name="T0" fmla="*/ 138 w 237"/>
                <a:gd name="T1" fmla="*/ 91 h 91"/>
                <a:gd name="T2" fmla="*/ 138 w 237"/>
                <a:gd name="T3" fmla="*/ 91 h 91"/>
                <a:gd name="T4" fmla="*/ 4 w 237"/>
                <a:gd name="T5" fmla="*/ 43 h 91"/>
                <a:gd name="T6" fmla="*/ 0 w 237"/>
                <a:gd name="T7" fmla="*/ 39 h 91"/>
                <a:gd name="T8" fmla="*/ 4 w 237"/>
                <a:gd name="T9" fmla="*/ 36 h 91"/>
                <a:gd name="T10" fmla="*/ 99 w 237"/>
                <a:gd name="T11" fmla="*/ 0 h 91"/>
                <a:gd name="T12" fmla="*/ 233 w 237"/>
                <a:gd name="T13" fmla="*/ 68 h 91"/>
                <a:gd name="T14" fmla="*/ 237 w 237"/>
                <a:gd name="T15" fmla="*/ 73 h 91"/>
                <a:gd name="T16" fmla="*/ 231 w 237"/>
                <a:gd name="T17" fmla="*/ 75 h 91"/>
                <a:gd name="T18" fmla="*/ 138 w 237"/>
                <a:gd name="T19" fmla="*/ 91 h 91"/>
                <a:gd name="T20" fmla="*/ 14 w 237"/>
                <a:gd name="T21" fmla="*/ 40 h 91"/>
                <a:gd name="T22" fmla="*/ 138 w 237"/>
                <a:gd name="T23" fmla="*/ 82 h 91"/>
                <a:gd name="T24" fmla="*/ 138 w 237"/>
                <a:gd name="T25" fmla="*/ 82 h 91"/>
                <a:gd name="T26" fmla="*/ 222 w 237"/>
                <a:gd name="T27" fmla="*/ 69 h 91"/>
                <a:gd name="T28" fmla="*/ 99 w 237"/>
                <a:gd name="T29" fmla="*/ 8 h 91"/>
                <a:gd name="T30" fmla="*/ 14 w 237"/>
                <a:gd name="T31" fmla="*/ 4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7" h="91">
                  <a:moveTo>
                    <a:pt x="138" y="91"/>
                  </a:moveTo>
                  <a:cubicBezTo>
                    <a:pt x="138" y="91"/>
                    <a:pt x="138" y="91"/>
                    <a:pt x="138" y="91"/>
                  </a:cubicBezTo>
                  <a:cubicBezTo>
                    <a:pt x="49" y="91"/>
                    <a:pt x="6" y="45"/>
                    <a:pt x="4" y="43"/>
                  </a:cubicBezTo>
                  <a:cubicBezTo>
                    <a:pt x="0" y="39"/>
                    <a:pt x="0" y="39"/>
                    <a:pt x="0" y="39"/>
                  </a:cubicBezTo>
                  <a:cubicBezTo>
                    <a:pt x="4" y="36"/>
                    <a:pt x="4" y="36"/>
                    <a:pt x="4" y="36"/>
                  </a:cubicBezTo>
                  <a:cubicBezTo>
                    <a:pt x="34" y="12"/>
                    <a:pt x="66" y="0"/>
                    <a:pt x="99" y="0"/>
                  </a:cubicBezTo>
                  <a:cubicBezTo>
                    <a:pt x="175" y="0"/>
                    <a:pt x="231" y="66"/>
                    <a:pt x="233" y="68"/>
                  </a:cubicBezTo>
                  <a:cubicBezTo>
                    <a:pt x="237" y="73"/>
                    <a:pt x="237" y="73"/>
                    <a:pt x="237" y="73"/>
                  </a:cubicBezTo>
                  <a:cubicBezTo>
                    <a:pt x="231" y="75"/>
                    <a:pt x="231" y="75"/>
                    <a:pt x="231" y="75"/>
                  </a:cubicBezTo>
                  <a:cubicBezTo>
                    <a:pt x="199" y="86"/>
                    <a:pt x="168" y="91"/>
                    <a:pt x="138" y="91"/>
                  </a:cubicBezTo>
                  <a:close/>
                  <a:moveTo>
                    <a:pt x="14" y="40"/>
                  </a:moveTo>
                  <a:cubicBezTo>
                    <a:pt x="26" y="51"/>
                    <a:pt x="67" y="82"/>
                    <a:pt x="138" y="82"/>
                  </a:cubicBezTo>
                  <a:cubicBezTo>
                    <a:pt x="138" y="82"/>
                    <a:pt x="138" y="82"/>
                    <a:pt x="138" y="82"/>
                  </a:cubicBezTo>
                  <a:cubicBezTo>
                    <a:pt x="165" y="82"/>
                    <a:pt x="193" y="78"/>
                    <a:pt x="222" y="69"/>
                  </a:cubicBezTo>
                  <a:cubicBezTo>
                    <a:pt x="207" y="54"/>
                    <a:pt x="159" y="8"/>
                    <a:pt x="99" y="8"/>
                  </a:cubicBezTo>
                  <a:cubicBezTo>
                    <a:pt x="69" y="8"/>
                    <a:pt x="41" y="19"/>
                    <a:pt x="14" y="4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4" name="Freeform 170"/>
            <p:cNvSpPr/>
            <p:nvPr/>
          </p:nvSpPr>
          <p:spPr bwMode="auto">
            <a:xfrm>
              <a:off x="10096501" y="6883401"/>
              <a:ext cx="3303587" cy="1516063"/>
            </a:xfrm>
            <a:custGeom>
              <a:avLst/>
              <a:gdLst>
                <a:gd name="T0" fmla="*/ 4 w 880"/>
                <a:gd name="T1" fmla="*/ 390 h 404"/>
                <a:gd name="T2" fmla="*/ 402 w 880"/>
                <a:gd name="T3" fmla="*/ 206 h 404"/>
                <a:gd name="T4" fmla="*/ 876 w 880"/>
                <a:gd name="T5" fmla="*/ 7 h 404"/>
                <a:gd name="T6" fmla="*/ 876 w 880"/>
                <a:gd name="T7" fmla="*/ 0 h 404"/>
                <a:gd name="T8" fmla="*/ 431 w 880"/>
                <a:gd name="T9" fmla="*/ 175 h 404"/>
                <a:gd name="T10" fmla="*/ 4 w 880"/>
                <a:gd name="T11" fmla="*/ 384 h 404"/>
                <a:gd name="T12" fmla="*/ 4 w 880"/>
                <a:gd name="T13" fmla="*/ 390 h 404"/>
              </a:gdLst>
              <a:ahLst/>
              <a:cxnLst>
                <a:cxn ang="0">
                  <a:pos x="T0" y="T1"/>
                </a:cxn>
                <a:cxn ang="0">
                  <a:pos x="T2" y="T3"/>
                </a:cxn>
                <a:cxn ang="0">
                  <a:pos x="T4" y="T5"/>
                </a:cxn>
                <a:cxn ang="0">
                  <a:pos x="T6" y="T7"/>
                </a:cxn>
                <a:cxn ang="0">
                  <a:pos x="T8" y="T9"/>
                </a:cxn>
                <a:cxn ang="0">
                  <a:pos x="T10" y="T11"/>
                </a:cxn>
                <a:cxn ang="0">
                  <a:pos x="T12" y="T13"/>
                </a:cxn>
              </a:cxnLst>
              <a:rect l="0" t="0" r="r" b="b"/>
              <a:pathLst>
                <a:path w="880" h="404">
                  <a:moveTo>
                    <a:pt x="4" y="390"/>
                  </a:moveTo>
                  <a:cubicBezTo>
                    <a:pt x="161" y="404"/>
                    <a:pt x="287" y="298"/>
                    <a:pt x="402" y="206"/>
                  </a:cubicBezTo>
                  <a:cubicBezTo>
                    <a:pt x="539" y="97"/>
                    <a:pt x="695" y="8"/>
                    <a:pt x="876" y="7"/>
                  </a:cubicBezTo>
                  <a:cubicBezTo>
                    <a:pt x="880" y="7"/>
                    <a:pt x="880" y="0"/>
                    <a:pt x="876" y="0"/>
                  </a:cubicBezTo>
                  <a:cubicBezTo>
                    <a:pt x="710" y="1"/>
                    <a:pt x="559" y="76"/>
                    <a:pt x="431" y="175"/>
                  </a:cubicBezTo>
                  <a:cubicBezTo>
                    <a:pt x="306" y="272"/>
                    <a:pt x="174" y="399"/>
                    <a:pt x="4" y="384"/>
                  </a:cubicBezTo>
                  <a:cubicBezTo>
                    <a:pt x="0" y="384"/>
                    <a:pt x="0" y="390"/>
                    <a:pt x="4" y="39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5" name="Freeform 171"/>
            <p:cNvSpPr/>
            <p:nvPr/>
          </p:nvSpPr>
          <p:spPr bwMode="auto">
            <a:xfrm>
              <a:off x="11647488" y="7137401"/>
              <a:ext cx="720725" cy="1144588"/>
            </a:xfrm>
            <a:custGeom>
              <a:avLst/>
              <a:gdLst>
                <a:gd name="T0" fmla="*/ 7 w 192"/>
                <a:gd name="T1" fmla="*/ 303 h 305"/>
                <a:gd name="T2" fmla="*/ 189 w 192"/>
                <a:gd name="T3" fmla="*/ 7 h 305"/>
                <a:gd name="T4" fmla="*/ 184 w 192"/>
                <a:gd name="T5" fmla="*/ 2 h 305"/>
                <a:gd name="T6" fmla="*/ 4 w 192"/>
                <a:gd name="T7" fmla="*/ 297 h 305"/>
                <a:gd name="T8" fmla="*/ 7 w 192"/>
                <a:gd name="T9" fmla="*/ 303 h 305"/>
              </a:gdLst>
              <a:ahLst/>
              <a:cxnLst>
                <a:cxn ang="0">
                  <a:pos x="T0" y="T1"/>
                </a:cxn>
                <a:cxn ang="0">
                  <a:pos x="T2" y="T3"/>
                </a:cxn>
                <a:cxn ang="0">
                  <a:pos x="T4" y="T5"/>
                </a:cxn>
                <a:cxn ang="0">
                  <a:pos x="T6" y="T7"/>
                </a:cxn>
                <a:cxn ang="0">
                  <a:pos x="T8" y="T9"/>
                </a:cxn>
              </a:cxnLst>
              <a:rect l="0" t="0" r="r" b="b"/>
              <a:pathLst>
                <a:path w="192" h="305">
                  <a:moveTo>
                    <a:pt x="7" y="303"/>
                  </a:moveTo>
                  <a:cubicBezTo>
                    <a:pt x="117" y="241"/>
                    <a:pt x="97" y="85"/>
                    <a:pt x="189" y="7"/>
                  </a:cubicBezTo>
                  <a:cubicBezTo>
                    <a:pt x="192" y="4"/>
                    <a:pt x="188" y="0"/>
                    <a:pt x="184" y="2"/>
                  </a:cubicBezTo>
                  <a:cubicBezTo>
                    <a:pt x="93" y="80"/>
                    <a:pt x="113" y="236"/>
                    <a:pt x="4" y="297"/>
                  </a:cubicBezTo>
                  <a:cubicBezTo>
                    <a:pt x="0" y="299"/>
                    <a:pt x="4" y="305"/>
                    <a:pt x="7" y="30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6" name="Freeform 172"/>
            <p:cNvSpPr/>
            <p:nvPr/>
          </p:nvSpPr>
          <p:spPr bwMode="auto">
            <a:xfrm>
              <a:off x="10539413" y="7888288"/>
              <a:ext cx="739775" cy="127000"/>
            </a:xfrm>
            <a:custGeom>
              <a:avLst/>
              <a:gdLst>
                <a:gd name="T0" fmla="*/ 4 w 197"/>
                <a:gd name="T1" fmla="*/ 20 h 34"/>
                <a:gd name="T2" fmla="*/ 87 w 197"/>
                <a:gd name="T3" fmla="*/ 28 h 34"/>
                <a:gd name="T4" fmla="*/ 193 w 197"/>
                <a:gd name="T5" fmla="*/ 7 h 34"/>
                <a:gd name="T6" fmla="*/ 191 w 197"/>
                <a:gd name="T7" fmla="*/ 1 h 34"/>
                <a:gd name="T8" fmla="*/ 108 w 197"/>
                <a:gd name="T9" fmla="*/ 18 h 34"/>
                <a:gd name="T10" fmla="*/ 7 w 197"/>
                <a:gd name="T11" fmla="*/ 14 h 34"/>
                <a:gd name="T12" fmla="*/ 4 w 197"/>
                <a:gd name="T13" fmla="*/ 20 h 34"/>
              </a:gdLst>
              <a:ahLst/>
              <a:cxnLst>
                <a:cxn ang="0">
                  <a:pos x="T0" y="T1"/>
                </a:cxn>
                <a:cxn ang="0">
                  <a:pos x="T2" y="T3"/>
                </a:cxn>
                <a:cxn ang="0">
                  <a:pos x="T4" y="T5"/>
                </a:cxn>
                <a:cxn ang="0">
                  <a:pos x="T6" y="T7"/>
                </a:cxn>
                <a:cxn ang="0">
                  <a:pos x="T8" y="T9"/>
                </a:cxn>
                <a:cxn ang="0">
                  <a:pos x="T10" y="T11"/>
                </a:cxn>
                <a:cxn ang="0">
                  <a:pos x="T12" y="T13"/>
                </a:cxn>
              </a:cxnLst>
              <a:rect l="0" t="0" r="r" b="b"/>
              <a:pathLst>
                <a:path w="197" h="34">
                  <a:moveTo>
                    <a:pt x="4" y="20"/>
                  </a:moveTo>
                  <a:cubicBezTo>
                    <a:pt x="29" y="34"/>
                    <a:pt x="60" y="32"/>
                    <a:pt x="87" y="28"/>
                  </a:cubicBezTo>
                  <a:cubicBezTo>
                    <a:pt x="123" y="23"/>
                    <a:pt x="157" y="12"/>
                    <a:pt x="193" y="7"/>
                  </a:cubicBezTo>
                  <a:cubicBezTo>
                    <a:pt x="197" y="7"/>
                    <a:pt x="195" y="0"/>
                    <a:pt x="191" y="1"/>
                  </a:cubicBezTo>
                  <a:cubicBezTo>
                    <a:pt x="163" y="5"/>
                    <a:pt x="136" y="13"/>
                    <a:pt x="108" y="18"/>
                  </a:cubicBezTo>
                  <a:cubicBezTo>
                    <a:pt x="76" y="25"/>
                    <a:pt x="37" y="31"/>
                    <a:pt x="7" y="14"/>
                  </a:cubicBezTo>
                  <a:cubicBezTo>
                    <a:pt x="4" y="12"/>
                    <a:pt x="0" y="18"/>
                    <a:pt x="4" y="2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7" name="Freeform 173"/>
            <p:cNvSpPr/>
            <p:nvPr/>
          </p:nvSpPr>
          <p:spPr bwMode="auto">
            <a:xfrm>
              <a:off x="10299701" y="7794626"/>
              <a:ext cx="288925" cy="225425"/>
            </a:xfrm>
            <a:custGeom>
              <a:avLst/>
              <a:gdLst>
                <a:gd name="T0" fmla="*/ 70 w 77"/>
                <a:gd name="T1" fmla="*/ 41 h 60"/>
                <a:gd name="T2" fmla="*/ 0 w 77"/>
                <a:gd name="T3" fmla="*/ 0 h 60"/>
                <a:gd name="T4" fmla="*/ 49 w 77"/>
                <a:gd name="T5" fmla="*/ 9 h 60"/>
                <a:gd name="T6" fmla="*/ 72 w 77"/>
                <a:gd name="T7" fmla="*/ 39 h 60"/>
                <a:gd name="T8" fmla="*/ 70 w 77"/>
                <a:gd name="T9" fmla="*/ 41 h 60"/>
              </a:gdLst>
              <a:ahLst/>
              <a:cxnLst>
                <a:cxn ang="0">
                  <a:pos x="T0" y="T1"/>
                </a:cxn>
                <a:cxn ang="0">
                  <a:pos x="T2" y="T3"/>
                </a:cxn>
                <a:cxn ang="0">
                  <a:pos x="T4" y="T5"/>
                </a:cxn>
                <a:cxn ang="0">
                  <a:pos x="T6" y="T7"/>
                </a:cxn>
                <a:cxn ang="0">
                  <a:pos x="T8" y="T9"/>
                </a:cxn>
              </a:cxnLst>
              <a:rect l="0" t="0" r="r" b="b"/>
              <a:pathLst>
                <a:path w="77" h="60">
                  <a:moveTo>
                    <a:pt x="70" y="41"/>
                  </a:moveTo>
                  <a:cubicBezTo>
                    <a:pt x="41" y="60"/>
                    <a:pt x="10" y="23"/>
                    <a:pt x="0" y="0"/>
                  </a:cubicBezTo>
                  <a:cubicBezTo>
                    <a:pt x="17" y="3"/>
                    <a:pt x="33" y="0"/>
                    <a:pt x="49" y="9"/>
                  </a:cubicBezTo>
                  <a:cubicBezTo>
                    <a:pt x="58" y="14"/>
                    <a:pt x="77" y="28"/>
                    <a:pt x="72" y="39"/>
                  </a:cubicBezTo>
                  <a:lnTo>
                    <a:pt x="70" y="41"/>
                  </a:lnTo>
                  <a:close/>
                </a:path>
              </a:pathLst>
            </a:custGeom>
            <a:solidFill>
              <a:srgbClr val="FF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8" name="Freeform 174"/>
            <p:cNvSpPr/>
            <p:nvPr/>
          </p:nvSpPr>
          <p:spPr bwMode="auto">
            <a:xfrm>
              <a:off x="10283826" y="7780338"/>
              <a:ext cx="327025" cy="247650"/>
            </a:xfrm>
            <a:custGeom>
              <a:avLst/>
              <a:gdLst>
                <a:gd name="T0" fmla="*/ 72 w 87"/>
                <a:gd name="T1" fmla="*/ 42 h 66"/>
                <a:gd name="T2" fmla="*/ 7 w 87"/>
                <a:gd name="T3" fmla="*/ 2 h 66"/>
                <a:gd name="T4" fmla="*/ 3 w 87"/>
                <a:gd name="T5" fmla="*/ 7 h 66"/>
                <a:gd name="T6" fmla="*/ 44 w 87"/>
                <a:gd name="T7" fmla="*/ 12 h 66"/>
                <a:gd name="T8" fmla="*/ 72 w 87"/>
                <a:gd name="T9" fmla="*/ 42 h 66"/>
                <a:gd name="T10" fmla="*/ 75 w 87"/>
                <a:gd name="T11" fmla="*/ 47 h 66"/>
                <a:gd name="T12" fmla="*/ 68 w 87"/>
                <a:gd name="T13" fmla="*/ 20 h 66"/>
                <a:gd name="T14" fmla="*/ 5 w 87"/>
                <a:gd name="T15" fmla="*/ 0 h 66"/>
                <a:gd name="T16" fmla="*/ 1 w 87"/>
                <a:gd name="T17" fmla="*/ 5 h 66"/>
                <a:gd name="T18" fmla="*/ 75 w 87"/>
                <a:gd name="T19" fmla="*/ 47 h 66"/>
                <a:gd name="T20" fmla="*/ 72 w 87"/>
                <a:gd name="T21" fmla="*/ 4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7" h="66">
                  <a:moveTo>
                    <a:pt x="72" y="42"/>
                  </a:moveTo>
                  <a:cubicBezTo>
                    <a:pt x="43" y="59"/>
                    <a:pt x="18" y="25"/>
                    <a:pt x="7" y="2"/>
                  </a:cubicBezTo>
                  <a:cubicBezTo>
                    <a:pt x="6" y="3"/>
                    <a:pt x="4" y="5"/>
                    <a:pt x="3" y="7"/>
                  </a:cubicBezTo>
                  <a:cubicBezTo>
                    <a:pt x="17" y="9"/>
                    <a:pt x="30" y="8"/>
                    <a:pt x="44" y="12"/>
                  </a:cubicBezTo>
                  <a:cubicBezTo>
                    <a:pt x="49" y="14"/>
                    <a:pt x="83" y="36"/>
                    <a:pt x="72" y="42"/>
                  </a:cubicBezTo>
                  <a:cubicBezTo>
                    <a:pt x="69" y="44"/>
                    <a:pt x="72" y="49"/>
                    <a:pt x="75" y="47"/>
                  </a:cubicBezTo>
                  <a:cubicBezTo>
                    <a:pt x="87" y="40"/>
                    <a:pt x="74" y="26"/>
                    <a:pt x="68" y="20"/>
                  </a:cubicBezTo>
                  <a:cubicBezTo>
                    <a:pt x="50" y="3"/>
                    <a:pt x="28" y="4"/>
                    <a:pt x="5" y="0"/>
                  </a:cubicBezTo>
                  <a:cubicBezTo>
                    <a:pt x="2" y="0"/>
                    <a:pt x="0" y="2"/>
                    <a:pt x="1" y="5"/>
                  </a:cubicBezTo>
                  <a:cubicBezTo>
                    <a:pt x="14" y="32"/>
                    <a:pt x="43" y="66"/>
                    <a:pt x="75" y="47"/>
                  </a:cubicBezTo>
                  <a:cubicBezTo>
                    <a:pt x="79" y="45"/>
                    <a:pt x="76" y="40"/>
                    <a:pt x="72" y="4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9" name="Freeform 175"/>
            <p:cNvSpPr/>
            <p:nvPr/>
          </p:nvSpPr>
          <p:spPr bwMode="auto">
            <a:xfrm>
              <a:off x="9774238" y="8188326"/>
              <a:ext cx="352425" cy="225425"/>
            </a:xfrm>
            <a:custGeom>
              <a:avLst/>
              <a:gdLst>
                <a:gd name="T0" fmla="*/ 92 w 94"/>
                <a:gd name="T1" fmla="*/ 40 h 60"/>
                <a:gd name="T2" fmla="*/ 0 w 94"/>
                <a:gd name="T3" fmla="*/ 31 h 60"/>
                <a:gd name="T4" fmla="*/ 94 w 94"/>
                <a:gd name="T5" fmla="*/ 35 h 60"/>
                <a:gd name="T6" fmla="*/ 92 w 94"/>
                <a:gd name="T7" fmla="*/ 40 h 60"/>
              </a:gdLst>
              <a:ahLst/>
              <a:cxnLst>
                <a:cxn ang="0">
                  <a:pos x="T0" y="T1"/>
                </a:cxn>
                <a:cxn ang="0">
                  <a:pos x="T2" y="T3"/>
                </a:cxn>
                <a:cxn ang="0">
                  <a:pos x="T4" y="T5"/>
                </a:cxn>
                <a:cxn ang="0">
                  <a:pos x="T6" y="T7"/>
                </a:cxn>
              </a:cxnLst>
              <a:rect l="0" t="0" r="r" b="b"/>
              <a:pathLst>
                <a:path w="94" h="60">
                  <a:moveTo>
                    <a:pt x="92" y="40"/>
                  </a:moveTo>
                  <a:cubicBezTo>
                    <a:pt x="56" y="60"/>
                    <a:pt x="33" y="48"/>
                    <a:pt x="0" y="31"/>
                  </a:cubicBezTo>
                  <a:cubicBezTo>
                    <a:pt x="28" y="17"/>
                    <a:pt x="76" y="0"/>
                    <a:pt x="94" y="35"/>
                  </a:cubicBezTo>
                  <a:lnTo>
                    <a:pt x="92" y="40"/>
                  </a:lnTo>
                  <a:close/>
                </a:path>
              </a:pathLst>
            </a:custGeom>
            <a:solidFill>
              <a:srgbClr val="FF8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0" name="Freeform 176"/>
            <p:cNvSpPr/>
            <p:nvPr/>
          </p:nvSpPr>
          <p:spPr bwMode="auto">
            <a:xfrm>
              <a:off x="9758363" y="8210551"/>
              <a:ext cx="398462" cy="206375"/>
            </a:xfrm>
            <a:custGeom>
              <a:avLst/>
              <a:gdLst>
                <a:gd name="T0" fmla="*/ 94 w 106"/>
                <a:gd name="T1" fmla="*/ 31 h 55"/>
                <a:gd name="T2" fmla="*/ 6 w 106"/>
                <a:gd name="T3" fmla="*/ 22 h 55"/>
                <a:gd name="T4" fmla="*/ 6 w 106"/>
                <a:gd name="T5" fmla="*/ 27 h 55"/>
                <a:gd name="T6" fmla="*/ 55 w 106"/>
                <a:gd name="T7" fmla="*/ 11 h 55"/>
                <a:gd name="T8" fmla="*/ 93 w 106"/>
                <a:gd name="T9" fmla="*/ 32 h 55"/>
                <a:gd name="T10" fmla="*/ 98 w 106"/>
                <a:gd name="T11" fmla="*/ 35 h 55"/>
                <a:gd name="T12" fmla="*/ 73 w 106"/>
                <a:gd name="T13" fmla="*/ 6 h 55"/>
                <a:gd name="T14" fmla="*/ 3 w 106"/>
                <a:gd name="T15" fmla="*/ 22 h 55"/>
                <a:gd name="T16" fmla="*/ 3 w 106"/>
                <a:gd name="T17" fmla="*/ 27 h 55"/>
                <a:gd name="T18" fmla="*/ 97 w 106"/>
                <a:gd name="T19" fmla="*/ 36 h 55"/>
                <a:gd name="T20" fmla="*/ 94 w 106"/>
                <a:gd name="T21" fmla="*/ 3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6" h="55">
                  <a:moveTo>
                    <a:pt x="94" y="31"/>
                  </a:moveTo>
                  <a:cubicBezTo>
                    <a:pt x="61" y="48"/>
                    <a:pt x="36" y="38"/>
                    <a:pt x="6" y="22"/>
                  </a:cubicBezTo>
                  <a:cubicBezTo>
                    <a:pt x="6" y="24"/>
                    <a:pt x="6" y="26"/>
                    <a:pt x="6" y="27"/>
                  </a:cubicBezTo>
                  <a:cubicBezTo>
                    <a:pt x="21" y="20"/>
                    <a:pt x="37" y="13"/>
                    <a:pt x="55" y="11"/>
                  </a:cubicBezTo>
                  <a:cubicBezTo>
                    <a:pt x="65" y="10"/>
                    <a:pt x="101" y="17"/>
                    <a:pt x="93" y="32"/>
                  </a:cubicBezTo>
                  <a:cubicBezTo>
                    <a:pt x="91" y="36"/>
                    <a:pt x="96" y="39"/>
                    <a:pt x="98" y="35"/>
                  </a:cubicBezTo>
                  <a:cubicBezTo>
                    <a:pt x="106" y="20"/>
                    <a:pt x="85" y="9"/>
                    <a:pt x="73" y="6"/>
                  </a:cubicBezTo>
                  <a:cubicBezTo>
                    <a:pt x="49" y="0"/>
                    <a:pt x="23" y="12"/>
                    <a:pt x="3" y="22"/>
                  </a:cubicBezTo>
                  <a:cubicBezTo>
                    <a:pt x="0" y="23"/>
                    <a:pt x="1" y="26"/>
                    <a:pt x="3" y="27"/>
                  </a:cubicBezTo>
                  <a:cubicBezTo>
                    <a:pt x="35" y="45"/>
                    <a:pt x="62" y="55"/>
                    <a:pt x="97" y="36"/>
                  </a:cubicBezTo>
                  <a:cubicBezTo>
                    <a:pt x="101" y="34"/>
                    <a:pt x="98" y="29"/>
                    <a:pt x="94" y="3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1" name="Freeform 177"/>
            <p:cNvSpPr/>
            <p:nvPr/>
          </p:nvSpPr>
          <p:spPr bwMode="auto">
            <a:xfrm>
              <a:off x="10415588" y="8289926"/>
              <a:ext cx="269875" cy="315913"/>
            </a:xfrm>
            <a:custGeom>
              <a:avLst/>
              <a:gdLst>
                <a:gd name="T0" fmla="*/ 52 w 72"/>
                <a:gd name="T1" fmla="*/ 0 h 84"/>
                <a:gd name="T2" fmla="*/ 18 w 72"/>
                <a:gd name="T3" fmla="*/ 84 h 84"/>
                <a:gd name="T4" fmla="*/ 44 w 72"/>
                <a:gd name="T5" fmla="*/ 2 h 84"/>
                <a:gd name="T6" fmla="*/ 52 w 72"/>
                <a:gd name="T7" fmla="*/ 0 h 84"/>
              </a:gdLst>
              <a:ahLst/>
              <a:cxnLst>
                <a:cxn ang="0">
                  <a:pos x="T0" y="T1"/>
                </a:cxn>
                <a:cxn ang="0">
                  <a:pos x="T2" y="T3"/>
                </a:cxn>
                <a:cxn ang="0">
                  <a:pos x="T4" y="T5"/>
                </a:cxn>
                <a:cxn ang="0">
                  <a:pos x="T6" y="T7"/>
                </a:cxn>
              </a:cxnLst>
              <a:rect l="0" t="0" r="r" b="b"/>
              <a:pathLst>
                <a:path w="72" h="84">
                  <a:moveTo>
                    <a:pt x="52" y="0"/>
                  </a:moveTo>
                  <a:cubicBezTo>
                    <a:pt x="72" y="30"/>
                    <a:pt x="46" y="72"/>
                    <a:pt x="18" y="84"/>
                  </a:cubicBezTo>
                  <a:cubicBezTo>
                    <a:pt x="0" y="55"/>
                    <a:pt x="19" y="20"/>
                    <a:pt x="44" y="2"/>
                  </a:cubicBezTo>
                  <a:lnTo>
                    <a:pt x="52" y="0"/>
                  </a:lnTo>
                  <a:close/>
                </a:path>
              </a:pathLst>
            </a:custGeom>
            <a:solidFill>
              <a:srgbClr val="FF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2" name="Freeform 178"/>
            <p:cNvSpPr/>
            <p:nvPr/>
          </p:nvSpPr>
          <p:spPr bwMode="auto">
            <a:xfrm>
              <a:off x="10434638" y="8270876"/>
              <a:ext cx="258762" cy="349250"/>
            </a:xfrm>
            <a:custGeom>
              <a:avLst/>
              <a:gdLst>
                <a:gd name="T0" fmla="*/ 44 w 69"/>
                <a:gd name="T1" fmla="*/ 7 h 93"/>
                <a:gd name="T2" fmla="*/ 15 w 69"/>
                <a:gd name="T3" fmla="*/ 85 h 93"/>
                <a:gd name="T4" fmla="*/ 9 w 69"/>
                <a:gd name="T5" fmla="*/ 62 h 93"/>
                <a:gd name="T6" fmla="*/ 16 w 69"/>
                <a:gd name="T7" fmla="*/ 37 h 93"/>
                <a:gd name="T8" fmla="*/ 48 w 69"/>
                <a:gd name="T9" fmla="*/ 8 h 93"/>
                <a:gd name="T10" fmla="*/ 46 w 69"/>
                <a:gd name="T11" fmla="*/ 2 h 93"/>
                <a:gd name="T12" fmla="*/ 11 w 69"/>
                <a:gd name="T13" fmla="*/ 33 h 93"/>
                <a:gd name="T14" fmla="*/ 10 w 69"/>
                <a:gd name="T15" fmla="*/ 91 h 93"/>
                <a:gd name="T16" fmla="*/ 15 w 69"/>
                <a:gd name="T17" fmla="*/ 92 h 93"/>
                <a:gd name="T18" fmla="*/ 50 w 69"/>
                <a:gd name="T19" fmla="*/ 4 h 93"/>
                <a:gd name="T20" fmla="*/ 44 w 69"/>
                <a:gd name="T21" fmla="*/ 7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 h="93">
                  <a:moveTo>
                    <a:pt x="44" y="7"/>
                  </a:moveTo>
                  <a:cubicBezTo>
                    <a:pt x="61" y="36"/>
                    <a:pt x="41" y="69"/>
                    <a:pt x="15" y="85"/>
                  </a:cubicBezTo>
                  <a:cubicBezTo>
                    <a:pt x="12" y="87"/>
                    <a:pt x="9" y="64"/>
                    <a:pt x="9" y="62"/>
                  </a:cubicBezTo>
                  <a:cubicBezTo>
                    <a:pt x="9" y="53"/>
                    <a:pt x="12" y="44"/>
                    <a:pt x="16" y="37"/>
                  </a:cubicBezTo>
                  <a:cubicBezTo>
                    <a:pt x="22" y="24"/>
                    <a:pt x="34" y="11"/>
                    <a:pt x="48" y="8"/>
                  </a:cubicBezTo>
                  <a:cubicBezTo>
                    <a:pt x="52" y="8"/>
                    <a:pt x="50" y="2"/>
                    <a:pt x="46" y="2"/>
                  </a:cubicBezTo>
                  <a:cubicBezTo>
                    <a:pt x="30" y="5"/>
                    <a:pt x="19" y="20"/>
                    <a:pt x="11" y="33"/>
                  </a:cubicBezTo>
                  <a:cubicBezTo>
                    <a:pt x="0" y="52"/>
                    <a:pt x="0" y="73"/>
                    <a:pt x="10" y="91"/>
                  </a:cubicBezTo>
                  <a:cubicBezTo>
                    <a:pt x="11" y="93"/>
                    <a:pt x="13" y="93"/>
                    <a:pt x="15" y="92"/>
                  </a:cubicBezTo>
                  <a:cubicBezTo>
                    <a:pt x="46" y="76"/>
                    <a:pt x="69" y="36"/>
                    <a:pt x="50" y="4"/>
                  </a:cubicBezTo>
                  <a:cubicBezTo>
                    <a:pt x="48" y="0"/>
                    <a:pt x="42" y="3"/>
                    <a:pt x="44" y="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3" name="Freeform 179"/>
            <p:cNvSpPr/>
            <p:nvPr/>
          </p:nvSpPr>
          <p:spPr bwMode="auto">
            <a:xfrm>
              <a:off x="10821988" y="8154988"/>
              <a:ext cx="190500" cy="303213"/>
            </a:xfrm>
            <a:custGeom>
              <a:avLst/>
              <a:gdLst>
                <a:gd name="T0" fmla="*/ 23 w 51"/>
                <a:gd name="T1" fmla="*/ 0 h 81"/>
                <a:gd name="T2" fmla="*/ 34 w 51"/>
                <a:gd name="T3" fmla="*/ 81 h 81"/>
                <a:gd name="T4" fmla="*/ 21 w 51"/>
                <a:gd name="T5" fmla="*/ 2 h 81"/>
                <a:gd name="T6" fmla="*/ 23 w 51"/>
                <a:gd name="T7" fmla="*/ 0 h 81"/>
              </a:gdLst>
              <a:ahLst/>
              <a:cxnLst>
                <a:cxn ang="0">
                  <a:pos x="T0" y="T1"/>
                </a:cxn>
                <a:cxn ang="0">
                  <a:pos x="T2" y="T3"/>
                </a:cxn>
                <a:cxn ang="0">
                  <a:pos x="T4" y="T5"/>
                </a:cxn>
                <a:cxn ang="0">
                  <a:pos x="T6" y="T7"/>
                </a:cxn>
              </a:cxnLst>
              <a:rect l="0" t="0" r="r" b="b"/>
              <a:pathLst>
                <a:path w="51" h="81">
                  <a:moveTo>
                    <a:pt x="23" y="0"/>
                  </a:moveTo>
                  <a:cubicBezTo>
                    <a:pt x="39" y="22"/>
                    <a:pt x="51" y="56"/>
                    <a:pt x="34" y="81"/>
                  </a:cubicBezTo>
                  <a:cubicBezTo>
                    <a:pt x="20" y="63"/>
                    <a:pt x="0" y="23"/>
                    <a:pt x="21" y="2"/>
                  </a:cubicBezTo>
                  <a:lnTo>
                    <a:pt x="23" y="0"/>
                  </a:lnTo>
                  <a:close/>
                </a:path>
              </a:pathLst>
            </a:custGeom>
            <a:solidFill>
              <a:srgbClr val="FF8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4" name="Freeform 180"/>
            <p:cNvSpPr/>
            <p:nvPr/>
          </p:nvSpPr>
          <p:spPr bwMode="auto">
            <a:xfrm>
              <a:off x="10814051" y="8135938"/>
              <a:ext cx="209550" cy="338138"/>
            </a:xfrm>
            <a:custGeom>
              <a:avLst/>
              <a:gdLst>
                <a:gd name="T0" fmla="*/ 22 w 56"/>
                <a:gd name="T1" fmla="*/ 7 h 90"/>
                <a:gd name="T2" fmla="*/ 33 w 56"/>
                <a:gd name="T3" fmla="*/ 84 h 90"/>
                <a:gd name="T4" fmla="*/ 38 w 56"/>
                <a:gd name="T5" fmla="*/ 83 h 90"/>
                <a:gd name="T6" fmla="*/ 27 w 56"/>
                <a:gd name="T7" fmla="*/ 7 h 90"/>
                <a:gd name="T8" fmla="*/ 23 w 56"/>
                <a:gd name="T9" fmla="*/ 3 h 90"/>
                <a:gd name="T10" fmla="*/ 34 w 56"/>
                <a:gd name="T11" fmla="*/ 88 h 90"/>
                <a:gd name="T12" fmla="*/ 39 w 56"/>
                <a:gd name="T13" fmla="*/ 87 h 90"/>
                <a:gd name="T14" fmla="*/ 28 w 56"/>
                <a:gd name="T15" fmla="*/ 3 h 90"/>
                <a:gd name="T16" fmla="*/ 22 w 56"/>
                <a:gd name="T17" fmla="*/ 7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90">
                  <a:moveTo>
                    <a:pt x="22" y="7"/>
                  </a:moveTo>
                  <a:cubicBezTo>
                    <a:pt x="38" y="29"/>
                    <a:pt x="49" y="58"/>
                    <a:pt x="33" y="84"/>
                  </a:cubicBezTo>
                  <a:cubicBezTo>
                    <a:pt x="35" y="84"/>
                    <a:pt x="37" y="84"/>
                    <a:pt x="38" y="83"/>
                  </a:cubicBezTo>
                  <a:cubicBezTo>
                    <a:pt x="22" y="63"/>
                    <a:pt x="7" y="30"/>
                    <a:pt x="27" y="7"/>
                  </a:cubicBezTo>
                  <a:cubicBezTo>
                    <a:pt x="30" y="4"/>
                    <a:pt x="26" y="0"/>
                    <a:pt x="23" y="3"/>
                  </a:cubicBezTo>
                  <a:cubicBezTo>
                    <a:pt x="0" y="29"/>
                    <a:pt x="15" y="64"/>
                    <a:pt x="34" y="88"/>
                  </a:cubicBezTo>
                  <a:cubicBezTo>
                    <a:pt x="35" y="90"/>
                    <a:pt x="38" y="89"/>
                    <a:pt x="39" y="87"/>
                  </a:cubicBezTo>
                  <a:cubicBezTo>
                    <a:pt x="56" y="60"/>
                    <a:pt x="45" y="28"/>
                    <a:pt x="28" y="3"/>
                  </a:cubicBezTo>
                  <a:cubicBezTo>
                    <a:pt x="25" y="0"/>
                    <a:pt x="20" y="3"/>
                    <a:pt x="22" y="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5" name="Freeform 181"/>
            <p:cNvSpPr/>
            <p:nvPr/>
          </p:nvSpPr>
          <p:spPr bwMode="auto">
            <a:xfrm>
              <a:off x="11293476" y="8240713"/>
              <a:ext cx="368300" cy="206375"/>
            </a:xfrm>
            <a:custGeom>
              <a:avLst/>
              <a:gdLst>
                <a:gd name="T0" fmla="*/ 98 w 98"/>
                <a:gd name="T1" fmla="*/ 8 h 55"/>
                <a:gd name="T2" fmla="*/ 0 w 98"/>
                <a:gd name="T3" fmla="*/ 41 h 55"/>
                <a:gd name="T4" fmla="*/ 41 w 98"/>
                <a:gd name="T5" fmla="*/ 9 h 55"/>
                <a:gd name="T6" fmla="*/ 95 w 98"/>
                <a:gd name="T7" fmla="*/ 6 h 55"/>
                <a:gd name="T8" fmla="*/ 98 w 98"/>
                <a:gd name="T9" fmla="*/ 8 h 55"/>
              </a:gdLst>
              <a:ahLst/>
              <a:cxnLst>
                <a:cxn ang="0">
                  <a:pos x="T0" y="T1"/>
                </a:cxn>
                <a:cxn ang="0">
                  <a:pos x="T2" y="T3"/>
                </a:cxn>
                <a:cxn ang="0">
                  <a:pos x="T4" y="T5"/>
                </a:cxn>
                <a:cxn ang="0">
                  <a:pos x="T6" y="T7"/>
                </a:cxn>
                <a:cxn ang="0">
                  <a:pos x="T8" y="T9"/>
                </a:cxn>
              </a:cxnLst>
              <a:rect l="0" t="0" r="r" b="b"/>
              <a:pathLst>
                <a:path w="98" h="55">
                  <a:moveTo>
                    <a:pt x="98" y="8"/>
                  </a:moveTo>
                  <a:cubicBezTo>
                    <a:pt x="89" y="55"/>
                    <a:pt x="34" y="47"/>
                    <a:pt x="0" y="41"/>
                  </a:cubicBezTo>
                  <a:cubicBezTo>
                    <a:pt x="6" y="28"/>
                    <a:pt x="27" y="15"/>
                    <a:pt x="41" y="9"/>
                  </a:cubicBezTo>
                  <a:cubicBezTo>
                    <a:pt x="61" y="0"/>
                    <a:pt x="74" y="1"/>
                    <a:pt x="95" y="6"/>
                  </a:cubicBezTo>
                  <a:lnTo>
                    <a:pt x="98" y="8"/>
                  </a:lnTo>
                  <a:close/>
                </a:path>
              </a:pathLst>
            </a:custGeom>
            <a:solidFill>
              <a:srgbClr val="FF8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6" name="Freeform 182"/>
            <p:cNvSpPr/>
            <p:nvPr/>
          </p:nvSpPr>
          <p:spPr bwMode="auto">
            <a:xfrm>
              <a:off x="11279188" y="8185151"/>
              <a:ext cx="401637" cy="266700"/>
            </a:xfrm>
            <a:custGeom>
              <a:avLst/>
              <a:gdLst>
                <a:gd name="T0" fmla="*/ 99 w 107"/>
                <a:gd name="T1" fmla="*/ 22 h 71"/>
                <a:gd name="T2" fmla="*/ 5 w 107"/>
                <a:gd name="T3" fmla="*/ 53 h 71"/>
                <a:gd name="T4" fmla="*/ 7 w 107"/>
                <a:gd name="T5" fmla="*/ 58 h 71"/>
                <a:gd name="T6" fmla="*/ 101 w 107"/>
                <a:gd name="T7" fmla="*/ 26 h 71"/>
                <a:gd name="T8" fmla="*/ 104 w 107"/>
                <a:gd name="T9" fmla="*/ 20 h 71"/>
                <a:gd name="T10" fmla="*/ 1 w 107"/>
                <a:gd name="T11" fmla="*/ 55 h 71"/>
                <a:gd name="T12" fmla="*/ 3 w 107"/>
                <a:gd name="T13" fmla="*/ 59 h 71"/>
                <a:gd name="T14" fmla="*/ 105 w 107"/>
                <a:gd name="T15" fmla="*/ 24 h 71"/>
                <a:gd name="T16" fmla="*/ 99 w 107"/>
                <a:gd name="T17" fmla="*/ 2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71">
                  <a:moveTo>
                    <a:pt x="99" y="22"/>
                  </a:moveTo>
                  <a:cubicBezTo>
                    <a:pt x="88" y="66"/>
                    <a:pt x="39" y="59"/>
                    <a:pt x="5" y="53"/>
                  </a:cubicBezTo>
                  <a:cubicBezTo>
                    <a:pt x="5" y="55"/>
                    <a:pt x="6" y="56"/>
                    <a:pt x="7" y="58"/>
                  </a:cubicBezTo>
                  <a:cubicBezTo>
                    <a:pt x="22" y="32"/>
                    <a:pt x="73" y="8"/>
                    <a:pt x="101" y="26"/>
                  </a:cubicBezTo>
                  <a:cubicBezTo>
                    <a:pt x="104" y="28"/>
                    <a:pt x="107" y="22"/>
                    <a:pt x="104" y="20"/>
                  </a:cubicBezTo>
                  <a:cubicBezTo>
                    <a:pt x="73" y="0"/>
                    <a:pt x="18" y="26"/>
                    <a:pt x="1" y="55"/>
                  </a:cubicBezTo>
                  <a:cubicBezTo>
                    <a:pt x="0" y="56"/>
                    <a:pt x="1" y="59"/>
                    <a:pt x="3" y="59"/>
                  </a:cubicBezTo>
                  <a:cubicBezTo>
                    <a:pt x="41" y="65"/>
                    <a:pt x="94" y="71"/>
                    <a:pt x="105" y="24"/>
                  </a:cubicBezTo>
                  <a:cubicBezTo>
                    <a:pt x="106" y="20"/>
                    <a:pt x="100" y="18"/>
                    <a:pt x="99" y="2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7" name="Freeform 183"/>
            <p:cNvSpPr/>
            <p:nvPr/>
          </p:nvSpPr>
          <p:spPr bwMode="auto">
            <a:xfrm>
              <a:off x="11091863" y="7648576"/>
              <a:ext cx="341312" cy="220663"/>
            </a:xfrm>
            <a:custGeom>
              <a:avLst/>
              <a:gdLst>
                <a:gd name="T0" fmla="*/ 84 w 91"/>
                <a:gd name="T1" fmla="*/ 36 h 59"/>
                <a:gd name="T2" fmla="*/ 0 w 91"/>
                <a:gd name="T3" fmla="*/ 4 h 59"/>
                <a:gd name="T4" fmla="*/ 91 w 91"/>
                <a:gd name="T5" fmla="*/ 36 h 59"/>
                <a:gd name="T6" fmla="*/ 84 w 91"/>
                <a:gd name="T7" fmla="*/ 36 h 59"/>
              </a:gdLst>
              <a:ahLst/>
              <a:cxnLst>
                <a:cxn ang="0">
                  <a:pos x="T0" y="T1"/>
                </a:cxn>
                <a:cxn ang="0">
                  <a:pos x="T2" y="T3"/>
                </a:cxn>
                <a:cxn ang="0">
                  <a:pos x="T4" y="T5"/>
                </a:cxn>
                <a:cxn ang="0">
                  <a:pos x="T6" y="T7"/>
                </a:cxn>
              </a:cxnLst>
              <a:rect l="0" t="0" r="r" b="b"/>
              <a:pathLst>
                <a:path w="91" h="59">
                  <a:moveTo>
                    <a:pt x="84" y="36"/>
                  </a:moveTo>
                  <a:cubicBezTo>
                    <a:pt x="44" y="59"/>
                    <a:pt x="23" y="33"/>
                    <a:pt x="0" y="4"/>
                  </a:cubicBezTo>
                  <a:cubicBezTo>
                    <a:pt x="35" y="0"/>
                    <a:pt x="70" y="4"/>
                    <a:pt x="91" y="36"/>
                  </a:cubicBezTo>
                  <a:lnTo>
                    <a:pt x="84" y="36"/>
                  </a:lnTo>
                  <a:close/>
                </a:path>
              </a:pathLst>
            </a:custGeom>
            <a:solidFill>
              <a:srgbClr val="FF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8" name="Freeform 184"/>
            <p:cNvSpPr/>
            <p:nvPr/>
          </p:nvSpPr>
          <p:spPr bwMode="auto">
            <a:xfrm>
              <a:off x="11075988" y="7637463"/>
              <a:ext cx="371475" cy="231775"/>
            </a:xfrm>
            <a:custGeom>
              <a:avLst/>
              <a:gdLst>
                <a:gd name="T0" fmla="*/ 87 w 99"/>
                <a:gd name="T1" fmla="*/ 37 h 62"/>
                <a:gd name="T2" fmla="*/ 6 w 99"/>
                <a:gd name="T3" fmla="*/ 5 h 62"/>
                <a:gd name="T4" fmla="*/ 4 w 99"/>
                <a:gd name="T5" fmla="*/ 10 h 62"/>
                <a:gd name="T6" fmla="*/ 92 w 99"/>
                <a:gd name="T7" fmla="*/ 41 h 62"/>
                <a:gd name="T8" fmla="*/ 95 w 99"/>
                <a:gd name="T9" fmla="*/ 36 h 62"/>
                <a:gd name="T10" fmla="*/ 88 w 99"/>
                <a:gd name="T11" fmla="*/ 36 h 62"/>
                <a:gd name="T12" fmla="*/ 88 w 99"/>
                <a:gd name="T13" fmla="*/ 43 h 62"/>
                <a:gd name="T14" fmla="*/ 95 w 99"/>
                <a:gd name="T15" fmla="*/ 42 h 62"/>
                <a:gd name="T16" fmla="*/ 98 w 99"/>
                <a:gd name="T17" fmla="*/ 37 h 62"/>
                <a:gd name="T18" fmla="*/ 4 w 99"/>
                <a:gd name="T19" fmla="*/ 4 h 62"/>
                <a:gd name="T20" fmla="*/ 2 w 99"/>
                <a:gd name="T21" fmla="*/ 9 h 62"/>
                <a:gd name="T22" fmla="*/ 90 w 99"/>
                <a:gd name="T23" fmla="*/ 42 h 62"/>
                <a:gd name="T24" fmla="*/ 87 w 99"/>
                <a:gd name="T25" fmla="*/ 3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62">
                  <a:moveTo>
                    <a:pt x="87" y="37"/>
                  </a:moveTo>
                  <a:cubicBezTo>
                    <a:pt x="50" y="55"/>
                    <a:pt x="28" y="32"/>
                    <a:pt x="6" y="5"/>
                  </a:cubicBezTo>
                  <a:cubicBezTo>
                    <a:pt x="6" y="6"/>
                    <a:pt x="5" y="8"/>
                    <a:pt x="4" y="10"/>
                  </a:cubicBezTo>
                  <a:cubicBezTo>
                    <a:pt x="38" y="7"/>
                    <a:pt x="71" y="11"/>
                    <a:pt x="92" y="41"/>
                  </a:cubicBezTo>
                  <a:cubicBezTo>
                    <a:pt x="93" y="39"/>
                    <a:pt x="94" y="37"/>
                    <a:pt x="95" y="36"/>
                  </a:cubicBezTo>
                  <a:cubicBezTo>
                    <a:pt x="93" y="36"/>
                    <a:pt x="91" y="36"/>
                    <a:pt x="88" y="36"/>
                  </a:cubicBezTo>
                  <a:cubicBezTo>
                    <a:pt x="84" y="36"/>
                    <a:pt x="84" y="43"/>
                    <a:pt x="88" y="43"/>
                  </a:cubicBezTo>
                  <a:cubicBezTo>
                    <a:pt x="91" y="42"/>
                    <a:pt x="93" y="42"/>
                    <a:pt x="95" y="42"/>
                  </a:cubicBezTo>
                  <a:cubicBezTo>
                    <a:pt x="97" y="42"/>
                    <a:pt x="99" y="39"/>
                    <a:pt x="98" y="37"/>
                  </a:cubicBezTo>
                  <a:cubicBezTo>
                    <a:pt x="75" y="6"/>
                    <a:pt x="40" y="0"/>
                    <a:pt x="4" y="4"/>
                  </a:cubicBezTo>
                  <a:cubicBezTo>
                    <a:pt x="1" y="4"/>
                    <a:pt x="0" y="7"/>
                    <a:pt x="2" y="9"/>
                  </a:cubicBezTo>
                  <a:cubicBezTo>
                    <a:pt x="26" y="39"/>
                    <a:pt x="51" y="62"/>
                    <a:pt x="90" y="42"/>
                  </a:cubicBezTo>
                  <a:cubicBezTo>
                    <a:pt x="94" y="40"/>
                    <a:pt x="91" y="35"/>
                    <a:pt x="87" y="3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9" name="Freeform 185"/>
            <p:cNvSpPr/>
            <p:nvPr/>
          </p:nvSpPr>
          <p:spPr bwMode="auto">
            <a:xfrm>
              <a:off x="11391901" y="7764463"/>
              <a:ext cx="214312" cy="250825"/>
            </a:xfrm>
            <a:custGeom>
              <a:avLst/>
              <a:gdLst>
                <a:gd name="T0" fmla="*/ 20 w 57"/>
                <a:gd name="T1" fmla="*/ 0 h 67"/>
                <a:gd name="T2" fmla="*/ 45 w 57"/>
                <a:gd name="T3" fmla="*/ 67 h 67"/>
                <a:gd name="T4" fmla="*/ 21 w 57"/>
                <a:gd name="T5" fmla="*/ 0 h 67"/>
                <a:gd name="T6" fmla="*/ 20 w 57"/>
                <a:gd name="T7" fmla="*/ 0 h 67"/>
              </a:gdLst>
              <a:ahLst/>
              <a:cxnLst>
                <a:cxn ang="0">
                  <a:pos x="T0" y="T1"/>
                </a:cxn>
                <a:cxn ang="0">
                  <a:pos x="T2" y="T3"/>
                </a:cxn>
                <a:cxn ang="0">
                  <a:pos x="T4" y="T5"/>
                </a:cxn>
                <a:cxn ang="0">
                  <a:pos x="T6" y="T7"/>
                </a:cxn>
              </a:cxnLst>
              <a:rect l="0" t="0" r="r" b="b"/>
              <a:pathLst>
                <a:path w="57" h="67">
                  <a:moveTo>
                    <a:pt x="20" y="0"/>
                  </a:moveTo>
                  <a:cubicBezTo>
                    <a:pt x="0" y="15"/>
                    <a:pt x="34" y="56"/>
                    <a:pt x="45" y="67"/>
                  </a:cubicBezTo>
                  <a:cubicBezTo>
                    <a:pt x="57" y="47"/>
                    <a:pt x="40" y="11"/>
                    <a:pt x="21" y="0"/>
                  </a:cubicBezTo>
                  <a:lnTo>
                    <a:pt x="20" y="0"/>
                  </a:lnTo>
                  <a:close/>
                </a:path>
              </a:pathLst>
            </a:custGeom>
            <a:solidFill>
              <a:srgbClr val="FF8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0" name="Freeform 186"/>
            <p:cNvSpPr/>
            <p:nvPr/>
          </p:nvSpPr>
          <p:spPr bwMode="auto">
            <a:xfrm>
              <a:off x="11372851" y="7745413"/>
              <a:ext cx="222250" cy="285750"/>
            </a:xfrm>
            <a:custGeom>
              <a:avLst/>
              <a:gdLst>
                <a:gd name="T0" fmla="*/ 23 w 59"/>
                <a:gd name="T1" fmla="*/ 3 h 76"/>
                <a:gd name="T2" fmla="*/ 48 w 59"/>
                <a:gd name="T3" fmla="*/ 74 h 76"/>
                <a:gd name="T4" fmla="*/ 53 w 59"/>
                <a:gd name="T5" fmla="*/ 74 h 76"/>
                <a:gd name="T6" fmla="*/ 52 w 59"/>
                <a:gd name="T7" fmla="*/ 32 h 76"/>
                <a:gd name="T8" fmla="*/ 26 w 59"/>
                <a:gd name="T9" fmla="*/ 2 h 76"/>
                <a:gd name="T10" fmla="*/ 24 w 59"/>
                <a:gd name="T11" fmla="*/ 8 h 76"/>
                <a:gd name="T12" fmla="*/ 45 w 59"/>
                <a:gd name="T13" fmla="*/ 32 h 76"/>
                <a:gd name="T14" fmla="*/ 47 w 59"/>
                <a:gd name="T15" fmla="*/ 70 h 76"/>
                <a:gd name="T16" fmla="*/ 52 w 59"/>
                <a:gd name="T17" fmla="*/ 70 h 76"/>
                <a:gd name="T18" fmla="*/ 27 w 59"/>
                <a:gd name="T19" fmla="*/ 7 h 76"/>
                <a:gd name="T20" fmla="*/ 23 w 59"/>
                <a:gd name="T21" fmla="*/ 3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 h="76">
                  <a:moveTo>
                    <a:pt x="23" y="3"/>
                  </a:moveTo>
                  <a:cubicBezTo>
                    <a:pt x="0" y="22"/>
                    <a:pt x="34" y="60"/>
                    <a:pt x="48" y="74"/>
                  </a:cubicBezTo>
                  <a:cubicBezTo>
                    <a:pt x="49" y="76"/>
                    <a:pt x="52" y="75"/>
                    <a:pt x="53" y="74"/>
                  </a:cubicBezTo>
                  <a:cubicBezTo>
                    <a:pt x="59" y="60"/>
                    <a:pt x="58" y="45"/>
                    <a:pt x="52" y="32"/>
                  </a:cubicBezTo>
                  <a:cubicBezTo>
                    <a:pt x="47" y="21"/>
                    <a:pt x="38" y="5"/>
                    <a:pt x="26" y="2"/>
                  </a:cubicBezTo>
                  <a:cubicBezTo>
                    <a:pt x="22" y="1"/>
                    <a:pt x="20" y="7"/>
                    <a:pt x="24" y="8"/>
                  </a:cubicBezTo>
                  <a:cubicBezTo>
                    <a:pt x="33" y="10"/>
                    <a:pt x="41" y="24"/>
                    <a:pt x="45" y="32"/>
                  </a:cubicBezTo>
                  <a:cubicBezTo>
                    <a:pt x="51" y="43"/>
                    <a:pt x="53" y="58"/>
                    <a:pt x="47" y="70"/>
                  </a:cubicBezTo>
                  <a:cubicBezTo>
                    <a:pt x="49" y="70"/>
                    <a:pt x="50" y="70"/>
                    <a:pt x="52" y="70"/>
                  </a:cubicBezTo>
                  <a:cubicBezTo>
                    <a:pt x="41" y="58"/>
                    <a:pt x="9" y="23"/>
                    <a:pt x="27" y="7"/>
                  </a:cubicBezTo>
                  <a:cubicBezTo>
                    <a:pt x="30" y="4"/>
                    <a:pt x="26" y="0"/>
                    <a:pt x="23" y="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1" name="Freeform 187"/>
            <p:cNvSpPr/>
            <p:nvPr/>
          </p:nvSpPr>
          <p:spPr bwMode="auto">
            <a:xfrm>
              <a:off x="10431463" y="8064501"/>
              <a:ext cx="239712" cy="222250"/>
            </a:xfrm>
            <a:custGeom>
              <a:avLst/>
              <a:gdLst>
                <a:gd name="T0" fmla="*/ 48 w 64"/>
                <a:gd name="T1" fmla="*/ 59 h 59"/>
                <a:gd name="T2" fmla="*/ 0 w 64"/>
                <a:gd name="T3" fmla="*/ 0 h 59"/>
                <a:gd name="T4" fmla="*/ 44 w 64"/>
                <a:gd name="T5" fmla="*/ 57 h 59"/>
                <a:gd name="T6" fmla="*/ 48 w 64"/>
                <a:gd name="T7" fmla="*/ 59 h 59"/>
              </a:gdLst>
              <a:ahLst/>
              <a:cxnLst>
                <a:cxn ang="0">
                  <a:pos x="T0" y="T1"/>
                </a:cxn>
                <a:cxn ang="0">
                  <a:pos x="T2" y="T3"/>
                </a:cxn>
                <a:cxn ang="0">
                  <a:pos x="T4" y="T5"/>
                </a:cxn>
                <a:cxn ang="0">
                  <a:pos x="T6" y="T7"/>
                </a:cxn>
              </a:cxnLst>
              <a:rect l="0" t="0" r="r" b="b"/>
              <a:pathLst>
                <a:path w="64" h="59">
                  <a:moveTo>
                    <a:pt x="48" y="59"/>
                  </a:moveTo>
                  <a:cubicBezTo>
                    <a:pt x="64" y="29"/>
                    <a:pt x="24" y="3"/>
                    <a:pt x="0" y="0"/>
                  </a:cubicBezTo>
                  <a:cubicBezTo>
                    <a:pt x="0" y="22"/>
                    <a:pt x="19" y="57"/>
                    <a:pt x="44" y="57"/>
                  </a:cubicBezTo>
                  <a:lnTo>
                    <a:pt x="48" y="59"/>
                  </a:lnTo>
                  <a:close/>
                </a:path>
              </a:pathLst>
            </a:custGeom>
            <a:solidFill>
              <a:srgbClr val="FF8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2" name="Freeform 188"/>
            <p:cNvSpPr/>
            <p:nvPr/>
          </p:nvSpPr>
          <p:spPr bwMode="auto">
            <a:xfrm>
              <a:off x="10415588" y="8053388"/>
              <a:ext cx="266700" cy="250825"/>
            </a:xfrm>
            <a:custGeom>
              <a:avLst/>
              <a:gdLst>
                <a:gd name="T0" fmla="*/ 55 w 71"/>
                <a:gd name="T1" fmla="*/ 64 h 67"/>
                <a:gd name="T2" fmla="*/ 5 w 71"/>
                <a:gd name="T3" fmla="*/ 0 h 67"/>
                <a:gd name="T4" fmla="*/ 0 w 71"/>
                <a:gd name="T5" fmla="*/ 3 h 67"/>
                <a:gd name="T6" fmla="*/ 16 w 71"/>
                <a:gd name="T7" fmla="*/ 44 h 67"/>
                <a:gd name="T8" fmla="*/ 33 w 71"/>
                <a:gd name="T9" fmla="*/ 60 h 67"/>
                <a:gd name="T10" fmla="*/ 51 w 71"/>
                <a:gd name="T11" fmla="*/ 65 h 67"/>
                <a:gd name="T12" fmla="*/ 54 w 71"/>
                <a:gd name="T13" fmla="*/ 59 h 67"/>
                <a:gd name="T14" fmla="*/ 43 w 71"/>
                <a:gd name="T15" fmla="*/ 56 h 67"/>
                <a:gd name="T16" fmla="*/ 24 w 71"/>
                <a:gd name="T17" fmla="*/ 44 h 67"/>
                <a:gd name="T18" fmla="*/ 7 w 71"/>
                <a:gd name="T19" fmla="*/ 3 h 67"/>
                <a:gd name="T20" fmla="*/ 3 w 71"/>
                <a:gd name="T21" fmla="*/ 6 h 67"/>
                <a:gd name="T22" fmla="*/ 49 w 71"/>
                <a:gd name="T23" fmla="*/ 60 h 67"/>
                <a:gd name="T24" fmla="*/ 55 w 71"/>
                <a:gd name="T25" fmla="*/ 64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7">
                  <a:moveTo>
                    <a:pt x="55" y="64"/>
                  </a:moveTo>
                  <a:cubicBezTo>
                    <a:pt x="71" y="31"/>
                    <a:pt x="33" y="4"/>
                    <a:pt x="5" y="0"/>
                  </a:cubicBezTo>
                  <a:cubicBezTo>
                    <a:pt x="3" y="0"/>
                    <a:pt x="0" y="1"/>
                    <a:pt x="0" y="3"/>
                  </a:cubicBezTo>
                  <a:cubicBezTo>
                    <a:pt x="1" y="18"/>
                    <a:pt x="7" y="33"/>
                    <a:pt x="16" y="44"/>
                  </a:cubicBezTo>
                  <a:cubicBezTo>
                    <a:pt x="21" y="50"/>
                    <a:pt x="26" y="56"/>
                    <a:pt x="33" y="60"/>
                  </a:cubicBezTo>
                  <a:cubicBezTo>
                    <a:pt x="39" y="63"/>
                    <a:pt x="45" y="62"/>
                    <a:pt x="51" y="65"/>
                  </a:cubicBezTo>
                  <a:cubicBezTo>
                    <a:pt x="54" y="66"/>
                    <a:pt x="58" y="61"/>
                    <a:pt x="54" y="59"/>
                  </a:cubicBezTo>
                  <a:cubicBezTo>
                    <a:pt x="50" y="58"/>
                    <a:pt x="48" y="57"/>
                    <a:pt x="43" y="56"/>
                  </a:cubicBezTo>
                  <a:cubicBezTo>
                    <a:pt x="36" y="55"/>
                    <a:pt x="29" y="50"/>
                    <a:pt x="24" y="44"/>
                  </a:cubicBezTo>
                  <a:cubicBezTo>
                    <a:pt x="14" y="34"/>
                    <a:pt x="8" y="18"/>
                    <a:pt x="7" y="3"/>
                  </a:cubicBezTo>
                  <a:cubicBezTo>
                    <a:pt x="6" y="4"/>
                    <a:pt x="4" y="5"/>
                    <a:pt x="3" y="6"/>
                  </a:cubicBezTo>
                  <a:cubicBezTo>
                    <a:pt x="27" y="10"/>
                    <a:pt x="63" y="32"/>
                    <a:pt x="49" y="60"/>
                  </a:cubicBezTo>
                  <a:cubicBezTo>
                    <a:pt x="48" y="64"/>
                    <a:pt x="53" y="67"/>
                    <a:pt x="55" y="6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3" name="Freeform 189"/>
            <p:cNvSpPr/>
            <p:nvPr/>
          </p:nvSpPr>
          <p:spPr bwMode="auto">
            <a:xfrm>
              <a:off x="11744326" y="7640638"/>
              <a:ext cx="304800" cy="258763"/>
            </a:xfrm>
            <a:custGeom>
              <a:avLst/>
              <a:gdLst>
                <a:gd name="T0" fmla="*/ 81 w 81"/>
                <a:gd name="T1" fmla="*/ 5 h 69"/>
                <a:gd name="T2" fmla="*/ 0 w 81"/>
                <a:gd name="T3" fmla="*/ 58 h 69"/>
                <a:gd name="T4" fmla="*/ 27 w 81"/>
                <a:gd name="T5" fmla="*/ 12 h 69"/>
                <a:gd name="T6" fmla="*/ 80 w 81"/>
                <a:gd name="T7" fmla="*/ 1 h 69"/>
                <a:gd name="T8" fmla="*/ 81 w 81"/>
                <a:gd name="T9" fmla="*/ 5 h 69"/>
              </a:gdLst>
              <a:ahLst/>
              <a:cxnLst>
                <a:cxn ang="0">
                  <a:pos x="T0" y="T1"/>
                </a:cxn>
                <a:cxn ang="0">
                  <a:pos x="T2" y="T3"/>
                </a:cxn>
                <a:cxn ang="0">
                  <a:pos x="T4" y="T5"/>
                </a:cxn>
                <a:cxn ang="0">
                  <a:pos x="T6" y="T7"/>
                </a:cxn>
                <a:cxn ang="0">
                  <a:pos x="T8" y="T9"/>
                </a:cxn>
              </a:cxnLst>
              <a:rect l="0" t="0" r="r" b="b"/>
              <a:pathLst>
                <a:path w="81" h="69">
                  <a:moveTo>
                    <a:pt x="81" y="5"/>
                  </a:moveTo>
                  <a:cubicBezTo>
                    <a:pt x="61" y="26"/>
                    <a:pt x="37" y="69"/>
                    <a:pt x="0" y="58"/>
                  </a:cubicBezTo>
                  <a:cubicBezTo>
                    <a:pt x="0" y="40"/>
                    <a:pt x="13" y="22"/>
                    <a:pt x="27" y="12"/>
                  </a:cubicBezTo>
                  <a:cubicBezTo>
                    <a:pt x="46" y="0"/>
                    <a:pt x="61" y="8"/>
                    <a:pt x="80" y="1"/>
                  </a:cubicBezTo>
                  <a:lnTo>
                    <a:pt x="81" y="5"/>
                  </a:lnTo>
                  <a:close/>
                </a:path>
              </a:pathLst>
            </a:custGeom>
            <a:solidFill>
              <a:srgbClr val="FF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4" name="Freeform 190"/>
            <p:cNvSpPr/>
            <p:nvPr/>
          </p:nvSpPr>
          <p:spPr bwMode="auto">
            <a:xfrm>
              <a:off x="11733213" y="7632701"/>
              <a:ext cx="333375" cy="271463"/>
            </a:xfrm>
            <a:custGeom>
              <a:avLst/>
              <a:gdLst>
                <a:gd name="T0" fmla="*/ 82 w 89"/>
                <a:gd name="T1" fmla="*/ 4 h 72"/>
                <a:gd name="T2" fmla="*/ 22 w 89"/>
                <a:gd name="T3" fmla="*/ 58 h 72"/>
                <a:gd name="T4" fmla="*/ 13 w 89"/>
                <a:gd name="T5" fmla="*/ 38 h 72"/>
                <a:gd name="T6" fmla="*/ 41 w 89"/>
                <a:gd name="T7" fmla="*/ 12 h 72"/>
                <a:gd name="T8" fmla="*/ 82 w 89"/>
                <a:gd name="T9" fmla="*/ 8 h 72"/>
                <a:gd name="T10" fmla="*/ 87 w 89"/>
                <a:gd name="T11" fmla="*/ 5 h 72"/>
                <a:gd name="T12" fmla="*/ 85 w 89"/>
                <a:gd name="T13" fmla="*/ 2 h 72"/>
                <a:gd name="T14" fmla="*/ 82 w 89"/>
                <a:gd name="T15" fmla="*/ 0 h 72"/>
                <a:gd name="T16" fmla="*/ 25 w 89"/>
                <a:gd name="T17" fmla="*/ 14 h 72"/>
                <a:gd name="T18" fmla="*/ 0 w 89"/>
                <a:gd name="T19" fmla="*/ 60 h 72"/>
                <a:gd name="T20" fmla="*/ 3 w 89"/>
                <a:gd name="T21" fmla="*/ 63 h 72"/>
                <a:gd name="T22" fmla="*/ 87 w 89"/>
                <a:gd name="T23" fmla="*/ 9 h 72"/>
                <a:gd name="T24" fmla="*/ 82 w 89"/>
                <a:gd name="T25" fmla="*/ 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 h="72">
                  <a:moveTo>
                    <a:pt x="82" y="4"/>
                  </a:moveTo>
                  <a:cubicBezTo>
                    <a:pt x="65" y="24"/>
                    <a:pt x="49" y="50"/>
                    <a:pt x="22" y="58"/>
                  </a:cubicBezTo>
                  <a:cubicBezTo>
                    <a:pt x="6" y="62"/>
                    <a:pt x="7" y="49"/>
                    <a:pt x="13" y="38"/>
                  </a:cubicBezTo>
                  <a:cubicBezTo>
                    <a:pt x="18" y="26"/>
                    <a:pt x="29" y="17"/>
                    <a:pt x="41" y="12"/>
                  </a:cubicBezTo>
                  <a:cubicBezTo>
                    <a:pt x="45" y="11"/>
                    <a:pt x="80" y="6"/>
                    <a:pt x="82" y="8"/>
                  </a:cubicBezTo>
                  <a:cubicBezTo>
                    <a:pt x="84" y="12"/>
                    <a:pt x="89" y="8"/>
                    <a:pt x="87" y="5"/>
                  </a:cubicBezTo>
                  <a:cubicBezTo>
                    <a:pt x="87" y="4"/>
                    <a:pt x="86" y="3"/>
                    <a:pt x="85" y="2"/>
                  </a:cubicBezTo>
                  <a:cubicBezTo>
                    <a:pt x="85" y="0"/>
                    <a:pt x="83" y="0"/>
                    <a:pt x="82" y="0"/>
                  </a:cubicBezTo>
                  <a:cubicBezTo>
                    <a:pt x="62" y="6"/>
                    <a:pt x="43" y="1"/>
                    <a:pt x="25" y="14"/>
                  </a:cubicBezTo>
                  <a:cubicBezTo>
                    <a:pt x="10" y="25"/>
                    <a:pt x="1" y="42"/>
                    <a:pt x="0" y="60"/>
                  </a:cubicBezTo>
                  <a:cubicBezTo>
                    <a:pt x="0" y="62"/>
                    <a:pt x="1" y="63"/>
                    <a:pt x="3" y="63"/>
                  </a:cubicBezTo>
                  <a:cubicBezTo>
                    <a:pt x="42" y="72"/>
                    <a:pt x="64" y="34"/>
                    <a:pt x="87" y="9"/>
                  </a:cubicBezTo>
                  <a:cubicBezTo>
                    <a:pt x="89" y="6"/>
                    <a:pt x="85" y="1"/>
                    <a:pt x="82" y="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5" name="Freeform 191"/>
            <p:cNvSpPr/>
            <p:nvPr/>
          </p:nvSpPr>
          <p:spPr bwMode="auto">
            <a:xfrm>
              <a:off x="12033251" y="7648576"/>
              <a:ext cx="233362" cy="242888"/>
            </a:xfrm>
            <a:custGeom>
              <a:avLst/>
              <a:gdLst>
                <a:gd name="T0" fmla="*/ 13 w 62"/>
                <a:gd name="T1" fmla="*/ 4 h 65"/>
                <a:gd name="T2" fmla="*/ 62 w 62"/>
                <a:gd name="T3" fmla="*/ 65 h 65"/>
                <a:gd name="T4" fmla="*/ 51 w 62"/>
                <a:gd name="T5" fmla="*/ 19 h 65"/>
                <a:gd name="T6" fmla="*/ 9 w 62"/>
                <a:gd name="T7" fmla="*/ 0 h 65"/>
                <a:gd name="T8" fmla="*/ 13 w 62"/>
                <a:gd name="T9" fmla="*/ 4 h 65"/>
              </a:gdLst>
              <a:ahLst/>
              <a:cxnLst>
                <a:cxn ang="0">
                  <a:pos x="T0" y="T1"/>
                </a:cxn>
                <a:cxn ang="0">
                  <a:pos x="T2" y="T3"/>
                </a:cxn>
                <a:cxn ang="0">
                  <a:pos x="T4" y="T5"/>
                </a:cxn>
                <a:cxn ang="0">
                  <a:pos x="T6" y="T7"/>
                </a:cxn>
                <a:cxn ang="0">
                  <a:pos x="T8" y="T9"/>
                </a:cxn>
              </a:cxnLst>
              <a:rect l="0" t="0" r="r" b="b"/>
              <a:pathLst>
                <a:path w="62" h="65">
                  <a:moveTo>
                    <a:pt x="13" y="4"/>
                  </a:moveTo>
                  <a:cubicBezTo>
                    <a:pt x="0" y="31"/>
                    <a:pt x="39" y="60"/>
                    <a:pt x="62" y="65"/>
                  </a:cubicBezTo>
                  <a:cubicBezTo>
                    <a:pt x="61" y="51"/>
                    <a:pt x="59" y="30"/>
                    <a:pt x="51" y="19"/>
                  </a:cubicBezTo>
                  <a:cubicBezTo>
                    <a:pt x="40" y="1"/>
                    <a:pt x="24" y="7"/>
                    <a:pt x="9" y="0"/>
                  </a:cubicBezTo>
                  <a:lnTo>
                    <a:pt x="13" y="4"/>
                  </a:lnTo>
                  <a:close/>
                </a:path>
              </a:pathLst>
            </a:custGeom>
            <a:solidFill>
              <a:srgbClr val="FF8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6" name="Freeform 192"/>
            <p:cNvSpPr/>
            <p:nvPr/>
          </p:nvSpPr>
          <p:spPr bwMode="auto">
            <a:xfrm>
              <a:off x="12022138" y="7632701"/>
              <a:ext cx="255587" cy="271463"/>
            </a:xfrm>
            <a:custGeom>
              <a:avLst/>
              <a:gdLst>
                <a:gd name="T0" fmla="*/ 13 w 68"/>
                <a:gd name="T1" fmla="*/ 6 h 72"/>
                <a:gd name="T2" fmla="*/ 64 w 68"/>
                <a:gd name="T3" fmla="*/ 72 h 72"/>
                <a:gd name="T4" fmla="*/ 68 w 68"/>
                <a:gd name="T5" fmla="*/ 69 h 72"/>
                <a:gd name="T6" fmla="*/ 57 w 68"/>
                <a:gd name="T7" fmla="*/ 21 h 72"/>
                <a:gd name="T8" fmla="*/ 13 w 68"/>
                <a:gd name="T9" fmla="*/ 1 h 72"/>
                <a:gd name="T10" fmla="*/ 9 w 68"/>
                <a:gd name="T11" fmla="*/ 6 h 72"/>
                <a:gd name="T12" fmla="*/ 14 w 68"/>
                <a:gd name="T13" fmla="*/ 10 h 72"/>
                <a:gd name="T14" fmla="*/ 18 w 68"/>
                <a:gd name="T15" fmla="*/ 6 h 72"/>
                <a:gd name="T16" fmla="*/ 14 w 68"/>
                <a:gd name="T17" fmla="*/ 2 h 72"/>
                <a:gd name="T18" fmla="*/ 10 w 68"/>
                <a:gd name="T19" fmla="*/ 7 h 72"/>
                <a:gd name="T20" fmla="*/ 51 w 68"/>
                <a:gd name="T21" fmla="*/ 24 h 72"/>
                <a:gd name="T22" fmla="*/ 62 w 68"/>
                <a:gd name="T23" fmla="*/ 69 h 72"/>
                <a:gd name="T24" fmla="*/ 66 w 68"/>
                <a:gd name="T25" fmla="*/ 66 h 72"/>
                <a:gd name="T26" fmla="*/ 19 w 68"/>
                <a:gd name="T27" fmla="*/ 9 h 72"/>
                <a:gd name="T28" fmla="*/ 13 w 68"/>
                <a:gd name="T29" fmla="*/ 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8" h="72">
                  <a:moveTo>
                    <a:pt x="13" y="6"/>
                  </a:moveTo>
                  <a:cubicBezTo>
                    <a:pt x="0" y="37"/>
                    <a:pt x="37" y="66"/>
                    <a:pt x="64" y="72"/>
                  </a:cubicBezTo>
                  <a:cubicBezTo>
                    <a:pt x="66" y="72"/>
                    <a:pt x="68" y="71"/>
                    <a:pt x="68" y="69"/>
                  </a:cubicBezTo>
                  <a:cubicBezTo>
                    <a:pt x="67" y="53"/>
                    <a:pt x="65" y="35"/>
                    <a:pt x="57" y="21"/>
                  </a:cubicBezTo>
                  <a:cubicBezTo>
                    <a:pt x="47" y="5"/>
                    <a:pt x="29" y="8"/>
                    <a:pt x="13" y="1"/>
                  </a:cubicBezTo>
                  <a:cubicBezTo>
                    <a:pt x="10" y="0"/>
                    <a:pt x="6" y="4"/>
                    <a:pt x="9" y="6"/>
                  </a:cubicBezTo>
                  <a:cubicBezTo>
                    <a:pt x="11" y="7"/>
                    <a:pt x="12" y="9"/>
                    <a:pt x="14" y="10"/>
                  </a:cubicBezTo>
                  <a:cubicBezTo>
                    <a:pt x="17" y="13"/>
                    <a:pt x="21" y="8"/>
                    <a:pt x="18" y="6"/>
                  </a:cubicBezTo>
                  <a:cubicBezTo>
                    <a:pt x="17" y="4"/>
                    <a:pt x="15" y="3"/>
                    <a:pt x="14" y="2"/>
                  </a:cubicBezTo>
                  <a:cubicBezTo>
                    <a:pt x="12" y="3"/>
                    <a:pt x="11" y="5"/>
                    <a:pt x="10" y="7"/>
                  </a:cubicBezTo>
                  <a:cubicBezTo>
                    <a:pt x="24" y="13"/>
                    <a:pt x="41" y="10"/>
                    <a:pt x="51" y="24"/>
                  </a:cubicBezTo>
                  <a:cubicBezTo>
                    <a:pt x="60" y="36"/>
                    <a:pt x="61" y="55"/>
                    <a:pt x="62" y="69"/>
                  </a:cubicBezTo>
                  <a:cubicBezTo>
                    <a:pt x="63" y="68"/>
                    <a:pt x="64" y="67"/>
                    <a:pt x="66" y="66"/>
                  </a:cubicBezTo>
                  <a:cubicBezTo>
                    <a:pt x="43" y="61"/>
                    <a:pt x="7" y="36"/>
                    <a:pt x="19" y="9"/>
                  </a:cubicBezTo>
                  <a:cubicBezTo>
                    <a:pt x="20" y="6"/>
                    <a:pt x="15" y="2"/>
                    <a:pt x="13"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7" name="Freeform 193"/>
            <p:cNvSpPr/>
            <p:nvPr/>
          </p:nvSpPr>
          <p:spPr bwMode="auto">
            <a:xfrm>
              <a:off x="11598276" y="7288213"/>
              <a:ext cx="382587" cy="138113"/>
            </a:xfrm>
            <a:custGeom>
              <a:avLst/>
              <a:gdLst>
                <a:gd name="T0" fmla="*/ 96 w 102"/>
                <a:gd name="T1" fmla="*/ 22 h 37"/>
                <a:gd name="T2" fmla="*/ 46 w 102"/>
                <a:gd name="T3" fmla="*/ 34 h 37"/>
                <a:gd name="T4" fmla="*/ 0 w 102"/>
                <a:gd name="T5" fmla="*/ 9 h 37"/>
                <a:gd name="T6" fmla="*/ 46 w 102"/>
                <a:gd name="T7" fmla="*/ 1 h 37"/>
                <a:gd name="T8" fmla="*/ 102 w 102"/>
                <a:gd name="T9" fmla="*/ 20 h 37"/>
                <a:gd name="T10" fmla="*/ 96 w 102"/>
                <a:gd name="T11" fmla="*/ 22 h 37"/>
              </a:gdLst>
              <a:ahLst/>
              <a:cxnLst>
                <a:cxn ang="0">
                  <a:pos x="T0" y="T1"/>
                </a:cxn>
                <a:cxn ang="0">
                  <a:pos x="T2" y="T3"/>
                </a:cxn>
                <a:cxn ang="0">
                  <a:pos x="T4" y="T5"/>
                </a:cxn>
                <a:cxn ang="0">
                  <a:pos x="T6" y="T7"/>
                </a:cxn>
                <a:cxn ang="0">
                  <a:pos x="T8" y="T9"/>
                </a:cxn>
                <a:cxn ang="0">
                  <a:pos x="T10" y="T11"/>
                </a:cxn>
              </a:cxnLst>
              <a:rect l="0" t="0" r="r" b="b"/>
              <a:pathLst>
                <a:path w="102" h="37">
                  <a:moveTo>
                    <a:pt x="96" y="22"/>
                  </a:moveTo>
                  <a:cubicBezTo>
                    <a:pt x="80" y="28"/>
                    <a:pt x="64" y="37"/>
                    <a:pt x="46" y="34"/>
                  </a:cubicBezTo>
                  <a:cubicBezTo>
                    <a:pt x="29" y="30"/>
                    <a:pt x="13" y="18"/>
                    <a:pt x="0" y="9"/>
                  </a:cubicBezTo>
                  <a:cubicBezTo>
                    <a:pt x="16" y="6"/>
                    <a:pt x="29" y="0"/>
                    <a:pt x="46" y="1"/>
                  </a:cubicBezTo>
                  <a:cubicBezTo>
                    <a:pt x="64" y="3"/>
                    <a:pt x="87" y="9"/>
                    <a:pt x="102" y="20"/>
                  </a:cubicBezTo>
                  <a:lnTo>
                    <a:pt x="96" y="22"/>
                  </a:lnTo>
                  <a:close/>
                </a:path>
              </a:pathLst>
            </a:custGeom>
            <a:solidFill>
              <a:srgbClr val="FF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8" name="Freeform 194"/>
            <p:cNvSpPr/>
            <p:nvPr/>
          </p:nvSpPr>
          <p:spPr bwMode="auto">
            <a:xfrm>
              <a:off x="11582401" y="7269163"/>
              <a:ext cx="412750" cy="176213"/>
            </a:xfrm>
            <a:custGeom>
              <a:avLst/>
              <a:gdLst>
                <a:gd name="T0" fmla="*/ 100 w 110"/>
                <a:gd name="T1" fmla="*/ 23 h 47"/>
                <a:gd name="T2" fmla="*/ 57 w 110"/>
                <a:gd name="T3" fmla="*/ 36 h 47"/>
                <a:gd name="T4" fmla="*/ 5 w 110"/>
                <a:gd name="T5" fmla="*/ 11 h 47"/>
                <a:gd name="T6" fmla="*/ 5 w 110"/>
                <a:gd name="T7" fmla="*/ 17 h 47"/>
                <a:gd name="T8" fmla="*/ 60 w 110"/>
                <a:gd name="T9" fmla="*/ 10 h 47"/>
                <a:gd name="T10" fmla="*/ 104 w 110"/>
                <a:gd name="T11" fmla="*/ 27 h 47"/>
                <a:gd name="T12" fmla="*/ 105 w 110"/>
                <a:gd name="T13" fmla="*/ 21 h 47"/>
                <a:gd name="T14" fmla="*/ 100 w 110"/>
                <a:gd name="T15" fmla="*/ 23 h 47"/>
                <a:gd name="T16" fmla="*/ 101 w 110"/>
                <a:gd name="T17" fmla="*/ 30 h 47"/>
                <a:gd name="T18" fmla="*/ 107 w 110"/>
                <a:gd name="T19" fmla="*/ 28 h 47"/>
                <a:gd name="T20" fmla="*/ 107 w 110"/>
                <a:gd name="T21" fmla="*/ 22 h 47"/>
                <a:gd name="T22" fmla="*/ 56 w 110"/>
                <a:gd name="T23" fmla="*/ 3 h 47"/>
                <a:gd name="T24" fmla="*/ 3 w 110"/>
                <a:gd name="T25" fmla="*/ 11 h 47"/>
                <a:gd name="T26" fmla="*/ 2 w 110"/>
                <a:gd name="T27" fmla="*/ 17 h 47"/>
                <a:gd name="T28" fmla="*/ 49 w 110"/>
                <a:gd name="T29" fmla="*/ 42 h 47"/>
                <a:gd name="T30" fmla="*/ 101 w 110"/>
                <a:gd name="T31" fmla="*/ 30 h 47"/>
                <a:gd name="T32" fmla="*/ 100 w 110"/>
                <a:gd name="T33" fmla="*/ 2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0" h="47">
                  <a:moveTo>
                    <a:pt x="100" y="23"/>
                  </a:moveTo>
                  <a:cubicBezTo>
                    <a:pt x="85" y="29"/>
                    <a:pt x="72" y="36"/>
                    <a:pt x="57" y="36"/>
                  </a:cubicBezTo>
                  <a:cubicBezTo>
                    <a:pt x="39" y="37"/>
                    <a:pt x="20" y="21"/>
                    <a:pt x="5" y="11"/>
                  </a:cubicBezTo>
                  <a:cubicBezTo>
                    <a:pt x="5" y="13"/>
                    <a:pt x="5" y="15"/>
                    <a:pt x="5" y="17"/>
                  </a:cubicBezTo>
                  <a:cubicBezTo>
                    <a:pt x="24" y="13"/>
                    <a:pt x="41" y="7"/>
                    <a:pt x="60" y="10"/>
                  </a:cubicBezTo>
                  <a:cubicBezTo>
                    <a:pt x="76" y="13"/>
                    <a:pt x="91" y="19"/>
                    <a:pt x="104" y="27"/>
                  </a:cubicBezTo>
                  <a:cubicBezTo>
                    <a:pt x="105" y="25"/>
                    <a:pt x="105" y="23"/>
                    <a:pt x="105" y="21"/>
                  </a:cubicBezTo>
                  <a:cubicBezTo>
                    <a:pt x="103" y="22"/>
                    <a:pt x="101" y="23"/>
                    <a:pt x="100" y="23"/>
                  </a:cubicBezTo>
                  <a:cubicBezTo>
                    <a:pt x="96" y="25"/>
                    <a:pt x="98" y="31"/>
                    <a:pt x="101" y="30"/>
                  </a:cubicBezTo>
                  <a:cubicBezTo>
                    <a:pt x="103" y="29"/>
                    <a:pt x="105" y="28"/>
                    <a:pt x="107" y="28"/>
                  </a:cubicBezTo>
                  <a:cubicBezTo>
                    <a:pt x="109" y="27"/>
                    <a:pt x="110" y="23"/>
                    <a:pt x="107" y="22"/>
                  </a:cubicBezTo>
                  <a:cubicBezTo>
                    <a:pt x="92" y="12"/>
                    <a:pt x="75" y="7"/>
                    <a:pt x="56" y="3"/>
                  </a:cubicBezTo>
                  <a:cubicBezTo>
                    <a:pt x="38" y="0"/>
                    <a:pt x="21" y="7"/>
                    <a:pt x="3" y="11"/>
                  </a:cubicBezTo>
                  <a:cubicBezTo>
                    <a:pt x="0" y="12"/>
                    <a:pt x="0" y="16"/>
                    <a:pt x="2" y="17"/>
                  </a:cubicBezTo>
                  <a:cubicBezTo>
                    <a:pt x="17" y="27"/>
                    <a:pt x="32" y="37"/>
                    <a:pt x="49" y="42"/>
                  </a:cubicBezTo>
                  <a:cubicBezTo>
                    <a:pt x="66" y="47"/>
                    <a:pt x="86" y="36"/>
                    <a:pt x="101" y="30"/>
                  </a:cubicBezTo>
                  <a:cubicBezTo>
                    <a:pt x="105" y="28"/>
                    <a:pt x="103" y="22"/>
                    <a:pt x="100" y="2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9" name="Freeform 195"/>
            <p:cNvSpPr/>
            <p:nvPr/>
          </p:nvSpPr>
          <p:spPr bwMode="auto">
            <a:xfrm>
              <a:off x="11830051" y="7065963"/>
              <a:ext cx="360362" cy="233363"/>
            </a:xfrm>
            <a:custGeom>
              <a:avLst/>
              <a:gdLst>
                <a:gd name="T0" fmla="*/ 90 w 96"/>
                <a:gd name="T1" fmla="*/ 45 h 62"/>
                <a:gd name="T2" fmla="*/ 0 w 96"/>
                <a:gd name="T3" fmla="*/ 17 h 62"/>
                <a:gd name="T4" fmla="*/ 96 w 96"/>
                <a:gd name="T5" fmla="*/ 44 h 62"/>
                <a:gd name="T6" fmla="*/ 90 w 96"/>
                <a:gd name="T7" fmla="*/ 45 h 62"/>
              </a:gdLst>
              <a:ahLst/>
              <a:cxnLst>
                <a:cxn ang="0">
                  <a:pos x="T0" y="T1"/>
                </a:cxn>
                <a:cxn ang="0">
                  <a:pos x="T2" y="T3"/>
                </a:cxn>
                <a:cxn ang="0">
                  <a:pos x="T4" y="T5"/>
                </a:cxn>
                <a:cxn ang="0">
                  <a:pos x="T6" y="T7"/>
                </a:cxn>
              </a:cxnLst>
              <a:rect l="0" t="0" r="r" b="b"/>
              <a:pathLst>
                <a:path w="96" h="62">
                  <a:moveTo>
                    <a:pt x="90" y="45"/>
                  </a:moveTo>
                  <a:cubicBezTo>
                    <a:pt x="53" y="62"/>
                    <a:pt x="27" y="39"/>
                    <a:pt x="0" y="17"/>
                  </a:cubicBezTo>
                  <a:cubicBezTo>
                    <a:pt x="36" y="0"/>
                    <a:pt x="68" y="18"/>
                    <a:pt x="96" y="44"/>
                  </a:cubicBezTo>
                  <a:lnTo>
                    <a:pt x="90" y="45"/>
                  </a:lnTo>
                  <a:close/>
                </a:path>
              </a:pathLst>
            </a:custGeom>
            <a:solidFill>
              <a:srgbClr val="FF8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0" name="Freeform 196"/>
            <p:cNvSpPr/>
            <p:nvPr/>
          </p:nvSpPr>
          <p:spPr bwMode="auto">
            <a:xfrm>
              <a:off x="11812588" y="7059613"/>
              <a:ext cx="393700" cy="242888"/>
            </a:xfrm>
            <a:custGeom>
              <a:avLst/>
              <a:gdLst>
                <a:gd name="T0" fmla="*/ 94 w 105"/>
                <a:gd name="T1" fmla="*/ 44 h 65"/>
                <a:gd name="T2" fmla="*/ 7 w 105"/>
                <a:gd name="T3" fmla="*/ 17 h 65"/>
                <a:gd name="T4" fmla="*/ 5 w 105"/>
                <a:gd name="T5" fmla="*/ 22 h 65"/>
                <a:gd name="T6" fmla="*/ 99 w 105"/>
                <a:gd name="T7" fmla="*/ 48 h 65"/>
                <a:gd name="T8" fmla="*/ 100 w 105"/>
                <a:gd name="T9" fmla="*/ 43 h 65"/>
                <a:gd name="T10" fmla="*/ 94 w 105"/>
                <a:gd name="T11" fmla="*/ 44 h 65"/>
                <a:gd name="T12" fmla="*/ 96 w 105"/>
                <a:gd name="T13" fmla="*/ 50 h 65"/>
                <a:gd name="T14" fmla="*/ 102 w 105"/>
                <a:gd name="T15" fmla="*/ 49 h 65"/>
                <a:gd name="T16" fmla="*/ 103 w 105"/>
                <a:gd name="T17" fmla="*/ 43 h 65"/>
                <a:gd name="T18" fmla="*/ 4 w 105"/>
                <a:gd name="T19" fmla="*/ 16 h 65"/>
                <a:gd name="T20" fmla="*/ 2 w 105"/>
                <a:gd name="T21" fmla="*/ 21 h 65"/>
                <a:gd name="T22" fmla="*/ 96 w 105"/>
                <a:gd name="T23" fmla="*/ 50 h 65"/>
                <a:gd name="T24" fmla="*/ 94 w 105"/>
                <a:gd name="T25" fmla="*/ 44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5" h="65">
                  <a:moveTo>
                    <a:pt x="94" y="44"/>
                  </a:moveTo>
                  <a:cubicBezTo>
                    <a:pt x="59" y="58"/>
                    <a:pt x="33" y="38"/>
                    <a:pt x="7" y="17"/>
                  </a:cubicBezTo>
                  <a:cubicBezTo>
                    <a:pt x="6" y="18"/>
                    <a:pt x="6" y="20"/>
                    <a:pt x="5" y="22"/>
                  </a:cubicBezTo>
                  <a:cubicBezTo>
                    <a:pt x="42" y="7"/>
                    <a:pt x="72" y="24"/>
                    <a:pt x="99" y="48"/>
                  </a:cubicBezTo>
                  <a:cubicBezTo>
                    <a:pt x="99" y="46"/>
                    <a:pt x="100" y="44"/>
                    <a:pt x="100" y="43"/>
                  </a:cubicBezTo>
                  <a:cubicBezTo>
                    <a:pt x="98" y="43"/>
                    <a:pt x="96" y="43"/>
                    <a:pt x="94" y="44"/>
                  </a:cubicBezTo>
                  <a:cubicBezTo>
                    <a:pt x="90" y="45"/>
                    <a:pt x="92" y="51"/>
                    <a:pt x="96" y="50"/>
                  </a:cubicBezTo>
                  <a:cubicBezTo>
                    <a:pt x="98" y="50"/>
                    <a:pt x="100" y="49"/>
                    <a:pt x="102" y="49"/>
                  </a:cubicBezTo>
                  <a:cubicBezTo>
                    <a:pt x="104" y="48"/>
                    <a:pt x="105" y="45"/>
                    <a:pt x="103" y="43"/>
                  </a:cubicBezTo>
                  <a:cubicBezTo>
                    <a:pt x="74" y="18"/>
                    <a:pt x="42" y="0"/>
                    <a:pt x="4" y="16"/>
                  </a:cubicBezTo>
                  <a:cubicBezTo>
                    <a:pt x="2" y="17"/>
                    <a:pt x="0" y="19"/>
                    <a:pt x="2" y="21"/>
                  </a:cubicBezTo>
                  <a:cubicBezTo>
                    <a:pt x="31" y="44"/>
                    <a:pt x="59" y="65"/>
                    <a:pt x="96" y="50"/>
                  </a:cubicBezTo>
                  <a:cubicBezTo>
                    <a:pt x="100" y="48"/>
                    <a:pt x="98" y="42"/>
                    <a:pt x="94" y="4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1" name="Freeform 197"/>
            <p:cNvSpPr/>
            <p:nvPr/>
          </p:nvSpPr>
          <p:spPr bwMode="auto">
            <a:xfrm>
              <a:off x="8351838" y="7670801"/>
              <a:ext cx="319087" cy="585788"/>
            </a:xfrm>
            <a:custGeom>
              <a:avLst/>
              <a:gdLst>
                <a:gd name="T0" fmla="*/ 6 w 85"/>
                <a:gd name="T1" fmla="*/ 11 h 156"/>
                <a:gd name="T2" fmla="*/ 75 w 85"/>
                <a:gd name="T3" fmla="*/ 150 h 156"/>
                <a:gd name="T4" fmla="*/ 84 w 85"/>
                <a:gd name="T5" fmla="*/ 150 h 156"/>
                <a:gd name="T6" fmla="*/ 11 w 85"/>
                <a:gd name="T7" fmla="*/ 2 h 156"/>
                <a:gd name="T8" fmla="*/ 6 w 85"/>
                <a:gd name="T9" fmla="*/ 11 h 156"/>
              </a:gdLst>
              <a:ahLst/>
              <a:cxnLst>
                <a:cxn ang="0">
                  <a:pos x="T0" y="T1"/>
                </a:cxn>
                <a:cxn ang="0">
                  <a:pos x="T2" y="T3"/>
                </a:cxn>
                <a:cxn ang="0">
                  <a:pos x="T4" y="T5"/>
                </a:cxn>
                <a:cxn ang="0">
                  <a:pos x="T6" y="T7"/>
                </a:cxn>
                <a:cxn ang="0">
                  <a:pos x="T8" y="T9"/>
                </a:cxn>
              </a:cxnLst>
              <a:rect l="0" t="0" r="r" b="b"/>
              <a:pathLst>
                <a:path w="85" h="156">
                  <a:moveTo>
                    <a:pt x="6" y="11"/>
                  </a:moveTo>
                  <a:cubicBezTo>
                    <a:pt x="62" y="36"/>
                    <a:pt x="74" y="93"/>
                    <a:pt x="75" y="150"/>
                  </a:cubicBezTo>
                  <a:cubicBezTo>
                    <a:pt x="75" y="156"/>
                    <a:pt x="85" y="156"/>
                    <a:pt x="84" y="150"/>
                  </a:cubicBezTo>
                  <a:cubicBezTo>
                    <a:pt x="84" y="90"/>
                    <a:pt x="70" y="29"/>
                    <a:pt x="11" y="2"/>
                  </a:cubicBezTo>
                  <a:cubicBezTo>
                    <a:pt x="5" y="0"/>
                    <a:pt x="0" y="8"/>
                    <a:pt x="6" y="1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2" name="Freeform 198"/>
            <p:cNvSpPr/>
            <p:nvPr/>
          </p:nvSpPr>
          <p:spPr bwMode="auto">
            <a:xfrm>
              <a:off x="8231188" y="7720013"/>
              <a:ext cx="180975" cy="520700"/>
            </a:xfrm>
            <a:custGeom>
              <a:avLst/>
              <a:gdLst>
                <a:gd name="T0" fmla="*/ 4 w 48"/>
                <a:gd name="T1" fmla="*/ 11 h 139"/>
                <a:gd name="T2" fmla="*/ 14 w 48"/>
                <a:gd name="T3" fmla="*/ 132 h 139"/>
                <a:gd name="T4" fmla="*/ 23 w 48"/>
                <a:gd name="T5" fmla="*/ 134 h 139"/>
                <a:gd name="T6" fmla="*/ 10 w 48"/>
                <a:gd name="T7" fmla="*/ 4 h 139"/>
                <a:gd name="T8" fmla="*/ 4 w 48"/>
                <a:gd name="T9" fmla="*/ 11 h 139"/>
              </a:gdLst>
              <a:ahLst/>
              <a:cxnLst>
                <a:cxn ang="0">
                  <a:pos x="T0" y="T1"/>
                </a:cxn>
                <a:cxn ang="0">
                  <a:pos x="T2" y="T3"/>
                </a:cxn>
                <a:cxn ang="0">
                  <a:pos x="T4" y="T5"/>
                </a:cxn>
                <a:cxn ang="0">
                  <a:pos x="T6" y="T7"/>
                </a:cxn>
                <a:cxn ang="0">
                  <a:pos x="T8" y="T9"/>
                </a:cxn>
              </a:cxnLst>
              <a:rect l="0" t="0" r="r" b="b"/>
              <a:pathLst>
                <a:path w="48" h="139">
                  <a:moveTo>
                    <a:pt x="4" y="11"/>
                  </a:moveTo>
                  <a:cubicBezTo>
                    <a:pt x="40" y="49"/>
                    <a:pt x="33" y="87"/>
                    <a:pt x="14" y="132"/>
                  </a:cubicBezTo>
                  <a:cubicBezTo>
                    <a:pt x="12" y="137"/>
                    <a:pt x="21" y="139"/>
                    <a:pt x="23" y="134"/>
                  </a:cubicBezTo>
                  <a:cubicBezTo>
                    <a:pt x="42" y="86"/>
                    <a:pt x="48" y="45"/>
                    <a:pt x="10" y="4"/>
                  </a:cubicBezTo>
                  <a:cubicBezTo>
                    <a:pt x="6" y="0"/>
                    <a:pt x="0" y="7"/>
                    <a:pt x="4" y="1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247"/>
            <p:cNvSpPr/>
            <p:nvPr/>
          </p:nvSpPr>
          <p:spPr bwMode="auto">
            <a:xfrm>
              <a:off x="9447213" y="7566025"/>
              <a:ext cx="1520825" cy="539750"/>
            </a:xfrm>
            <a:custGeom>
              <a:avLst/>
              <a:gdLst>
                <a:gd name="T0" fmla="*/ 4 w 405"/>
                <a:gd name="T1" fmla="*/ 8 h 144"/>
                <a:gd name="T2" fmla="*/ 85 w 405"/>
                <a:gd name="T3" fmla="*/ 62 h 144"/>
                <a:gd name="T4" fmla="*/ 184 w 405"/>
                <a:gd name="T5" fmla="*/ 109 h 144"/>
                <a:gd name="T6" fmla="*/ 400 w 405"/>
                <a:gd name="T7" fmla="*/ 144 h 144"/>
                <a:gd name="T8" fmla="*/ 400 w 405"/>
                <a:gd name="T9" fmla="*/ 137 h 144"/>
                <a:gd name="T10" fmla="*/ 186 w 405"/>
                <a:gd name="T11" fmla="*/ 102 h 144"/>
                <a:gd name="T12" fmla="*/ 89 w 405"/>
                <a:gd name="T13" fmla="*/ 56 h 144"/>
                <a:gd name="T14" fmla="*/ 7 w 405"/>
                <a:gd name="T15" fmla="*/ 2 h 144"/>
                <a:gd name="T16" fmla="*/ 4 w 405"/>
                <a:gd name="T17" fmla="*/ 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5" h="144">
                  <a:moveTo>
                    <a:pt x="4" y="8"/>
                  </a:moveTo>
                  <a:cubicBezTo>
                    <a:pt x="33" y="21"/>
                    <a:pt x="58" y="44"/>
                    <a:pt x="85" y="62"/>
                  </a:cubicBezTo>
                  <a:cubicBezTo>
                    <a:pt x="116" y="81"/>
                    <a:pt x="150" y="97"/>
                    <a:pt x="184" y="109"/>
                  </a:cubicBezTo>
                  <a:cubicBezTo>
                    <a:pt x="254" y="133"/>
                    <a:pt x="327" y="140"/>
                    <a:pt x="400" y="144"/>
                  </a:cubicBezTo>
                  <a:cubicBezTo>
                    <a:pt x="405" y="144"/>
                    <a:pt x="405" y="138"/>
                    <a:pt x="400" y="137"/>
                  </a:cubicBezTo>
                  <a:cubicBezTo>
                    <a:pt x="328" y="133"/>
                    <a:pt x="255" y="126"/>
                    <a:pt x="186" y="102"/>
                  </a:cubicBezTo>
                  <a:cubicBezTo>
                    <a:pt x="152" y="90"/>
                    <a:pt x="120" y="74"/>
                    <a:pt x="89" y="56"/>
                  </a:cubicBezTo>
                  <a:cubicBezTo>
                    <a:pt x="61" y="39"/>
                    <a:pt x="37" y="15"/>
                    <a:pt x="7" y="2"/>
                  </a:cubicBezTo>
                  <a:cubicBezTo>
                    <a:pt x="3" y="0"/>
                    <a:pt x="0" y="6"/>
                    <a:pt x="4"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248"/>
            <p:cNvSpPr/>
            <p:nvPr/>
          </p:nvSpPr>
          <p:spPr bwMode="auto">
            <a:xfrm>
              <a:off x="9067800" y="7359650"/>
              <a:ext cx="398462" cy="258762"/>
            </a:xfrm>
            <a:custGeom>
              <a:avLst/>
              <a:gdLst>
                <a:gd name="T0" fmla="*/ 104 w 106"/>
                <a:gd name="T1" fmla="*/ 60 h 69"/>
                <a:gd name="T2" fmla="*/ 69 w 106"/>
                <a:gd name="T3" fmla="*/ 14 h 69"/>
                <a:gd name="T4" fmla="*/ 18 w 106"/>
                <a:gd name="T5" fmla="*/ 2 h 69"/>
                <a:gd name="T6" fmla="*/ 8 w 106"/>
                <a:gd name="T7" fmla="*/ 20 h 69"/>
                <a:gd name="T8" fmla="*/ 101 w 106"/>
                <a:gd name="T9" fmla="*/ 61 h 69"/>
                <a:gd name="T10" fmla="*/ 104 w 106"/>
                <a:gd name="T11" fmla="*/ 60 h 69"/>
              </a:gdLst>
              <a:ahLst/>
              <a:cxnLst>
                <a:cxn ang="0">
                  <a:pos x="T0" y="T1"/>
                </a:cxn>
                <a:cxn ang="0">
                  <a:pos x="T2" y="T3"/>
                </a:cxn>
                <a:cxn ang="0">
                  <a:pos x="T4" y="T5"/>
                </a:cxn>
                <a:cxn ang="0">
                  <a:pos x="T6" y="T7"/>
                </a:cxn>
                <a:cxn ang="0">
                  <a:pos x="T8" y="T9"/>
                </a:cxn>
                <a:cxn ang="0">
                  <a:pos x="T10" y="T11"/>
                </a:cxn>
              </a:cxnLst>
              <a:rect l="0" t="0" r="r" b="b"/>
              <a:pathLst>
                <a:path w="106" h="69">
                  <a:moveTo>
                    <a:pt x="104" y="60"/>
                  </a:moveTo>
                  <a:cubicBezTo>
                    <a:pt x="106" y="35"/>
                    <a:pt x="92" y="24"/>
                    <a:pt x="69" y="14"/>
                  </a:cubicBezTo>
                  <a:cubicBezTo>
                    <a:pt x="54" y="7"/>
                    <a:pt x="36" y="4"/>
                    <a:pt x="18" y="2"/>
                  </a:cubicBezTo>
                  <a:cubicBezTo>
                    <a:pt x="0" y="0"/>
                    <a:pt x="1" y="3"/>
                    <a:pt x="8" y="20"/>
                  </a:cubicBezTo>
                  <a:cubicBezTo>
                    <a:pt x="25" y="59"/>
                    <a:pt x="63" y="69"/>
                    <a:pt x="101" y="61"/>
                  </a:cubicBezTo>
                  <a:lnTo>
                    <a:pt x="104" y="6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249"/>
            <p:cNvSpPr/>
            <p:nvPr/>
          </p:nvSpPr>
          <p:spPr bwMode="auto">
            <a:xfrm>
              <a:off x="9053513" y="7310438"/>
              <a:ext cx="428625" cy="327025"/>
            </a:xfrm>
            <a:custGeom>
              <a:avLst/>
              <a:gdLst>
                <a:gd name="T0" fmla="*/ 112 w 114"/>
                <a:gd name="T1" fmla="*/ 73 h 87"/>
                <a:gd name="T2" fmla="*/ 74 w 114"/>
                <a:gd name="T3" fmla="*/ 23 h 87"/>
                <a:gd name="T4" fmla="*/ 4 w 114"/>
                <a:gd name="T5" fmla="*/ 16 h 87"/>
                <a:gd name="T6" fmla="*/ 40 w 114"/>
                <a:gd name="T7" fmla="*/ 70 h 87"/>
                <a:gd name="T8" fmla="*/ 110 w 114"/>
                <a:gd name="T9" fmla="*/ 76 h 87"/>
                <a:gd name="T10" fmla="*/ 106 w 114"/>
                <a:gd name="T11" fmla="*/ 70 h 87"/>
                <a:gd name="T12" fmla="*/ 12 w 114"/>
                <a:gd name="T13" fmla="*/ 24 h 87"/>
                <a:gd name="T14" fmla="*/ 29 w 114"/>
                <a:gd name="T15" fmla="*/ 19 h 87"/>
                <a:gd name="T16" fmla="*/ 66 w 114"/>
                <a:gd name="T17" fmla="*/ 28 h 87"/>
                <a:gd name="T18" fmla="*/ 105 w 114"/>
                <a:gd name="T19" fmla="*/ 73 h 87"/>
                <a:gd name="T20" fmla="*/ 112 w 114"/>
                <a:gd name="T21" fmla="*/ 73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4" h="87">
                  <a:moveTo>
                    <a:pt x="112" y="73"/>
                  </a:moveTo>
                  <a:cubicBezTo>
                    <a:pt x="112" y="47"/>
                    <a:pt x="97" y="33"/>
                    <a:pt x="74" y="23"/>
                  </a:cubicBezTo>
                  <a:cubicBezTo>
                    <a:pt x="67" y="20"/>
                    <a:pt x="7" y="0"/>
                    <a:pt x="4" y="16"/>
                  </a:cubicBezTo>
                  <a:cubicBezTo>
                    <a:pt x="0" y="36"/>
                    <a:pt x="25" y="60"/>
                    <a:pt x="40" y="70"/>
                  </a:cubicBezTo>
                  <a:cubicBezTo>
                    <a:pt x="59" y="81"/>
                    <a:pt x="90" y="84"/>
                    <a:pt x="110" y="76"/>
                  </a:cubicBezTo>
                  <a:cubicBezTo>
                    <a:pt x="114" y="74"/>
                    <a:pt x="110" y="68"/>
                    <a:pt x="106" y="70"/>
                  </a:cubicBezTo>
                  <a:cubicBezTo>
                    <a:pt x="67" y="87"/>
                    <a:pt x="26" y="59"/>
                    <a:pt x="12" y="24"/>
                  </a:cubicBezTo>
                  <a:cubicBezTo>
                    <a:pt x="8" y="14"/>
                    <a:pt x="25" y="19"/>
                    <a:pt x="29" y="19"/>
                  </a:cubicBezTo>
                  <a:cubicBezTo>
                    <a:pt x="42" y="21"/>
                    <a:pt x="54" y="23"/>
                    <a:pt x="66" y="28"/>
                  </a:cubicBezTo>
                  <a:cubicBezTo>
                    <a:pt x="88" y="35"/>
                    <a:pt x="105" y="48"/>
                    <a:pt x="105" y="73"/>
                  </a:cubicBezTo>
                  <a:cubicBezTo>
                    <a:pt x="104" y="77"/>
                    <a:pt x="111" y="77"/>
                    <a:pt x="112" y="7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250"/>
            <p:cNvSpPr/>
            <p:nvPr/>
          </p:nvSpPr>
          <p:spPr bwMode="auto">
            <a:xfrm>
              <a:off x="9350375" y="7693025"/>
              <a:ext cx="420687" cy="180975"/>
            </a:xfrm>
            <a:custGeom>
              <a:avLst/>
              <a:gdLst>
                <a:gd name="T0" fmla="*/ 109 w 112"/>
                <a:gd name="T1" fmla="*/ 27 h 48"/>
                <a:gd name="T2" fmla="*/ 0 w 112"/>
                <a:gd name="T3" fmla="*/ 21 h 48"/>
                <a:gd name="T4" fmla="*/ 63 w 112"/>
                <a:gd name="T5" fmla="*/ 46 h 48"/>
                <a:gd name="T6" fmla="*/ 112 w 112"/>
                <a:gd name="T7" fmla="*/ 28 h 48"/>
                <a:gd name="T8" fmla="*/ 109 w 112"/>
                <a:gd name="T9" fmla="*/ 27 h 48"/>
              </a:gdLst>
              <a:ahLst/>
              <a:cxnLst>
                <a:cxn ang="0">
                  <a:pos x="T0" y="T1"/>
                </a:cxn>
                <a:cxn ang="0">
                  <a:pos x="T2" y="T3"/>
                </a:cxn>
                <a:cxn ang="0">
                  <a:pos x="T4" y="T5"/>
                </a:cxn>
                <a:cxn ang="0">
                  <a:pos x="T6" y="T7"/>
                </a:cxn>
                <a:cxn ang="0">
                  <a:pos x="T8" y="T9"/>
                </a:cxn>
              </a:cxnLst>
              <a:rect l="0" t="0" r="r" b="b"/>
              <a:pathLst>
                <a:path w="112" h="48">
                  <a:moveTo>
                    <a:pt x="109" y="27"/>
                  </a:moveTo>
                  <a:cubicBezTo>
                    <a:pt x="91" y="2"/>
                    <a:pt x="23" y="0"/>
                    <a:pt x="0" y="21"/>
                  </a:cubicBezTo>
                  <a:cubicBezTo>
                    <a:pt x="16" y="36"/>
                    <a:pt x="41" y="45"/>
                    <a:pt x="63" y="46"/>
                  </a:cubicBezTo>
                  <a:cubicBezTo>
                    <a:pt x="85" y="48"/>
                    <a:pt x="93" y="36"/>
                    <a:pt x="112" y="28"/>
                  </a:cubicBezTo>
                  <a:lnTo>
                    <a:pt x="109" y="2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251"/>
            <p:cNvSpPr/>
            <p:nvPr/>
          </p:nvSpPr>
          <p:spPr bwMode="auto">
            <a:xfrm>
              <a:off x="9334500" y="7678738"/>
              <a:ext cx="454025" cy="209550"/>
            </a:xfrm>
            <a:custGeom>
              <a:avLst/>
              <a:gdLst>
                <a:gd name="T0" fmla="*/ 116 w 121"/>
                <a:gd name="T1" fmla="*/ 29 h 56"/>
                <a:gd name="T2" fmla="*/ 1 w 121"/>
                <a:gd name="T3" fmla="*/ 22 h 56"/>
                <a:gd name="T4" fmla="*/ 1 w 121"/>
                <a:gd name="T5" fmla="*/ 27 h 56"/>
                <a:gd name="T6" fmla="*/ 60 w 121"/>
                <a:gd name="T7" fmla="*/ 53 h 56"/>
                <a:gd name="T8" fmla="*/ 118 w 121"/>
                <a:gd name="T9" fmla="*/ 35 h 56"/>
                <a:gd name="T10" fmla="*/ 117 w 121"/>
                <a:gd name="T11" fmla="*/ 29 h 56"/>
                <a:gd name="T12" fmla="*/ 114 w 121"/>
                <a:gd name="T13" fmla="*/ 28 h 56"/>
                <a:gd name="T14" fmla="*/ 112 w 121"/>
                <a:gd name="T15" fmla="*/ 35 h 56"/>
                <a:gd name="T16" fmla="*/ 115 w 121"/>
                <a:gd name="T17" fmla="*/ 36 h 56"/>
                <a:gd name="T18" fmla="*/ 115 w 121"/>
                <a:gd name="T19" fmla="*/ 29 h 56"/>
                <a:gd name="T20" fmla="*/ 56 w 121"/>
                <a:gd name="T21" fmla="*/ 45 h 56"/>
                <a:gd name="T22" fmla="*/ 24 w 121"/>
                <a:gd name="T23" fmla="*/ 35 h 56"/>
                <a:gd name="T24" fmla="*/ 14 w 121"/>
                <a:gd name="T25" fmla="*/ 29 h 56"/>
                <a:gd name="T26" fmla="*/ 21 w 121"/>
                <a:gd name="T27" fmla="*/ 19 h 56"/>
                <a:gd name="T28" fmla="*/ 111 w 121"/>
                <a:gd name="T29" fmla="*/ 34 h 56"/>
                <a:gd name="T30" fmla="*/ 116 w 121"/>
                <a:gd name="T31" fmla="*/ 29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1" h="56">
                  <a:moveTo>
                    <a:pt x="116" y="29"/>
                  </a:moveTo>
                  <a:cubicBezTo>
                    <a:pt x="92" y="0"/>
                    <a:pt x="30" y="0"/>
                    <a:pt x="1" y="22"/>
                  </a:cubicBezTo>
                  <a:cubicBezTo>
                    <a:pt x="0" y="23"/>
                    <a:pt x="0" y="26"/>
                    <a:pt x="1" y="27"/>
                  </a:cubicBezTo>
                  <a:cubicBezTo>
                    <a:pt x="18" y="42"/>
                    <a:pt x="38" y="50"/>
                    <a:pt x="60" y="53"/>
                  </a:cubicBezTo>
                  <a:cubicBezTo>
                    <a:pt x="83" y="56"/>
                    <a:pt x="98" y="44"/>
                    <a:pt x="118" y="35"/>
                  </a:cubicBezTo>
                  <a:cubicBezTo>
                    <a:pt x="121" y="34"/>
                    <a:pt x="120" y="30"/>
                    <a:pt x="117" y="29"/>
                  </a:cubicBezTo>
                  <a:cubicBezTo>
                    <a:pt x="116" y="29"/>
                    <a:pt x="115" y="28"/>
                    <a:pt x="114" y="28"/>
                  </a:cubicBezTo>
                  <a:cubicBezTo>
                    <a:pt x="110" y="27"/>
                    <a:pt x="108" y="33"/>
                    <a:pt x="112" y="35"/>
                  </a:cubicBezTo>
                  <a:cubicBezTo>
                    <a:pt x="113" y="35"/>
                    <a:pt x="114" y="35"/>
                    <a:pt x="115" y="36"/>
                  </a:cubicBezTo>
                  <a:cubicBezTo>
                    <a:pt x="115" y="34"/>
                    <a:pt x="115" y="32"/>
                    <a:pt x="115" y="29"/>
                  </a:cubicBezTo>
                  <a:cubicBezTo>
                    <a:pt x="94" y="38"/>
                    <a:pt x="80" y="49"/>
                    <a:pt x="56" y="45"/>
                  </a:cubicBezTo>
                  <a:cubicBezTo>
                    <a:pt x="45" y="44"/>
                    <a:pt x="34" y="40"/>
                    <a:pt x="24" y="35"/>
                  </a:cubicBezTo>
                  <a:cubicBezTo>
                    <a:pt x="21" y="33"/>
                    <a:pt x="17" y="31"/>
                    <a:pt x="14" y="29"/>
                  </a:cubicBezTo>
                  <a:cubicBezTo>
                    <a:pt x="5" y="23"/>
                    <a:pt x="17" y="21"/>
                    <a:pt x="21" y="19"/>
                  </a:cubicBezTo>
                  <a:cubicBezTo>
                    <a:pt x="47" y="9"/>
                    <a:pt x="92" y="11"/>
                    <a:pt x="111" y="34"/>
                  </a:cubicBezTo>
                  <a:cubicBezTo>
                    <a:pt x="114" y="37"/>
                    <a:pt x="119" y="32"/>
                    <a:pt x="116" y="2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252"/>
            <p:cNvSpPr/>
            <p:nvPr/>
          </p:nvSpPr>
          <p:spPr bwMode="auto">
            <a:xfrm>
              <a:off x="9818688" y="7419975"/>
              <a:ext cx="195262" cy="415925"/>
            </a:xfrm>
            <a:custGeom>
              <a:avLst/>
              <a:gdLst>
                <a:gd name="T0" fmla="*/ 12 w 52"/>
                <a:gd name="T1" fmla="*/ 108 h 111"/>
                <a:gd name="T2" fmla="*/ 2 w 52"/>
                <a:gd name="T3" fmla="*/ 60 h 111"/>
                <a:gd name="T4" fmla="*/ 33 w 52"/>
                <a:gd name="T5" fmla="*/ 0 h 111"/>
                <a:gd name="T6" fmla="*/ 48 w 52"/>
                <a:gd name="T7" fmla="*/ 37 h 111"/>
                <a:gd name="T8" fmla="*/ 48 w 52"/>
                <a:gd name="T9" fmla="*/ 76 h 111"/>
                <a:gd name="T10" fmla="*/ 11 w 52"/>
                <a:gd name="T11" fmla="*/ 111 h 111"/>
                <a:gd name="T12" fmla="*/ 12 w 52"/>
                <a:gd name="T13" fmla="*/ 108 h 111"/>
              </a:gdLst>
              <a:ahLst/>
              <a:cxnLst>
                <a:cxn ang="0">
                  <a:pos x="T0" y="T1"/>
                </a:cxn>
                <a:cxn ang="0">
                  <a:pos x="T2" y="T3"/>
                </a:cxn>
                <a:cxn ang="0">
                  <a:pos x="T4" y="T5"/>
                </a:cxn>
                <a:cxn ang="0">
                  <a:pos x="T6" y="T7"/>
                </a:cxn>
                <a:cxn ang="0">
                  <a:pos x="T8" y="T9"/>
                </a:cxn>
                <a:cxn ang="0">
                  <a:pos x="T10" y="T11"/>
                </a:cxn>
                <a:cxn ang="0">
                  <a:pos x="T12" y="T13"/>
                </a:cxn>
              </a:cxnLst>
              <a:rect l="0" t="0" r="r" b="b"/>
              <a:pathLst>
                <a:path w="52" h="111">
                  <a:moveTo>
                    <a:pt x="12" y="108"/>
                  </a:moveTo>
                  <a:cubicBezTo>
                    <a:pt x="1" y="101"/>
                    <a:pt x="2" y="71"/>
                    <a:pt x="2" y="60"/>
                  </a:cubicBezTo>
                  <a:cubicBezTo>
                    <a:pt x="0" y="35"/>
                    <a:pt x="16" y="16"/>
                    <a:pt x="33" y="0"/>
                  </a:cubicBezTo>
                  <a:cubicBezTo>
                    <a:pt x="40" y="7"/>
                    <a:pt x="44" y="27"/>
                    <a:pt x="48" y="37"/>
                  </a:cubicBezTo>
                  <a:cubicBezTo>
                    <a:pt x="51" y="50"/>
                    <a:pt x="52" y="63"/>
                    <a:pt x="48" y="76"/>
                  </a:cubicBezTo>
                  <a:cubicBezTo>
                    <a:pt x="41" y="94"/>
                    <a:pt x="22" y="98"/>
                    <a:pt x="11" y="111"/>
                  </a:cubicBezTo>
                  <a:lnTo>
                    <a:pt x="12" y="10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253"/>
            <p:cNvSpPr/>
            <p:nvPr/>
          </p:nvSpPr>
          <p:spPr bwMode="auto">
            <a:xfrm>
              <a:off x="9807575" y="7404100"/>
              <a:ext cx="217487" cy="450850"/>
            </a:xfrm>
            <a:custGeom>
              <a:avLst/>
              <a:gdLst>
                <a:gd name="T0" fmla="*/ 18 w 58"/>
                <a:gd name="T1" fmla="*/ 110 h 120"/>
                <a:gd name="T2" fmla="*/ 8 w 58"/>
                <a:gd name="T3" fmla="*/ 64 h 120"/>
                <a:gd name="T4" fmla="*/ 16 w 58"/>
                <a:gd name="T5" fmla="*/ 32 h 120"/>
                <a:gd name="T6" fmla="*/ 37 w 58"/>
                <a:gd name="T7" fmla="*/ 12 h 120"/>
                <a:gd name="T8" fmla="*/ 49 w 58"/>
                <a:gd name="T9" fmla="*/ 73 h 120"/>
                <a:gd name="T10" fmla="*/ 12 w 58"/>
                <a:gd name="T11" fmla="*/ 113 h 120"/>
                <a:gd name="T12" fmla="*/ 18 w 58"/>
                <a:gd name="T13" fmla="*/ 116 h 120"/>
                <a:gd name="T14" fmla="*/ 19 w 58"/>
                <a:gd name="T15" fmla="*/ 113 h 120"/>
                <a:gd name="T16" fmla="*/ 12 w 58"/>
                <a:gd name="T17" fmla="*/ 111 h 120"/>
                <a:gd name="T18" fmla="*/ 11 w 58"/>
                <a:gd name="T19" fmla="*/ 114 h 120"/>
                <a:gd name="T20" fmla="*/ 17 w 58"/>
                <a:gd name="T21" fmla="*/ 118 h 120"/>
                <a:gd name="T22" fmla="*/ 57 w 58"/>
                <a:gd name="T23" fmla="*/ 67 h 120"/>
                <a:gd name="T24" fmla="*/ 39 w 58"/>
                <a:gd name="T25" fmla="*/ 1 h 120"/>
                <a:gd name="T26" fmla="*/ 34 w 58"/>
                <a:gd name="T27" fmla="*/ 1 h 120"/>
                <a:gd name="T28" fmla="*/ 1 w 58"/>
                <a:gd name="T29" fmla="*/ 64 h 120"/>
                <a:gd name="T30" fmla="*/ 13 w 58"/>
                <a:gd name="T31" fmla="*/ 115 h 120"/>
                <a:gd name="T32" fmla="*/ 18 w 58"/>
                <a:gd name="T33" fmla="*/ 11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8" h="120">
                  <a:moveTo>
                    <a:pt x="18" y="110"/>
                  </a:moveTo>
                  <a:cubicBezTo>
                    <a:pt x="6" y="100"/>
                    <a:pt x="9" y="78"/>
                    <a:pt x="8" y="64"/>
                  </a:cubicBezTo>
                  <a:cubicBezTo>
                    <a:pt x="7" y="52"/>
                    <a:pt x="11" y="42"/>
                    <a:pt x="16" y="32"/>
                  </a:cubicBezTo>
                  <a:cubicBezTo>
                    <a:pt x="18" y="30"/>
                    <a:pt x="34" y="6"/>
                    <a:pt x="37" y="12"/>
                  </a:cubicBezTo>
                  <a:cubicBezTo>
                    <a:pt x="46" y="28"/>
                    <a:pt x="52" y="55"/>
                    <a:pt x="49" y="73"/>
                  </a:cubicBezTo>
                  <a:cubicBezTo>
                    <a:pt x="46" y="93"/>
                    <a:pt x="24" y="100"/>
                    <a:pt x="12" y="113"/>
                  </a:cubicBezTo>
                  <a:cubicBezTo>
                    <a:pt x="14" y="114"/>
                    <a:pt x="16" y="115"/>
                    <a:pt x="18" y="116"/>
                  </a:cubicBezTo>
                  <a:cubicBezTo>
                    <a:pt x="18" y="115"/>
                    <a:pt x="18" y="114"/>
                    <a:pt x="19" y="113"/>
                  </a:cubicBezTo>
                  <a:cubicBezTo>
                    <a:pt x="20" y="109"/>
                    <a:pt x="13" y="107"/>
                    <a:pt x="12" y="111"/>
                  </a:cubicBezTo>
                  <a:cubicBezTo>
                    <a:pt x="12" y="112"/>
                    <a:pt x="11" y="113"/>
                    <a:pt x="11" y="114"/>
                  </a:cubicBezTo>
                  <a:cubicBezTo>
                    <a:pt x="10" y="118"/>
                    <a:pt x="15" y="120"/>
                    <a:pt x="17" y="118"/>
                  </a:cubicBezTo>
                  <a:cubicBezTo>
                    <a:pt x="33" y="101"/>
                    <a:pt x="56" y="94"/>
                    <a:pt x="57" y="67"/>
                  </a:cubicBezTo>
                  <a:cubicBezTo>
                    <a:pt x="58" y="47"/>
                    <a:pt x="51" y="18"/>
                    <a:pt x="39" y="1"/>
                  </a:cubicBezTo>
                  <a:cubicBezTo>
                    <a:pt x="37" y="0"/>
                    <a:pt x="35" y="0"/>
                    <a:pt x="34" y="1"/>
                  </a:cubicBezTo>
                  <a:cubicBezTo>
                    <a:pt x="16" y="19"/>
                    <a:pt x="1" y="38"/>
                    <a:pt x="1" y="64"/>
                  </a:cubicBezTo>
                  <a:cubicBezTo>
                    <a:pt x="1" y="79"/>
                    <a:pt x="0" y="104"/>
                    <a:pt x="13" y="115"/>
                  </a:cubicBezTo>
                  <a:cubicBezTo>
                    <a:pt x="16" y="118"/>
                    <a:pt x="21" y="113"/>
                    <a:pt x="18" y="11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254"/>
            <p:cNvSpPr/>
            <p:nvPr/>
          </p:nvSpPr>
          <p:spPr bwMode="auto">
            <a:xfrm>
              <a:off x="9732963" y="7904163"/>
              <a:ext cx="431800" cy="242887"/>
            </a:xfrm>
            <a:custGeom>
              <a:avLst/>
              <a:gdLst>
                <a:gd name="T0" fmla="*/ 113 w 115"/>
                <a:gd name="T1" fmla="*/ 22 h 65"/>
                <a:gd name="T2" fmla="*/ 0 w 115"/>
                <a:gd name="T3" fmla="*/ 51 h 65"/>
                <a:gd name="T4" fmla="*/ 65 w 115"/>
                <a:gd name="T5" fmla="*/ 58 h 65"/>
                <a:gd name="T6" fmla="*/ 95 w 115"/>
                <a:gd name="T7" fmla="*/ 41 h 65"/>
                <a:gd name="T8" fmla="*/ 115 w 115"/>
                <a:gd name="T9" fmla="*/ 22 h 65"/>
                <a:gd name="T10" fmla="*/ 113 w 115"/>
                <a:gd name="T11" fmla="*/ 22 h 65"/>
              </a:gdLst>
              <a:ahLst/>
              <a:cxnLst>
                <a:cxn ang="0">
                  <a:pos x="T0" y="T1"/>
                </a:cxn>
                <a:cxn ang="0">
                  <a:pos x="T2" y="T3"/>
                </a:cxn>
                <a:cxn ang="0">
                  <a:pos x="T4" y="T5"/>
                </a:cxn>
                <a:cxn ang="0">
                  <a:pos x="T6" y="T7"/>
                </a:cxn>
                <a:cxn ang="0">
                  <a:pos x="T8" y="T9"/>
                </a:cxn>
                <a:cxn ang="0">
                  <a:pos x="T10" y="T11"/>
                </a:cxn>
              </a:cxnLst>
              <a:rect l="0" t="0" r="r" b="b"/>
              <a:pathLst>
                <a:path w="115" h="65">
                  <a:moveTo>
                    <a:pt x="113" y="22"/>
                  </a:moveTo>
                  <a:cubicBezTo>
                    <a:pt x="79" y="0"/>
                    <a:pt x="24" y="26"/>
                    <a:pt x="0" y="51"/>
                  </a:cubicBezTo>
                  <a:cubicBezTo>
                    <a:pt x="16" y="64"/>
                    <a:pt x="45" y="65"/>
                    <a:pt x="65" y="58"/>
                  </a:cubicBezTo>
                  <a:cubicBezTo>
                    <a:pt x="75" y="54"/>
                    <a:pt x="87" y="49"/>
                    <a:pt x="95" y="41"/>
                  </a:cubicBezTo>
                  <a:cubicBezTo>
                    <a:pt x="103" y="34"/>
                    <a:pt x="106" y="27"/>
                    <a:pt x="115" y="22"/>
                  </a:cubicBezTo>
                  <a:lnTo>
                    <a:pt x="113" y="2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255"/>
            <p:cNvSpPr/>
            <p:nvPr/>
          </p:nvSpPr>
          <p:spPr bwMode="auto">
            <a:xfrm>
              <a:off x="9717088" y="7891463"/>
              <a:ext cx="466725" cy="263525"/>
            </a:xfrm>
            <a:custGeom>
              <a:avLst/>
              <a:gdLst>
                <a:gd name="T0" fmla="*/ 118 w 124"/>
                <a:gd name="T1" fmla="*/ 22 h 70"/>
                <a:gd name="T2" fmla="*/ 2 w 124"/>
                <a:gd name="T3" fmla="*/ 52 h 70"/>
                <a:gd name="T4" fmla="*/ 2 w 124"/>
                <a:gd name="T5" fmla="*/ 57 h 70"/>
                <a:gd name="T6" fmla="*/ 59 w 124"/>
                <a:gd name="T7" fmla="*/ 67 h 70"/>
                <a:gd name="T8" fmla="*/ 92 w 124"/>
                <a:gd name="T9" fmla="*/ 54 h 70"/>
                <a:gd name="T10" fmla="*/ 121 w 124"/>
                <a:gd name="T11" fmla="*/ 28 h 70"/>
                <a:gd name="T12" fmla="*/ 119 w 124"/>
                <a:gd name="T13" fmla="*/ 22 h 70"/>
                <a:gd name="T14" fmla="*/ 117 w 124"/>
                <a:gd name="T15" fmla="*/ 22 h 70"/>
                <a:gd name="T16" fmla="*/ 117 w 124"/>
                <a:gd name="T17" fmla="*/ 28 h 70"/>
                <a:gd name="T18" fmla="*/ 119 w 124"/>
                <a:gd name="T19" fmla="*/ 29 h 70"/>
                <a:gd name="T20" fmla="*/ 117 w 124"/>
                <a:gd name="T21" fmla="*/ 22 h 70"/>
                <a:gd name="T22" fmla="*/ 78 w 124"/>
                <a:gd name="T23" fmla="*/ 54 h 70"/>
                <a:gd name="T24" fmla="*/ 6 w 124"/>
                <a:gd name="T25" fmla="*/ 51 h 70"/>
                <a:gd name="T26" fmla="*/ 7 w 124"/>
                <a:gd name="T27" fmla="*/ 57 h 70"/>
                <a:gd name="T28" fmla="*/ 115 w 124"/>
                <a:gd name="T29" fmla="*/ 28 h 70"/>
                <a:gd name="T30" fmla="*/ 118 w 124"/>
                <a:gd name="T31" fmla="*/ 2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4" h="70">
                  <a:moveTo>
                    <a:pt x="118" y="22"/>
                  </a:moveTo>
                  <a:cubicBezTo>
                    <a:pt x="80" y="0"/>
                    <a:pt x="30" y="23"/>
                    <a:pt x="2" y="52"/>
                  </a:cubicBezTo>
                  <a:cubicBezTo>
                    <a:pt x="0" y="53"/>
                    <a:pt x="0" y="56"/>
                    <a:pt x="2" y="57"/>
                  </a:cubicBezTo>
                  <a:cubicBezTo>
                    <a:pt x="19" y="69"/>
                    <a:pt x="40" y="70"/>
                    <a:pt x="59" y="67"/>
                  </a:cubicBezTo>
                  <a:cubicBezTo>
                    <a:pt x="71" y="66"/>
                    <a:pt x="82" y="60"/>
                    <a:pt x="92" y="54"/>
                  </a:cubicBezTo>
                  <a:cubicBezTo>
                    <a:pt x="103" y="47"/>
                    <a:pt x="110" y="35"/>
                    <a:pt x="121" y="28"/>
                  </a:cubicBezTo>
                  <a:cubicBezTo>
                    <a:pt x="124" y="26"/>
                    <a:pt x="123" y="22"/>
                    <a:pt x="119" y="22"/>
                  </a:cubicBezTo>
                  <a:cubicBezTo>
                    <a:pt x="118" y="22"/>
                    <a:pt x="117" y="22"/>
                    <a:pt x="117" y="22"/>
                  </a:cubicBezTo>
                  <a:cubicBezTo>
                    <a:pt x="112" y="21"/>
                    <a:pt x="112" y="28"/>
                    <a:pt x="117" y="28"/>
                  </a:cubicBezTo>
                  <a:cubicBezTo>
                    <a:pt x="117" y="28"/>
                    <a:pt x="118" y="29"/>
                    <a:pt x="119" y="29"/>
                  </a:cubicBezTo>
                  <a:cubicBezTo>
                    <a:pt x="118" y="26"/>
                    <a:pt x="118" y="24"/>
                    <a:pt x="117" y="22"/>
                  </a:cubicBezTo>
                  <a:cubicBezTo>
                    <a:pt x="103" y="32"/>
                    <a:pt x="94" y="46"/>
                    <a:pt x="78" y="54"/>
                  </a:cubicBezTo>
                  <a:cubicBezTo>
                    <a:pt x="56" y="65"/>
                    <a:pt x="27" y="65"/>
                    <a:pt x="6" y="51"/>
                  </a:cubicBezTo>
                  <a:cubicBezTo>
                    <a:pt x="6" y="53"/>
                    <a:pt x="6" y="55"/>
                    <a:pt x="7" y="57"/>
                  </a:cubicBezTo>
                  <a:cubicBezTo>
                    <a:pt x="32" y="30"/>
                    <a:pt x="80" y="7"/>
                    <a:pt x="115" y="28"/>
                  </a:cubicBezTo>
                  <a:cubicBezTo>
                    <a:pt x="119" y="30"/>
                    <a:pt x="122" y="24"/>
                    <a:pt x="118" y="2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256"/>
            <p:cNvSpPr/>
            <p:nvPr/>
          </p:nvSpPr>
          <p:spPr bwMode="auto">
            <a:xfrm>
              <a:off x="10213975" y="7662863"/>
              <a:ext cx="171450" cy="349250"/>
            </a:xfrm>
            <a:custGeom>
              <a:avLst/>
              <a:gdLst>
                <a:gd name="T0" fmla="*/ 28 w 46"/>
                <a:gd name="T1" fmla="*/ 92 h 93"/>
                <a:gd name="T2" fmla="*/ 22 w 46"/>
                <a:gd name="T3" fmla="*/ 0 h 93"/>
                <a:gd name="T4" fmla="*/ 32 w 46"/>
                <a:gd name="T5" fmla="*/ 93 h 93"/>
                <a:gd name="T6" fmla="*/ 28 w 46"/>
                <a:gd name="T7" fmla="*/ 92 h 93"/>
              </a:gdLst>
              <a:ahLst/>
              <a:cxnLst>
                <a:cxn ang="0">
                  <a:pos x="T0" y="T1"/>
                </a:cxn>
                <a:cxn ang="0">
                  <a:pos x="T2" y="T3"/>
                </a:cxn>
                <a:cxn ang="0">
                  <a:pos x="T4" y="T5"/>
                </a:cxn>
                <a:cxn ang="0">
                  <a:pos x="T6" y="T7"/>
                </a:cxn>
              </a:cxnLst>
              <a:rect l="0" t="0" r="r" b="b"/>
              <a:pathLst>
                <a:path w="46" h="93">
                  <a:moveTo>
                    <a:pt x="28" y="92"/>
                  </a:moveTo>
                  <a:cubicBezTo>
                    <a:pt x="0" y="76"/>
                    <a:pt x="4" y="20"/>
                    <a:pt x="22" y="0"/>
                  </a:cubicBezTo>
                  <a:cubicBezTo>
                    <a:pt x="46" y="27"/>
                    <a:pt x="46" y="62"/>
                    <a:pt x="32" y="93"/>
                  </a:cubicBezTo>
                  <a:lnTo>
                    <a:pt x="28" y="9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257"/>
            <p:cNvSpPr/>
            <p:nvPr/>
          </p:nvSpPr>
          <p:spPr bwMode="auto">
            <a:xfrm>
              <a:off x="10198100" y="7643813"/>
              <a:ext cx="198437" cy="384175"/>
            </a:xfrm>
            <a:custGeom>
              <a:avLst/>
              <a:gdLst>
                <a:gd name="T0" fmla="*/ 34 w 53"/>
                <a:gd name="T1" fmla="*/ 94 h 102"/>
                <a:gd name="T2" fmla="*/ 22 w 53"/>
                <a:gd name="T3" fmla="*/ 18 h 102"/>
                <a:gd name="T4" fmla="*/ 42 w 53"/>
                <a:gd name="T5" fmla="*/ 50 h 102"/>
                <a:gd name="T6" fmla="*/ 33 w 53"/>
                <a:gd name="T7" fmla="*/ 93 h 102"/>
                <a:gd name="T8" fmla="*/ 31 w 53"/>
                <a:gd name="T9" fmla="*/ 100 h 102"/>
                <a:gd name="T10" fmla="*/ 35 w 53"/>
                <a:gd name="T11" fmla="*/ 101 h 102"/>
                <a:gd name="T12" fmla="*/ 39 w 53"/>
                <a:gd name="T13" fmla="*/ 99 h 102"/>
                <a:gd name="T14" fmla="*/ 29 w 53"/>
                <a:gd name="T15" fmla="*/ 2 h 102"/>
                <a:gd name="T16" fmla="*/ 24 w 53"/>
                <a:gd name="T17" fmla="*/ 2 h 102"/>
                <a:gd name="T18" fmla="*/ 30 w 53"/>
                <a:gd name="T19" fmla="*/ 100 h 102"/>
                <a:gd name="T20" fmla="*/ 34 w 53"/>
                <a:gd name="T21" fmla="*/ 94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3" h="102">
                  <a:moveTo>
                    <a:pt x="34" y="94"/>
                  </a:moveTo>
                  <a:cubicBezTo>
                    <a:pt x="10" y="79"/>
                    <a:pt x="12" y="41"/>
                    <a:pt x="22" y="18"/>
                  </a:cubicBezTo>
                  <a:cubicBezTo>
                    <a:pt x="30" y="0"/>
                    <a:pt x="41" y="42"/>
                    <a:pt x="42" y="50"/>
                  </a:cubicBezTo>
                  <a:cubicBezTo>
                    <a:pt x="42" y="55"/>
                    <a:pt x="39" y="95"/>
                    <a:pt x="33" y="93"/>
                  </a:cubicBezTo>
                  <a:cubicBezTo>
                    <a:pt x="29" y="92"/>
                    <a:pt x="27" y="99"/>
                    <a:pt x="31" y="100"/>
                  </a:cubicBezTo>
                  <a:cubicBezTo>
                    <a:pt x="33" y="100"/>
                    <a:pt x="34" y="101"/>
                    <a:pt x="35" y="101"/>
                  </a:cubicBezTo>
                  <a:cubicBezTo>
                    <a:pt x="37" y="102"/>
                    <a:pt x="39" y="100"/>
                    <a:pt x="39" y="99"/>
                  </a:cubicBezTo>
                  <a:cubicBezTo>
                    <a:pt x="53" y="66"/>
                    <a:pt x="52" y="31"/>
                    <a:pt x="29" y="2"/>
                  </a:cubicBezTo>
                  <a:cubicBezTo>
                    <a:pt x="28" y="1"/>
                    <a:pt x="25" y="1"/>
                    <a:pt x="24" y="2"/>
                  </a:cubicBezTo>
                  <a:cubicBezTo>
                    <a:pt x="3" y="28"/>
                    <a:pt x="0" y="80"/>
                    <a:pt x="30" y="100"/>
                  </a:cubicBezTo>
                  <a:cubicBezTo>
                    <a:pt x="34" y="102"/>
                    <a:pt x="38" y="96"/>
                    <a:pt x="34" y="9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260"/>
            <p:cNvSpPr/>
            <p:nvPr/>
          </p:nvSpPr>
          <p:spPr bwMode="auto">
            <a:xfrm>
              <a:off x="8329613" y="6972300"/>
              <a:ext cx="423862" cy="142875"/>
            </a:xfrm>
            <a:custGeom>
              <a:avLst/>
              <a:gdLst>
                <a:gd name="T0" fmla="*/ 12 w 113"/>
                <a:gd name="T1" fmla="*/ 33 h 38"/>
                <a:gd name="T2" fmla="*/ 107 w 113"/>
                <a:gd name="T3" fmla="*/ 12 h 38"/>
                <a:gd name="T4" fmla="*/ 104 w 113"/>
                <a:gd name="T5" fmla="*/ 2 h 38"/>
                <a:gd name="T6" fmla="*/ 5 w 113"/>
                <a:gd name="T7" fmla="*/ 26 h 38"/>
                <a:gd name="T8" fmla="*/ 12 w 113"/>
                <a:gd name="T9" fmla="*/ 33 h 38"/>
              </a:gdLst>
              <a:ahLst/>
              <a:cxnLst>
                <a:cxn ang="0">
                  <a:pos x="T0" y="T1"/>
                </a:cxn>
                <a:cxn ang="0">
                  <a:pos x="T2" y="T3"/>
                </a:cxn>
                <a:cxn ang="0">
                  <a:pos x="T4" y="T5"/>
                </a:cxn>
                <a:cxn ang="0">
                  <a:pos x="T6" y="T7"/>
                </a:cxn>
                <a:cxn ang="0">
                  <a:pos x="T8" y="T9"/>
                </a:cxn>
              </a:cxnLst>
              <a:rect l="0" t="0" r="r" b="b"/>
              <a:pathLst>
                <a:path w="113" h="38">
                  <a:moveTo>
                    <a:pt x="12" y="33"/>
                  </a:moveTo>
                  <a:cubicBezTo>
                    <a:pt x="38" y="11"/>
                    <a:pt x="77" y="24"/>
                    <a:pt x="107" y="12"/>
                  </a:cubicBezTo>
                  <a:cubicBezTo>
                    <a:pt x="113" y="9"/>
                    <a:pt x="110" y="0"/>
                    <a:pt x="104" y="2"/>
                  </a:cubicBezTo>
                  <a:cubicBezTo>
                    <a:pt x="72" y="15"/>
                    <a:pt x="33" y="2"/>
                    <a:pt x="5" y="26"/>
                  </a:cubicBezTo>
                  <a:cubicBezTo>
                    <a:pt x="0" y="31"/>
                    <a:pt x="7" y="38"/>
                    <a:pt x="12" y="3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261"/>
            <p:cNvSpPr/>
            <p:nvPr/>
          </p:nvSpPr>
          <p:spPr bwMode="auto">
            <a:xfrm>
              <a:off x="8370888" y="7104063"/>
              <a:ext cx="250825" cy="90487"/>
            </a:xfrm>
            <a:custGeom>
              <a:avLst/>
              <a:gdLst>
                <a:gd name="T0" fmla="*/ 9 w 67"/>
                <a:gd name="T1" fmla="*/ 22 h 24"/>
                <a:gd name="T2" fmla="*/ 56 w 67"/>
                <a:gd name="T3" fmla="*/ 18 h 24"/>
                <a:gd name="T4" fmla="*/ 61 w 67"/>
                <a:gd name="T5" fmla="*/ 10 h 24"/>
                <a:gd name="T6" fmla="*/ 6 w 67"/>
                <a:gd name="T7" fmla="*/ 12 h 24"/>
                <a:gd name="T8" fmla="*/ 9 w 67"/>
                <a:gd name="T9" fmla="*/ 22 h 24"/>
              </a:gdLst>
              <a:ahLst/>
              <a:cxnLst>
                <a:cxn ang="0">
                  <a:pos x="T0" y="T1"/>
                </a:cxn>
                <a:cxn ang="0">
                  <a:pos x="T2" y="T3"/>
                </a:cxn>
                <a:cxn ang="0">
                  <a:pos x="T4" y="T5"/>
                </a:cxn>
                <a:cxn ang="0">
                  <a:pos x="T6" y="T7"/>
                </a:cxn>
                <a:cxn ang="0">
                  <a:pos x="T8" y="T9"/>
                </a:cxn>
              </a:cxnLst>
              <a:rect l="0" t="0" r="r" b="b"/>
              <a:pathLst>
                <a:path w="67" h="24">
                  <a:moveTo>
                    <a:pt x="9" y="22"/>
                  </a:moveTo>
                  <a:cubicBezTo>
                    <a:pt x="23" y="17"/>
                    <a:pt x="42" y="10"/>
                    <a:pt x="56" y="18"/>
                  </a:cubicBezTo>
                  <a:cubicBezTo>
                    <a:pt x="62" y="21"/>
                    <a:pt x="67" y="13"/>
                    <a:pt x="61" y="10"/>
                  </a:cubicBezTo>
                  <a:cubicBezTo>
                    <a:pt x="44" y="0"/>
                    <a:pt x="23" y="6"/>
                    <a:pt x="6" y="12"/>
                  </a:cubicBezTo>
                  <a:cubicBezTo>
                    <a:pt x="0" y="14"/>
                    <a:pt x="3" y="24"/>
                    <a:pt x="9" y="2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262"/>
            <p:cNvSpPr>
              <a:spLocks noEditPoints="1"/>
            </p:cNvSpPr>
            <p:nvPr/>
          </p:nvSpPr>
          <p:spPr bwMode="auto">
            <a:xfrm>
              <a:off x="10698163" y="7780338"/>
              <a:ext cx="498475" cy="430212"/>
            </a:xfrm>
            <a:custGeom>
              <a:avLst/>
              <a:gdLst>
                <a:gd name="T0" fmla="*/ 101 w 133"/>
                <a:gd name="T1" fmla="*/ 24 h 115"/>
                <a:gd name="T2" fmla="*/ 130 w 133"/>
                <a:gd name="T3" fmla="*/ 42 h 115"/>
                <a:gd name="T4" fmla="*/ 130 w 133"/>
                <a:gd name="T5" fmla="*/ 53 h 115"/>
                <a:gd name="T6" fmla="*/ 112 w 133"/>
                <a:gd name="T7" fmla="*/ 66 h 115"/>
                <a:gd name="T8" fmla="*/ 115 w 133"/>
                <a:gd name="T9" fmla="*/ 91 h 115"/>
                <a:gd name="T10" fmla="*/ 97 w 133"/>
                <a:gd name="T11" fmla="*/ 98 h 115"/>
                <a:gd name="T12" fmla="*/ 84 w 133"/>
                <a:gd name="T13" fmla="*/ 115 h 115"/>
                <a:gd name="T14" fmla="*/ 57 w 133"/>
                <a:gd name="T15" fmla="*/ 108 h 115"/>
                <a:gd name="T16" fmla="*/ 40 w 133"/>
                <a:gd name="T17" fmla="*/ 114 h 115"/>
                <a:gd name="T18" fmla="*/ 19 w 133"/>
                <a:gd name="T19" fmla="*/ 94 h 115"/>
                <a:gd name="T20" fmla="*/ 10 w 133"/>
                <a:gd name="T21" fmla="*/ 85 h 115"/>
                <a:gd name="T22" fmla="*/ 9 w 133"/>
                <a:gd name="T23" fmla="*/ 54 h 115"/>
                <a:gd name="T24" fmla="*/ 14 w 133"/>
                <a:gd name="T25" fmla="*/ 44 h 115"/>
                <a:gd name="T26" fmla="*/ 33 w 133"/>
                <a:gd name="T27" fmla="*/ 22 h 115"/>
                <a:gd name="T28" fmla="*/ 38 w 133"/>
                <a:gd name="T29" fmla="*/ 11 h 115"/>
                <a:gd name="T30" fmla="*/ 52 w 133"/>
                <a:gd name="T31" fmla="*/ 5 h 115"/>
                <a:gd name="T32" fmla="*/ 77 w 133"/>
                <a:gd name="T33" fmla="*/ 0 h 115"/>
                <a:gd name="T34" fmla="*/ 103 w 133"/>
                <a:gd name="T35" fmla="*/ 62 h 115"/>
                <a:gd name="T36" fmla="*/ 127 w 133"/>
                <a:gd name="T37" fmla="*/ 45 h 115"/>
                <a:gd name="T38" fmla="*/ 100 w 133"/>
                <a:gd name="T39" fmla="*/ 32 h 115"/>
                <a:gd name="T40" fmla="*/ 93 w 133"/>
                <a:gd name="T41" fmla="*/ 36 h 115"/>
                <a:gd name="T42" fmla="*/ 93 w 133"/>
                <a:gd name="T43" fmla="*/ 30 h 115"/>
                <a:gd name="T44" fmla="*/ 70 w 133"/>
                <a:gd name="T45" fmla="*/ 11 h 115"/>
                <a:gd name="T46" fmla="*/ 66 w 133"/>
                <a:gd name="T47" fmla="*/ 23 h 115"/>
                <a:gd name="T48" fmla="*/ 47 w 133"/>
                <a:gd name="T49" fmla="*/ 10 h 115"/>
                <a:gd name="T50" fmla="*/ 40 w 133"/>
                <a:gd name="T51" fmla="*/ 30 h 115"/>
                <a:gd name="T52" fmla="*/ 33 w 133"/>
                <a:gd name="T53" fmla="*/ 30 h 115"/>
                <a:gd name="T54" fmla="*/ 18 w 133"/>
                <a:gd name="T55" fmla="*/ 36 h 115"/>
                <a:gd name="T56" fmla="*/ 24 w 133"/>
                <a:gd name="T57" fmla="*/ 49 h 115"/>
                <a:gd name="T58" fmla="*/ 8 w 133"/>
                <a:gd name="T59" fmla="*/ 74 h 115"/>
                <a:gd name="T60" fmla="*/ 27 w 133"/>
                <a:gd name="T61" fmla="*/ 84 h 115"/>
                <a:gd name="T62" fmla="*/ 32 w 133"/>
                <a:gd name="T63" fmla="*/ 107 h 115"/>
                <a:gd name="T64" fmla="*/ 57 w 133"/>
                <a:gd name="T65" fmla="*/ 100 h 115"/>
                <a:gd name="T66" fmla="*/ 62 w 133"/>
                <a:gd name="T67" fmla="*/ 101 h 115"/>
                <a:gd name="T68" fmla="*/ 80 w 133"/>
                <a:gd name="T69" fmla="*/ 110 h 115"/>
                <a:gd name="T70" fmla="*/ 91 w 133"/>
                <a:gd name="T71" fmla="*/ 96 h 115"/>
                <a:gd name="T72" fmla="*/ 96 w 133"/>
                <a:gd name="T73" fmla="*/ 92 h 115"/>
                <a:gd name="T74" fmla="*/ 108 w 133"/>
                <a:gd name="T75" fmla="*/ 90 h 115"/>
                <a:gd name="T76" fmla="*/ 103 w 133"/>
                <a:gd name="T77" fmla="*/ 6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3" h="115">
                  <a:moveTo>
                    <a:pt x="77" y="0"/>
                  </a:moveTo>
                  <a:cubicBezTo>
                    <a:pt x="93" y="1"/>
                    <a:pt x="98" y="12"/>
                    <a:pt x="101" y="24"/>
                  </a:cubicBezTo>
                  <a:cubicBezTo>
                    <a:pt x="105" y="25"/>
                    <a:pt x="108" y="24"/>
                    <a:pt x="112" y="25"/>
                  </a:cubicBezTo>
                  <a:cubicBezTo>
                    <a:pt x="121" y="28"/>
                    <a:pt x="128" y="33"/>
                    <a:pt x="130" y="42"/>
                  </a:cubicBezTo>
                  <a:cubicBezTo>
                    <a:pt x="130" y="43"/>
                    <a:pt x="131" y="44"/>
                    <a:pt x="132" y="45"/>
                  </a:cubicBezTo>
                  <a:cubicBezTo>
                    <a:pt x="133" y="48"/>
                    <a:pt x="132" y="51"/>
                    <a:pt x="130" y="53"/>
                  </a:cubicBezTo>
                  <a:cubicBezTo>
                    <a:pt x="126" y="58"/>
                    <a:pt x="122" y="61"/>
                    <a:pt x="116" y="64"/>
                  </a:cubicBezTo>
                  <a:cubicBezTo>
                    <a:pt x="115" y="65"/>
                    <a:pt x="114" y="65"/>
                    <a:pt x="112" y="66"/>
                  </a:cubicBezTo>
                  <a:cubicBezTo>
                    <a:pt x="115" y="71"/>
                    <a:pt x="117" y="76"/>
                    <a:pt x="118" y="81"/>
                  </a:cubicBezTo>
                  <a:cubicBezTo>
                    <a:pt x="118" y="85"/>
                    <a:pt x="117" y="88"/>
                    <a:pt x="115" y="91"/>
                  </a:cubicBezTo>
                  <a:cubicBezTo>
                    <a:pt x="111" y="95"/>
                    <a:pt x="107" y="97"/>
                    <a:pt x="102" y="98"/>
                  </a:cubicBezTo>
                  <a:cubicBezTo>
                    <a:pt x="100" y="98"/>
                    <a:pt x="99" y="98"/>
                    <a:pt x="97" y="98"/>
                  </a:cubicBezTo>
                  <a:cubicBezTo>
                    <a:pt x="96" y="102"/>
                    <a:pt x="96" y="105"/>
                    <a:pt x="93" y="108"/>
                  </a:cubicBezTo>
                  <a:cubicBezTo>
                    <a:pt x="91" y="112"/>
                    <a:pt x="87" y="114"/>
                    <a:pt x="84" y="115"/>
                  </a:cubicBezTo>
                  <a:cubicBezTo>
                    <a:pt x="79" y="115"/>
                    <a:pt x="74" y="115"/>
                    <a:pt x="70" y="115"/>
                  </a:cubicBezTo>
                  <a:cubicBezTo>
                    <a:pt x="65" y="114"/>
                    <a:pt x="63" y="113"/>
                    <a:pt x="57" y="108"/>
                  </a:cubicBezTo>
                  <a:cubicBezTo>
                    <a:pt x="55" y="109"/>
                    <a:pt x="54" y="110"/>
                    <a:pt x="52" y="111"/>
                  </a:cubicBezTo>
                  <a:cubicBezTo>
                    <a:pt x="49" y="114"/>
                    <a:pt x="45" y="115"/>
                    <a:pt x="40" y="114"/>
                  </a:cubicBezTo>
                  <a:cubicBezTo>
                    <a:pt x="36" y="114"/>
                    <a:pt x="32" y="112"/>
                    <a:pt x="28" y="110"/>
                  </a:cubicBezTo>
                  <a:cubicBezTo>
                    <a:pt x="22" y="106"/>
                    <a:pt x="19" y="101"/>
                    <a:pt x="19" y="94"/>
                  </a:cubicBezTo>
                  <a:cubicBezTo>
                    <a:pt x="19" y="92"/>
                    <a:pt x="19" y="91"/>
                    <a:pt x="19" y="90"/>
                  </a:cubicBezTo>
                  <a:cubicBezTo>
                    <a:pt x="16" y="88"/>
                    <a:pt x="13" y="87"/>
                    <a:pt x="10" y="85"/>
                  </a:cubicBezTo>
                  <a:cubicBezTo>
                    <a:pt x="2" y="79"/>
                    <a:pt x="0" y="72"/>
                    <a:pt x="4" y="63"/>
                  </a:cubicBezTo>
                  <a:cubicBezTo>
                    <a:pt x="5" y="60"/>
                    <a:pt x="7" y="57"/>
                    <a:pt x="9" y="54"/>
                  </a:cubicBezTo>
                  <a:cubicBezTo>
                    <a:pt x="11" y="52"/>
                    <a:pt x="13" y="50"/>
                    <a:pt x="15" y="47"/>
                  </a:cubicBezTo>
                  <a:cubicBezTo>
                    <a:pt x="15" y="46"/>
                    <a:pt x="14" y="45"/>
                    <a:pt x="14" y="44"/>
                  </a:cubicBezTo>
                  <a:cubicBezTo>
                    <a:pt x="9" y="35"/>
                    <a:pt x="15" y="28"/>
                    <a:pt x="22" y="25"/>
                  </a:cubicBezTo>
                  <a:cubicBezTo>
                    <a:pt x="25" y="24"/>
                    <a:pt x="29" y="23"/>
                    <a:pt x="33" y="22"/>
                  </a:cubicBezTo>
                  <a:cubicBezTo>
                    <a:pt x="33" y="21"/>
                    <a:pt x="33" y="20"/>
                    <a:pt x="33" y="19"/>
                  </a:cubicBezTo>
                  <a:cubicBezTo>
                    <a:pt x="34" y="16"/>
                    <a:pt x="35" y="13"/>
                    <a:pt x="38" y="11"/>
                  </a:cubicBezTo>
                  <a:cubicBezTo>
                    <a:pt x="39" y="10"/>
                    <a:pt x="41" y="9"/>
                    <a:pt x="42" y="7"/>
                  </a:cubicBezTo>
                  <a:cubicBezTo>
                    <a:pt x="44" y="3"/>
                    <a:pt x="48" y="3"/>
                    <a:pt x="52" y="5"/>
                  </a:cubicBezTo>
                  <a:cubicBezTo>
                    <a:pt x="56" y="7"/>
                    <a:pt x="60" y="9"/>
                    <a:pt x="64" y="10"/>
                  </a:cubicBezTo>
                  <a:cubicBezTo>
                    <a:pt x="70" y="3"/>
                    <a:pt x="70" y="3"/>
                    <a:pt x="77" y="0"/>
                  </a:cubicBezTo>
                  <a:close/>
                  <a:moveTo>
                    <a:pt x="101" y="63"/>
                  </a:moveTo>
                  <a:cubicBezTo>
                    <a:pt x="102" y="62"/>
                    <a:pt x="102" y="62"/>
                    <a:pt x="103" y="62"/>
                  </a:cubicBezTo>
                  <a:cubicBezTo>
                    <a:pt x="112" y="62"/>
                    <a:pt x="119" y="57"/>
                    <a:pt x="125" y="52"/>
                  </a:cubicBezTo>
                  <a:cubicBezTo>
                    <a:pt x="128" y="50"/>
                    <a:pt x="128" y="48"/>
                    <a:pt x="127" y="45"/>
                  </a:cubicBezTo>
                  <a:cubicBezTo>
                    <a:pt x="125" y="39"/>
                    <a:pt x="121" y="35"/>
                    <a:pt x="115" y="32"/>
                  </a:cubicBezTo>
                  <a:cubicBezTo>
                    <a:pt x="110" y="29"/>
                    <a:pt x="105" y="29"/>
                    <a:pt x="100" y="32"/>
                  </a:cubicBezTo>
                  <a:cubicBezTo>
                    <a:pt x="99" y="33"/>
                    <a:pt x="97" y="35"/>
                    <a:pt x="95" y="36"/>
                  </a:cubicBezTo>
                  <a:cubicBezTo>
                    <a:pt x="94" y="36"/>
                    <a:pt x="93" y="36"/>
                    <a:pt x="93" y="36"/>
                  </a:cubicBezTo>
                  <a:cubicBezTo>
                    <a:pt x="92" y="35"/>
                    <a:pt x="91" y="34"/>
                    <a:pt x="91" y="34"/>
                  </a:cubicBezTo>
                  <a:cubicBezTo>
                    <a:pt x="92" y="32"/>
                    <a:pt x="92" y="31"/>
                    <a:pt x="93" y="30"/>
                  </a:cubicBezTo>
                  <a:cubicBezTo>
                    <a:pt x="96" y="23"/>
                    <a:pt x="94" y="16"/>
                    <a:pt x="89" y="10"/>
                  </a:cubicBezTo>
                  <a:cubicBezTo>
                    <a:pt x="84" y="4"/>
                    <a:pt x="75" y="2"/>
                    <a:pt x="70" y="11"/>
                  </a:cubicBezTo>
                  <a:cubicBezTo>
                    <a:pt x="69" y="13"/>
                    <a:pt x="68" y="15"/>
                    <a:pt x="68" y="16"/>
                  </a:cubicBezTo>
                  <a:cubicBezTo>
                    <a:pt x="67" y="18"/>
                    <a:pt x="67" y="21"/>
                    <a:pt x="66" y="23"/>
                  </a:cubicBezTo>
                  <a:cubicBezTo>
                    <a:pt x="66" y="25"/>
                    <a:pt x="64" y="24"/>
                    <a:pt x="63" y="24"/>
                  </a:cubicBezTo>
                  <a:cubicBezTo>
                    <a:pt x="60" y="14"/>
                    <a:pt x="57" y="11"/>
                    <a:pt x="47" y="10"/>
                  </a:cubicBezTo>
                  <a:cubicBezTo>
                    <a:pt x="41" y="15"/>
                    <a:pt x="37" y="20"/>
                    <a:pt x="40" y="28"/>
                  </a:cubicBezTo>
                  <a:cubicBezTo>
                    <a:pt x="40" y="28"/>
                    <a:pt x="40" y="29"/>
                    <a:pt x="40" y="30"/>
                  </a:cubicBezTo>
                  <a:cubicBezTo>
                    <a:pt x="40" y="31"/>
                    <a:pt x="39" y="32"/>
                    <a:pt x="38" y="33"/>
                  </a:cubicBezTo>
                  <a:cubicBezTo>
                    <a:pt x="36" y="32"/>
                    <a:pt x="34" y="31"/>
                    <a:pt x="33" y="30"/>
                  </a:cubicBezTo>
                  <a:cubicBezTo>
                    <a:pt x="32" y="29"/>
                    <a:pt x="30" y="28"/>
                    <a:pt x="29" y="28"/>
                  </a:cubicBezTo>
                  <a:cubicBezTo>
                    <a:pt x="25" y="28"/>
                    <a:pt x="19" y="32"/>
                    <a:pt x="18" y="36"/>
                  </a:cubicBezTo>
                  <a:cubicBezTo>
                    <a:pt x="17" y="40"/>
                    <a:pt x="18" y="43"/>
                    <a:pt x="22" y="45"/>
                  </a:cubicBezTo>
                  <a:cubicBezTo>
                    <a:pt x="23" y="46"/>
                    <a:pt x="23" y="47"/>
                    <a:pt x="24" y="49"/>
                  </a:cubicBezTo>
                  <a:cubicBezTo>
                    <a:pt x="16" y="53"/>
                    <a:pt x="11" y="59"/>
                    <a:pt x="8" y="66"/>
                  </a:cubicBezTo>
                  <a:cubicBezTo>
                    <a:pt x="7" y="69"/>
                    <a:pt x="7" y="71"/>
                    <a:pt x="8" y="74"/>
                  </a:cubicBezTo>
                  <a:cubicBezTo>
                    <a:pt x="10" y="79"/>
                    <a:pt x="16" y="84"/>
                    <a:pt x="21" y="83"/>
                  </a:cubicBezTo>
                  <a:cubicBezTo>
                    <a:pt x="23" y="82"/>
                    <a:pt x="25" y="82"/>
                    <a:pt x="27" y="84"/>
                  </a:cubicBezTo>
                  <a:cubicBezTo>
                    <a:pt x="27" y="86"/>
                    <a:pt x="26" y="88"/>
                    <a:pt x="25" y="91"/>
                  </a:cubicBezTo>
                  <a:cubicBezTo>
                    <a:pt x="23" y="98"/>
                    <a:pt x="26" y="104"/>
                    <a:pt x="32" y="107"/>
                  </a:cubicBezTo>
                  <a:cubicBezTo>
                    <a:pt x="42" y="112"/>
                    <a:pt x="47" y="111"/>
                    <a:pt x="55" y="103"/>
                  </a:cubicBezTo>
                  <a:cubicBezTo>
                    <a:pt x="56" y="103"/>
                    <a:pt x="56" y="101"/>
                    <a:pt x="57" y="100"/>
                  </a:cubicBezTo>
                  <a:cubicBezTo>
                    <a:pt x="58" y="100"/>
                    <a:pt x="59" y="99"/>
                    <a:pt x="60" y="99"/>
                  </a:cubicBezTo>
                  <a:cubicBezTo>
                    <a:pt x="61" y="100"/>
                    <a:pt x="62" y="100"/>
                    <a:pt x="62" y="101"/>
                  </a:cubicBezTo>
                  <a:cubicBezTo>
                    <a:pt x="64" y="108"/>
                    <a:pt x="66" y="110"/>
                    <a:pt x="73" y="110"/>
                  </a:cubicBezTo>
                  <a:cubicBezTo>
                    <a:pt x="75" y="110"/>
                    <a:pt x="78" y="110"/>
                    <a:pt x="80" y="110"/>
                  </a:cubicBezTo>
                  <a:cubicBezTo>
                    <a:pt x="84" y="109"/>
                    <a:pt x="87" y="107"/>
                    <a:pt x="90" y="104"/>
                  </a:cubicBezTo>
                  <a:cubicBezTo>
                    <a:pt x="92" y="102"/>
                    <a:pt x="93" y="99"/>
                    <a:pt x="91" y="96"/>
                  </a:cubicBezTo>
                  <a:cubicBezTo>
                    <a:pt x="90" y="93"/>
                    <a:pt x="89" y="91"/>
                    <a:pt x="87" y="89"/>
                  </a:cubicBezTo>
                  <a:cubicBezTo>
                    <a:pt x="92" y="86"/>
                    <a:pt x="93" y="91"/>
                    <a:pt x="96" y="92"/>
                  </a:cubicBezTo>
                  <a:cubicBezTo>
                    <a:pt x="99" y="92"/>
                    <a:pt x="102" y="91"/>
                    <a:pt x="105" y="91"/>
                  </a:cubicBezTo>
                  <a:cubicBezTo>
                    <a:pt x="106" y="91"/>
                    <a:pt x="107" y="90"/>
                    <a:pt x="108" y="90"/>
                  </a:cubicBezTo>
                  <a:cubicBezTo>
                    <a:pt x="113" y="87"/>
                    <a:pt x="115" y="84"/>
                    <a:pt x="113" y="80"/>
                  </a:cubicBezTo>
                  <a:cubicBezTo>
                    <a:pt x="112" y="74"/>
                    <a:pt x="110" y="69"/>
                    <a:pt x="103" y="67"/>
                  </a:cubicBezTo>
                  <a:cubicBezTo>
                    <a:pt x="102" y="66"/>
                    <a:pt x="101" y="65"/>
                    <a:pt x="101" y="6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263"/>
            <p:cNvSpPr>
              <a:spLocks noEditPoints="1"/>
            </p:cNvSpPr>
            <p:nvPr/>
          </p:nvSpPr>
          <p:spPr bwMode="auto">
            <a:xfrm>
              <a:off x="10723563" y="7786688"/>
              <a:ext cx="454025" cy="412750"/>
            </a:xfrm>
            <a:custGeom>
              <a:avLst/>
              <a:gdLst>
                <a:gd name="T0" fmla="*/ 96 w 121"/>
                <a:gd name="T1" fmla="*/ 65 h 110"/>
                <a:gd name="T2" fmla="*/ 101 w 121"/>
                <a:gd name="T3" fmla="*/ 88 h 110"/>
                <a:gd name="T4" fmla="*/ 89 w 121"/>
                <a:gd name="T5" fmla="*/ 90 h 110"/>
                <a:gd name="T6" fmla="*/ 84 w 121"/>
                <a:gd name="T7" fmla="*/ 94 h 110"/>
                <a:gd name="T8" fmla="*/ 73 w 121"/>
                <a:gd name="T9" fmla="*/ 108 h 110"/>
                <a:gd name="T10" fmla="*/ 55 w 121"/>
                <a:gd name="T11" fmla="*/ 99 h 110"/>
                <a:gd name="T12" fmla="*/ 50 w 121"/>
                <a:gd name="T13" fmla="*/ 98 h 110"/>
                <a:gd name="T14" fmla="*/ 25 w 121"/>
                <a:gd name="T15" fmla="*/ 105 h 110"/>
                <a:gd name="T16" fmla="*/ 20 w 121"/>
                <a:gd name="T17" fmla="*/ 82 h 110"/>
                <a:gd name="T18" fmla="*/ 1 w 121"/>
                <a:gd name="T19" fmla="*/ 72 h 110"/>
                <a:gd name="T20" fmla="*/ 17 w 121"/>
                <a:gd name="T21" fmla="*/ 47 h 110"/>
                <a:gd name="T22" fmla="*/ 11 w 121"/>
                <a:gd name="T23" fmla="*/ 34 h 110"/>
                <a:gd name="T24" fmla="*/ 26 w 121"/>
                <a:gd name="T25" fmla="*/ 28 h 110"/>
                <a:gd name="T26" fmla="*/ 33 w 121"/>
                <a:gd name="T27" fmla="*/ 28 h 110"/>
                <a:gd name="T28" fmla="*/ 40 w 121"/>
                <a:gd name="T29" fmla="*/ 8 h 110"/>
                <a:gd name="T30" fmla="*/ 59 w 121"/>
                <a:gd name="T31" fmla="*/ 21 h 110"/>
                <a:gd name="T32" fmla="*/ 63 w 121"/>
                <a:gd name="T33" fmla="*/ 9 h 110"/>
                <a:gd name="T34" fmla="*/ 86 w 121"/>
                <a:gd name="T35" fmla="*/ 28 h 110"/>
                <a:gd name="T36" fmla="*/ 86 w 121"/>
                <a:gd name="T37" fmla="*/ 34 h 110"/>
                <a:gd name="T38" fmla="*/ 93 w 121"/>
                <a:gd name="T39" fmla="*/ 30 h 110"/>
                <a:gd name="T40" fmla="*/ 120 w 121"/>
                <a:gd name="T41" fmla="*/ 43 h 110"/>
                <a:gd name="T42" fmla="*/ 96 w 121"/>
                <a:gd name="T43" fmla="*/ 60 h 110"/>
                <a:gd name="T44" fmla="*/ 59 w 121"/>
                <a:gd name="T45" fmla="*/ 67 h 110"/>
                <a:gd name="T46" fmla="*/ 70 w 121"/>
                <a:gd name="T47" fmla="*/ 78 h 110"/>
                <a:gd name="T48" fmla="*/ 78 w 121"/>
                <a:gd name="T49" fmla="*/ 83 h 110"/>
                <a:gd name="T50" fmla="*/ 73 w 121"/>
                <a:gd name="T51" fmla="*/ 74 h 110"/>
                <a:gd name="T52" fmla="*/ 87 w 121"/>
                <a:gd name="T53" fmla="*/ 58 h 110"/>
                <a:gd name="T54" fmla="*/ 69 w 121"/>
                <a:gd name="T55" fmla="*/ 55 h 110"/>
                <a:gd name="T56" fmla="*/ 64 w 121"/>
                <a:gd name="T57" fmla="*/ 52 h 110"/>
                <a:gd name="T58" fmla="*/ 84 w 121"/>
                <a:gd name="T59" fmla="*/ 38 h 110"/>
                <a:gd name="T60" fmla="*/ 63 w 121"/>
                <a:gd name="T61" fmla="*/ 46 h 110"/>
                <a:gd name="T62" fmla="*/ 59 w 121"/>
                <a:gd name="T63" fmla="*/ 39 h 110"/>
                <a:gd name="T64" fmla="*/ 56 w 121"/>
                <a:gd name="T65" fmla="*/ 29 h 110"/>
                <a:gd name="T66" fmla="*/ 53 w 121"/>
                <a:gd name="T67" fmla="*/ 45 h 110"/>
                <a:gd name="T68" fmla="*/ 40 w 121"/>
                <a:gd name="T69" fmla="*/ 39 h 110"/>
                <a:gd name="T70" fmla="*/ 42 w 121"/>
                <a:gd name="T71" fmla="*/ 48 h 110"/>
                <a:gd name="T72" fmla="*/ 39 w 121"/>
                <a:gd name="T73" fmla="*/ 55 h 110"/>
                <a:gd name="T74" fmla="*/ 27 w 121"/>
                <a:gd name="T75" fmla="*/ 57 h 110"/>
                <a:gd name="T76" fmla="*/ 23 w 121"/>
                <a:gd name="T77" fmla="*/ 61 h 110"/>
                <a:gd name="T78" fmla="*/ 37 w 121"/>
                <a:gd name="T79" fmla="*/ 61 h 110"/>
                <a:gd name="T80" fmla="*/ 37 w 121"/>
                <a:gd name="T81" fmla="*/ 72 h 110"/>
                <a:gd name="T82" fmla="*/ 37 w 121"/>
                <a:gd name="T83" fmla="*/ 82 h 110"/>
                <a:gd name="T84" fmla="*/ 47 w 121"/>
                <a:gd name="T85" fmla="*/ 69 h 110"/>
                <a:gd name="T86" fmla="*/ 53 w 121"/>
                <a:gd name="T87" fmla="*/ 75 h 110"/>
                <a:gd name="T88" fmla="*/ 55 w 121"/>
                <a:gd name="T89" fmla="*/ 90 h 110"/>
                <a:gd name="T90" fmla="*/ 60 w 121"/>
                <a:gd name="T91" fmla="*/ 90 h 110"/>
                <a:gd name="T92" fmla="*/ 59 w 121"/>
                <a:gd name="T93" fmla="*/ 67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1" h="110">
                  <a:moveTo>
                    <a:pt x="94" y="61"/>
                  </a:moveTo>
                  <a:cubicBezTo>
                    <a:pt x="94" y="63"/>
                    <a:pt x="95" y="64"/>
                    <a:pt x="96" y="65"/>
                  </a:cubicBezTo>
                  <a:cubicBezTo>
                    <a:pt x="103" y="67"/>
                    <a:pt x="105" y="72"/>
                    <a:pt x="106" y="78"/>
                  </a:cubicBezTo>
                  <a:cubicBezTo>
                    <a:pt x="108" y="82"/>
                    <a:pt x="106" y="85"/>
                    <a:pt x="101" y="88"/>
                  </a:cubicBezTo>
                  <a:cubicBezTo>
                    <a:pt x="100" y="88"/>
                    <a:pt x="99" y="89"/>
                    <a:pt x="98" y="89"/>
                  </a:cubicBezTo>
                  <a:cubicBezTo>
                    <a:pt x="95" y="89"/>
                    <a:pt x="92" y="90"/>
                    <a:pt x="89" y="90"/>
                  </a:cubicBezTo>
                  <a:cubicBezTo>
                    <a:pt x="86" y="89"/>
                    <a:pt x="85" y="84"/>
                    <a:pt x="80" y="87"/>
                  </a:cubicBezTo>
                  <a:cubicBezTo>
                    <a:pt x="82" y="89"/>
                    <a:pt x="83" y="91"/>
                    <a:pt x="84" y="94"/>
                  </a:cubicBezTo>
                  <a:cubicBezTo>
                    <a:pt x="86" y="97"/>
                    <a:pt x="85" y="100"/>
                    <a:pt x="83" y="102"/>
                  </a:cubicBezTo>
                  <a:cubicBezTo>
                    <a:pt x="80" y="105"/>
                    <a:pt x="77" y="107"/>
                    <a:pt x="73" y="108"/>
                  </a:cubicBezTo>
                  <a:cubicBezTo>
                    <a:pt x="71" y="108"/>
                    <a:pt x="68" y="108"/>
                    <a:pt x="66" y="108"/>
                  </a:cubicBezTo>
                  <a:cubicBezTo>
                    <a:pt x="59" y="108"/>
                    <a:pt x="57" y="106"/>
                    <a:pt x="55" y="99"/>
                  </a:cubicBezTo>
                  <a:cubicBezTo>
                    <a:pt x="55" y="98"/>
                    <a:pt x="54" y="98"/>
                    <a:pt x="53" y="97"/>
                  </a:cubicBezTo>
                  <a:cubicBezTo>
                    <a:pt x="52" y="97"/>
                    <a:pt x="51" y="98"/>
                    <a:pt x="50" y="98"/>
                  </a:cubicBezTo>
                  <a:cubicBezTo>
                    <a:pt x="49" y="99"/>
                    <a:pt x="49" y="101"/>
                    <a:pt x="48" y="101"/>
                  </a:cubicBezTo>
                  <a:cubicBezTo>
                    <a:pt x="40" y="109"/>
                    <a:pt x="35" y="110"/>
                    <a:pt x="25" y="105"/>
                  </a:cubicBezTo>
                  <a:cubicBezTo>
                    <a:pt x="19" y="102"/>
                    <a:pt x="16" y="96"/>
                    <a:pt x="18" y="89"/>
                  </a:cubicBezTo>
                  <a:cubicBezTo>
                    <a:pt x="19" y="86"/>
                    <a:pt x="20" y="84"/>
                    <a:pt x="20" y="82"/>
                  </a:cubicBezTo>
                  <a:cubicBezTo>
                    <a:pt x="18" y="80"/>
                    <a:pt x="16" y="80"/>
                    <a:pt x="14" y="81"/>
                  </a:cubicBezTo>
                  <a:cubicBezTo>
                    <a:pt x="9" y="82"/>
                    <a:pt x="3" y="77"/>
                    <a:pt x="1" y="72"/>
                  </a:cubicBezTo>
                  <a:cubicBezTo>
                    <a:pt x="0" y="69"/>
                    <a:pt x="0" y="67"/>
                    <a:pt x="1" y="64"/>
                  </a:cubicBezTo>
                  <a:cubicBezTo>
                    <a:pt x="4" y="57"/>
                    <a:pt x="9" y="51"/>
                    <a:pt x="17" y="47"/>
                  </a:cubicBezTo>
                  <a:cubicBezTo>
                    <a:pt x="16" y="45"/>
                    <a:pt x="16" y="44"/>
                    <a:pt x="15" y="43"/>
                  </a:cubicBezTo>
                  <a:cubicBezTo>
                    <a:pt x="11" y="41"/>
                    <a:pt x="10" y="38"/>
                    <a:pt x="11" y="34"/>
                  </a:cubicBezTo>
                  <a:cubicBezTo>
                    <a:pt x="12" y="30"/>
                    <a:pt x="18" y="26"/>
                    <a:pt x="22" y="26"/>
                  </a:cubicBezTo>
                  <a:cubicBezTo>
                    <a:pt x="23" y="26"/>
                    <a:pt x="25" y="27"/>
                    <a:pt x="26" y="28"/>
                  </a:cubicBezTo>
                  <a:cubicBezTo>
                    <a:pt x="27" y="29"/>
                    <a:pt x="29" y="30"/>
                    <a:pt x="31" y="31"/>
                  </a:cubicBezTo>
                  <a:cubicBezTo>
                    <a:pt x="32" y="30"/>
                    <a:pt x="33" y="29"/>
                    <a:pt x="33" y="28"/>
                  </a:cubicBezTo>
                  <a:cubicBezTo>
                    <a:pt x="33" y="27"/>
                    <a:pt x="33" y="26"/>
                    <a:pt x="33" y="26"/>
                  </a:cubicBezTo>
                  <a:cubicBezTo>
                    <a:pt x="30" y="18"/>
                    <a:pt x="34" y="13"/>
                    <a:pt x="40" y="8"/>
                  </a:cubicBezTo>
                  <a:cubicBezTo>
                    <a:pt x="50" y="9"/>
                    <a:pt x="53" y="12"/>
                    <a:pt x="56" y="22"/>
                  </a:cubicBezTo>
                  <a:cubicBezTo>
                    <a:pt x="57" y="22"/>
                    <a:pt x="59" y="23"/>
                    <a:pt x="59" y="21"/>
                  </a:cubicBezTo>
                  <a:cubicBezTo>
                    <a:pt x="60" y="19"/>
                    <a:pt x="60" y="16"/>
                    <a:pt x="61" y="14"/>
                  </a:cubicBezTo>
                  <a:cubicBezTo>
                    <a:pt x="61" y="13"/>
                    <a:pt x="62" y="11"/>
                    <a:pt x="63" y="9"/>
                  </a:cubicBezTo>
                  <a:cubicBezTo>
                    <a:pt x="68" y="0"/>
                    <a:pt x="77" y="2"/>
                    <a:pt x="82" y="8"/>
                  </a:cubicBezTo>
                  <a:cubicBezTo>
                    <a:pt x="87" y="14"/>
                    <a:pt x="89" y="21"/>
                    <a:pt x="86" y="28"/>
                  </a:cubicBezTo>
                  <a:cubicBezTo>
                    <a:pt x="85" y="29"/>
                    <a:pt x="85" y="30"/>
                    <a:pt x="84" y="32"/>
                  </a:cubicBezTo>
                  <a:cubicBezTo>
                    <a:pt x="84" y="32"/>
                    <a:pt x="85" y="33"/>
                    <a:pt x="86" y="34"/>
                  </a:cubicBezTo>
                  <a:cubicBezTo>
                    <a:pt x="86" y="34"/>
                    <a:pt x="87" y="34"/>
                    <a:pt x="88" y="34"/>
                  </a:cubicBezTo>
                  <a:cubicBezTo>
                    <a:pt x="90" y="33"/>
                    <a:pt x="92" y="31"/>
                    <a:pt x="93" y="30"/>
                  </a:cubicBezTo>
                  <a:cubicBezTo>
                    <a:pt x="98" y="27"/>
                    <a:pt x="103" y="27"/>
                    <a:pt x="108" y="30"/>
                  </a:cubicBezTo>
                  <a:cubicBezTo>
                    <a:pt x="114" y="33"/>
                    <a:pt x="118" y="37"/>
                    <a:pt x="120" y="43"/>
                  </a:cubicBezTo>
                  <a:cubicBezTo>
                    <a:pt x="121" y="46"/>
                    <a:pt x="121" y="48"/>
                    <a:pt x="118" y="50"/>
                  </a:cubicBezTo>
                  <a:cubicBezTo>
                    <a:pt x="112" y="55"/>
                    <a:pt x="105" y="60"/>
                    <a:pt x="96" y="60"/>
                  </a:cubicBezTo>
                  <a:cubicBezTo>
                    <a:pt x="95" y="60"/>
                    <a:pt x="95" y="60"/>
                    <a:pt x="94" y="61"/>
                  </a:cubicBezTo>
                  <a:close/>
                  <a:moveTo>
                    <a:pt x="59" y="67"/>
                  </a:moveTo>
                  <a:cubicBezTo>
                    <a:pt x="60" y="67"/>
                    <a:pt x="62" y="67"/>
                    <a:pt x="63" y="68"/>
                  </a:cubicBezTo>
                  <a:cubicBezTo>
                    <a:pt x="65" y="71"/>
                    <a:pt x="67" y="75"/>
                    <a:pt x="70" y="78"/>
                  </a:cubicBezTo>
                  <a:cubicBezTo>
                    <a:pt x="72" y="80"/>
                    <a:pt x="74" y="82"/>
                    <a:pt x="76" y="84"/>
                  </a:cubicBezTo>
                  <a:cubicBezTo>
                    <a:pt x="76" y="84"/>
                    <a:pt x="78" y="83"/>
                    <a:pt x="78" y="83"/>
                  </a:cubicBezTo>
                  <a:cubicBezTo>
                    <a:pt x="78" y="83"/>
                    <a:pt x="79" y="82"/>
                    <a:pt x="79" y="81"/>
                  </a:cubicBezTo>
                  <a:cubicBezTo>
                    <a:pt x="77" y="79"/>
                    <a:pt x="75" y="76"/>
                    <a:pt x="73" y="74"/>
                  </a:cubicBezTo>
                  <a:cubicBezTo>
                    <a:pt x="70" y="70"/>
                    <a:pt x="68" y="66"/>
                    <a:pt x="66" y="62"/>
                  </a:cubicBezTo>
                  <a:cubicBezTo>
                    <a:pt x="73" y="58"/>
                    <a:pt x="81" y="60"/>
                    <a:pt x="87" y="58"/>
                  </a:cubicBezTo>
                  <a:cubicBezTo>
                    <a:pt x="87" y="54"/>
                    <a:pt x="87" y="53"/>
                    <a:pt x="85" y="54"/>
                  </a:cubicBezTo>
                  <a:cubicBezTo>
                    <a:pt x="80" y="54"/>
                    <a:pt x="74" y="54"/>
                    <a:pt x="69" y="55"/>
                  </a:cubicBezTo>
                  <a:cubicBezTo>
                    <a:pt x="67" y="55"/>
                    <a:pt x="66" y="57"/>
                    <a:pt x="63" y="55"/>
                  </a:cubicBezTo>
                  <a:cubicBezTo>
                    <a:pt x="63" y="54"/>
                    <a:pt x="63" y="53"/>
                    <a:pt x="64" y="52"/>
                  </a:cubicBezTo>
                  <a:cubicBezTo>
                    <a:pt x="69" y="49"/>
                    <a:pt x="73" y="46"/>
                    <a:pt x="78" y="42"/>
                  </a:cubicBezTo>
                  <a:cubicBezTo>
                    <a:pt x="80" y="41"/>
                    <a:pt x="82" y="40"/>
                    <a:pt x="84" y="38"/>
                  </a:cubicBezTo>
                  <a:cubicBezTo>
                    <a:pt x="82" y="35"/>
                    <a:pt x="80" y="35"/>
                    <a:pt x="78" y="36"/>
                  </a:cubicBezTo>
                  <a:cubicBezTo>
                    <a:pt x="73" y="39"/>
                    <a:pt x="68" y="43"/>
                    <a:pt x="63" y="46"/>
                  </a:cubicBezTo>
                  <a:cubicBezTo>
                    <a:pt x="61" y="47"/>
                    <a:pt x="60" y="48"/>
                    <a:pt x="57" y="50"/>
                  </a:cubicBezTo>
                  <a:cubicBezTo>
                    <a:pt x="58" y="45"/>
                    <a:pt x="59" y="42"/>
                    <a:pt x="59" y="39"/>
                  </a:cubicBezTo>
                  <a:cubicBezTo>
                    <a:pt x="60" y="35"/>
                    <a:pt x="61" y="32"/>
                    <a:pt x="59" y="27"/>
                  </a:cubicBezTo>
                  <a:cubicBezTo>
                    <a:pt x="58" y="28"/>
                    <a:pt x="57" y="28"/>
                    <a:pt x="56" y="29"/>
                  </a:cubicBezTo>
                  <a:cubicBezTo>
                    <a:pt x="56" y="30"/>
                    <a:pt x="56" y="32"/>
                    <a:pt x="55" y="33"/>
                  </a:cubicBezTo>
                  <a:cubicBezTo>
                    <a:pt x="54" y="37"/>
                    <a:pt x="54" y="41"/>
                    <a:pt x="53" y="45"/>
                  </a:cubicBezTo>
                  <a:cubicBezTo>
                    <a:pt x="53" y="46"/>
                    <a:pt x="52" y="47"/>
                    <a:pt x="51" y="49"/>
                  </a:cubicBezTo>
                  <a:cubicBezTo>
                    <a:pt x="46" y="45"/>
                    <a:pt x="44" y="42"/>
                    <a:pt x="40" y="39"/>
                  </a:cubicBezTo>
                  <a:cubicBezTo>
                    <a:pt x="39" y="37"/>
                    <a:pt x="37" y="38"/>
                    <a:pt x="37" y="40"/>
                  </a:cubicBezTo>
                  <a:cubicBezTo>
                    <a:pt x="38" y="43"/>
                    <a:pt x="40" y="45"/>
                    <a:pt x="42" y="48"/>
                  </a:cubicBezTo>
                  <a:cubicBezTo>
                    <a:pt x="43" y="49"/>
                    <a:pt x="45" y="51"/>
                    <a:pt x="44" y="53"/>
                  </a:cubicBezTo>
                  <a:cubicBezTo>
                    <a:pt x="43" y="55"/>
                    <a:pt x="40" y="55"/>
                    <a:pt x="39" y="55"/>
                  </a:cubicBezTo>
                  <a:cubicBezTo>
                    <a:pt x="37" y="55"/>
                    <a:pt x="36" y="55"/>
                    <a:pt x="35" y="55"/>
                  </a:cubicBezTo>
                  <a:cubicBezTo>
                    <a:pt x="32" y="56"/>
                    <a:pt x="30" y="56"/>
                    <a:pt x="27" y="57"/>
                  </a:cubicBezTo>
                  <a:cubicBezTo>
                    <a:pt x="26" y="57"/>
                    <a:pt x="24" y="57"/>
                    <a:pt x="24" y="58"/>
                  </a:cubicBezTo>
                  <a:cubicBezTo>
                    <a:pt x="23" y="59"/>
                    <a:pt x="23" y="60"/>
                    <a:pt x="23" y="61"/>
                  </a:cubicBezTo>
                  <a:cubicBezTo>
                    <a:pt x="23" y="61"/>
                    <a:pt x="24" y="62"/>
                    <a:pt x="25" y="62"/>
                  </a:cubicBezTo>
                  <a:cubicBezTo>
                    <a:pt x="29" y="62"/>
                    <a:pt x="33" y="61"/>
                    <a:pt x="37" y="61"/>
                  </a:cubicBezTo>
                  <a:cubicBezTo>
                    <a:pt x="39" y="60"/>
                    <a:pt x="42" y="60"/>
                    <a:pt x="43" y="63"/>
                  </a:cubicBezTo>
                  <a:cubicBezTo>
                    <a:pt x="42" y="67"/>
                    <a:pt x="39" y="69"/>
                    <a:pt x="37" y="72"/>
                  </a:cubicBezTo>
                  <a:cubicBezTo>
                    <a:pt x="36" y="74"/>
                    <a:pt x="34" y="76"/>
                    <a:pt x="33" y="78"/>
                  </a:cubicBezTo>
                  <a:cubicBezTo>
                    <a:pt x="32" y="80"/>
                    <a:pt x="33" y="81"/>
                    <a:pt x="37" y="82"/>
                  </a:cubicBezTo>
                  <a:cubicBezTo>
                    <a:pt x="37" y="81"/>
                    <a:pt x="38" y="79"/>
                    <a:pt x="39" y="78"/>
                  </a:cubicBezTo>
                  <a:cubicBezTo>
                    <a:pt x="41" y="75"/>
                    <a:pt x="44" y="72"/>
                    <a:pt x="47" y="69"/>
                  </a:cubicBezTo>
                  <a:cubicBezTo>
                    <a:pt x="49" y="67"/>
                    <a:pt x="52" y="69"/>
                    <a:pt x="53" y="71"/>
                  </a:cubicBezTo>
                  <a:cubicBezTo>
                    <a:pt x="53" y="72"/>
                    <a:pt x="53" y="74"/>
                    <a:pt x="53" y="75"/>
                  </a:cubicBezTo>
                  <a:cubicBezTo>
                    <a:pt x="54" y="79"/>
                    <a:pt x="54" y="84"/>
                    <a:pt x="55" y="88"/>
                  </a:cubicBezTo>
                  <a:cubicBezTo>
                    <a:pt x="55" y="89"/>
                    <a:pt x="55" y="89"/>
                    <a:pt x="55" y="90"/>
                  </a:cubicBezTo>
                  <a:cubicBezTo>
                    <a:pt x="56" y="91"/>
                    <a:pt x="57" y="92"/>
                    <a:pt x="58" y="92"/>
                  </a:cubicBezTo>
                  <a:cubicBezTo>
                    <a:pt x="59" y="92"/>
                    <a:pt x="60" y="90"/>
                    <a:pt x="60" y="90"/>
                  </a:cubicBezTo>
                  <a:cubicBezTo>
                    <a:pt x="60" y="88"/>
                    <a:pt x="60" y="87"/>
                    <a:pt x="60" y="85"/>
                  </a:cubicBezTo>
                  <a:cubicBezTo>
                    <a:pt x="58" y="79"/>
                    <a:pt x="58" y="74"/>
                    <a:pt x="59" y="67"/>
                  </a:cubicBezTo>
                  <a:close/>
                </a:path>
              </a:pathLst>
            </a:custGeom>
            <a:solidFill>
              <a:srgbClr val="61D6C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264"/>
            <p:cNvSpPr>
              <a:spLocks noEditPoints="1"/>
            </p:cNvSpPr>
            <p:nvPr/>
          </p:nvSpPr>
          <p:spPr bwMode="auto">
            <a:xfrm>
              <a:off x="10720388" y="7794625"/>
              <a:ext cx="460375" cy="401637"/>
            </a:xfrm>
            <a:custGeom>
              <a:avLst/>
              <a:gdLst>
                <a:gd name="T0" fmla="*/ 54 w 123"/>
                <a:gd name="T1" fmla="*/ 96 h 107"/>
                <a:gd name="T2" fmla="*/ 18 w 123"/>
                <a:gd name="T3" fmla="*/ 87 h 107"/>
                <a:gd name="T4" fmla="*/ 1 w 123"/>
                <a:gd name="T5" fmla="*/ 70 h 107"/>
                <a:gd name="T6" fmla="*/ 23 w 123"/>
                <a:gd name="T7" fmla="*/ 23 h 107"/>
                <a:gd name="T8" fmla="*/ 33 w 123"/>
                <a:gd name="T9" fmla="*/ 24 h 107"/>
                <a:gd name="T10" fmla="*/ 59 w 123"/>
                <a:gd name="T11" fmla="*/ 18 h 107"/>
                <a:gd name="T12" fmla="*/ 88 w 123"/>
                <a:gd name="T13" fmla="*/ 27 h 107"/>
                <a:gd name="T14" fmla="*/ 94 w 123"/>
                <a:gd name="T15" fmla="*/ 27 h 107"/>
                <a:gd name="T16" fmla="*/ 96 w 123"/>
                <a:gd name="T17" fmla="*/ 59 h 107"/>
                <a:gd name="T18" fmla="*/ 100 w 123"/>
                <a:gd name="T19" fmla="*/ 88 h 107"/>
                <a:gd name="T20" fmla="*/ 84 w 123"/>
                <a:gd name="T21" fmla="*/ 87 h 107"/>
                <a:gd name="T22" fmla="*/ 55 w 123"/>
                <a:gd name="T23" fmla="*/ 94 h 107"/>
                <a:gd name="T24" fmla="*/ 84 w 123"/>
                <a:gd name="T25" fmla="*/ 92 h 107"/>
                <a:gd name="T26" fmla="*/ 91 w 123"/>
                <a:gd name="T27" fmla="*/ 87 h 107"/>
                <a:gd name="T28" fmla="*/ 97 w 123"/>
                <a:gd name="T29" fmla="*/ 64 h 107"/>
                <a:gd name="T30" fmla="*/ 97 w 123"/>
                <a:gd name="T31" fmla="*/ 57 h 107"/>
                <a:gd name="T32" fmla="*/ 89 w 123"/>
                <a:gd name="T33" fmla="*/ 33 h 107"/>
                <a:gd name="T34" fmla="*/ 73 w 123"/>
                <a:gd name="T35" fmla="*/ 2 h 107"/>
                <a:gd name="T36" fmla="*/ 57 w 123"/>
                <a:gd name="T37" fmla="*/ 21 h 107"/>
                <a:gd name="T38" fmla="*/ 34 w 123"/>
                <a:gd name="T39" fmla="*/ 29 h 107"/>
                <a:gd name="T40" fmla="*/ 23 w 123"/>
                <a:gd name="T41" fmla="*/ 25 h 107"/>
                <a:gd name="T42" fmla="*/ 20 w 123"/>
                <a:gd name="T43" fmla="*/ 45 h 107"/>
                <a:gd name="T44" fmla="*/ 18 w 123"/>
                <a:gd name="T45" fmla="*/ 77 h 107"/>
                <a:gd name="T46" fmla="*/ 27 w 123"/>
                <a:gd name="T47" fmla="*/ 102 h 107"/>
                <a:gd name="T48" fmla="*/ 54 w 123"/>
                <a:gd name="T49" fmla="*/ 94 h 107"/>
                <a:gd name="T50" fmla="*/ 54 w 123"/>
                <a:gd name="T51" fmla="*/ 78 h 107"/>
                <a:gd name="T52" fmla="*/ 39 w 123"/>
                <a:gd name="T53" fmla="*/ 79 h 107"/>
                <a:gd name="T54" fmla="*/ 37 w 123"/>
                <a:gd name="T55" fmla="*/ 70 h 107"/>
                <a:gd name="T56" fmla="*/ 26 w 123"/>
                <a:gd name="T57" fmla="*/ 61 h 107"/>
                <a:gd name="T58" fmla="*/ 38 w 123"/>
                <a:gd name="T59" fmla="*/ 52 h 107"/>
                <a:gd name="T60" fmla="*/ 38 w 123"/>
                <a:gd name="T61" fmla="*/ 41 h 107"/>
                <a:gd name="T62" fmla="*/ 51 w 123"/>
                <a:gd name="T63" fmla="*/ 45 h 107"/>
                <a:gd name="T64" fmla="*/ 57 w 123"/>
                <a:gd name="T65" fmla="*/ 27 h 107"/>
                <a:gd name="T66" fmla="*/ 61 w 123"/>
                <a:gd name="T67" fmla="*/ 37 h 107"/>
                <a:gd name="T68" fmla="*/ 78 w 123"/>
                <a:gd name="T69" fmla="*/ 33 h 107"/>
                <a:gd name="T70" fmla="*/ 79 w 123"/>
                <a:gd name="T71" fmla="*/ 41 h 107"/>
                <a:gd name="T72" fmla="*/ 70 w 123"/>
                <a:gd name="T73" fmla="*/ 52 h 107"/>
                <a:gd name="T74" fmla="*/ 89 w 123"/>
                <a:gd name="T75" fmla="*/ 57 h 107"/>
                <a:gd name="T76" fmla="*/ 80 w 123"/>
                <a:gd name="T77" fmla="*/ 82 h 107"/>
                <a:gd name="T78" fmla="*/ 61 w 123"/>
                <a:gd name="T79" fmla="*/ 66 h 107"/>
                <a:gd name="T80" fmla="*/ 50 w 123"/>
                <a:gd name="T81" fmla="*/ 65 h 107"/>
                <a:gd name="T82" fmla="*/ 58 w 123"/>
                <a:gd name="T83" fmla="*/ 88 h 107"/>
                <a:gd name="T84" fmla="*/ 60 w 123"/>
                <a:gd name="T85" fmla="*/ 64 h 107"/>
                <a:gd name="T86" fmla="*/ 77 w 123"/>
                <a:gd name="T87" fmla="*/ 81 h 107"/>
                <a:gd name="T88" fmla="*/ 66 w 123"/>
                <a:gd name="T89" fmla="*/ 60 h 107"/>
                <a:gd name="T90" fmla="*/ 70 w 123"/>
                <a:gd name="T91" fmla="*/ 54 h 107"/>
                <a:gd name="T92" fmla="*/ 64 w 123"/>
                <a:gd name="T93" fmla="*/ 50 h 107"/>
                <a:gd name="T94" fmla="*/ 79 w 123"/>
                <a:gd name="T95" fmla="*/ 35 h 107"/>
                <a:gd name="T96" fmla="*/ 58 w 123"/>
                <a:gd name="T97" fmla="*/ 43 h 107"/>
                <a:gd name="T98" fmla="*/ 57 w 123"/>
                <a:gd name="T99" fmla="*/ 31 h 107"/>
                <a:gd name="T100" fmla="*/ 52 w 123"/>
                <a:gd name="T101" fmla="*/ 48 h 107"/>
                <a:gd name="T102" fmla="*/ 40 w 123"/>
                <a:gd name="T103" fmla="*/ 40 h 107"/>
                <a:gd name="T104" fmla="*/ 38 w 123"/>
                <a:gd name="T105" fmla="*/ 54 h 107"/>
                <a:gd name="T106" fmla="*/ 26 w 123"/>
                <a:gd name="T107" fmla="*/ 59 h 107"/>
                <a:gd name="T108" fmla="*/ 45 w 123"/>
                <a:gd name="T109" fmla="*/ 62 h 107"/>
                <a:gd name="T110" fmla="*/ 37 w 123"/>
                <a:gd name="T111" fmla="*/ 78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3" h="107">
                  <a:moveTo>
                    <a:pt x="69" y="107"/>
                  </a:moveTo>
                  <a:cubicBezTo>
                    <a:pt x="69" y="107"/>
                    <a:pt x="68" y="107"/>
                    <a:pt x="67" y="107"/>
                  </a:cubicBezTo>
                  <a:cubicBezTo>
                    <a:pt x="60" y="107"/>
                    <a:pt x="57" y="105"/>
                    <a:pt x="55" y="97"/>
                  </a:cubicBezTo>
                  <a:cubicBezTo>
                    <a:pt x="55" y="97"/>
                    <a:pt x="55" y="97"/>
                    <a:pt x="54" y="96"/>
                  </a:cubicBezTo>
                  <a:cubicBezTo>
                    <a:pt x="54" y="96"/>
                    <a:pt x="54" y="96"/>
                    <a:pt x="54" y="96"/>
                  </a:cubicBezTo>
                  <a:cubicBezTo>
                    <a:pt x="54" y="96"/>
                    <a:pt x="54" y="96"/>
                    <a:pt x="54" y="96"/>
                  </a:cubicBezTo>
                  <a:cubicBezTo>
                    <a:pt x="53" y="96"/>
                    <a:pt x="53" y="97"/>
                    <a:pt x="52" y="97"/>
                  </a:cubicBezTo>
                  <a:cubicBezTo>
                    <a:pt x="52" y="97"/>
                    <a:pt x="51" y="98"/>
                    <a:pt x="51" y="99"/>
                  </a:cubicBezTo>
                  <a:cubicBezTo>
                    <a:pt x="50" y="99"/>
                    <a:pt x="50" y="100"/>
                    <a:pt x="49" y="100"/>
                  </a:cubicBezTo>
                  <a:cubicBezTo>
                    <a:pt x="44" y="105"/>
                    <a:pt x="41" y="107"/>
                    <a:pt x="36" y="107"/>
                  </a:cubicBezTo>
                  <a:cubicBezTo>
                    <a:pt x="34" y="107"/>
                    <a:pt x="30" y="106"/>
                    <a:pt x="26" y="104"/>
                  </a:cubicBezTo>
                  <a:cubicBezTo>
                    <a:pt x="19" y="100"/>
                    <a:pt x="16" y="94"/>
                    <a:pt x="18" y="87"/>
                  </a:cubicBezTo>
                  <a:cubicBezTo>
                    <a:pt x="18" y="85"/>
                    <a:pt x="19" y="83"/>
                    <a:pt x="20" y="82"/>
                  </a:cubicBezTo>
                  <a:cubicBezTo>
                    <a:pt x="20" y="81"/>
                    <a:pt x="20" y="81"/>
                    <a:pt x="20" y="80"/>
                  </a:cubicBezTo>
                  <a:cubicBezTo>
                    <a:pt x="18" y="79"/>
                    <a:pt x="17" y="79"/>
                    <a:pt x="16" y="80"/>
                  </a:cubicBezTo>
                  <a:cubicBezTo>
                    <a:pt x="16" y="80"/>
                    <a:pt x="16" y="80"/>
                    <a:pt x="16" y="80"/>
                  </a:cubicBezTo>
                  <a:cubicBezTo>
                    <a:pt x="15" y="80"/>
                    <a:pt x="14" y="80"/>
                    <a:pt x="14" y="80"/>
                  </a:cubicBezTo>
                  <a:cubicBezTo>
                    <a:pt x="8" y="80"/>
                    <a:pt x="3" y="76"/>
                    <a:pt x="1" y="70"/>
                  </a:cubicBezTo>
                  <a:cubicBezTo>
                    <a:pt x="0" y="67"/>
                    <a:pt x="0" y="64"/>
                    <a:pt x="1" y="62"/>
                  </a:cubicBezTo>
                  <a:cubicBezTo>
                    <a:pt x="5" y="54"/>
                    <a:pt x="10" y="48"/>
                    <a:pt x="17" y="44"/>
                  </a:cubicBezTo>
                  <a:cubicBezTo>
                    <a:pt x="17" y="44"/>
                    <a:pt x="17" y="44"/>
                    <a:pt x="17" y="44"/>
                  </a:cubicBezTo>
                  <a:cubicBezTo>
                    <a:pt x="16" y="43"/>
                    <a:pt x="16" y="42"/>
                    <a:pt x="16" y="42"/>
                  </a:cubicBezTo>
                  <a:cubicBezTo>
                    <a:pt x="11" y="40"/>
                    <a:pt x="10" y="36"/>
                    <a:pt x="11" y="32"/>
                  </a:cubicBezTo>
                  <a:cubicBezTo>
                    <a:pt x="12" y="27"/>
                    <a:pt x="18" y="23"/>
                    <a:pt x="23" y="23"/>
                  </a:cubicBezTo>
                  <a:cubicBezTo>
                    <a:pt x="24" y="23"/>
                    <a:pt x="26" y="24"/>
                    <a:pt x="27" y="25"/>
                  </a:cubicBezTo>
                  <a:cubicBezTo>
                    <a:pt x="28" y="26"/>
                    <a:pt x="29" y="26"/>
                    <a:pt x="31" y="27"/>
                  </a:cubicBezTo>
                  <a:cubicBezTo>
                    <a:pt x="31" y="28"/>
                    <a:pt x="31" y="28"/>
                    <a:pt x="32" y="28"/>
                  </a:cubicBezTo>
                  <a:cubicBezTo>
                    <a:pt x="32" y="28"/>
                    <a:pt x="32" y="28"/>
                    <a:pt x="32" y="28"/>
                  </a:cubicBezTo>
                  <a:cubicBezTo>
                    <a:pt x="32" y="27"/>
                    <a:pt x="33" y="26"/>
                    <a:pt x="33" y="25"/>
                  </a:cubicBezTo>
                  <a:cubicBezTo>
                    <a:pt x="33" y="25"/>
                    <a:pt x="33" y="25"/>
                    <a:pt x="33" y="24"/>
                  </a:cubicBezTo>
                  <a:cubicBezTo>
                    <a:pt x="29" y="15"/>
                    <a:pt x="35" y="10"/>
                    <a:pt x="41" y="5"/>
                  </a:cubicBezTo>
                  <a:cubicBezTo>
                    <a:pt x="41" y="5"/>
                    <a:pt x="41" y="5"/>
                    <a:pt x="41" y="5"/>
                  </a:cubicBezTo>
                  <a:cubicBezTo>
                    <a:pt x="41" y="5"/>
                    <a:pt x="41" y="5"/>
                    <a:pt x="41" y="5"/>
                  </a:cubicBezTo>
                  <a:cubicBezTo>
                    <a:pt x="51" y="6"/>
                    <a:pt x="55" y="9"/>
                    <a:pt x="58" y="19"/>
                  </a:cubicBezTo>
                  <a:cubicBezTo>
                    <a:pt x="58" y="19"/>
                    <a:pt x="58" y="19"/>
                    <a:pt x="59" y="19"/>
                  </a:cubicBezTo>
                  <a:cubicBezTo>
                    <a:pt x="59" y="19"/>
                    <a:pt x="59" y="19"/>
                    <a:pt x="59" y="18"/>
                  </a:cubicBezTo>
                  <a:cubicBezTo>
                    <a:pt x="60" y="17"/>
                    <a:pt x="60" y="16"/>
                    <a:pt x="60" y="15"/>
                  </a:cubicBezTo>
                  <a:cubicBezTo>
                    <a:pt x="60" y="14"/>
                    <a:pt x="61" y="13"/>
                    <a:pt x="61" y="12"/>
                  </a:cubicBezTo>
                  <a:cubicBezTo>
                    <a:pt x="61" y="10"/>
                    <a:pt x="62" y="9"/>
                    <a:pt x="63" y="7"/>
                  </a:cubicBezTo>
                  <a:cubicBezTo>
                    <a:pt x="66" y="1"/>
                    <a:pt x="70" y="0"/>
                    <a:pt x="73" y="0"/>
                  </a:cubicBezTo>
                  <a:cubicBezTo>
                    <a:pt x="77" y="0"/>
                    <a:pt x="81" y="2"/>
                    <a:pt x="84" y="5"/>
                  </a:cubicBezTo>
                  <a:cubicBezTo>
                    <a:pt x="90" y="12"/>
                    <a:pt x="91" y="19"/>
                    <a:pt x="88" y="27"/>
                  </a:cubicBezTo>
                  <a:cubicBezTo>
                    <a:pt x="87" y="27"/>
                    <a:pt x="87" y="27"/>
                    <a:pt x="87" y="27"/>
                  </a:cubicBezTo>
                  <a:cubicBezTo>
                    <a:pt x="87" y="28"/>
                    <a:pt x="87" y="29"/>
                    <a:pt x="86" y="30"/>
                  </a:cubicBezTo>
                  <a:cubicBezTo>
                    <a:pt x="86" y="30"/>
                    <a:pt x="87" y="31"/>
                    <a:pt x="87" y="31"/>
                  </a:cubicBezTo>
                  <a:cubicBezTo>
                    <a:pt x="87" y="31"/>
                    <a:pt x="88" y="31"/>
                    <a:pt x="88" y="31"/>
                  </a:cubicBezTo>
                  <a:cubicBezTo>
                    <a:pt x="89" y="31"/>
                    <a:pt x="90" y="30"/>
                    <a:pt x="91" y="29"/>
                  </a:cubicBezTo>
                  <a:cubicBezTo>
                    <a:pt x="92" y="29"/>
                    <a:pt x="93" y="28"/>
                    <a:pt x="94" y="27"/>
                  </a:cubicBezTo>
                  <a:cubicBezTo>
                    <a:pt x="99" y="24"/>
                    <a:pt x="104" y="24"/>
                    <a:pt x="110" y="27"/>
                  </a:cubicBezTo>
                  <a:cubicBezTo>
                    <a:pt x="116" y="30"/>
                    <a:pt x="119" y="34"/>
                    <a:pt x="122" y="40"/>
                  </a:cubicBezTo>
                  <a:cubicBezTo>
                    <a:pt x="123" y="44"/>
                    <a:pt x="123" y="46"/>
                    <a:pt x="120" y="49"/>
                  </a:cubicBezTo>
                  <a:cubicBezTo>
                    <a:pt x="114" y="54"/>
                    <a:pt x="107" y="59"/>
                    <a:pt x="97" y="59"/>
                  </a:cubicBezTo>
                  <a:cubicBezTo>
                    <a:pt x="97" y="59"/>
                    <a:pt x="97" y="59"/>
                    <a:pt x="97" y="59"/>
                  </a:cubicBezTo>
                  <a:cubicBezTo>
                    <a:pt x="97" y="59"/>
                    <a:pt x="97" y="59"/>
                    <a:pt x="96" y="59"/>
                  </a:cubicBezTo>
                  <a:cubicBezTo>
                    <a:pt x="96" y="59"/>
                    <a:pt x="96" y="59"/>
                    <a:pt x="96" y="59"/>
                  </a:cubicBezTo>
                  <a:cubicBezTo>
                    <a:pt x="96" y="61"/>
                    <a:pt x="97" y="62"/>
                    <a:pt x="98" y="62"/>
                  </a:cubicBezTo>
                  <a:cubicBezTo>
                    <a:pt x="105" y="64"/>
                    <a:pt x="107" y="70"/>
                    <a:pt x="108" y="76"/>
                  </a:cubicBezTo>
                  <a:cubicBezTo>
                    <a:pt x="110" y="80"/>
                    <a:pt x="108" y="84"/>
                    <a:pt x="103" y="86"/>
                  </a:cubicBezTo>
                  <a:cubicBezTo>
                    <a:pt x="103" y="87"/>
                    <a:pt x="103" y="87"/>
                    <a:pt x="103" y="87"/>
                  </a:cubicBezTo>
                  <a:cubicBezTo>
                    <a:pt x="102" y="87"/>
                    <a:pt x="101" y="88"/>
                    <a:pt x="100" y="88"/>
                  </a:cubicBezTo>
                  <a:cubicBezTo>
                    <a:pt x="97" y="88"/>
                    <a:pt x="95" y="88"/>
                    <a:pt x="93" y="89"/>
                  </a:cubicBezTo>
                  <a:cubicBezTo>
                    <a:pt x="90" y="89"/>
                    <a:pt x="90" y="89"/>
                    <a:pt x="90" y="89"/>
                  </a:cubicBezTo>
                  <a:cubicBezTo>
                    <a:pt x="90" y="89"/>
                    <a:pt x="90" y="89"/>
                    <a:pt x="90" y="89"/>
                  </a:cubicBezTo>
                  <a:cubicBezTo>
                    <a:pt x="89" y="89"/>
                    <a:pt x="88" y="88"/>
                    <a:pt x="87" y="87"/>
                  </a:cubicBezTo>
                  <a:cubicBezTo>
                    <a:pt x="85" y="85"/>
                    <a:pt x="84" y="84"/>
                    <a:pt x="83" y="85"/>
                  </a:cubicBezTo>
                  <a:cubicBezTo>
                    <a:pt x="84" y="87"/>
                    <a:pt x="84" y="87"/>
                    <a:pt x="84" y="87"/>
                  </a:cubicBezTo>
                  <a:cubicBezTo>
                    <a:pt x="84" y="88"/>
                    <a:pt x="85" y="90"/>
                    <a:pt x="86" y="91"/>
                  </a:cubicBezTo>
                  <a:cubicBezTo>
                    <a:pt x="88" y="95"/>
                    <a:pt x="87" y="98"/>
                    <a:pt x="85" y="101"/>
                  </a:cubicBezTo>
                  <a:cubicBezTo>
                    <a:pt x="82" y="104"/>
                    <a:pt x="78" y="106"/>
                    <a:pt x="74" y="107"/>
                  </a:cubicBezTo>
                  <a:cubicBezTo>
                    <a:pt x="73" y="107"/>
                    <a:pt x="71" y="107"/>
                    <a:pt x="69" y="107"/>
                  </a:cubicBezTo>
                  <a:close/>
                  <a:moveTo>
                    <a:pt x="55" y="93"/>
                  </a:moveTo>
                  <a:cubicBezTo>
                    <a:pt x="55" y="94"/>
                    <a:pt x="55" y="94"/>
                    <a:pt x="55" y="94"/>
                  </a:cubicBezTo>
                  <a:cubicBezTo>
                    <a:pt x="55" y="95"/>
                    <a:pt x="56" y="95"/>
                    <a:pt x="56" y="95"/>
                  </a:cubicBezTo>
                  <a:cubicBezTo>
                    <a:pt x="56" y="96"/>
                    <a:pt x="57" y="96"/>
                    <a:pt x="57" y="97"/>
                  </a:cubicBezTo>
                  <a:cubicBezTo>
                    <a:pt x="59" y="104"/>
                    <a:pt x="60" y="105"/>
                    <a:pt x="67" y="105"/>
                  </a:cubicBezTo>
                  <a:cubicBezTo>
                    <a:pt x="69" y="105"/>
                    <a:pt x="72" y="105"/>
                    <a:pt x="74" y="105"/>
                  </a:cubicBezTo>
                  <a:cubicBezTo>
                    <a:pt x="78" y="105"/>
                    <a:pt x="81" y="103"/>
                    <a:pt x="83" y="100"/>
                  </a:cubicBezTo>
                  <a:cubicBezTo>
                    <a:pt x="85" y="97"/>
                    <a:pt x="86" y="95"/>
                    <a:pt x="84" y="92"/>
                  </a:cubicBezTo>
                  <a:cubicBezTo>
                    <a:pt x="83" y="91"/>
                    <a:pt x="83" y="89"/>
                    <a:pt x="82" y="88"/>
                  </a:cubicBezTo>
                  <a:cubicBezTo>
                    <a:pt x="80" y="85"/>
                    <a:pt x="80" y="85"/>
                    <a:pt x="80" y="85"/>
                  </a:cubicBezTo>
                  <a:cubicBezTo>
                    <a:pt x="81" y="84"/>
                    <a:pt x="81" y="84"/>
                    <a:pt x="81" y="84"/>
                  </a:cubicBezTo>
                  <a:cubicBezTo>
                    <a:pt x="82" y="83"/>
                    <a:pt x="83" y="83"/>
                    <a:pt x="84" y="83"/>
                  </a:cubicBezTo>
                  <a:cubicBezTo>
                    <a:pt x="86" y="83"/>
                    <a:pt x="87" y="84"/>
                    <a:pt x="88" y="85"/>
                  </a:cubicBezTo>
                  <a:cubicBezTo>
                    <a:pt x="89" y="86"/>
                    <a:pt x="90" y="87"/>
                    <a:pt x="91" y="87"/>
                  </a:cubicBezTo>
                  <a:cubicBezTo>
                    <a:pt x="93" y="87"/>
                    <a:pt x="93" y="87"/>
                    <a:pt x="93" y="87"/>
                  </a:cubicBezTo>
                  <a:cubicBezTo>
                    <a:pt x="95" y="87"/>
                    <a:pt x="97" y="86"/>
                    <a:pt x="99" y="86"/>
                  </a:cubicBezTo>
                  <a:cubicBezTo>
                    <a:pt x="100" y="86"/>
                    <a:pt x="101" y="85"/>
                    <a:pt x="102" y="85"/>
                  </a:cubicBezTo>
                  <a:cubicBezTo>
                    <a:pt x="102" y="85"/>
                    <a:pt x="102" y="85"/>
                    <a:pt x="102" y="85"/>
                  </a:cubicBezTo>
                  <a:cubicBezTo>
                    <a:pt x="106" y="83"/>
                    <a:pt x="107" y="80"/>
                    <a:pt x="106" y="76"/>
                  </a:cubicBezTo>
                  <a:cubicBezTo>
                    <a:pt x="105" y="71"/>
                    <a:pt x="103" y="66"/>
                    <a:pt x="97" y="64"/>
                  </a:cubicBezTo>
                  <a:cubicBezTo>
                    <a:pt x="95" y="63"/>
                    <a:pt x="94" y="61"/>
                    <a:pt x="94" y="59"/>
                  </a:cubicBezTo>
                  <a:cubicBezTo>
                    <a:pt x="94" y="58"/>
                    <a:pt x="94" y="58"/>
                    <a:pt x="94" y="58"/>
                  </a:cubicBezTo>
                  <a:cubicBezTo>
                    <a:pt x="95" y="58"/>
                    <a:pt x="95" y="58"/>
                    <a:pt x="95" y="58"/>
                  </a:cubicBezTo>
                  <a:cubicBezTo>
                    <a:pt x="95" y="58"/>
                    <a:pt x="95" y="58"/>
                    <a:pt x="95" y="57"/>
                  </a:cubicBezTo>
                  <a:cubicBezTo>
                    <a:pt x="96" y="57"/>
                    <a:pt x="96" y="57"/>
                    <a:pt x="97" y="57"/>
                  </a:cubicBezTo>
                  <a:cubicBezTo>
                    <a:pt x="97" y="57"/>
                    <a:pt x="97" y="57"/>
                    <a:pt x="97" y="57"/>
                  </a:cubicBezTo>
                  <a:cubicBezTo>
                    <a:pt x="106" y="57"/>
                    <a:pt x="112" y="52"/>
                    <a:pt x="118" y="47"/>
                  </a:cubicBezTo>
                  <a:cubicBezTo>
                    <a:pt x="121" y="45"/>
                    <a:pt x="121" y="45"/>
                    <a:pt x="120" y="41"/>
                  </a:cubicBezTo>
                  <a:cubicBezTo>
                    <a:pt x="118" y="36"/>
                    <a:pt x="114" y="32"/>
                    <a:pt x="109" y="29"/>
                  </a:cubicBezTo>
                  <a:cubicBezTo>
                    <a:pt x="104" y="26"/>
                    <a:pt x="99" y="26"/>
                    <a:pt x="95" y="29"/>
                  </a:cubicBezTo>
                  <a:cubicBezTo>
                    <a:pt x="94" y="30"/>
                    <a:pt x="93" y="30"/>
                    <a:pt x="92" y="31"/>
                  </a:cubicBezTo>
                  <a:cubicBezTo>
                    <a:pt x="91" y="32"/>
                    <a:pt x="90" y="32"/>
                    <a:pt x="89" y="33"/>
                  </a:cubicBezTo>
                  <a:cubicBezTo>
                    <a:pt x="89" y="33"/>
                    <a:pt x="87" y="33"/>
                    <a:pt x="86" y="32"/>
                  </a:cubicBezTo>
                  <a:cubicBezTo>
                    <a:pt x="85" y="32"/>
                    <a:pt x="84" y="31"/>
                    <a:pt x="84" y="29"/>
                  </a:cubicBezTo>
                  <a:cubicBezTo>
                    <a:pt x="85" y="28"/>
                    <a:pt x="85" y="27"/>
                    <a:pt x="86" y="26"/>
                  </a:cubicBezTo>
                  <a:cubicBezTo>
                    <a:pt x="86" y="26"/>
                    <a:pt x="86" y="26"/>
                    <a:pt x="86" y="26"/>
                  </a:cubicBezTo>
                  <a:cubicBezTo>
                    <a:pt x="89" y="19"/>
                    <a:pt x="88" y="13"/>
                    <a:pt x="82" y="7"/>
                  </a:cubicBezTo>
                  <a:cubicBezTo>
                    <a:pt x="80" y="4"/>
                    <a:pt x="76" y="2"/>
                    <a:pt x="73" y="2"/>
                  </a:cubicBezTo>
                  <a:cubicBezTo>
                    <a:pt x="70" y="2"/>
                    <a:pt x="67" y="4"/>
                    <a:pt x="65" y="8"/>
                  </a:cubicBezTo>
                  <a:cubicBezTo>
                    <a:pt x="64" y="9"/>
                    <a:pt x="63" y="11"/>
                    <a:pt x="63" y="12"/>
                  </a:cubicBezTo>
                  <a:cubicBezTo>
                    <a:pt x="62" y="13"/>
                    <a:pt x="62" y="15"/>
                    <a:pt x="62" y="16"/>
                  </a:cubicBezTo>
                  <a:cubicBezTo>
                    <a:pt x="62" y="17"/>
                    <a:pt x="62" y="18"/>
                    <a:pt x="61" y="19"/>
                  </a:cubicBezTo>
                  <a:cubicBezTo>
                    <a:pt x="61" y="21"/>
                    <a:pt x="59" y="21"/>
                    <a:pt x="59" y="21"/>
                  </a:cubicBezTo>
                  <a:cubicBezTo>
                    <a:pt x="58" y="21"/>
                    <a:pt x="57" y="21"/>
                    <a:pt x="57" y="21"/>
                  </a:cubicBezTo>
                  <a:cubicBezTo>
                    <a:pt x="56" y="21"/>
                    <a:pt x="56" y="21"/>
                    <a:pt x="56" y="21"/>
                  </a:cubicBezTo>
                  <a:cubicBezTo>
                    <a:pt x="56" y="20"/>
                    <a:pt x="56" y="20"/>
                    <a:pt x="56" y="20"/>
                  </a:cubicBezTo>
                  <a:cubicBezTo>
                    <a:pt x="53" y="11"/>
                    <a:pt x="51" y="8"/>
                    <a:pt x="42" y="7"/>
                  </a:cubicBezTo>
                  <a:cubicBezTo>
                    <a:pt x="35" y="12"/>
                    <a:pt x="32" y="16"/>
                    <a:pt x="35" y="24"/>
                  </a:cubicBezTo>
                  <a:cubicBezTo>
                    <a:pt x="35" y="24"/>
                    <a:pt x="35" y="25"/>
                    <a:pt x="35" y="26"/>
                  </a:cubicBezTo>
                  <a:cubicBezTo>
                    <a:pt x="35" y="27"/>
                    <a:pt x="34" y="28"/>
                    <a:pt x="34" y="29"/>
                  </a:cubicBezTo>
                  <a:cubicBezTo>
                    <a:pt x="33" y="29"/>
                    <a:pt x="33" y="29"/>
                    <a:pt x="33" y="30"/>
                  </a:cubicBezTo>
                  <a:cubicBezTo>
                    <a:pt x="32" y="31"/>
                    <a:pt x="32" y="31"/>
                    <a:pt x="32" y="31"/>
                  </a:cubicBezTo>
                  <a:cubicBezTo>
                    <a:pt x="31" y="30"/>
                    <a:pt x="31" y="30"/>
                    <a:pt x="31" y="30"/>
                  </a:cubicBezTo>
                  <a:cubicBezTo>
                    <a:pt x="31" y="30"/>
                    <a:pt x="30" y="29"/>
                    <a:pt x="30" y="29"/>
                  </a:cubicBezTo>
                  <a:cubicBezTo>
                    <a:pt x="28" y="28"/>
                    <a:pt x="27" y="27"/>
                    <a:pt x="26" y="27"/>
                  </a:cubicBezTo>
                  <a:cubicBezTo>
                    <a:pt x="25" y="26"/>
                    <a:pt x="24" y="25"/>
                    <a:pt x="23" y="25"/>
                  </a:cubicBezTo>
                  <a:cubicBezTo>
                    <a:pt x="23" y="25"/>
                    <a:pt x="23" y="25"/>
                    <a:pt x="23" y="25"/>
                  </a:cubicBezTo>
                  <a:cubicBezTo>
                    <a:pt x="19" y="25"/>
                    <a:pt x="14" y="29"/>
                    <a:pt x="13" y="32"/>
                  </a:cubicBezTo>
                  <a:cubicBezTo>
                    <a:pt x="12" y="36"/>
                    <a:pt x="13" y="38"/>
                    <a:pt x="17" y="41"/>
                  </a:cubicBezTo>
                  <a:cubicBezTo>
                    <a:pt x="17" y="41"/>
                    <a:pt x="18" y="42"/>
                    <a:pt x="18" y="43"/>
                  </a:cubicBezTo>
                  <a:cubicBezTo>
                    <a:pt x="19" y="44"/>
                    <a:pt x="19" y="44"/>
                    <a:pt x="19" y="44"/>
                  </a:cubicBezTo>
                  <a:cubicBezTo>
                    <a:pt x="20" y="45"/>
                    <a:pt x="20" y="45"/>
                    <a:pt x="20" y="45"/>
                  </a:cubicBezTo>
                  <a:cubicBezTo>
                    <a:pt x="19" y="46"/>
                    <a:pt x="19" y="46"/>
                    <a:pt x="19" y="46"/>
                  </a:cubicBezTo>
                  <a:cubicBezTo>
                    <a:pt x="12" y="49"/>
                    <a:pt x="7" y="55"/>
                    <a:pt x="3" y="63"/>
                  </a:cubicBezTo>
                  <a:cubicBezTo>
                    <a:pt x="2" y="65"/>
                    <a:pt x="2" y="67"/>
                    <a:pt x="3" y="69"/>
                  </a:cubicBezTo>
                  <a:cubicBezTo>
                    <a:pt x="4" y="75"/>
                    <a:pt x="10" y="79"/>
                    <a:pt x="15" y="78"/>
                  </a:cubicBezTo>
                  <a:cubicBezTo>
                    <a:pt x="16" y="78"/>
                    <a:pt x="16" y="78"/>
                    <a:pt x="16" y="78"/>
                  </a:cubicBezTo>
                  <a:cubicBezTo>
                    <a:pt x="16" y="78"/>
                    <a:pt x="17" y="77"/>
                    <a:pt x="18" y="77"/>
                  </a:cubicBezTo>
                  <a:cubicBezTo>
                    <a:pt x="20" y="77"/>
                    <a:pt x="21" y="78"/>
                    <a:pt x="22" y="79"/>
                  </a:cubicBezTo>
                  <a:cubicBezTo>
                    <a:pt x="22" y="80"/>
                    <a:pt x="22" y="80"/>
                    <a:pt x="22" y="80"/>
                  </a:cubicBezTo>
                  <a:cubicBezTo>
                    <a:pt x="22" y="80"/>
                    <a:pt x="22" y="80"/>
                    <a:pt x="22" y="80"/>
                  </a:cubicBezTo>
                  <a:cubicBezTo>
                    <a:pt x="22" y="81"/>
                    <a:pt x="22" y="82"/>
                    <a:pt x="21" y="82"/>
                  </a:cubicBezTo>
                  <a:cubicBezTo>
                    <a:pt x="21" y="84"/>
                    <a:pt x="20" y="85"/>
                    <a:pt x="20" y="87"/>
                  </a:cubicBezTo>
                  <a:cubicBezTo>
                    <a:pt x="18" y="94"/>
                    <a:pt x="21" y="99"/>
                    <a:pt x="27" y="102"/>
                  </a:cubicBezTo>
                  <a:cubicBezTo>
                    <a:pt x="31" y="104"/>
                    <a:pt x="34" y="105"/>
                    <a:pt x="36" y="105"/>
                  </a:cubicBezTo>
                  <a:cubicBezTo>
                    <a:pt x="40" y="105"/>
                    <a:pt x="43" y="103"/>
                    <a:pt x="48" y="99"/>
                  </a:cubicBezTo>
                  <a:cubicBezTo>
                    <a:pt x="48" y="98"/>
                    <a:pt x="49" y="98"/>
                    <a:pt x="49" y="97"/>
                  </a:cubicBezTo>
                  <a:cubicBezTo>
                    <a:pt x="50" y="97"/>
                    <a:pt x="50" y="96"/>
                    <a:pt x="51" y="96"/>
                  </a:cubicBezTo>
                  <a:cubicBezTo>
                    <a:pt x="51" y="95"/>
                    <a:pt x="52" y="95"/>
                    <a:pt x="53" y="94"/>
                  </a:cubicBezTo>
                  <a:cubicBezTo>
                    <a:pt x="53" y="94"/>
                    <a:pt x="54" y="94"/>
                    <a:pt x="54" y="94"/>
                  </a:cubicBezTo>
                  <a:lnTo>
                    <a:pt x="55" y="93"/>
                  </a:lnTo>
                  <a:close/>
                  <a:moveTo>
                    <a:pt x="59" y="91"/>
                  </a:moveTo>
                  <a:cubicBezTo>
                    <a:pt x="58" y="91"/>
                    <a:pt x="57" y="90"/>
                    <a:pt x="56" y="89"/>
                  </a:cubicBezTo>
                  <a:cubicBezTo>
                    <a:pt x="56" y="89"/>
                    <a:pt x="56" y="89"/>
                    <a:pt x="56" y="89"/>
                  </a:cubicBezTo>
                  <a:cubicBezTo>
                    <a:pt x="55" y="88"/>
                    <a:pt x="55" y="87"/>
                    <a:pt x="55" y="86"/>
                  </a:cubicBezTo>
                  <a:cubicBezTo>
                    <a:pt x="55" y="84"/>
                    <a:pt x="54" y="81"/>
                    <a:pt x="54" y="78"/>
                  </a:cubicBezTo>
                  <a:cubicBezTo>
                    <a:pt x="53" y="72"/>
                    <a:pt x="53" y="72"/>
                    <a:pt x="53" y="72"/>
                  </a:cubicBezTo>
                  <a:cubicBezTo>
                    <a:pt x="53" y="71"/>
                    <a:pt x="53" y="70"/>
                    <a:pt x="53" y="70"/>
                  </a:cubicBezTo>
                  <a:cubicBezTo>
                    <a:pt x="52" y="68"/>
                    <a:pt x="50" y="67"/>
                    <a:pt x="48" y="68"/>
                  </a:cubicBezTo>
                  <a:cubicBezTo>
                    <a:pt x="46" y="70"/>
                    <a:pt x="44" y="73"/>
                    <a:pt x="42" y="76"/>
                  </a:cubicBezTo>
                  <a:cubicBezTo>
                    <a:pt x="40" y="77"/>
                    <a:pt x="40" y="77"/>
                    <a:pt x="40" y="77"/>
                  </a:cubicBezTo>
                  <a:cubicBezTo>
                    <a:pt x="40" y="78"/>
                    <a:pt x="39" y="78"/>
                    <a:pt x="39" y="79"/>
                  </a:cubicBezTo>
                  <a:cubicBezTo>
                    <a:pt x="39" y="79"/>
                    <a:pt x="39" y="80"/>
                    <a:pt x="38" y="80"/>
                  </a:cubicBezTo>
                  <a:cubicBezTo>
                    <a:pt x="38" y="81"/>
                    <a:pt x="38" y="81"/>
                    <a:pt x="38" y="81"/>
                  </a:cubicBezTo>
                  <a:cubicBezTo>
                    <a:pt x="37" y="81"/>
                    <a:pt x="37" y="81"/>
                    <a:pt x="37" y="81"/>
                  </a:cubicBezTo>
                  <a:cubicBezTo>
                    <a:pt x="35" y="80"/>
                    <a:pt x="34" y="79"/>
                    <a:pt x="33" y="78"/>
                  </a:cubicBezTo>
                  <a:cubicBezTo>
                    <a:pt x="33" y="77"/>
                    <a:pt x="33" y="76"/>
                    <a:pt x="33" y="76"/>
                  </a:cubicBezTo>
                  <a:cubicBezTo>
                    <a:pt x="34" y="74"/>
                    <a:pt x="36" y="72"/>
                    <a:pt x="37" y="70"/>
                  </a:cubicBezTo>
                  <a:cubicBezTo>
                    <a:pt x="38" y="69"/>
                    <a:pt x="38" y="68"/>
                    <a:pt x="39" y="68"/>
                  </a:cubicBezTo>
                  <a:cubicBezTo>
                    <a:pt x="40" y="66"/>
                    <a:pt x="42" y="64"/>
                    <a:pt x="43" y="61"/>
                  </a:cubicBezTo>
                  <a:cubicBezTo>
                    <a:pt x="42" y="60"/>
                    <a:pt x="41" y="59"/>
                    <a:pt x="40" y="59"/>
                  </a:cubicBezTo>
                  <a:cubicBezTo>
                    <a:pt x="39" y="59"/>
                    <a:pt x="38" y="59"/>
                    <a:pt x="38" y="59"/>
                  </a:cubicBezTo>
                  <a:cubicBezTo>
                    <a:pt x="36" y="60"/>
                    <a:pt x="33" y="60"/>
                    <a:pt x="31" y="60"/>
                  </a:cubicBezTo>
                  <a:cubicBezTo>
                    <a:pt x="30" y="61"/>
                    <a:pt x="28" y="61"/>
                    <a:pt x="26" y="61"/>
                  </a:cubicBezTo>
                  <a:cubicBezTo>
                    <a:pt x="26" y="61"/>
                    <a:pt x="26" y="61"/>
                    <a:pt x="26" y="61"/>
                  </a:cubicBezTo>
                  <a:cubicBezTo>
                    <a:pt x="25" y="61"/>
                    <a:pt x="23" y="60"/>
                    <a:pt x="23" y="59"/>
                  </a:cubicBezTo>
                  <a:cubicBezTo>
                    <a:pt x="23" y="58"/>
                    <a:pt x="23" y="56"/>
                    <a:pt x="24" y="55"/>
                  </a:cubicBezTo>
                  <a:cubicBezTo>
                    <a:pt x="25" y="54"/>
                    <a:pt x="27" y="54"/>
                    <a:pt x="28" y="54"/>
                  </a:cubicBezTo>
                  <a:cubicBezTo>
                    <a:pt x="31" y="53"/>
                    <a:pt x="34" y="53"/>
                    <a:pt x="36" y="52"/>
                  </a:cubicBezTo>
                  <a:cubicBezTo>
                    <a:pt x="37" y="52"/>
                    <a:pt x="37" y="52"/>
                    <a:pt x="38" y="52"/>
                  </a:cubicBezTo>
                  <a:cubicBezTo>
                    <a:pt x="38" y="52"/>
                    <a:pt x="39" y="52"/>
                    <a:pt x="39" y="52"/>
                  </a:cubicBezTo>
                  <a:cubicBezTo>
                    <a:pt x="40" y="52"/>
                    <a:pt x="40" y="52"/>
                    <a:pt x="41" y="52"/>
                  </a:cubicBezTo>
                  <a:cubicBezTo>
                    <a:pt x="42" y="52"/>
                    <a:pt x="43" y="52"/>
                    <a:pt x="44" y="51"/>
                  </a:cubicBezTo>
                  <a:cubicBezTo>
                    <a:pt x="44" y="49"/>
                    <a:pt x="44" y="48"/>
                    <a:pt x="43" y="47"/>
                  </a:cubicBezTo>
                  <a:cubicBezTo>
                    <a:pt x="42" y="47"/>
                    <a:pt x="42" y="46"/>
                    <a:pt x="42" y="46"/>
                  </a:cubicBezTo>
                  <a:cubicBezTo>
                    <a:pt x="41" y="44"/>
                    <a:pt x="40" y="43"/>
                    <a:pt x="38" y="41"/>
                  </a:cubicBezTo>
                  <a:cubicBezTo>
                    <a:pt x="37" y="38"/>
                    <a:pt x="37" y="38"/>
                    <a:pt x="37" y="38"/>
                  </a:cubicBezTo>
                  <a:cubicBezTo>
                    <a:pt x="37" y="38"/>
                    <a:pt x="37" y="38"/>
                    <a:pt x="37" y="38"/>
                  </a:cubicBezTo>
                  <a:cubicBezTo>
                    <a:pt x="37" y="35"/>
                    <a:pt x="39" y="35"/>
                    <a:pt x="40" y="35"/>
                  </a:cubicBezTo>
                  <a:cubicBezTo>
                    <a:pt x="41" y="35"/>
                    <a:pt x="41" y="35"/>
                    <a:pt x="42" y="36"/>
                  </a:cubicBezTo>
                  <a:cubicBezTo>
                    <a:pt x="43" y="37"/>
                    <a:pt x="45" y="38"/>
                    <a:pt x="46" y="40"/>
                  </a:cubicBezTo>
                  <a:cubicBezTo>
                    <a:pt x="48" y="42"/>
                    <a:pt x="49" y="43"/>
                    <a:pt x="51" y="45"/>
                  </a:cubicBezTo>
                  <a:cubicBezTo>
                    <a:pt x="52" y="45"/>
                    <a:pt x="52" y="45"/>
                    <a:pt x="52" y="45"/>
                  </a:cubicBezTo>
                  <a:cubicBezTo>
                    <a:pt x="52" y="44"/>
                    <a:pt x="53" y="43"/>
                    <a:pt x="53" y="43"/>
                  </a:cubicBezTo>
                  <a:cubicBezTo>
                    <a:pt x="54" y="40"/>
                    <a:pt x="54" y="38"/>
                    <a:pt x="55" y="35"/>
                  </a:cubicBezTo>
                  <a:cubicBezTo>
                    <a:pt x="55" y="34"/>
                    <a:pt x="55" y="32"/>
                    <a:pt x="55" y="31"/>
                  </a:cubicBezTo>
                  <a:cubicBezTo>
                    <a:pt x="55" y="31"/>
                    <a:pt x="55" y="31"/>
                    <a:pt x="55" y="31"/>
                  </a:cubicBezTo>
                  <a:cubicBezTo>
                    <a:pt x="56" y="29"/>
                    <a:pt x="56" y="28"/>
                    <a:pt x="57" y="27"/>
                  </a:cubicBezTo>
                  <a:cubicBezTo>
                    <a:pt x="57" y="26"/>
                    <a:pt x="58" y="26"/>
                    <a:pt x="59" y="25"/>
                  </a:cubicBezTo>
                  <a:cubicBezTo>
                    <a:pt x="59" y="25"/>
                    <a:pt x="59" y="25"/>
                    <a:pt x="60" y="25"/>
                  </a:cubicBezTo>
                  <a:cubicBezTo>
                    <a:pt x="61" y="24"/>
                    <a:pt x="61" y="24"/>
                    <a:pt x="61" y="24"/>
                  </a:cubicBezTo>
                  <a:cubicBezTo>
                    <a:pt x="61" y="25"/>
                    <a:pt x="61" y="25"/>
                    <a:pt x="61" y="25"/>
                  </a:cubicBezTo>
                  <a:cubicBezTo>
                    <a:pt x="63" y="29"/>
                    <a:pt x="62" y="33"/>
                    <a:pt x="61" y="37"/>
                  </a:cubicBezTo>
                  <a:cubicBezTo>
                    <a:pt x="61" y="37"/>
                    <a:pt x="61" y="37"/>
                    <a:pt x="61" y="37"/>
                  </a:cubicBezTo>
                  <a:cubicBezTo>
                    <a:pt x="61" y="39"/>
                    <a:pt x="60" y="41"/>
                    <a:pt x="60" y="44"/>
                  </a:cubicBezTo>
                  <a:cubicBezTo>
                    <a:pt x="60" y="44"/>
                    <a:pt x="60" y="45"/>
                    <a:pt x="60" y="46"/>
                  </a:cubicBezTo>
                  <a:cubicBezTo>
                    <a:pt x="60" y="45"/>
                    <a:pt x="60" y="45"/>
                    <a:pt x="60" y="45"/>
                  </a:cubicBezTo>
                  <a:cubicBezTo>
                    <a:pt x="61" y="44"/>
                    <a:pt x="62" y="44"/>
                    <a:pt x="63" y="43"/>
                  </a:cubicBezTo>
                  <a:cubicBezTo>
                    <a:pt x="67" y="40"/>
                    <a:pt x="67" y="40"/>
                    <a:pt x="67" y="40"/>
                  </a:cubicBezTo>
                  <a:cubicBezTo>
                    <a:pt x="71" y="38"/>
                    <a:pt x="75" y="35"/>
                    <a:pt x="78" y="33"/>
                  </a:cubicBezTo>
                  <a:cubicBezTo>
                    <a:pt x="79" y="33"/>
                    <a:pt x="80" y="32"/>
                    <a:pt x="81" y="32"/>
                  </a:cubicBezTo>
                  <a:cubicBezTo>
                    <a:pt x="82" y="32"/>
                    <a:pt x="84" y="33"/>
                    <a:pt x="85" y="36"/>
                  </a:cubicBezTo>
                  <a:cubicBezTo>
                    <a:pt x="86" y="36"/>
                    <a:pt x="86" y="36"/>
                    <a:pt x="86" y="36"/>
                  </a:cubicBezTo>
                  <a:cubicBezTo>
                    <a:pt x="85" y="37"/>
                    <a:pt x="85" y="37"/>
                    <a:pt x="85" y="37"/>
                  </a:cubicBezTo>
                  <a:cubicBezTo>
                    <a:pt x="85" y="38"/>
                    <a:pt x="83" y="39"/>
                    <a:pt x="81" y="40"/>
                  </a:cubicBezTo>
                  <a:cubicBezTo>
                    <a:pt x="81" y="40"/>
                    <a:pt x="80" y="41"/>
                    <a:pt x="79" y="41"/>
                  </a:cubicBezTo>
                  <a:cubicBezTo>
                    <a:pt x="77" y="43"/>
                    <a:pt x="75" y="44"/>
                    <a:pt x="73" y="46"/>
                  </a:cubicBezTo>
                  <a:cubicBezTo>
                    <a:pt x="71" y="47"/>
                    <a:pt x="68" y="49"/>
                    <a:pt x="66" y="51"/>
                  </a:cubicBezTo>
                  <a:cubicBezTo>
                    <a:pt x="66" y="51"/>
                    <a:pt x="65" y="52"/>
                    <a:pt x="65" y="52"/>
                  </a:cubicBezTo>
                  <a:cubicBezTo>
                    <a:pt x="65" y="52"/>
                    <a:pt x="65" y="52"/>
                    <a:pt x="65" y="53"/>
                  </a:cubicBezTo>
                  <a:cubicBezTo>
                    <a:pt x="66" y="53"/>
                    <a:pt x="67" y="53"/>
                    <a:pt x="68" y="52"/>
                  </a:cubicBezTo>
                  <a:cubicBezTo>
                    <a:pt x="69" y="52"/>
                    <a:pt x="70" y="52"/>
                    <a:pt x="70" y="52"/>
                  </a:cubicBezTo>
                  <a:cubicBezTo>
                    <a:pt x="72" y="52"/>
                    <a:pt x="73" y="52"/>
                    <a:pt x="75" y="51"/>
                  </a:cubicBezTo>
                  <a:cubicBezTo>
                    <a:pt x="78" y="51"/>
                    <a:pt x="82" y="51"/>
                    <a:pt x="86" y="51"/>
                  </a:cubicBezTo>
                  <a:cubicBezTo>
                    <a:pt x="86" y="51"/>
                    <a:pt x="86" y="51"/>
                    <a:pt x="86" y="51"/>
                  </a:cubicBezTo>
                  <a:cubicBezTo>
                    <a:pt x="89" y="51"/>
                    <a:pt x="89" y="53"/>
                    <a:pt x="89" y="56"/>
                  </a:cubicBezTo>
                  <a:cubicBezTo>
                    <a:pt x="89" y="57"/>
                    <a:pt x="89" y="57"/>
                    <a:pt x="89" y="57"/>
                  </a:cubicBezTo>
                  <a:cubicBezTo>
                    <a:pt x="89" y="57"/>
                    <a:pt x="89" y="57"/>
                    <a:pt x="89" y="57"/>
                  </a:cubicBezTo>
                  <a:cubicBezTo>
                    <a:pt x="86" y="58"/>
                    <a:pt x="83" y="58"/>
                    <a:pt x="80" y="58"/>
                  </a:cubicBezTo>
                  <a:cubicBezTo>
                    <a:pt x="76" y="58"/>
                    <a:pt x="72" y="58"/>
                    <a:pt x="68" y="61"/>
                  </a:cubicBezTo>
                  <a:cubicBezTo>
                    <a:pt x="70" y="65"/>
                    <a:pt x="72" y="68"/>
                    <a:pt x="75" y="71"/>
                  </a:cubicBezTo>
                  <a:cubicBezTo>
                    <a:pt x="77" y="73"/>
                    <a:pt x="78" y="75"/>
                    <a:pt x="79" y="77"/>
                  </a:cubicBezTo>
                  <a:cubicBezTo>
                    <a:pt x="80" y="79"/>
                    <a:pt x="80" y="79"/>
                    <a:pt x="80" y="79"/>
                  </a:cubicBezTo>
                  <a:cubicBezTo>
                    <a:pt x="81" y="80"/>
                    <a:pt x="80" y="81"/>
                    <a:pt x="80" y="82"/>
                  </a:cubicBezTo>
                  <a:cubicBezTo>
                    <a:pt x="79" y="82"/>
                    <a:pt x="77" y="83"/>
                    <a:pt x="76" y="82"/>
                  </a:cubicBezTo>
                  <a:cubicBezTo>
                    <a:pt x="76" y="82"/>
                    <a:pt x="76" y="82"/>
                    <a:pt x="76" y="82"/>
                  </a:cubicBezTo>
                  <a:cubicBezTo>
                    <a:pt x="74" y="80"/>
                    <a:pt x="72" y="79"/>
                    <a:pt x="70" y="76"/>
                  </a:cubicBezTo>
                  <a:cubicBezTo>
                    <a:pt x="69" y="75"/>
                    <a:pt x="67" y="73"/>
                    <a:pt x="66" y="71"/>
                  </a:cubicBezTo>
                  <a:cubicBezTo>
                    <a:pt x="65" y="70"/>
                    <a:pt x="64" y="68"/>
                    <a:pt x="63" y="67"/>
                  </a:cubicBezTo>
                  <a:cubicBezTo>
                    <a:pt x="63" y="67"/>
                    <a:pt x="62" y="66"/>
                    <a:pt x="61" y="66"/>
                  </a:cubicBezTo>
                  <a:cubicBezTo>
                    <a:pt x="61" y="66"/>
                    <a:pt x="61" y="66"/>
                    <a:pt x="61" y="66"/>
                  </a:cubicBezTo>
                  <a:cubicBezTo>
                    <a:pt x="60" y="72"/>
                    <a:pt x="60" y="77"/>
                    <a:pt x="62" y="83"/>
                  </a:cubicBezTo>
                  <a:cubicBezTo>
                    <a:pt x="62" y="85"/>
                    <a:pt x="62" y="86"/>
                    <a:pt x="62" y="88"/>
                  </a:cubicBezTo>
                  <a:cubicBezTo>
                    <a:pt x="62" y="89"/>
                    <a:pt x="60" y="91"/>
                    <a:pt x="59" y="91"/>
                  </a:cubicBezTo>
                  <a:cubicBezTo>
                    <a:pt x="59" y="91"/>
                    <a:pt x="59" y="91"/>
                    <a:pt x="59" y="91"/>
                  </a:cubicBezTo>
                  <a:close/>
                  <a:moveTo>
                    <a:pt x="50" y="65"/>
                  </a:moveTo>
                  <a:cubicBezTo>
                    <a:pt x="52" y="65"/>
                    <a:pt x="54" y="67"/>
                    <a:pt x="55" y="69"/>
                  </a:cubicBezTo>
                  <a:cubicBezTo>
                    <a:pt x="55" y="70"/>
                    <a:pt x="55" y="71"/>
                    <a:pt x="55" y="72"/>
                  </a:cubicBezTo>
                  <a:cubicBezTo>
                    <a:pt x="56" y="78"/>
                    <a:pt x="56" y="78"/>
                    <a:pt x="56" y="78"/>
                  </a:cubicBezTo>
                  <a:cubicBezTo>
                    <a:pt x="56" y="81"/>
                    <a:pt x="57" y="83"/>
                    <a:pt x="57" y="86"/>
                  </a:cubicBezTo>
                  <a:cubicBezTo>
                    <a:pt x="57" y="87"/>
                    <a:pt x="57" y="87"/>
                    <a:pt x="57" y="87"/>
                  </a:cubicBezTo>
                  <a:cubicBezTo>
                    <a:pt x="58" y="88"/>
                    <a:pt x="58" y="88"/>
                    <a:pt x="58" y="88"/>
                  </a:cubicBezTo>
                  <a:cubicBezTo>
                    <a:pt x="58" y="88"/>
                    <a:pt x="59" y="89"/>
                    <a:pt x="59" y="89"/>
                  </a:cubicBezTo>
                  <a:cubicBezTo>
                    <a:pt x="59" y="89"/>
                    <a:pt x="60" y="88"/>
                    <a:pt x="60" y="87"/>
                  </a:cubicBezTo>
                  <a:cubicBezTo>
                    <a:pt x="60" y="86"/>
                    <a:pt x="60" y="85"/>
                    <a:pt x="60" y="84"/>
                  </a:cubicBezTo>
                  <a:cubicBezTo>
                    <a:pt x="58" y="77"/>
                    <a:pt x="58" y="71"/>
                    <a:pt x="59" y="65"/>
                  </a:cubicBezTo>
                  <a:cubicBezTo>
                    <a:pt x="59" y="64"/>
                    <a:pt x="59" y="64"/>
                    <a:pt x="59" y="64"/>
                  </a:cubicBezTo>
                  <a:cubicBezTo>
                    <a:pt x="60" y="64"/>
                    <a:pt x="60" y="64"/>
                    <a:pt x="60" y="64"/>
                  </a:cubicBezTo>
                  <a:cubicBezTo>
                    <a:pt x="61" y="64"/>
                    <a:pt x="61" y="64"/>
                    <a:pt x="62" y="64"/>
                  </a:cubicBezTo>
                  <a:cubicBezTo>
                    <a:pt x="63" y="65"/>
                    <a:pt x="64" y="65"/>
                    <a:pt x="64" y="66"/>
                  </a:cubicBezTo>
                  <a:cubicBezTo>
                    <a:pt x="66" y="67"/>
                    <a:pt x="67" y="69"/>
                    <a:pt x="68" y="70"/>
                  </a:cubicBezTo>
                  <a:cubicBezTo>
                    <a:pt x="69" y="72"/>
                    <a:pt x="70" y="74"/>
                    <a:pt x="71" y="75"/>
                  </a:cubicBezTo>
                  <a:cubicBezTo>
                    <a:pt x="73" y="77"/>
                    <a:pt x="75" y="79"/>
                    <a:pt x="77" y="80"/>
                  </a:cubicBezTo>
                  <a:cubicBezTo>
                    <a:pt x="77" y="81"/>
                    <a:pt x="77" y="81"/>
                    <a:pt x="77" y="81"/>
                  </a:cubicBezTo>
                  <a:cubicBezTo>
                    <a:pt x="78" y="81"/>
                    <a:pt x="78" y="80"/>
                    <a:pt x="79" y="80"/>
                  </a:cubicBezTo>
                  <a:cubicBezTo>
                    <a:pt x="79" y="80"/>
                    <a:pt x="79" y="80"/>
                    <a:pt x="79" y="80"/>
                  </a:cubicBezTo>
                  <a:cubicBezTo>
                    <a:pt x="78" y="78"/>
                    <a:pt x="78" y="78"/>
                    <a:pt x="78" y="78"/>
                  </a:cubicBezTo>
                  <a:cubicBezTo>
                    <a:pt x="76" y="76"/>
                    <a:pt x="75" y="74"/>
                    <a:pt x="74" y="72"/>
                  </a:cubicBezTo>
                  <a:cubicBezTo>
                    <a:pt x="71" y="69"/>
                    <a:pt x="68" y="65"/>
                    <a:pt x="66" y="61"/>
                  </a:cubicBezTo>
                  <a:cubicBezTo>
                    <a:pt x="66" y="60"/>
                    <a:pt x="66" y="60"/>
                    <a:pt x="66" y="60"/>
                  </a:cubicBezTo>
                  <a:cubicBezTo>
                    <a:pt x="66" y="60"/>
                    <a:pt x="66" y="60"/>
                    <a:pt x="66" y="60"/>
                  </a:cubicBezTo>
                  <a:cubicBezTo>
                    <a:pt x="71" y="57"/>
                    <a:pt x="75" y="56"/>
                    <a:pt x="80" y="56"/>
                  </a:cubicBezTo>
                  <a:cubicBezTo>
                    <a:pt x="82" y="56"/>
                    <a:pt x="85" y="56"/>
                    <a:pt x="87" y="55"/>
                  </a:cubicBezTo>
                  <a:cubicBezTo>
                    <a:pt x="87" y="53"/>
                    <a:pt x="87" y="53"/>
                    <a:pt x="86" y="53"/>
                  </a:cubicBezTo>
                  <a:cubicBezTo>
                    <a:pt x="82" y="53"/>
                    <a:pt x="78" y="53"/>
                    <a:pt x="75" y="53"/>
                  </a:cubicBezTo>
                  <a:cubicBezTo>
                    <a:pt x="73" y="54"/>
                    <a:pt x="72" y="54"/>
                    <a:pt x="70" y="54"/>
                  </a:cubicBezTo>
                  <a:cubicBezTo>
                    <a:pt x="70" y="54"/>
                    <a:pt x="69" y="54"/>
                    <a:pt x="69" y="54"/>
                  </a:cubicBezTo>
                  <a:cubicBezTo>
                    <a:pt x="67" y="55"/>
                    <a:pt x="65" y="55"/>
                    <a:pt x="64" y="54"/>
                  </a:cubicBezTo>
                  <a:cubicBezTo>
                    <a:pt x="63" y="53"/>
                    <a:pt x="63" y="53"/>
                    <a:pt x="63" y="53"/>
                  </a:cubicBezTo>
                  <a:cubicBezTo>
                    <a:pt x="63" y="53"/>
                    <a:pt x="63" y="53"/>
                    <a:pt x="63" y="53"/>
                  </a:cubicBezTo>
                  <a:cubicBezTo>
                    <a:pt x="63" y="53"/>
                    <a:pt x="63" y="52"/>
                    <a:pt x="63" y="52"/>
                  </a:cubicBezTo>
                  <a:cubicBezTo>
                    <a:pt x="64" y="51"/>
                    <a:pt x="64" y="50"/>
                    <a:pt x="64" y="50"/>
                  </a:cubicBezTo>
                  <a:cubicBezTo>
                    <a:pt x="67" y="48"/>
                    <a:pt x="70" y="46"/>
                    <a:pt x="72" y="44"/>
                  </a:cubicBezTo>
                  <a:cubicBezTo>
                    <a:pt x="74" y="43"/>
                    <a:pt x="76" y="41"/>
                    <a:pt x="78" y="40"/>
                  </a:cubicBezTo>
                  <a:cubicBezTo>
                    <a:pt x="79" y="39"/>
                    <a:pt x="80" y="39"/>
                    <a:pt x="81" y="38"/>
                  </a:cubicBezTo>
                  <a:cubicBezTo>
                    <a:pt x="82" y="38"/>
                    <a:pt x="83" y="37"/>
                    <a:pt x="83" y="36"/>
                  </a:cubicBezTo>
                  <a:cubicBezTo>
                    <a:pt x="83" y="35"/>
                    <a:pt x="82" y="34"/>
                    <a:pt x="81" y="34"/>
                  </a:cubicBezTo>
                  <a:cubicBezTo>
                    <a:pt x="81" y="34"/>
                    <a:pt x="80" y="34"/>
                    <a:pt x="79" y="35"/>
                  </a:cubicBezTo>
                  <a:cubicBezTo>
                    <a:pt x="76" y="37"/>
                    <a:pt x="72" y="40"/>
                    <a:pt x="68" y="42"/>
                  </a:cubicBezTo>
                  <a:cubicBezTo>
                    <a:pt x="65" y="45"/>
                    <a:pt x="65" y="45"/>
                    <a:pt x="65" y="45"/>
                  </a:cubicBezTo>
                  <a:cubicBezTo>
                    <a:pt x="64" y="45"/>
                    <a:pt x="63" y="46"/>
                    <a:pt x="61" y="47"/>
                  </a:cubicBezTo>
                  <a:cubicBezTo>
                    <a:pt x="57" y="50"/>
                    <a:pt x="57" y="50"/>
                    <a:pt x="57" y="50"/>
                  </a:cubicBezTo>
                  <a:cubicBezTo>
                    <a:pt x="57" y="48"/>
                    <a:pt x="57" y="48"/>
                    <a:pt x="57" y="48"/>
                  </a:cubicBezTo>
                  <a:cubicBezTo>
                    <a:pt x="58" y="46"/>
                    <a:pt x="58" y="45"/>
                    <a:pt x="58" y="43"/>
                  </a:cubicBezTo>
                  <a:cubicBezTo>
                    <a:pt x="58" y="41"/>
                    <a:pt x="59" y="39"/>
                    <a:pt x="59" y="36"/>
                  </a:cubicBezTo>
                  <a:cubicBezTo>
                    <a:pt x="59" y="36"/>
                    <a:pt x="59" y="36"/>
                    <a:pt x="59" y="36"/>
                  </a:cubicBezTo>
                  <a:cubicBezTo>
                    <a:pt x="60" y="33"/>
                    <a:pt x="61" y="30"/>
                    <a:pt x="60" y="27"/>
                  </a:cubicBezTo>
                  <a:cubicBezTo>
                    <a:pt x="60" y="27"/>
                    <a:pt x="60" y="27"/>
                    <a:pt x="60" y="27"/>
                  </a:cubicBezTo>
                  <a:cubicBezTo>
                    <a:pt x="59" y="27"/>
                    <a:pt x="58" y="27"/>
                    <a:pt x="58" y="28"/>
                  </a:cubicBezTo>
                  <a:cubicBezTo>
                    <a:pt x="58" y="29"/>
                    <a:pt x="58" y="30"/>
                    <a:pt x="57" y="31"/>
                  </a:cubicBezTo>
                  <a:cubicBezTo>
                    <a:pt x="57" y="31"/>
                    <a:pt x="57" y="31"/>
                    <a:pt x="57" y="31"/>
                  </a:cubicBezTo>
                  <a:cubicBezTo>
                    <a:pt x="57" y="33"/>
                    <a:pt x="57" y="34"/>
                    <a:pt x="56" y="36"/>
                  </a:cubicBezTo>
                  <a:cubicBezTo>
                    <a:pt x="56" y="38"/>
                    <a:pt x="56" y="41"/>
                    <a:pt x="55" y="43"/>
                  </a:cubicBezTo>
                  <a:cubicBezTo>
                    <a:pt x="55" y="44"/>
                    <a:pt x="54" y="45"/>
                    <a:pt x="53" y="46"/>
                  </a:cubicBezTo>
                  <a:cubicBezTo>
                    <a:pt x="53" y="46"/>
                    <a:pt x="53" y="47"/>
                    <a:pt x="53" y="47"/>
                  </a:cubicBezTo>
                  <a:cubicBezTo>
                    <a:pt x="52" y="48"/>
                    <a:pt x="52" y="48"/>
                    <a:pt x="52" y="48"/>
                  </a:cubicBezTo>
                  <a:cubicBezTo>
                    <a:pt x="51" y="47"/>
                    <a:pt x="51" y="47"/>
                    <a:pt x="51" y="47"/>
                  </a:cubicBezTo>
                  <a:cubicBezTo>
                    <a:pt x="48" y="45"/>
                    <a:pt x="46" y="43"/>
                    <a:pt x="45" y="41"/>
                  </a:cubicBezTo>
                  <a:cubicBezTo>
                    <a:pt x="43" y="40"/>
                    <a:pt x="42" y="39"/>
                    <a:pt x="41" y="37"/>
                  </a:cubicBezTo>
                  <a:cubicBezTo>
                    <a:pt x="40" y="37"/>
                    <a:pt x="40" y="37"/>
                    <a:pt x="40" y="37"/>
                  </a:cubicBezTo>
                  <a:cubicBezTo>
                    <a:pt x="39" y="37"/>
                    <a:pt x="39" y="37"/>
                    <a:pt x="39" y="38"/>
                  </a:cubicBezTo>
                  <a:cubicBezTo>
                    <a:pt x="40" y="40"/>
                    <a:pt x="40" y="40"/>
                    <a:pt x="40" y="40"/>
                  </a:cubicBezTo>
                  <a:cubicBezTo>
                    <a:pt x="41" y="42"/>
                    <a:pt x="42" y="43"/>
                    <a:pt x="44" y="45"/>
                  </a:cubicBezTo>
                  <a:cubicBezTo>
                    <a:pt x="44" y="45"/>
                    <a:pt x="44" y="46"/>
                    <a:pt x="44" y="46"/>
                  </a:cubicBezTo>
                  <a:cubicBezTo>
                    <a:pt x="45" y="47"/>
                    <a:pt x="47" y="49"/>
                    <a:pt x="46" y="51"/>
                  </a:cubicBezTo>
                  <a:cubicBezTo>
                    <a:pt x="45" y="54"/>
                    <a:pt x="42" y="54"/>
                    <a:pt x="41" y="54"/>
                  </a:cubicBezTo>
                  <a:cubicBezTo>
                    <a:pt x="40" y="54"/>
                    <a:pt x="40" y="54"/>
                    <a:pt x="40" y="54"/>
                  </a:cubicBezTo>
                  <a:cubicBezTo>
                    <a:pt x="39" y="54"/>
                    <a:pt x="38" y="54"/>
                    <a:pt x="38" y="54"/>
                  </a:cubicBezTo>
                  <a:cubicBezTo>
                    <a:pt x="37" y="54"/>
                    <a:pt x="37" y="54"/>
                    <a:pt x="36" y="54"/>
                  </a:cubicBezTo>
                  <a:cubicBezTo>
                    <a:pt x="34" y="54"/>
                    <a:pt x="31" y="55"/>
                    <a:pt x="28" y="56"/>
                  </a:cubicBezTo>
                  <a:cubicBezTo>
                    <a:pt x="27" y="56"/>
                    <a:pt x="26" y="56"/>
                    <a:pt x="25" y="57"/>
                  </a:cubicBezTo>
                  <a:cubicBezTo>
                    <a:pt x="25" y="57"/>
                    <a:pt x="25" y="58"/>
                    <a:pt x="25" y="59"/>
                  </a:cubicBezTo>
                  <a:cubicBezTo>
                    <a:pt x="25" y="59"/>
                    <a:pt x="25" y="59"/>
                    <a:pt x="25" y="59"/>
                  </a:cubicBezTo>
                  <a:cubicBezTo>
                    <a:pt x="25" y="59"/>
                    <a:pt x="26" y="59"/>
                    <a:pt x="26" y="59"/>
                  </a:cubicBezTo>
                  <a:cubicBezTo>
                    <a:pt x="28" y="59"/>
                    <a:pt x="29" y="59"/>
                    <a:pt x="31" y="58"/>
                  </a:cubicBezTo>
                  <a:cubicBezTo>
                    <a:pt x="33" y="58"/>
                    <a:pt x="35" y="58"/>
                    <a:pt x="38" y="58"/>
                  </a:cubicBezTo>
                  <a:cubicBezTo>
                    <a:pt x="38" y="57"/>
                    <a:pt x="39" y="57"/>
                    <a:pt x="40" y="57"/>
                  </a:cubicBezTo>
                  <a:cubicBezTo>
                    <a:pt x="41" y="57"/>
                    <a:pt x="44" y="58"/>
                    <a:pt x="45" y="61"/>
                  </a:cubicBezTo>
                  <a:cubicBezTo>
                    <a:pt x="45" y="61"/>
                    <a:pt x="45" y="61"/>
                    <a:pt x="45" y="61"/>
                  </a:cubicBezTo>
                  <a:cubicBezTo>
                    <a:pt x="45" y="62"/>
                    <a:pt x="45" y="62"/>
                    <a:pt x="45" y="62"/>
                  </a:cubicBezTo>
                  <a:cubicBezTo>
                    <a:pt x="44" y="65"/>
                    <a:pt x="42" y="67"/>
                    <a:pt x="40" y="69"/>
                  </a:cubicBezTo>
                  <a:cubicBezTo>
                    <a:pt x="40" y="70"/>
                    <a:pt x="39" y="70"/>
                    <a:pt x="39" y="71"/>
                  </a:cubicBezTo>
                  <a:cubicBezTo>
                    <a:pt x="37" y="73"/>
                    <a:pt x="36" y="75"/>
                    <a:pt x="35" y="76"/>
                  </a:cubicBezTo>
                  <a:cubicBezTo>
                    <a:pt x="35" y="77"/>
                    <a:pt x="35" y="77"/>
                    <a:pt x="35" y="77"/>
                  </a:cubicBezTo>
                  <a:cubicBezTo>
                    <a:pt x="35" y="77"/>
                    <a:pt x="35" y="78"/>
                    <a:pt x="37" y="78"/>
                  </a:cubicBezTo>
                  <a:cubicBezTo>
                    <a:pt x="37" y="78"/>
                    <a:pt x="37" y="78"/>
                    <a:pt x="37" y="78"/>
                  </a:cubicBezTo>
                  <a:cubicBezTo>
                    <a:pt x="38" y="77"/>
                    <a:pt x="38" y="76"/>
                    <a:pt x="39" y="76"/>
                  </a:cubicBezTo>
                  <a:cubicBezTo>
                    <a:pt x="40" y="74"/>
                    <a:pt x="40" y="74"/>
                    <a:pt x="40" y="74"/>
                  </a:cubicBezTo>
                  <a:cubicBezTo>
                    <a:pt x="42" y="72"/>
                    <a:pt x="45" y="69"/>
                    <a:pt x="47" y="67"/>
                  </a:cubicBezTo>
                  <a:cubicBezTo>
                    <a:pt x="48" y="66"/>
                    <a:pt x="49" y="65"/>
                    <a:pt x="50" y="6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265"/>
            <p:cNvSpPr>
              <a:spLocks noEditPoints="1"/>
            </p:cNvSpPr>
            <p:nvPr/>
          </p:nvSpPr>
          <p:spPr bwMode="auto">
            <a:xfrm>
              <a:off x="10809288" y="7888288"/>
              <a:ext cx="241300" cy="244475"/>
            </a:xfrm>
            <a:custGeom>
              <a:avLst/>
              <a:gdLst>
                <a:gd name="T0" fmla="*/ 36 w 64"/>
                <a:gd name="T1" fmla="*/ 40 h 65"/>
                <a:gd name="T2" fmla="*/ 37 w 64"/>
                <a:gd name="T3" fmla="*/ 58 h 65"/>
                <a:gd name="T4" fmla="*/ 37 w 64"/>
                <a:gd name="T5" fmla="*/ 63 h 65"/>
                <a:gd name="T6" fmla="*/ 35 w 64"/>
                <a:gd name="T7" fmla="*/ 65 h 65"/>
                <a:gd name="T8" fmla="*/ 32 w 64"/>
                <a:gd name="T9" fmla="*/ 63 h 65"/>
                <a:gd name="T10" fmla="*/ 32 w 64"/>
                <a:gd name="T11" fmla="*/ 61 h 65"/>
                <a:gd name="T12" fmla="*/ 30 w 64"/>
                <a:gd name="T13" fmla="*/ 48 h 65"/>
                <a:gd name="T14" fmla="*/ 30 w 64"/>
                <a:gd name="T15" fmla="*/ 44 h 65"/>
                <a:gd name="T16" fmla="*/ 24 w 64"/>
                <a:gd name="T17" fmla="*/ 42 h 65"/>
                <a:gd name="T18" fmla="*/ 16 w 64"/>
                <a:gd name="T19" fmla="*/ 51 h 65"/>
                <a:gd name="T20" fmla="*/ 14 w 64"/>
                <a:gd name="T21" fmla="*/ 55 h 65"/>
                <a:gd name="T22" fmla="*/ 10 w 64"/>
                <a:gd name="T23" fmla="*/ 51 h 65"/>
                <a:gd name="T24" fmla="*/ 14 w 64"/>
                <a:gd name="T25" fmla="*/ 45 h 65"/>
                <a:gd name="T26" fmla="*/ 20 w 64"/>
                <a:gd name="T27" fmla="*/ 36 h 65"/>
                <a:gd name="T28" fmla="*/ 14 w 64"/>
                <a:gd name="T29" fmla="*/ 34 h 65"/>
                <a:gd name="T30" fmla="*/ 2 w 64"/>
                <a:gd name="T31" fmla="*/ 35 h 65"/>
                <a:gd name="T32" fmla="*/ 0 w 64"/>
                <a:gd name="T33" fmla="*/ 34 h 65"/>
                <a:gd name="T34" fmla="*/ 1 w 64"/>
                <a:gd name="T35" fmla="*/ 31 h 65"/>
                <a:gd name="T36" fmla="*/ 4 w 64"/>
                <a:gd name="T37" fmla="*/ 30 h 65"/>
                <a:gd name="T38" fmla="*/ 12 w 64"/>
                <a:gd name="T39" fmla="*/ 28 h 65"/>
                <a:gd name="T40" fmla="*/ 16 w 64"/>
                <a:gd name="T41" fmla="*/ 28 h 65"/>
                <a:gd name="T42" fmla="*/ 21 w 64"/>
                <a:gd name="T43" fmla="*/ 26 h 65"/>
                <a:gd name="T44" fmla="*/ 19 w 64"/>
                <a:gd name="T45" fmla="*/ 21 h 65"/>
                <a:gd name="T46" fmla="*/ 14 w 64"/>
                <a:gd name="T47" fmla="*/ 13 h 65"/>
                <a:gd name="T48" fmla="*/ 17 w 64"/>
                <a:gd name="T49" fmla="*/ 12 h 65"/>
                <a:gd name="T50" fmla="*/ 28 w 64"/>
                <a:gd name="T51" fmla="*/ 22 h 65"/>
                <a:gd name="T52" fmla="*/ 30 w 64"/>
                <a:gd name="T53" fmla="*/ 18 h 65"/>
                <a:gd name="T54" fmla="*/ 32 w 64"/>
                <a:gd name="T55" fmla="*/ 6 h 65"/>
                <a:gd name="T56" fmla="*/ 33 w 64"/>
                <a:gd name="T57" fmla="*/ 2 h 65"/>
                <a:gd name="T58" fmla="*/ 36 w 64"/>
                <a:gd name="T59" fmla="*/ 0 h 65"/>
                <a:gd name="T60" fmla="*/ 36 w 64"/>
                <a:gd name="T61" fmla="*/ 12 h 65"/>
                <a:gd name="T62" fmla="*/ 34 w 64"/>
                <a:gd name="T63" fmla="*/ 23 h 65"/>
                <a:gd name="T64" fmla="*/ 40 w 64"/>
                <a:gd name="T65" fmla="*/ 19 h 65"/>
                <a:gd name="T66" fmla="*/ 55 w 64"/>
                <a:gd name="T67" fmla="*/ 9 h 65"/>
                <a:gd name="T68" fmla="*/ 61 w 64"/>
                <a:gd name="T69" fmla="*/ 11 h 65"/>
                <a:gd name="T70" fmla="*/ 55 w 64"/>
                <a:gd name="T71" fmla="*/ 15 h 65"/>
                <a:gd name="T72" fmla="*/ 41 w 64"/>
                <a:gd name="T73" fmla="*/ 25 h 65"/>
                <a:gd name="T74" fmla="*/ 40 w 64"/>
                <a:gd name="T75" fmla="*/ 28 h 65"/>
                <a:gd name="T76" fmla="*/ 46 w 64"/>
                <a:gd name="T77" fmla="*/ 28 h 65"/>
                <a:gd name="T78" fmla="*/ 62 w 64"/>
                <a:gd name="T79" fmla="*/ 27 h 65"/>
                <a:gd name="T80" fmla="*/ 64 w 64"/>
                <a:gd name="T81" fmla="*/ 31 h 65"/>
                <a:gd name="T82" fmla="*/ 43 w 64"/>
                <a:gd name="T83" fmla="*/ 35 h 65"/>
                <a:gd name="T84" fmla="*/ 50 w 64"/>
                <a:gd name="T85" fmla="*/ 47 h 65"/>
                <a:gd name="T86" fmla="*/ 56 w 64"/>
                <a:gd name="T87" fmla="*/ 54 h 65"/>
                <a:gd name="T88" fmla="*/ 55 w 64"/>
                <a:gd name="T89" fmla="*/ 56 h 65"/>
                <a:gd name="T90" fmla="*/ 53 w 64"/>
                <a:gd name="T91" fmla="*/ 57 h 65"/>
                <a:gd name="T92" fmla="*/ 47 w 64"/>
                <a:gd name="T93" fmla="*/ 51 h 65"/>
                <a:gd name="T94" fmla="*/ 40 w 64"/>
                <a:gd name="T95" fmla="*/ 41 h 65"/>
                <a:gd name="T96" fmla="*/ 36 w 64"/>
                <a:gd name="T97" fmla="*/ 40 h 65"/>
                <a:gd name="T98" fmla="*/ 26 w 64"/>
                <a:gd name="T99" fmla="*/ 28 h 65"/>
                <a:gd name="T100" fmla="*/ 26 w 64"/>
                <a:gd name="T101" fmla="*/ 32 h 65"/>
                <a:gd name="T102" fmla="*/ 27 w 64"/>
                <a:gd name="T103" fmla="*/ 34 h 65"/>
                <a:gd name="T104" fmla="*/ 31 w 64"/>
                <a:gd name="T105" fmla="*/ 35 h 65"/>
                <a:gd name="T106" fmla="*/ 35 w 64"/>
                <a:gd name="T107" fmla="*/ 31 h 65"/>
                <a:gd name="T108" fmla="*/ 32 w 64"/>
                <a:gd name="T109" fmla="*/ 29 h 65"/>
                <a:gd name="T110" fmla="*/ 26 w 64"/>
                <a:gd name="T111" fmla="*/ 28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4" h="65">
                  <a:moveTo>
                    <a:pt x="36" y="40"/>
                  </a:moveTo>
                  <a:cubicBezTo>
                    <a:pt x="35" y="47"/>
                    <a:pt x="35" y="52"/>
                    <a:pt x="37" y="58"/>
                  </a:cubicBezTo>
                  <a:cubicBezTo>
                    <a:pt x="37" y="60"/>
                    <a:pt x="37" y="61"/>
                    <a:pt x="37" y="63"/>
                  </a:cubicBezTo>
                  <a:cubicBezTo>
                    <a:pt x="37" y="63"/>
                    <a:pt x="36" y="65"/>
                    <a:pt x="35" y="65"/>
                  </a:cubicBezTo>
                  <a:cubicBezTo>
                    <a:pt x="34" y="65"/>
                    <a:pt x="33" y="64"/>
                    <a:pt x="32" y="63"/>
                  </a:cubicBezTo>
                  <a:cubicBezTo>
                    <a:pt x="32" y="62"/>
                    <a:pt x="32" y="62"/>
                    <a:pt x="32" y="61"/>
                  </a:cubicBezTo>
                  <a:cubicBezTo>
                    <a:pt x="31" y="57"/>
                    <a:pt x="31" y="52"/>
                    <a:pt x="30" y="48"/>
                  </a:cubicBezTo>
                  <a:cubicBezTo>
                    <a:pt x="30" y="47"/>
                    <a:pt x="30" y="45"/>
                    <a:pt x="30" y="44"/>
                  </a:cubicBezTo>
                  <a:cubicBezTo>
                    <a:pt x="29" y="42"/>
                    <a:pt x="26" y="40"/>
                    <a:pt x="24" y="42"/>
                  </a:cubicBezTo>
                  <a:cubicBezTo>
                    <a:pt x="21" y="45"/>
                    <a:pt x="18" y="48"/>
                    <a:pt x="16" y="51"/>
                  </a:cubicBezTo>
                  <a:cubicBezTo>
                    <a:pt x="15" y="52"/>
                    <a:pt x="14" y="54"/>
                    <a:pt x="14" y="55"/>
                  </a:cubicBezTo>
                  <a:cubicBezTo>
                    <a:pt x="10" y="54"/>
                    <a:pt x="9" y="53"/>
                    <a:pt x="10" y="51"/>
                  </a:cubicBezTo>
                  <a:cubicBezTo>
                    <a:pt x="11" y="49"/>
                    <a:pt x="13" y="47"/>
                    <a:pt x="14" y="45"/>
                  </a:cubicBezTo>
                  <a:cubicBezTo>
                    <a:pt x="16" y="42"/>
                    <a:pt x="19" y="40"/>
                    <a:pt x="20" y="36"/>
                  </a:cubicBezTo>
                  <a:cubicBezTo>
                    <a:pt x="19" y="33"/>
                    <a:pt x="16" y="33"/>
                    <a:pt x="14" y="34"/>
                  </a:cubicBezTo>
                  <a:cubicBezTo>
                    <a:pt x="10" y="34"/>
                    <a:pt x="6" y="35"/>
                    <a:pt x="2" y="35"/>
                  </a:cubicBezTo>
                  <a:cubicBezTo>
                    <a:pt x="1" y="35"/>
                    <a:pt x="0" y="34"/>
                    <a:pt x="0" y="34"/>
                  </a:cubicBezTo>
                  <a:cubicBezTo>
                    <a:pt x="0" y="33"/>
                    <a:pt x="0" y="32"/>
                    <a:pt x="1" y="31"/>
                  </a:cubicBezTo>
                  <a:cubicBezTo>
                    <a:pt x="1" y="30"/>
                    <a:pt x="3" y="30"/>
                    <a:pt x="4" y="30"/>
                  </a:cubicBezTo>
                  <a:cubicBezTo>
                    <a:pt x="7" y="29"/>
                    <a:pt x="9" y="29"/>
                    <a:pt x="12" y="28"/>
                  </a:cubicBezTo>
                  <a:cubicBezTo>
                    <a:pt x="13" y="28"/>
                    <a:pt x="14" y="28"/>
                    <a:pt x="16" y="28"/>
                  </a:cubicBezTo>
                  <a:cubicBezTo>
                    <a:pt x="17" y="28"/>
                    <a:pt x="20" y="28"/>
                    <a:pt x="21" y="26"/>
                  </a:cubicBezTo>
                  <a:cubicBezTo>
                    <a:pt x="22" y="24"/>
                    <a:pt x="20" y="22"/>
                    <a:pt x="19" y="21"/>
                  </a:cubicBezTo>
                  <a:cubicBezTo>
                    <a:pt x="17" y="18"/>
                    <a:pt x="15" y="16"/>
                    <a:pt x="14" y="13"/>
                  </a:cubicBezTo>
                  <a:cubicBezTo>
                    <a:pt x="14" y="11"/>
                    <a:pt x="16" y="10"/>
                    <a:pt x="17" y="12"/>
                  </a:cubicBezTo>
                  <a:cubicBezTo>
                    <a:pt x="21" y="15"/>
                    <a:pt x="23" y="18"/>
                    <a:pt x="28" y="22"/>
                  </a:cubicBezTo>
                  <a:cubicBezTo>
                    <a:pt x="29" y="20"/>
                    <a:pt x="30" y="19"/>
                    <a:pt x="30" y="18"/>
                  </a:cubicBezTo>
                  <a:cubicBezTo>
                    <a:pt x="31" y="14"/>
                    <a:pt x="31" y="10"/>
                    <a:pt x="32" y="6"/>
                  </a:cubicBezTo>
                  <a:cubicBezTo>
                    <a:pt x="33" y="5"/>
                    <a:pt x="33" y="3"/>
                    <a:pt x="33" y="2"/>
                  </a:cubicBezTo>
                  <a:cubicBezTo>
                    <a:pt x="34" y="1"/>
                    <a:pt x="35" y="1"/>
                    <a:pt x="36" y="0"/>
                  </a:cubicBezTo>
                  <a:cubicBezTo>
                    <a:pt x="38" y="5"/>
                    <a:pt x="37" y="8"/>
                    <a:pt x="36" y="12"/>
                  </a:cubicBezTo>
                  <a:cubicBezTo>
                    <a:pt x="36" y="15"/>
                    <a:pt x="35" y="18"/>
                    <a:pt x="34" y="23"/>
                  </a:cubicBezTo>
                  <a:cubicBezTo>
                    <a:pt x="37" y="21"/>
                    <a:pt x="38" y="20"/>
                    <a:pt x="40" y="19"/>
                  </a:cubicBezTo>
                  <a:cubicBezTo>
                    <a:pt x="45" y="16"/>
                    <a:pt x="50" y="12"/>
                    <a:pt x="55" y="9"/>
                  </a:cubicBezTo>
                  <a:cubicBezTo>
                    <a:pt x="57" y="8"/>
                    <a:pt x="59" y="8"/>
                    <a:pt x="61" y="11"/>
                  </a:cubicBezTo>
                  <a:cubicBezTo>
                    <a:pt x="59" y="13"/>
                    <a:pt x="57" y="14"/>
                    <a:pt x="55" y="15"/>
                  </a:cubicBezTo>
                  <a:cubicBezTo>
                    <a:pt x="50" y="19"/>
                    <a:pt x="46" y="22"/>
                    <a:pt x="41" y="25"/>
                  </a:cubicBezTo>
                  <a:cubicBezTo>
                    <a:pt x="40" y="26"/>
                    <a:pt x="40" y="27"/>
                    <a:pt x="40" y="28"/>
                  </a:cubicBezTo>
                  <a:cubicBezTo>
                    <a:pt x="43" y="30"/>
                    <a:pt x="44" y="28"/>
                    <a:pt x="46" y="28"/>
                  </a:cubicBezTo>
                  <a:cubicBezTo>
                    <a:pt x="51" y="27"/>
                    <a:pt x="57" y="27"/>
                    <a:pt x="62" y="27"/>
                  </a:cubicBezTo>
                  <a:cubicBezTo>
                    <a:pt x="64" y="26"/>
                    <a:pt x="64" y="27"/>
                    <a:pt x="64" y="31"/>
                  </a:cubicBezTo>
                  <a:cubicBezTo>
                    <a:pt x="58" y="33"/>
                    <a:pt x="50" y="31"/>
                    <a:pt x="43" y="35"/>
                  </a:cubicBezTo>
                  <a:cubicBezTo>
                    <a:pt x="45" y="39"/>
                    <a:pt x="47" y="43"/>
                    <a:pt x="50" y="47"/>
                  </a:cubicBezTo>
                  <a:cubicBezTo>
                    <a:pt x="52" y="49"/>
                    <a:pt x="54" y="52"/>
                    <a:pt x="56" y="54"/>
                  </a:cubicBezTo>
                  <a:cubicBezTo>
                    <a:pt x="56" y="55"/>
                    <a:pt x="55" y="56"/>
                    <a:pt x="55" y="56"/>
                  </a:cubicBezTo>
                  <a:cubicBezTo>
                    <a:pt x="55" y="56"/>
                    <a:pt x="53" y="57"/>
                    <a:pt x="53" y="57"/>
                  </a:cubicBezTo>
                  <a:cubicBezTo>
                    <a:pt x="51" y="55"/>
                    <a:pt x="49" y="53"/>
                    <a:pt x="47" y="51"/>
                  </a:cubicBezTo>
                  <a:cubicBezTo>
                    <a:pt x="44" y="48"/>
                    <a:pt x="42" y="44"/>
                    <a:pt x="40" y="41"/>
                  </a:cubicBezTo>
                  <a:cubicBezTo>
                    <a:pt x="39" y="40"/>
                    <a:pt x="37" y="40"/>
                    <a:pt x="36" y="40"/>
                  </a:cubicBezTo>
                  <a:close/>
                  <a:moveTo>
                    <a:pt x="26" y="28"/>
                  </a:moveTo>
                  <a:cubicBezTo>
                    <a:pt x="26" y="30"/>
                    <a:pt x="26" y="31"/>
                    <a:pt x="26" y="32"/>
                  </a:cubicBezTo>
                  <a:cubicBezTo>
                    <a:pt x="27" y="32"/>
                    <a:pt x="27" y="33"/>
                    <a:pt x="27" y="34"/>
                  </a:cubicBezTo>
                  <a:cubicBezTo>
                    <a:pt x="28" y="36"/>
                    <a:pt x="30" y="36"/>
                    <a:pt x="31" y="35"/>
                  </a:cubicBezTo>
                  <a:cubicBezTo>
                    <a:pt x="34" y="34"/>
                    <a:pt x="35" y="33"/>
                    <a:pt x="35" y="31"/>
                  </a:cubicBezTo>
                  <a:cubicBezTo>
                    <a:pt x="34" y="30"/>
                    <a:pt x="33" y="29"/>
                    <a:pt x="32" y="29"/>
                  </a:cubicBezTo>
                  <a:cubicBezTo>
                    <a:pt x="31" y="28"/>
                    <a:pt x="29" y="28"/>
                    <a:pt x="26" y="2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266"/>
            <p:cNvSpPr/>
            <p:nvPr/>
          </p:nvSpPr>
          <p:spPr bwMode="auto">
            <a:xfrm>
              <a:off x="10907713" y="7993063"/>
              <a:ext cx="33337" cy="30162"/>
            </a:xfrm>
            <a:custGeom>
              <a:avLst/>
              <a:gdLst>
                <a:gd name="T0" fmla="*/ 0 w 9"/>
                <a:gd name="T1" fmla="*/ 0 h 8"/>
                <a:gd name="T2" fmla="*/ 6 w 9"/>
                <a:gd name="T3" fmla="*/ 1 h 8"/>
                <a:gd name="T4" fmla="*/ 9 w 9"/>
                <a:gd name="T5" fmla="*/ 3 h 8"/>
                <a:gd name="T6" fmla="*/ 5 w 9"/>
                <a:gd name="T7" fmla="*/ 7 h 8"/>
                <a:gd name="T8" fmla="*/ 1 w 9"/>
                <a:gd name="T9" fmla="*/ 6 h 8"/>
                <a:gd name="T10" fmla="*/ 0 w 9"/>
                <a:gd name="T11" fmla="*/ 4 h 8"/>
                <a:gd name="T12" fmla="*/ 0 w 9"/>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9" h="8">
                  <a:moveTo>
                    <a:pt x="0" y="0"/>
                  </a:moveTo>
                  <a:cubicBezTo>
                    <a:pt x="3" y="0"/>
                    <a:pt x="5" y="0"/>
                    <a:pt x="6" y="1"/>
                  </a:cubicBezTo>
                  <a:cubicBezTo>
                    <a:pt x="7" y="1"/>
                    <a:pt x="8" y="2"/>
                    <a:pt x="9" y="3"/>
                  </a:cubicBezTo>
                  <a:cubicBezTo>
                    <a:pt x="9" y="5"/>
                    <a:pt x="8" y="6"/>
                    <a:pt x="5" y="7"/>
                  </a:cubicBezTo>
                  <a:cubicBezTo>
                    <a:pt x="4" y="8"/>
                    <a:pt x="2" y="8"/>
                    <a:pt x="1" y="6"/>
                  </a:cubicBezTo>
                  <a:cubicBezTo>
                    <a:pt x="1" y="5"/>
                    <a:pt x="1" y="4"/>
                    <a:pt x="0" y="4"/>
                  </a:cubicBezTo>
                  <a:cubicBezTo>
                    <a:pt x="0" y="3"/>
                    <a:pt x="0" y="2"/>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210" name="组合 1209"/>
          <p:cNvGrpSpPr/>
          <p:nvPr/>
        </p:nvGrpSpPr>
        <p:grpSpPr>
          <a:xfrm>
            <a:off x="0" y="4286250"/>
            <a:ext cx="4123441" cy="2441576"/>
            <a:chOff x="-9524" y="7697788"/>
            <a:chExt cx="6729412" cy="3984626"/>
          </a:xfrm>
        </p:grpSpPr>
        <p:sp>
          <p:nvSpPr>
            <p:cNvPr id="82" name="Freeform 7"/>
            <p:cNvSpPr/>
            <p:nvPr/>
          </p:nvSpPr>
          <p:spPr bwMode="auto">
            <a:xfrm>
              <a:off x="6418263" y="8064501"/>
              <a:ext cx="282575" cy="280988"/>
            </a:xfrm>
            <a:custGeom>
              <a:avLst/>
              <a:gdLst>
                <a:gd name="T0" fmla="*/ 0 w 75"/>
                <a:gd name="T1" fmla="*/ 28 h 75"/>
                <a:gd name="T2" fmla="*/ 45 w 75"/>
                <a:gd name="T3" fmla="*/ 0 h 75"/>
                <a:gd name="T4" fmla="*/ 29 w 75"/>
                <a:gd name="T5" fmla="*/ 36 h 75"/>
                <a:gd name="T6" fmla="*/ 75 w 75"/>
                <a:gd name="T7" fmla="*/ 39 h 75"/>
                <a:gd name="T8" fmla="*/ 25 w 75"/>
                <a:gd name="T9" fmla="*/ 75 h 75"/>
                <a:gd name="T10" fmla="*/ 0 w 75"/>
                <a:gd name="T11" fmla="*/ 28 h 75"/>
              </a:gdLst>
              <a:ahLst/>
              <a:cxnLst>
                <a:cxn ang="0">
                  <a:pos x="T0" y="T1"/>
                </a:cxn>
                <a:cxn ang="0">
                  <a:pos x="T2" y="T3"/>
                </a:cxn>
                <a:cxn ang="0">
                  <a:pos x="T4" y="T5"/>
                </a:cxn>
                <a:cxn ang="0">
                  <a:pos x="T6" y="T7"/>
                </a:cxn>
                <a:cxn ang="0">
                  <a:pos x="T8" y="T9"/>
                </a:cxn>
                <a:cxn ang="0">
                  <a:pos x="T10" y="T11"/>
                </a:cxn>
              </a:cxnLst>
              <a:rect l="0" t="0" r="r" b="b"/>
              <a:pathLst>
                <a:path w="75" h="75">
                  <a:moveTo>
                    <a:pt x="0" y="28"/>
                  </a:moveTo>
                  <a:cubicBezTo>
                    <a:pt x="16" y="19"/>
                    <a:pt x="29" y="7"/>
                    <a:pt x="45" y="0"/>
                  </a:cubicBezTo>
                  <a:cubicBezTo>
                    <a:pt x="42" y="13"/>
                    <a:pt x="34" y="24"/>
                    <a:pt x="29" y="36"/>
                  </a:cubicBezTo>
                  <a:cubicBezTo>
                    <a:pt x="44" y="38"/>
                    <a:pt x="60" y="35"/>
                    <a:pt x="75" y="39"/>
                  </a:cubicBezTo>
                  <a:cubicBezTo>
                    <a:pt x="58" y="52"/>
                    <a:pt x="44" y="66"/>
                    <a:pt x="25" y="75"/>
                  </a:cubicBezTo>
                  <a:lnTo>
                    <a:pt x="0" y="28"/>
                  </a:lnTo>
                  <a:close/>
                </a:path>
              </a:pathLst>
            </a:custGeom>
            <a:solidFill>
              <a:srgbClr val="DBAA9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Freeform 8"/>
            <p:cNvSpPr/>
            <p:nvPr/>
          </p:nvSpPr>
          <p:spPr bwMode="auto">
            <a:xfrm>
              <a:off x="6396038" y="8045451"/>
              <a:ext cx="323850" cy="315913"/>
            </a:xfrm>
            <a:custGeom>
              <a:avLst/>
              <a:gdLst>
                <a:gd name="T0" fmla="*/ 8 w 86"/>
                <a:gd name="T1" fmla="*/ 37 h 84"/>
                <a:gd name="T2" fmla="*/ 53 w 86"/>
                <a:gd name="T3" fmla="*/ 9 h 84"/>
                <a:gd name="T4" fmla="*/ 47 w 86"/>
                <a:gd name="T5" fmla="*/ 4 h 84"/>
                <a:gd name="T6" fmla="*/ 31 w 86"/>
                <a:gd name="T7" fmla="*/ 39 h 84"/>
                <a:gd name="T8" fmla="*/ 35 w 86"/>
                <a:gd name="T9" fmla="*/ 45 h 84"/>
                <a:gd name="T10" fmla="*/ 80 w 86"/>
                <a:gd name="T11" fmla="*/ 48 h 84"/>
                <a:gd name="T12" fmla="*/ 79 w 86"/>
                <a:gd name="T13" fmla="*/ 41 h 84"/>
                <a:gd name="T14" fmla="*/ 29 w 86"/>
                <a:gd name="T15" fmla="*/ 77 h 84"/>
                <a:gd name="T16" fmla="*/ 34 w 86"/>
                <a:gd name="T17" fmla="*/ 78 h 84"/>
                <a:gd name="T18" fmla="*/ 10 w 86"/>
                <a:gd name="T19" fmla="*/ 31 h 84"/>
                <a:gd name="T20" fmla="*/ 3 w 86"/>
                <a:gd name="T21" fmla="*/ 35 h 84"/>
                <a:gd name="T22" fmla="*/ 28 w 86"/>
                <a:gd name="T23" fmla="*/ 82 h 84"/>
                <a:gd name="T24" fmla="*/ 33 w 86"/>
                <a:gd name="T25" fmla="*/ 83 h 84"/>
                <a:gd name="T26" fmla="*/ 83 w 86"/>
                <a:gd name="T27" fmla="*/ 48 h 84"/>
                <a:gd name="T28" fmla="*/ 82 w 86"/>
                <a:gd name="T29" fmla="*/ 40 h 84"/>
                <a:gd name="T30" fmla="*/ 35 w 86"/>
                <a:gd name="T31" fmla="*/ 37 h 84"/>
                <a:gd name="T32" fmla="*/ 38 w 86"/>
                <a:gd name="T33" fmla="*/ 43 h 84"/>
                <a:gd name="T34" fmla="*/ 55 w 86"/>
                <a:gd name="T35" fmla="*/ 6 h 84"/>
                <a:gd name="T36" fmla="*/ 49 w 86"/>
                <a:gd name="T37" fmla="*/ 2 h 84"/>
                <a:gd name="T38" fmla="*/ 4 w 86"/>
                <a:gd name="T39" fmla="*/ 30 h 84"/>
                <a:gd name="T40" fmla="*/ 8 w 86"/>
                <a:gd name="T41" fmla="*/ 37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6" h="84">
                  <a:moveTo>
                    <a:pt x="8" y="37"/>
                  </a:moveTo>
                  <a:cubicBezTo>
                    <a:pt x="23" y="27"/>
                    <a:pt x="37" y="16"/>
                    <a:pt x="53" y="9"/>
                  </a:cubicBezTo>
                  <a:cubicBezTo>
                    <a:pt x="51" y="7"/>
                    <a:pt x="49" y="6"/>
                    <a:pt x="47" y="4"/>
                  </a:cubicBezTo>
                  <a:cubicBezTo>
                    <a:pt x="43" y="16"/>
                    <a:pt x="37" y="27"/>
                    <a:pt x="31" y="39"/>
                  </a:cubicBezTo>
                  <a:cubicBezTo>
                    <a:pt x="30" y="42"/>
                    <a:pt x="32" y="45"/>
                    <a:pt x="35" y="45"/>
                  </a:cubicBezTo>
                  <a:cubicBezTo>
                    <a:pt x="50" y="46"/>
                    <a:pt x="65" y="45"/>
                    <a:pt x="80" y="48"/>
                  </a:cubicBezTo>
                  <a:cubicBezTo>
                    <a:pt x="80" y="46"/>
                    <a:pt x="80" y="43"/>
                    <a:pt x="79" y="41"/>
                  </a:cubicBezTo>
                  <a:cubicBezTo>
                    <a:pt x="63" y="53"/>
                    <a:pt x="47" y="67"/>
                    <a:pt x="29" y="77"/>
                  </a:cubicBezTo>
                  <a:cubicBezTo>
                    <a:pt x="31" y="77"/>
                    <a:pt x="33" y="78"/>
                    <a:pt x="34" y="78"/>
                  </a:cubicBezTo>
                  <a:cubicBezTo>
                    <a:pt x="26" y="62"/>
                    <a:pt x="18" y="47"/>
                    <a:pt x="10" y="31"/>
                  </a:cubicBezTo>
                  <a:cubicBezTo>
                    <a:pt x="8" y="27"/>
                    <a:pt x="1" y="31"/>
                    <a:pt x="3" y="35"/>
                  </a:cubicBezTo>
                  <a:cubicBezTo>
                    <a:pt x="11" y="51"/>
                    <a:pt x="19" y="66"/>
                    <a:pt x="28" y="82"/>
                  </a:cubicBezTo>
                  <a:cubicBezTo>
                    <a:pt x="29" y="84"/>
                    <a:pt x="31" y="84"/>
                    <a:pt x="33" y="83"/>
                  </a:cubicBezTo>
                  <a:cubicBezTo>
                    <a:pt x="51" y="74"/>
                    <a:pt x="67" y="60"/>
                    <a:pt x="83" y="48"/>
                  </a:cubicBezTo>
                  <a:cubicBezTo>
                    <a:pt x="86" y="46"/>
                    <a:pt x="86" y="41"/>
                    <a:pt x="82" y="40"/>
                  </a:cubicBezTo>
                  <a:cubicBezTo>
                    <a:pt x="67" y="37"/>
                    <a:pt x="51" y="38"/>
                    <a:pt x="35" y="37"/>
                  </a:cubicBezTo>
                  <a:cubicBezTo>
                    <a:pt x="36" y="39"/>
                    <a:pt x="37" y="41"/>
                    <a:pt x="38" y="43"/>
                  </a:cubicBezTo>
                  <a:cubicBezTo>
                    <a:pt x="44" y="31"/>
                    <a:pt x="51" y="19"/>
                    <a:pt x="55" y="6"/>
                  </a:cubicBezTo>
                  <a:cubicBezTo>
                    <a:pt x="56" y="3"/>
                    <a:pt x="52" y="0"/>
                    <a:pt x="49" y="2"/>
                  </a:cubicBezTo>
                  <a:cubicBezTo>
                    <a:pt x="33" y="9"/>
                    <a:pt x="19" y="20"/>
                    <a:pt x="4" y="30"/>
                  </a:cubicBezTo>
                  <a:cubicBezTo>
                    <a:pt x="0" y="33"/>
                    <a:pt x="4" y="39"/>
                    <a:pt x="8" y="3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Freeform 9"/>
            <p:cNvSpPr/>
            <p:nvPr/>
          </p:nvSpPr>
          <p:spPr bwMode="auto">
            <a:xfrm>
              <a:off x="5661026" y="7697788"/>
              <a:ext cx="431800" cy="377825"/>
            </a:xfrm>
            <a:custGeom>
              <a:avLst/>
              <a:gdLst>
                <a:gd name="T0" fmla="*/ 92 w 115"/>
                <a:gd name="T1" fmla="*/ 0 h 101"/>
                <a:gd name="T2" fmla="*/ 82 w 115"/>
                <a:gd name="T3" fmla="*/ 41 h 101"/>
                <a:gd name="T4" fmla="*/ 58 w 115"/>
                <a:gd name="T5" fmla="*/ 72 h 101"/>
                <a:gd name="T6" fmla="*/ 55 w 115"/>
                <a:gd name="T7" fmla="*/ 73 h 101"/>
                <a:gd name="T8" fmla="*/ 52 w 115"/>
                <a:gd name="T9" fmla="*/ 74 h 101"/>
                <a:gd name="T10" fmla="*/ 50 w 115"/>
                <a:gd name="T11" fmla="*/ 74 h 101"/>
                <a:gd name="T12" fmla="*/ 39 w 115"/>
                <a:gd name="T13" fmla="*/ 35 h 101"/>
                <a:gd name="T14" fmla="*/ 31 w 115"/>
                <a:gd name="T15" fmla="*/ 83 h 101"/>
                <a:gd name="T16" fmla="*/ 18 w 115"/>
                <a:gd name="T17" fmla="*/ 90 h 101"/>
                <a:gd name="T18" fmla="*/ 6 w 115"/>
                <a:gd name="T19" fmla="*/ 62 h 101"/>
                <a:gd name="T20" fmla="*/ 0 w 115"/>
                <a:gd name="T21" fmla="*/ 100 h 101"/>
                <a:gd name="T22" fmla="*/ 0 w 115"/>
                <a:gd name="T23" fmla="*/ 100 h 101"/>
                <a:gd name="T24" fmla="*/ 6 w 115"/>
                <a:gd name="T25" fmla="*/ 100 h 101"/>
                <a:gd name="T26" fmla="*/ 89 w 115"/>
                <a:gd name="T27" fmla="*/ 77 h 101"/>
                <a:gd name="T28" fmla="*/ 92 w 115"/>
                <a:gd name="T29"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5" h="101">
                  <a:moveTo>
                    <a:pt x="92" y="0"/>
                  </a:moveTo>
                  <a:cubicBezTo>
                    <a:pt x="89" y="14"/>
                    <a:pt x="88" y="28"/>
                    <a:pt x="82" y="41"/>
                  </a:cubicBezTo>
                  <a:cubicBezTo>
                    <a:pt x="77" y="54"/>
                    <a:pt x="68" y="63"/>
                    <a:pt x="58" y="72"/>
                  </a:cubicBezTo>
                  <a:cubicBezTo>
                    <a:pt x="55" y="73"/>
                    <a:pt x="55" y="73"/>
                    <a:pt x="55" y="73"/>
                  </a:cubicBezTo>
                  <a:cubicBezTo>
                    <a:pt x="54" y="73"/>
                    <a:pt x="53" y="73"/>
                    <a:pt x="52" y="74"/>
                  </a:cubicBezTo>
                  <a:cubicBezTo>
                    <a:pt x="50" y="74"/>
                    <a:pt x="50" y="74"/>
                    <a:pt x="50" y="74"/>
                  </a:cubicBezTo>
                  <a:cubicBezTo>
                    <a:pt x="56" y="60"/>
                    <a:pt x="54" y="44"/>
                    <a:pt x="39" y="35"/>
                  </a:cubicBezTo>
                  <a:cubicBezTo>
                    <a:pt x="41" y="52"/>
                    <a:pt x="40" y="69"/>
                    <a:pt x="31" y="83"/>
                  </a:cubicBezTo>
                  <a:cubicBezTo>
                    <a:pt x="18" y="90"/>
                    <a:pt x="18" y="90"/>
                    <a:pt x="18" y="90"/>
                  </a:cubicBezTo>
                  <a:cubicBezTo>
                    <a:pt x="21" y="79"/>
                    <a:pt x="17" y="66"/>
                    <a:pt x="6" y="62"/>
                  </a:cubicBezTo>
                  <a:cubicBezTo>
                    <a:pt x="10" y="76"/>
                    <a:pt x="9" y="90"/>
                    <a:pt x="0" y="100"/>
                  </a:cubicBezTo>
                  <a:cubicBezTo>
                    <a:pt x="0" y="100"/>
                    <a:pt x="0" y="100"/>
                    <a:pt x="0" y="100"/>
                  </a:cubicBezTo>
                  <a:cubicBezTo>
                    <a:pt x="2" y="101"/>
                    <a:pt x="4" y="100"/>
                    <a:pt x="6" y="100"/>
                  </a:cubicBezTo>
                  <a:cubicBezTo>
                    <a:pt x="20" y="99"/>
                    <a:pt x="89" y="77"/>
                    <a:pt x="89" y="77"/>
                  </a:cubicBezTo>
                  <a:cubicBezTo>
                    <a:pt x="115" y="64"/>
                    <a:pt x="114" y="23"/>
                    <a:pt x="92"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Freeform 10"/>
            <p:cNvSpPr/>
            <p:nvPr/>
          </p:nvSpPr>
          <p:spPr bwMode="auto">
            <a:xfrm>
              <a:off x="4276726" y="7967663"/>
              <a:ext cx="2374900" cy="1549400"/>
            </a:xfrm>
            <a:custGeom>
              <a:avLst/>
              <a:gdLst>
                <a:gd name="T0" fmla="*/ 0 w 633"/>
                <a:gd name="T1" fmla="*/ 280 h 413"/>
                <a:gd name="T2" fmla="*/ 130 w 633"/>
                <a:gd name="T3" fmla="*/ 281 h 413"/>
                <a:gd name="T4" fmla="*/ 248 w 633"/>
                <a:gd name="T5" fmla="*/ 156 h 413"/>
                <a:gd name="T6" fmla="*/ 320 w 633"/>
                <a:gd name="T7" fmla="*/ 40 h 413"/>
                <a:gd name="T8" fmla="*/ 451 w 633"/>
                <a:gd name="T9" fmla="*/ 1 h 413"/>
                <a:gd name="T10" fmla="*/ 607 w 633"/>
                <a:gd name="T11" fmla="*/ 122 h 413"/>
                <a:gd name="T12" fmla="*/ 526 w 633"/>
                <a:gd name="T13" fmla="*/ 341 h 413"/>
                <a:gd name="T14" fmla="*/ 361 w 633"/>
                <a:gd name="T15" fmla="*/ 405 h 413"/>
                <a:gd name="T16" fmla="*/ 53 w 633"/>
                <a:gd name="T17" fmla="*/ 314 h 413"/>
                <a:gd name="T18" fmla="*/ 2 w 633"/>
                <a:gd name="T19" fmla="*/ 281 h 413"/>
                <a:gd name="T20" fmla="*/ 0 w 633"/>
                <a:gd name="T21" fmla="*/ 280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33" h="413">
                  <a:moveTo>
                    <a:pt x="0" y="280"/>
                  </a:moveTo>
                  <a:cubicBezTo>
                    <a:pt x="47" y="292"/>
                    <a:pt x="81" y="293"/>
                    <a:pt x="130" y="281"/>
                  </a:cubicBezTo>
                  <a:cubicBezTo>
                    <a:pt x="193" y="265"/>
                    <a:pt x="218" y="210"/>
                    <a:pt x="248" y="156"/>
                  </a:cubicBezTo>
                  <a:cubicBezTo>
                    <a:pt x="269" y="117"/>
                    <a:pt x="288" y="71"/>
                    <a:pt x="320" y="40"/>
                  </a:cubicBezTo>
                  <a:cubicBezTo>
                    <a:pt x="355" y="9"/>
                    <a:pt x="407" y="2"/>
                    <a:pt x="451" y="1"/>
                  </a:cubicBezTo>
                  <a:cubicBezTo>
                    <a:pt x="529" y="0"/>
                    <a:pt x="586" y="49"/>
                    <a:pt x="607" y="122"/>
                  </a:cubicBezTo>
                  <a:cubicBezTo>
                    <a:pt x="633" y="212"/>
                    <a:pt x="597" y="290"/>
                    <a:pt x="526" y="341"/>
                  </a:cubicBezTo>
                  <a:cubicBezTo>
                    <a:pt x="478" y="377"/>
                    <a:pt x="424" y="401"/>
                    <a:pt x="361" y="405"/>
                  </a:cubicBezTo>
                  <a:cubicBezTo>
                    <a:pt x="244" y="413"/>
                    <a:pt x="151" y="376"/>
                    <a:pt x="53" y="314"/>
                  </a:cubicBezTo>
                  <a:cubicBezTo>
                    <a:pt x="38" y="303"/>
                    <a:pt x="21" y="286"/>
                    <a:pt x="2" y="281"/>
                  </a:cubicBezTo>
                  <a:lnTo>
                    <a:pt x="0" y="280"/>
                  </a:lnTo>
                  <a:close/>
                </a:path>
              </a:pathLst>
            </a:custGeom>
            <a:solidFill>
              <a:srgbClr val="61D6C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Freeform 11"/>
            <p:cNvSpPr/>
            <p:nvPr/>
          </p:nvSpPr>
          <p:spPr bwMode="auto">
            <a:xfrm>
              <a:off x="4241801" y="7937501"/>
              <a:ext cx="2424112" cy="1609725"/>
            </a:xfrm>
            <a:custGeom>
              <a:avLst/>
              <a:gdLst>
                <a:gd name="T0" fmla="*/ 7 w 646"/>
                <a:gd name="T1" fmla="*/ 292 h 429"/>
                <a:gd name="T2" fmla="*/ 158 w 646"/>
                <a:gd name="T3" fmla="*/ 288 h 429"/>
                <a:gd name="T4" fmla="*/ 245 w 646"/>
                <a:gd name="T5" fmla="*/ 197 h 429"/>
                <a:gd name="T6" fmla="*/ 324 w 646"/>
                <a:gd name="T7" fmla="*/ 61 h 429"/>
                <a:gd name="T8" fmla="*/ 471 w 646"/>
                <a:gd name="T9" fmla="*/ 14 h 429"/>
                <a:gd name="T10" fmla="*/ 614 w 646"/>
                <a:gd name="T11" fmla="*/ 232 h 429"/>
                <a:gd name="T12" fmla="*/ 363 w 646"/>
                <a:gd name="T13" fmla="*/ 408 h 429"/>
                <a:gd name="T14" fmla="*/ 175 w 646"/>
                <a:gd name="T15" fmla="*/ 376 h 429"/>
                <a:gd name="T16" fmla="*/ 82 w 646"/>
                <a:gd name="T17" fmla="*/ 328 h 429"/>
                <a:gd name="T18" fmla="*/ 11 w 646"/>
                <a:gd name="T19" fmla="*/ 283 h 429"/>
                <a:gd name="T20" fmla="*/ 6 w 646"/>
                <a:gd name="T21" fmla="*/ 292 h 429"/>
                <a:gd name="T22" fmla="*/ 60 w 646"/>
                <a:gd name="T23" fmla="*/ 326 h 429"/>
                <a:gd name="T24" fmla="*/ 136 w 646"/>
                <a:gd name="T25" fmla="*/ 369 h 429"/>
                <a:gd name="T26" fmla="*/ 282 w 646"/>
                <a:gd name="T27" fmla="*/ 415 h 429"/>
                <a:gd name="T28" fmla="*/ 562 w 646"/>
                <a:gd name="T29" fmla="*/ 334 h 429"/>
                <a:gd name="T30" fmla="*/ 609 w 646"/>
                <a:gd name="T31" fmla="*/ 97 h 429"/>
                <a:gd name="T32" fmla="*/ 529 w 646"/>
                <a:gd name="T33" fmla="*/ 17 h 429"/>
                <a:gd name="T34" fmla="*/ 401 w 646"/>
                <a:gd name="T35" fmla="*/ 10 h 429"/>
                <a:gd name="T36" fmla="*/ 306 w 646"/>
                <a:gd name="T37" fmla="*/ 68 h 429"/>
                <a:gd name="T38" fmla="*/ 244 w 646"/>
                <a:gd name="T39" fmla="*/ 177 h 429"/>
                <a:gd name="T40" fmla="*/ 168 w 646"/>
                <a:gd name="T41" fmla="*/ 272 h 429"/>
                <a:gd name="T42" fmla="*/ 10 w 646"/>
                <a:gd name="T43" fmla="*/ 283 h 429"/>
                <a:gd name="T44" fmla="*/ 7 w 646"/>
                <a:gd name="T45" fmla="*/ 292 h 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6" h="429">
                  <a:moveTo>
                    <a:pt x="7" y="292"/>
                  </a:moveTo>
                  <a:cubicBezTo>
                    <a:pt x="56" y="304"/>
                    <a:pt x="111" y="308"/>
                    <a:pt x="158" y="288"/>
                  </a:cubicBezTo>
                  <a:cubicBezTo>
                    <a:pt x="199" y="270"/>
                    <a:pt x="223" y="234"/>
                    <a:pt x="245" y="197"/>
                  </a:cubicBezTo>
                  <a:cubicBezTo>
                    <a:pt x="270" y="151"/>
                    <a:pt x="289" y="100"/>
                    <a:pt x="324" y="61"/>
                  </a:cubicBezTo>
                  <a:cubicBezTo>
                    <a:pt x="360" y="21"/>
                    <a:pt x="420" y="13"/>
                    <a:pt x="471" y="14"/>
                  </a:cubicBezTo>
                  <a:cubicBezTo>
                    <a:pt x="580" y="17"/>
                    <a:pt x="637" y="135"/>
                    <a:pt x="614" y="232"/>
                  </a:cubicBezTo>
                  <a:cubicBezTo>
                    <a:pt x="588" y="339"/>
                    <a:pt x="464" y="402"/>
                    <a:pt x="363" y="408"/>
                  </a:cubicBezTo>
                  <a:cubicBezTo>
                    <a:pt x="298" y="412"/>
                    <a:pt x="235" y="400"/>
                    <a:pt x="175" y="376"/>
                  </a:cubicBezTo>
                  <a:cubicBezTo>
                    <a:pt x="142" y="363"/>
                    <a:pt x="112" y="346"/>
                    <a:pt x="82" y="328"/>
                  </a:cubicBezTo>
                  <a:cubicBezTo>
                    <a:pt x="58" y="314"/>
                    <a:pt x="37" y="296"/>
                    <a:pt x="11" y="283"/>
                  </a:cubicBezTo>
                  <a:cubicBezTo>
                    <a:pt x="5" y="281"/>
                    <a:pt x="0" y="289"/>
                    <a:pt x="6" y="292"/>
                  </a:cubicBezTo>
                  <a:cubicBezTo>
                    <a:pt x="26" y="302"/>
                    <a:pt x="42" y="314"/>
                    <a:pt x="60" y="326"/>
                  </a:cubicBezTo>
                  <a:cubicBezTo>
                    <a:pt x="84" y="343"/>
                    <a:pt x="110" y="356"/>
                    <a:pt x="136" y="369"/>
                  </a:cubicBezTo>
                  <a:cubicBezTo>
                    <a:pt x="182" y="392"/>
                    <a:pt x="231" y="408"/>
                    <a:pt x="282" y="415"/>
                  </a:cubicBezTo>
                  <a:cubicBezTo>
                    <a:pt x="384" y="429"/>
                    <a:pt x="484" y="403"/>
                    <a:pt x="562" y="334"/>
                  </a:cubicBezTo>
                  <a:cubicBezTo>
                    <a:pt x="630" y="274"/>
                    <a:pt x="646" y="179"/>
                    <a:pt x="609" y="97"/>
                  </a:cubicBezTo>
                  <a:cubicBezTo>
                    <a:pt x="593" y="62"/>
                    <a:pt x="564" y="32"/>
                    <a:pt x="529" y="17"/>
                  </a:cubicBezTo>
                  <a:cubicBezTo>
                    <a:pt x="488" y="0"/>
                    <a:pt x="444" y="2"/>
                    <a:pt x="401" y="10"/>
                  </a:cubicBezTo>
                  <a:cubicBezTo>
                    <a:pt x="362" y="17"/>
                    <a:pt x="330" y="36"/>
                    <a:pt x="306" y="68"/>
                  </a:cubicBezTo>
                  <a:cubicBezTo>
                    <a:pt x="280" y="101"/>
                    <a:pt x="264" y="141"/>
                    <a:pt x="244" y="177"/>
                  </a:cubicBezTo>
                  <a:cubicBezTo>
                    <a:pt x="225" y="213"/>
                    <a:pt x="204" y="250"/>
                    <a:pt x="168" y="272"/>
                  </a:cubicBezTo>
                  <a:cubicBezTo>
                    <a:pt x="122" y="300"/>
                    <a:pt x="59" y="295"/>
                    <a:pt x="10" y="283"/>
                  </a:cubicBezTo>
                  <a:cubicBezTo>
                    <a:pt x="4" y="281"/>
                    <a:pt x="1" y="291"/>
                    <a:pt x="7" y="29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6" name="Freeform 52"/>
            <p:cNvSpPr>
              <a:spLocks noEditPoints="1"/>
            </p:cNvSpPr>
            <p:nvPr/>
          </p:nvSpPr>
          <p:spPr bwMode="auto">
            <a:xfrm>
              <a:off x="1938338" y="10763251"/>
              <a:ext cx="1706562" cy="919163"/>
            </a:xfrm>
            <a:custGeom>
              <a:avLst/>
              <a:gdLst>
                <a:gd name="T0" fmla="*/ 45 w 455"/>
                <a:gd name="T1" fmla="*/ 91 h 245"/>
                <a:gd name="T2" fmla="*/ 76 w 455"/>
                <a:gd name="T3" fmla="*/ 95 h 245"/>
                <a:gd name="T4" fmla="*/ 87 w 455"/>
                <a:gd name="T5" fmla="*/ 103 h 245"/>
                <a:gd name="T6" fmla="*/ 95 w 455"/>
                <a:gd name="T7" fmla="*/ 136 h 245"/>
                <a:gd name="T8" fmla="*/ 135 w 455"/>
                <a:gd name="T9" fmla="*/ 134 h 245"/>
                <a:gd name="T10" fmla="*/ 133 w 455"/>
                <a:gd name="T11" fmla="*/ 147 h 245"/>
                <a:gd name="T12" fmla="*/ 166 w 455"/>
                <a:gd name="T13" fmla="*/ 176 h 245"/>
                <a:gd name="T14" fmla="*/ 196 w 455"/>
                <a:gd name="T15" fmla="*/ 181 h 245"/>
                <a:gd name="T16" fmla="*/ 235 w 455"/>
                <a:gd name="T17" fmla="*/ 157 h 245"/>
                <a:gd name="T18" fmla="*/ 249 w 455"/>
                <a:gd name="T19" fmla="*/ 179 h 245"/>
                <a:gd name="T20" fmla="*/ 290 w 455"/>
                <a:gd name="T21" fmla="*/ 204 h 245"/>
                <a:gd name="T22" fmla="*/ 297 w 455"/>
                <a:gd name="T23" fmla="*/ 150 h 245"/>
                <a:gd name="T24" fmla="*/ 332 w 455"/>
                <a:gd name="T25" fmla="*/ 191 h 245"/>
                <a:gd name="T26" fmla="*/ 361 w 455"/>
                <a:gd name="T27" fmla="*/ 173 h 245"/>
                <a:gd name="T28" fmla="*/ 388 w 455"/>
                <a:gd name="T29" fmla="*/ 158 h 245"/>
                <a:gd name="T30" fmla="*/ 451 w 455"/>
                <a:gd name="T31" fmla="*/ 116 h 245"/>
                <a:gd name="T32" fmla="*/ 402 w 455"/>
                <a:gd name="T33" fmla="*/ 168 h 245"/>
                <a:gd name="T34" fmla="*/ 397 w 455"/>
                <a:gd name="T35" fmla="*/ 201 h 245"/>
                <a:gd name="T36" fmla="*/ 388 w 455"/>
                <a:gd name="T37" fmla="*/ 229 h 245"/>
                <a:gd name="T38" fmla="*/ 346 w 455"/>
                <a:gd name="T39" fmla="*/ 231 h 245"/>
                <a:gd name="T40" fmla="*/ 286 w 455"/>
                <a:gd name="T41" fmla="*/ 213 h 245"/>
                <a:gd name="T42" fmla="*/ 234 w 455"/>
                <a:gd name="T43" fmla="*/ 209 h 245"/>
                <a:gd name="T44" fmla="*/ 193 w 455"/>
                <a:gd name="T45" fmla="*/ 218 h 245"/>
                <a:gd name="T46" fmla="*/ 154 w 455"/>
                <a:gd name="T47" fmla="*/ 181 h 245"/>
                <a:gd name="T48" fmla="*/ 126 w 455"/>
                <a:gd name="T49" fmla="*/ 180 h 245"/>
                <a:gd name="T50" fmla="*/ 93 w 455"/>
                <a:gd name="T51" fmla="*/ 189 h 245"/>
                <a:gd name="T52" fmla="*/ 66 w 455"/>
                <a:gd name="T53" fmla="*/ 164 h 245"/>
                <a:gd name="T54" fmla="*/ 60 w 455"/>
                <a:gd name="T55" fmla="*/ 119 h 245"/>
                <a:gd name="T56" fmla="*/ 23 w 455"/>
                <a:gd name="T57" fmla="*/ 131 h 245"/>
                <a:gd name="T58" fmla="*/ 15 w 455"/>
                <a:gd name="T59" fmla="*/ 55 h 245"/>
                <a:gd name="T60" fmla="*/ 375 w 455"/>
                <a:gd name="T61" fmla="*/ 175 h 245"/>
                <a:gd name="T62" fmla="*/ 422 w 455"/>
                <a:gd name="T63" fmla="*/ 128 h 245"/>
                <a:gd name="T64" fmla="*/ 302 w 455"/>
                <a:gd name="T65" fmla="*/ 165 h 245"/>
                <a:gd name="T66" fmla="*/ 384 w 455"/>
                <a:gd name="T67" fmla="*/ 180 h 245"/>
                <a:gd name="T68" fmla="*/ 199 w 455"/>
                <a:gd name="T69" fmla="*/ 157 h 245"/>
                <a:gd name="T70" fmla="*/ 355 w 455"/>
                <a:gd name="T71" fmla="*/ 213 h 245"/>
                <a:gd name="T72" fmla="*/ 77 w 455"/>
                <a:gd name="T73" fmla="*/ 135 h 245"/>
                <a:gd name="T74" fmla="*/ 336 w 455"/>
                <a:gd name="T75" fmla="*/ 231 h 245"/>
                <a:gd name="T76" fmla="*/ 130 w 455"/>
                <a:gd name="T77" fmla="*/ 188 h 245"/>
                <a:gd name="T78" fmla="*/ 333 w 455"/>
                <a:gd name="T79" fmla="*/ 160 h 245"/>
                <a:gd name="T80" fmla="*/ 231 w 455"/>
                <a:gd name="T81" fmla="*/ 180 h 245"/>
                <a:gd name="T82" fmla="*/ 139 w 455"/>
                <a:gd name="T83" fmla="*/ 164 h 245"/>
                <a:gd name="T84" fmla="*/ 172 w 455"/>
                <a:gd name="T85" fmla="*/ 210 h 245"/>
                <a:gd name="T86" fmla="*/ 172 w 455"/>
                <a:gd name="T87" fmla="*/ 210 h 245"/>
                <a:gd name="T88" fmla="*/ 265 w 455"/>
                <a:gd name="T89" fmla="*/ 190 h 245"/>
                <a:gd name="T90" fmla="*/ 220 w 455"/>
                <a:gd name="T91" fmla="*/ 206 h 245"/>
                <a:gd name="T92" fmla="*/ 96 w 455"/>
                <a:gd name="T93" fmla="*/ 180 h 245"/>
                <a:gd name="T94" fmla="*/ 84 w 455"/>
                <a:gd name="T95" fmla="*/ 111 h 245"/>
                <a:gd name="T96" fmla="*/ 84 w 455"/>
                <a:gd name="T97" fmla="*/ 111 h 245"/>
                <a:gd name="T98" fmla="*/ 117 w 455"/>
                <a:gd name="T99" fmla="*/ 131 h 245"/>
                <a:gd name="T100" fmla="*/ 48 w 455"/>
                <a:gd name="T101" fmla="*/ 109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55" h="245">
                  <a:moveTo>
                    <a:pt x="10" y="18"/>
                  </a:moveTo>
                  <a:cubicBezTo>
                    <a:pt x="11" y="23"/>
                    <a:pt x="12" y="29"/>
                    <a:pt x="14" y="34"/>
                  </a:cubicBezTo>
                  <a:cubicBezTo>
                    <a:pt x="19" y="51"/>
                    <a:pt x="26" y="68"/>
                    <a:pt x="38" y="82"/>
                  </a:cubicBezTo>
                  <a:cubicBezTo>
                    <a:pt x="38" y="83"/>
                    <a:pt x="39" y="84"/>
                    <a:pt x="40" y="85"/>
                  </a:cubicBezTo>
                  <a:cubicBezTo>
                    <a:pt x="41" y="87"/>
                    <a:pt x="43" y="89"/>
                    <a:pt x="45" y="91"/>
                  </a:cubicBezTo>
                  <a:cubicBezTo>
                    <a:pt x="48" y="88"/>
                    <a:pt x="50" y="87"/>
                    <a:pt x="52" y="84"/>
                  </a:cubicBezTo>
                  <a:cubicBezTo>
                    <a:pt x="56" y="80"/>
                    <a:pt x="62" y="77"/>
                    <a:pt x="68" y="76"/>
                  </a:cubicBezTo>
                  <a:cubicBezTo>
                    <a:pt x="72" y="75"/>
                    <a:pt x="75" y="74"/>
                    <a:pt x="79" y="74"/>
                  </a:cubicBezTo>
                  <a:cubicBezTo>
                    <a:pt x="84" y="74"/>
                    <a:pt x="86" y="77"/>
                    <a:pt x="86" y="82"/>
                  </a:cubicBezTo>
                  <a:cubicBezTo>
                    <a:pt x="85" y="88"/>
                    <a:pt x="81" y="92"/>
                    <a:pt x="76" y="95"/>
                  </a:cubicBezTo>
                  <a:cubicBezTo>
                    <a:pt x="71" y="98"/>
                    <a:pt x="67" y="99"/>
                    <a:pt x="62" y="101"/>
                  </a:cubicBezTo>
                  <a:cubicBezTo>
                    <a:pt x="60" y="102"/>
                    <a:pt x="58" y="103"/>
                    <a:pt x="56" y="104"/>
                  </a:cubicBezTo>
                  <a:cubicBezTo>
                    <a:pt x="60" y="110"/>
                    <a:pt x="64" y="113"/>
                    <a:pt x="69" y="116"/>
                  </a:cubicBezTo>
                  <a:cubicBezTo>
                    <a:pt x="71" y="115"/>
                    <a:pt x="72" y="114"/>
                    <a:pt x="72" y="113"/>
                  </a:cubicBezTo>
                  <a:cubicBezTo>
                    <a:pt x="75" y="107"/>
                    <a:pt x="80" y="104"/>
                    <a:pt x="87" y="103"/>
                  </a:cubicBezTo>
                  <a:cubicBezTo>
                    <a:pt x="93" y="103"/>
                    <a:pt x="99" y="102"/>
                    <a:pt x="106" y="101"/>
                  </a:cubicBezTo>
                  <a:cubicBezTo>
                    <a:pt x="106" y="104"/>
                    <a:pt x="108" y="106"/>
                    <a:pt x="107" y="108"/>
                  </a:cubicBezTo>
                  <a:cubicBezTo>
                    <a:pt x="106" y="117"/>
                    <a:pt x="101" y="122"/>
                    <a:pt x="93" y="125"/>
                  </a:cubicBezTo>
                  <a:cubicBezTo>
                    <a:pt x="89" y="126"/>
                    <a:pt x="85" y="125"/>
                    <a:pt x="83" y="129"/>
                  </a:cubicBezTo>
                  <a:cubicBezTo>
                    <a:pt x="86" y="133"/>
                    <a:pt x="90" y="135"/>
                    <a:pt x="95" y="136"/>
                  </a:cubicBezTo>
                  <a:cubicBezTo>
                    <a:pt x="97" y="134"/>
                    <a:pt x="99" y="132"/>
                    <a:pt x="100" y="130"/>
                  </a:cubicBezTo>
                  <a:cubicBezTo>
                    <a:pt x="104" y="124"/>
                    <a:pt x="110" y="124"/>
                    <a:pt x="117" y="123"/>
                  </a:cubicBezTo>
                  <a:cubicBezTo>
                    <a:pt x="121" y="123"/>
                    <a:pt x="126" y="123"/>
                    <a:pt x="130" y="123"/>
                  </a:cubicBezTo>
                  <a:cubicBezTo>
                    <a:pt x="132" y="123"/>
                    <a:pt x="134" y="123"/>
                    <a:pt x="136" y="123"/>
                  </a:cubicBezTo>
                  <a:cubicBezTo>
                    <a:pt x="137" y="131"/>
                    <a:pt x="137" y="131"/>
                    <a:pt x="135" y="134"/>
                  </a:cubicBezTo>
                  <a:cubicBezTo>
                    <a:pt x="131" y="139"/>
                    <a:pt x="126" y="143"/>
                    <a:pt x="121" y="146"/>
                  </a:cubicBezTo>
                  <a:cubicBezTo>
                    <a:pt x="118" y="146"/>
                    <a:pt x="116" y="148"/>
                    <a:pt x="114" y="149"/>
                  </a:cubicBezTo>
                  <a:cubicBezTo>
                    <a:pt x="116" y="151"/>
                    <a:pt x="118" y="153"/>
                    <a:pt x="121" y="154"/>
                  </a:cubicBezTo>
                  <a:cubicBezTo>
                    <a:pt x="123" y="155"/>
                    <a:pt x="125" y="157"/>
                    <a:pt x="128" y="156"/>
                  </a:cubicBezTo>
                  <a:cubicBezTo>
                    <a:pt x="130" y="153"/>
                    <a:pt x="132" y="151"/>
                    <a:pt x="133" y="147"/>
                  </a:cubicBezTo>
                  <a:cubicBezTo>
                    <a:pt x="135" y="138"/>
                    <a:pt x="142" y="135"/>
                    <a:pt x="150" y="135"/>
                  </a:cubicBezTo>
                  <a:cubicBezTo>
                    <a:pt x="154" y="134"/>
                    <a:pt x="159" y="134"/>
                    <a:pt x="164" y="134"/>
                  </a:cubicBezTo>
                  <a:cubicBezTo>
                    <a:pt x="163" y="141"/>
                    <a:pt x="163" y="148"/>
                    <a:pt x="162" y="154"/>
                  </a:cubicBezTo>
                  <a:cubicBezTo>
                    <a:pt x="159" y="159"/>
                    <a:pt x="155" y="165"/>
                    <a:pt x="152" y="170"/>
                  </a:cubicBezTo>
                  <a:cubicBezTo>
                    <a:pt x="156" y="174"/>
                    <a:pt x="161" y="175"/>
                    <a:pt x="166" y="176"/>
                  </a:cubicBezTo>
                  <a:cubicBezTo>
                    <a:pt x="167" y="172"/>
                    <a:pt x="168" y="169"/>
                    <a:pt x="170" y="166"/>
                  </a:cubicBezTo>
                  <a:cubicBezTo>
                    <a:pt x="174" y="156"/>
                    <a:pt x="181" y="151"/>
                    <a:pt x="192" y="150"/>
                  </a:cubicBezTo>
                  <a:cubicBezTo>
                    <a:pt x="195" y="150"/>
                    <a:pt x="197" y="149"/>
                    <a:pt x="199" y="149"/>
                  </a:cubicBezTo>
                  <a:cubicBezTo>
                    <a:pt x="205" y="149"/>
                    <a:pt x="207" y="151"/>
                    <a:pt x="207" y="156"/>
                  </a:cubicBezTo>
                  <a:cubicBezTo>
                    <a:pt x="206" y="166"/>
                    <a:pt x="202" y="174"/>
                    <a:pt x="196" y="181"/>
                  </a:cubicBezTo>
                  <a:cubicBezTo>
                    <a:pt x="194" y="183"/>
                    <a:pt x="191" y="183"/>
                    <a:pt x="191" y="188"/>
                  </a:cubicBezTo>
                  <a:cubicBezTo>
                    <a:pt x="195" y="190"/>
                    <a:pt x="199" y="191"/>
                    <a:pt x="204" y="192"/>
                  </a:cubicBezTo>
                  <a:cubicBezTo>
                    <a:pt x="206" y="186"/>
                    <a:pt x="208" y="180"/>
                    <a:pt x="211" y="175"/>
                  </a:cubicBezTo>
                  <a:cubicBezTo>
                    <a:pt x="212" y="172"/>
                    <a:pt x="214" y="169"/>
                    <a:pt x="217" y="167"/>
                  </a:cubicBezTo>
                  <a:cubicBezTo>
                    <a:pt x="222" y="163"/>
                    <a:pt x="229" y="160"/>
                    <a:pt x="235" y="157"/>
                  </a:cubicBezTo>
                  <a:cubicBezTo>
                    <a:pt x="239" y="161"/>
                    <a:pt x="240" y="167"/>
                    <a:pt x="239" y="172"/>
                  </a:cubicBezTo>
                  <a:cubicBezTo>
                    <a:pt x="239" y="177"/>
                    <a:pt x="238" y="182"/>
                    <a:pt x="237" y="187"/>
                  </a:cubicBezTo>
                  <a:cubicBezTo>
                    <a:pt x="236" y="192"/>
                    <a:pt x="230" y="194"/>
                    <a:pt x="229" y="200"/>
                  </a:cubicBezTo>
                  <a:cubicBezTo>
                    <a:pt x="236" y="201"/>
                    <a:pt x="242" y="202"/>
                    <a:pt x="250" y="203"/>
                  </a:cubicBezTo>
                  <a:cubicBezTo>
                    <a:pt x="249" y="194"/>
                    <a:pt x="246" y="187"/>
                    <a:pt x="249" y="179"/>
                  </a:cubicBezTo>
                  <a:cubicBezTo>
                    <a:pt x="251" y="171"/>
                    <a:pt x="256" y="165"/>
                    <a:pt x="264" y="161"/>
                  </a:cubicBezTo>
                  <a:cubicBezTo>
                    <a:pt x="268" y="163"/>
                    <a:pt x="270" y="166"/>
                    <a:pt x="271" y="171"/>
                  </a:cubicBezTo>
                  <a:cubicBezTo>
                    <a:pt x="272" y="180"/>
                    <a:pt x="274" y="189"/>
                    <a:pt x="272" y="199"/>
                  </a:cubicBezTo>
                  <a:cubicBezTo>
                    <a:pt x="271" y="200"/>
                    <a:pt x="271" y="202"/>
                    <a:pt x="271" y="204"/>
                  </a:cubicBezTo>
                  <a:cubicBezTo>
                    <a:pt x="278" y="207"/>
                    <a:pt x="283" y="205"/>
                    <a:pt x="290" y="204"/>
                  </a:cubicBezTo>
                  <a:cubicBezTo>
                    <a:pt x="289" y="203"/>
                    <a:pt x="289" y="201"/>
                    <a:pt x="288" y="201"/>
                  </a:cubicBezTo>
                  <a:cubicBezTo>
                    <a:pt x="283" y="196"/>
                    <a:pt x="283" y="190"/>
                    <a:pt x="283" y="184"/>
                  </a:cubicBezTo>
                  <a:cubicBezTo>
                    <a:pt x="284" y="177"/>
                    <a:pt x="286" y="171"/>
                    <a:pt x="290" y="165"/>
                  </a:cubicBezTo>
                  <a:cubicBezTo>
                    <a:pt x="293" y="162"/>
                    <a:pt x="295" y="158"/>
                    <a:pt x="295" y="153"/>
                  </a:cubicBezTo>
                  <a:cubicBezTo>
                    <a:pt x="295" y="152"/>
                    <a:pt x="296" y="151"/>
                    <a:pt x="297" y="150"/>
                  </a:cubicBezTo>
                  <a:cubicBezTo>
                    <a:pt x="303" y="154"/>
                    <a:pt x="306" y="157"/>
                    <a:pt x="310" y="166"/>
                  </a:cubicBezTo>
                  <a:cubicBezTo>
                    <a:pt x="315" y="177"/>
                    <a:pt x="319" y="188"/>
                    <a:pt x="315" y="200"/>
                  </a:cubicBezTo>
                  <a:cubicBezTo>
                    <a:pt x="322" y="202"/>
                    <a:pt x="328" y="201"/>
                    <a:pt x="335" y="199"/>
                  </a:cubicBezTo>
                  <a:cubicBezTo>
                    <a:pt x="336" y="199"/>
                    <a:pt x="337" y="197"/>
                    <a:pt x="339" y="195"/>
                  </a:cubicBezTo>
                  <a:cubicBezTo>
                    <a:pt x="336" y="194"/>
                    <a:pt x="334" y="193"/>
                    <a:pt x="332" y="191"/>
                  </a:cubicBezTo>
                  <a:cubicBezTo>
                    <a:pt x="324" y="185"/>
                    <a:pt x="319" y="177"/>
                    <a:pt x="321" y="167"/>
                  </a:cubicBezTo>
                  <a:cubicBezTo>
                    <a:pt x="322" y="160"/>
                    <a:pt x="325" y="154"/>
                    <a:pt x="327" y="148"/>
                  </a:cubicBezTo>
                  <a:cubicBezTo>
                    <a:pt x="340" y="152"/>
                    <a:pt x="349" y="165"/>
                    <a:pt x="354" y="190"/>
                  </a:cubicBezTo>
                  <a:cubicBezTo>
                    <a:pt x="363" y="189"/>
                    <a:pt x="363" y="189"/>
                    <a:pt x="369" y="181"/>
                  </a:cubicBezTo>
                  <a:cubicBezTo>
                    <a:pt x="366" y="178"/>
                    <a:pt x="364" y="176"/>
                    <a:pt x="361" y="173"/>
                  </a:cubicBezTo>
                  <a:cubicBezTo>
                    <a:pt x="349" y="163"/>
                    <a:pt x="347" y="140"/>
                    <a:pt x="359" y="129"/>
                  </a:cubicBezTo>
                  <a:cubicBezTo>
                    <a:pt x="361" y="127"/>
                    <a:pt x="363" y="124"/>
                    <a:pt x="365" y="122"/>
                  </a:cubicBezTo>
                  <a:cubicBezTo>
                    <a:pt x="366" y="120"/>
                    <a:pt x="367" y="119"/>
                    <a:pt x="369" y="117"/>
                  </a:cubicBezTo>
                  <a:cubicBezTo>
                    <a:pt x="375" y="121"/>
                    <a:pt x="379" y="127"/>
                    <a:pt x="382" y="134"/>
                  </a:cubicBezTo>
                  <a:cubicBezTo>
                    <a:pt x="385" y="141"/>
                    <a:pt x="390" y="149"/>
                    <a:pt x="388" y="158"/>
                  </a:cubicBezTo>
                  <a:cubicBezTo>
                    <a:pt x="387" y="161"/>
                    <a:pt x="385" y="165"/>
                    <a:pt x="389" y="168"/>
                  </a:cubicBezTo>
                  <a:cubicBezTo>
                    <a:pt x="396" y="163"/>
                    <a:pt x="403" y="159"/>
                    <a:pt x="401" y="149"/>
                  </a:cubicBezTo>
                  <a:cubicBezTo>
                    <a:pt x="401" y="146"/>
                    <a:pt x="402" y="143"/>
                    <a:pt x="403" y="140"/>
                  </a:cubicBezTo>
                  <a:cubicBezTo>
                    <a:pt x="406" y="131"/>
                    <a:pt x="411" y="123"/>
                    <a:pt x="421" y="121"/>
                  </a:cubicBezTo>
                  <a:cubicBezTo>
                    <a:pt x="431" y="118"/>
                    <a:pt x="442" y="118"/>
                    <a:pt x="451" y="116"/>
                  </a:cubicBezTo>
                  <a:cubicBezTo>
                    <a:pt x="455" y="119"/>
                    <a:pt x="455" y="122"/>
                    <a:pt x="454" y="125"/>
                  </a:cubicBezTo>
                  <a:cubicBezTo>
                    <a:pt x="452" y="129"/>
                    <a:pt x="450" y="133"/>
                    <a:pt x="448" y="137"/>
                  </a:cubicBezTo>
                  <a:cubicBezTo>
                    <a:pt x="444" y="145"/>
                    <a:pt x="438" y="151"/>
                    <a:pt x="430" y="155"/>
                  </a:cubicBezTo>
                  <a:cubicBezTo>
                    <a:pt x="424" y="157"/>
                    <a:pt x="417" y="159"/>
                    <a:pt x="411" y="161"/>
                  </a:cubicBezTo>
                  <a:cubicBezTo>
                    <a:pt x="407" y="162"/>
                    <a:pt x="403" y="164"/>
                    <a:pt x="402" y="168"/>
                  </a:cubicBezTo>
                  <a:cubicBezTo>
                    <a:pt x="409" y="171"/>
                    <a:pt x="416" y="174"/>
                    <a:pt x="423" y="178"/>
                  </a:cubicBezTo>
                  <a:cubicBezTo>
                    <a:pt x="429" y="181"/>
                    <a:pt x="433" y="186"/>
                    <a:pt x="433" y="192"/>
                  </a:cubicBezTo>
                  <a:cubicBezTo>
                    <a:pt x="427" y="199"/>
                    <a:pt x="419" y="200"/>
                    <a:pt x="413" y="203"/>
                  </a:cubicBezTo>
                  <a:cubicBezTo>
                    <a:pt x="411" y="203"/>
                    <a:pt x="409" y="204"/>
                    <a:pt x="407" y="204"/>
                  </a:cubicBezTo>
                  <a:cubicBezTo>
                    <a:pt x="403" y="203"/>
                    <a:pt x="400" y="202"/>
                    <a:pt x="397" y="201"/>
                  </a:cubicBezTo>
                  <a:cubicBezTo>
                    <a:pt x="389" y="199"/>
                    <a:pt x="382" y="193"/>
                    <a:pt x="376" y="187"/>
                  </a:cubicBezTo>
                  <a:cubicBezTo>
                    <a:pt x="372" y="189"/>
                    <a:pt x="368" y="190"/>
                    <a:pt x="367" y="195"/>
                  </a:cubicBezTo>
                  <a:cubicBezTo>
                    <a:pt x="369" y="196"/>
                    <a:pt x="372" y="197"/>
                    <a:pt x="374" y="198"/>
                  </a:cubicBezTo>
                  <a:cubicBezTo>
                    <a:pt x="381" y="200"/>
                    <a:pt x="386" y="205"/>
                    <a:pt x="389" y="212"/>
                  </a:cubicBezTo>
                  <a:cubicBezTo>
                    <a:pt x="392" y="217"/>
                    <a:pt x="393" y="223"/>
                    <a:pt x="388" y="229"/>
                  </a:cubicBezTo>
                  <a:cubicBezTo>
                    <a:pt x="380" y="228"/>
                    <a:pt x="373" y="227"/>
                    <a:pt x="365" y="226"/>
                  </a:cubicBezTo>
                  <a:cubicBezTo>
                    <a:pt x="356" y="225"/>
                    <a:pt x="350" y="220"/>
                    <a:pt x="347" y="212"/>
                  </a:cubicBezTo>
                  <a:cubicBezTo>
                    <a:pt x="346" y="209"/>
                    <a:pt x="344" y="206"/>
                    <a:pt x="343" y="203"/>
                  </a:cubicBezTo>
                  <a:cubicBezTo>
                    <a:pt x="336" y="205"/>
                    <a:pt x="336" y="205"/>
                    <a:pt x="331" y="208"/>
                  </a:cubicBezTo>
                  <a:cubicBezTo>
                    <a:pt x="339" y="214"/>
                    <a:pt x="343" y="222"/>
                    <a:pt x="346" y="231"/>
                  </a:cubicBezTo>
                  <a:cubicBezTo>
                    <a:pt x="348" y="237"/>
                    <a:pt x="345" y="240"/>
                    <a:pt x="338" y="239"/>
                  </a:cubicBezTo>
                  <a:cubicBezTo>
                    <a:pt x="335" y="239"/>
                    <a:pt x="332" y="238"/>
                    <a:pt x="328" y="238"/>
                  </a:cubicBezTo>
                  <a:cubicBezTo>
                    <a:pt x="319" y="236"/>
                    <a:pt x="312" y="231"/>
                    <a:pt x="306" y="224"/>
                  </a:cubicBezTo>
                  <a:cubicBezTo>
                    <a:pt x="304" y="220"/>
                    <a:pt x="302" y="216"/>
                    <a:pt x="300" y="211"/>
                  </a:cubicBezTo>
                  <a:cubicBezTo>
                    <a:pt x="295" y="212"/>
                    <a:pt x="291" y="212"/>
                    <a:pt x="286" y="213"/>
                  </a:cubicBezTo>
                  <a:cubicBezTo>
                    <a:pt x="294" y="232"/>
                    <a:pt x="295" y="237"/>
                    <a:pt x="289" y="245"/>
                  </a:cubicBezTo>
                  <a:cubicBezTo>
                    <a:pt x="281" y="243"/>
                    <a:pt x="273" y="239"/>
                    <a:pt x="266" y="234"/>
                  </a:cubicBezTo>
                  <a:cubicBezTo>
                    <a:pt x="261" y="231"/>
                    <a:pt x="258" y="227"/>
                    <a:pt x="257" y="221"/>
                  </a:cubicBezTo>
                  <a:cubicBezTo>
                    <a:pt x="256" y="218"/>
                    <a:pt x="257" y="215"/>
                    <a:pt x="256" y="211"/>
                  </a:cubicBezTo>
                  <a:cubicBezTo>
                    <a:pt x="249" y="210"/>
                    <a:pt x="242" y="209"/>
                    <a:pt x="234" y="209"/>
                  </a:cubicBezTo>
                  <a:cubicBezTo>
                    <a:pt x="234" y="216"/>
                    <a:pt x="240" y="220"/>
                    <a:pt x="239" y="227"/>
                  </a:cubicBezTo>
                  <a:cubicBezTo>
                    <a:pt x="238" y="233"/>
                    <a:pt x="238" y="240"/>
                    <a:pt x="231" y="244"/>
                  </a:cubicBezTo>
                  <a:cubicBezTo>
                    <a:pt x="218" y="234"/>
                    <a:pt x="207" y="223"/>
                    <a:pt x="210" y="204"/>
                  </a:cubicBezTo>
                  <a:cubicBezTo>
                    <a:pt x="200" y="199"/>
                    <a:pt x="200" y="199"/>
                    <a:pt x="191" y="199"/>
                  </a:cubicBezTo>
                  <a:cubicBezTo>
                    <a:pt x="194" y="205"/>
                    <a:pt x="196" y="211"/>
                    <a:pt x="193" y="218"/>
                  </a:cubicBezTo>
                  <a:cubicBezTo>
                    <a:pt x="190" y="224"/>
                    <a:pt x="188" y="230"/>
                    <a:pt x="181" y="233"/>
                  </a:cubicBezTo>
                  <a:cubicBezTo>
                    <a:pt x="176" y="227"/>
                    <a:pt x="171" y="222"/>
                    <a:pt x="168" y="216"/>
                  </a:cubicBezTo>
                  <a:cubicBezTo>
                    <a:pt x="164" y="209"/>
                    <a:pt x="164" y="202"/>
                    <a:pt x="166" y="195"/>
                  </a:cubicBezTo>
                  <a:cubicBezTo>
                    <a:pt x="167" y="192"/>
                    <a:pt x="168" y="190"/>
                    <a:pt x="169" y="188"/>
                  </a:cubicBezTo>
                  <a:cubicBezTo>
                    <a:pt x="163" y="185"/>
                    <a:pt x="159" y="182"/>
                    <a:pt x="154" y="181"/>
                  </a:cubicBezTo>
                  <a:cubicBezTo>
                    <a:pt x="153" y="182"/>
                    <a:pt x="153" y="182"/>
                    <a:pt x="153" y="182"/>
                  </a:cubicBezTo>
                  <a:cubicBezTo>
                    <a:pt x="153" y="196"/>
                    <a:pt x="143" y="204"/>
                    <a:pt x="133" y="212"/>
                  </a:cubicBezTo>
                  <a:cubicBezTo>
                    <a:pt x="130" y="215"/>
                    <a:pt x="127" y="213"/>
                    <a:pt x="126" y="209"/>
                  </a:cubicBezTo>
                  <a:cubicBezTo>
                    <a:pt x="125" y="205"/>
                    <a:pt x="125" y="201"/>
                    <a:pt x="124" y="197"/>
                  </a:cubicBezTo>
                  <a:cubicBezTo>
                    <a:pt x="122" y="191"/>
                    <a:pt x="123" y="185"/>
                    <a:pt x="126" y="180"/>
                  </a:cubicBezTo>
                  <a:cubicBezTo>
                    <a:pt x="128" y="177"/>
                    <a:pt x="130" y="173"/>
                    <a:pt x="132" y="170"/>
                  </a:cubicBezTo>
                  <a:cubicBezTo>
                    <a:pt x="125" y="164"/>
                    <a:pt x="117" y="159"/>
                    <a:pt x="108" y="156"/>
                  </a:cubicBezTo>
                  <a:cubicBezTo>
                    <a:pt x="112" y="166"/>
                    <a:pt x="111" y="175"/>
                    <a:pt x="105" y="183"/>
                  </a:cubicBezTo>
                  <a:cubicBezTo>
                    <a:pt x="104" y="185"/>
                    <a:pt x="102" y="187"/>
                    <a:pt x="100" y="189"/>
                  </a:cubicBezTo>
                  <a:cubicBezTo>
                    <a:pt x="98" y="191"/>
                    <a:pt x="95" y="190"/>
                    <a:pt x="93" y="189"/>
                  </a:cubicBezTo>
                  <a:cubicBezTo>
                    <a:pt x="86" y="182"/>
                    <a:pt x="78" y="170"/>
                    <a:pt x="87" y="157"/>
                  </a:cubicBezTo>
                  <a:cubicBezTo>
                    <a:pt x="88" y="154"/>
                    <a:pt x="90" y="150"/>
                    <a:pt x="92" y="148"/>
                  </a:cubicBezTo>
                  <a:cubicBezTo>
                    <a:pt x="91" y="143"/>
                    <a:pt x="89" y="141"/>
                    <a:pt x="85" y="142"/>
                  </a:cubicBezTo>
                  <a:cubicBezTo>
                    <a:pt x="83" y="147"/>
                    <a:pt x="83" y="153"/>
                    <a:pt x="78" y="157"/>
                  </a:cubicBezTo>
                  <a:cubicBezTo>
                    <a:pt x="74" y="160"/>
                    <a:pt x="71" y="164"/>
                    <a:pt x="66" y="164"/>
                  </a:cubicBezTo>
                  <a:cubicBezTo>
                    <a:pt x="61" y="164"/>
                    <a:pt x="55" y="167"/>
                    <a:pt x="50" y="161"/>
                  </a:cubicBezTo>
                  <a:cubicBezTo>
                    <a:pt x="54" y="156"/>
                    <a:pt x="54" y="151"/>
                    <a:pt x="53" y="146"/>
                  </a:cubicBezTo>
                  <a:cubicBezTo>
                    <a:pt x="52" y="140"/>
                    <a:pt x="54" y="135"/>
                    <a:pt x="59" y="131"/>
                  </a:cubicBezTo>
                  <a:cubicBezTo>
                    <a:pt x="61" y="129"/>
                    <a:pt x="63" y="127"/>
                    <a:pt x="65" y="124"/>
                  </a:cubicBezTo>
                  <a:cubicBezTo>
                    <a:pt x="63" y="122"/>
                    <a:pt x="62" y="120"/>
                    <a:pt x="60" y="119"/>
                  </a:cubicBezTo>
                  <a:cubicBezTo>
                    <a:pt x="59" y="117"/>
                    <a:pt x="57" y="115"/>
                    <a:pt x="54" y="116"/>
                  </a:cubicBezTo>
                  <a:cubicBezTo>
                    <a:pt x="53" y="118"/>
                    <a:pt x="52" y="120"/>
                    <a:pt x="50" y="122"/>
                  </a:cubicBezTo>
                  <a:cubicBezTo>
                    <a:pt x="47" y="125"/>
                    <a:pt x="44" y="129"/>
                    <a:pt x="40" y="132"/>
                  </a:cubicBezTo>
                  <a:cubicBezTo>
                    <a:pt x="37" y="135"/>
                    <a:pt x="33" y="135"/>
                    <a:pt x="29" y="134"/>
                  </a:cubicBezTo>
                  <a:cubicBezTo>
                    <a:pt x="27" y="134"/>
                    <a:pt x="25" y="132"/>
                    <a:pt x="23" y="131"/>
                  </a:cubicBezTo>
                  <a:cubicBezTo>
                    <a:pt x="25" y="125"/>
                    <a:pt x="27" y="120"/>
                    <a:pt x="29" y="114"/>
                  </a:cubicBezTo>
                  <a:cubicBezTo>
                    <a:pt x="30" y="111"/>
                    <a:pt x="32" y="108"/>
                    <a:pt x="34" y="105"/>
                  </a:cubicBezTo>
                  <a:cubicBezTo>
                    <a:pt x="36" y="103"/>
                    <a:pt x="38" y="101"/>
                    <a:pt x="41" y="98"/>
                  </a:cubicBezTo>
                  <a:cubicBezTo>
                    <a:pt x="36" y="92"/>
                    <a:pt x="32" y="86"/>
                    <a:pt x="28" y="80"/>
                  </a:cubicBezTo>
                  <a:cubicBezTo>
                    <a:pt x="23" y="72"/>
                    <a:pt x="18" y="64"/>
                    <a:pt x="15" y="55"/>
                  </a:cubicBezTo>
                  <a:cubicBezTo>
                    <a:pt x="10" y="38"/>
                    <a:pt x="5" y="21"/>
                    <a:pt x="0" y="5"/>
                  </a:cubicBezTo>
                  <a:cubicBezTo>
                    <a:pt x="0" y="3"/>
                    <a:pt x="0" y="2"/>
                    <a:pt x="1" y="0"/>
                  </a:cubicBezTo>
                  <a:cubicBezTo>
                    <a:pt x="6" y="6"/>
                    <a:pt x="8" y="12"/>
                    <a:pt x="10" y="18"/>
                  </a:cubicBezTo>
                  <a:close/>
                  <a:moveTo>
                    <a:pt x="359" y="155"/>
                  </a:moveTo>
                  <a:cubicBezTo>
                    <a:pt x="361" y="165"/>
                    <a:pt x="366" y="171"/>
                    <a:pt x="375" y="175"/>
                  </a:cubicBezTo>
                  <a:cubicBezTo>
                    <a:pt x="383" y="159"/>
                    <a:pt x="381" y="143"/>
                    <a:pt x="369" y="130"/>
                  </a:cubicBezTo>
                  <a:cubicBezTo>
                    <a:pt x="359" y="137"/>
                    <a:pt x="357" y="145"/>
                    <a:pt x="359" y="155"/>
                  </a:cubicBezTo>
                  <a:close/>
                  <a:moveTo>
                    <a:pt x="444" y="126"/>
                  </a:moveTo>
                  <a:cubicBezTo>
                    <a:pt x="442" y="126"/>
                    <a:pt x="441" y="125"/>
                    <a:pt x="440" y="126"/>
                  </a:cubicBezTo>
                  <a:cubicBezTo>
                    <a:pt x="434" y="126"/>
                    <a:pt x="428" y="127"/>
                    <a:pt x="422" y="128"/>
                  </a:cubicBezTo>
                  <a:cubicBezTo>
                    <a:pt x="419" y="129"/>
                    <a:pt x="416" y="132"/>
                    <a:pt x="414" y="134"/>
                  </a:cubicBezTo>
                  <a:cubicBezTo>
                    <a:pt x="410" y="138"/>
                    <a:pt x="410" y="141"/>
                    <a:pt x="408" y="153"/>
                  </a:cubicBezTo>
                  <a:cubicBezTo>
                    <a:pt x="429" y="151"/>
                    <a:pt x="438" y="144"/>
                    <a:pt x="444" y="126"/>
                  </a:cubicBezTo>
                  <a:close/>
                  <a:moveTo>
                    <a:pt x="309" y="185"/>
                  </a:moveTo>
                  <a:cubicBezTo>
                    <a:pt x="308" y="178"/>
                    <a:pt x="307" y="171"/>
                    <a:pt x="302" y="165"/>
                  </a:cubicBezTo>
                  <a:cubicBezTo>
                    <a:pt x="302" y="164"/>
                    <a:pt x="301" y="164"/>
                    <a:pt x="299" y="164"/>
                  </a:cubicBezTo>
                  <a:cubicBezTo>
                    <a:pt x="296" y="168"/>
                    <a:pt x="293" y="173"/>
                    <a:pt x="291" y="179"/>
                  </a:cubicBezTo>
                  <a:cubicBezTo>
                    <a:pt x="288" y="188"/>
                    <a:pt x="290" y="196"/>
                    <a:pt x="298" y="202"/>
                  </a:cubicBezTo>
                  <a:cubicBezTo>
                    <a:pt x="306" y="200"/>
                    <a:pt x="310" y="194"/>
                    <a:pt x="309" y="185"/>
                  </a:cubicBezTo>
                  <a:close/>
                  <a:moveTo>
                    <a:pt x="384" y="180"/>
                  </a:moveTo>
                  <a:cubicBezTo>
                    <a:pt x="386" y="193"/>
                    <a:pt x="411" y="203"/>
                    <a:pt x="424" y="188"/>
                  </a:cubicBezTo>
                  <a:cubicBezTo>
                    <a:pt x="410" y="176"/>
                    <a:pt x="406" y="176"/>
                    <a:pt x="384" y="180"/>
                  </a:cubicBezTo>
                  <a:close/>
                  <a:moveTo>
                    <a:pt x="181" y="182"/>
                  </a:moveTo>
                  <a:cubicBezTo>
                    <a:pt x="189" y="177"/>
                    <a:pt x="196" y="170"/>
                    <a:pt x="199" y="161"/>
                  </a:cubicBezTo>
                  <a:cubicBezTo>
                    <a:pt x="199" y="160"/>
                    <a:pt x="199" y="158"/>
                    <a:pt x="199" y="157"/>
                  </a:cubicBezTo>
                  <a:cubicBezTo>
                    <a:pt x="181" y="157"/>
                    <a:pt x="175" y="162"/>
                    <a:pt x="173" y="179"/>
                  </a:cubicBezTo>
                  <a:cubicBezTo>
                    <a:pt x="175" y="183"/>
                    <a:pt x="178" y="184"/>
                    <a:pt x="181" y="182"/>
                  </a:cubicBezTo>
                  <a:close/>
                  <a:moveTo>
                    <a:pt x="367" y="203"/>
                  </a:moveTo>
                  <a:cubicBezTo>
                    <a:pt x="362" y="201"/>
                    <a:pt x="357" y="201"/>
                    <a:pt x="351" y="200"/>
                  </a:cubicBezTo>
                  <a:cubicBezTo>
                    <a:pt x="350" y="206"/>
                    <a:pt x="353" y="209"/>
                    <a:pt x="355" y="213"/>
                  </a:cubicBezTo>
                  <a:cubicBezTo>
                    <a:pt x="357" y="216"/>
                    <a:pt x="360" y="217"/>
                    <a:pt x="363" y="218"/>
                  </a:cubicBezTo>
                  <a:cubicBezTo>
                    <a:pt x="370" y="219"/>
                    <a:pt x="376" y="219"/>
                    <a:pt x="385" y="220"/>
                  </a:cubicBezTo>
                  <a:cubicBezTo>
                    <a:pt x="383" y="209"/>
                    <a:pt x="376" y="205"/>
                    <a:pt x="367" y="203"/>
                  </a:cubicBezTo>
                  <a:close/>
                  <a:moveTo>
                    <a:pt x="76" y="149"/>
                  </a:moveTo>
                  <a:cubicBezTo>
                    <a:pt x="79" y="145"/>
                    <a:pt x="79" y="140"/>
                    <a:pt x="77" y="135"/>
                  </a:cubicBezTo>
                  <a:cubicBezTo>
                    <a:pt x="74" y="130"/>
                    <a:pt x="70" y="129"/>
                    <a:pt x="65" y="132"/>
                  </a:cubicBezTo>
                  <a:cubicBezTo>
                    <a:pt x="60" y="136"/>
                    <a:pt x="57" y="141"/>
                    <a:pt x="59" y="148"/>
                  </a:cubicBezTo>
                  <a:cubicBezTo>
                    <a:pt x="60" y="151"/>
                    <a:pt x="61" y="154"/>
                    <a:pt x="61" y="157"/>
                  </a:cubicBezTo>
                  <a:cubicBezTo>
                    <a:pt x="69" y="159"/>
                    <a:pt x="73" y="154"/>
                    <a:pt x="76" y="149"/>
                  </a:cubicBezTo>
                  <a:close/>
                  <a:moveTo>
                    <a:pt x="336" y="231"/>
                  </a:moveTo>
                  <a:cubicBezTo>
                    <a:pt x="334" y="214"/>
                    <a:pt x="325" y="208"/>
                    <a:pt x="310" y="211"/>
                  </a:cubicBezTo>
                  <a:cubicBezTo>
                    <a:pt x="313" y="226"/>
                    <a:pt x="318" y="230"/>
                    <a:pt x="336" y="231"/>
                  </a:cubicBezTo>
                  <a:close/>
                  <a:moveTo>
                    <a:pt x="147" y="188"/>
                  </a:moveTo>
                  <a:cubicBezTo>
                    <a:pt x="148" y="183"/>
                    <a:pt x="146" y="178"/>
                    <a:pt x="141" y="174"/>
                  </a:cubicBezTo>
                  <a:cubicBezTo>
                    <a:pt x="134" y="177"/>
                    <a:pt x="132" y="182"/>
                    <a:pt x="130" y="188"/>
                  </a:cubicBezTo>
                  <a:cubicBezTo>
                    <a:pt x="127" y="194"/>
                    <a:pt x="131" y="198"/>
                    <a:pt x="133" y="204"/>
                  </a:cubicBezTo>
                  <a:cubicBezTo>
                    <a:pt x="142" y="202"/>
                    <a:pt x="144" y="194"/>
                    <a:pt x="147" y="188"/>
                  </a:cubicBezTo>
                  <a:close/>
                  <a:moveTo>
                    <a:pt x="331" y="181"/>
                  </a:moveTo>
                  <a:cubicBezTo>
                    <a:pt x="334" y="186"/>
                    <a:pt x="338" y="191"/>
                    <a:pt x="346" y="189"/>
                  </a:cubicBezTo>
                  <a:cubicBezTo>
                    <a:pt x="347" y="177"/>
                    <a:pt x="341" y="168"/>
                    <a:pt x="333" y="160"/>
                  </a:cubicBezTo>
                  <a:cubicBezTo>
                    <a:pt x="325" y="166"/>
                    <a:pt x="327" y="174"/>
                    <a:pt x="331" y="181"/>
                  </a:cubicBezTo>
                  <a:close/>
                  <a:moveTo>
                    <a:pt x="219" y="175"/>
                  </a:moveTo>
                  <a:cubicBezTo>
                    <a:pt x="214" y="180"/>
                    <a:pt x="213" y="187"/>
                    <a:pt x="212" y="194"/>
                  </a:cubicBezTo>
                  <a:cubicBezTo>
                    <a:pt x="214" y="195"/>
                    <a:pt x="215" y="196"/>
                    <a:pt x="216" y="196"/>
                  </a:cubicBezTo>
                  <a:cubicBezTo>
                    <a:pt x="224" y="194"/>
                    <a:pt x="230" y="188"/>
                    <a:pt x="231" y="180"/>
                  </a:cubicBezTo>
                  <a:cubicBezTo>
                    <a:pt x="232" y="177"/>
                    <a:pt x="232" y="173"/>
                    <a:pt x="232" y="169"/>
                  </a:cubicBezTo>
                  <a:cubicBezTo>
                    <a:pt x="226" y="169"/>
                    <a:pt x="222" y="172"/>
                    <a:pt x="219" y="175"/>
                  </a:cubicBezTo>
                  <a:close/>
                  <a:moveTo>
                    <a:pt x="143" y="145"/>
                  </a:moveTo>
                  <a:cubicBezTo>
                    <a:pt x="139" y="148"/>
                    <a:pt x="137" y="152"/>
                    <a:pt x="136" y="158"/>
                  </a:cubicBezTo>
                  <a:cubicBezTo>
                    <a:pt x="136" y="160"/>
                    <a:pt x="137" y="163"/>
                    <a:pt x="139" y="164"/>
                  </a:cubicBezTo>
                  <a:cubicBezTo>
                    <a:pt x="141" y="165"/>
                    <a:pt x="143" y="165"/>
                    <a:pt x="146" y="164"/>
                  </a:cubicBezTo>
                  <a:cubicBezTo>
                    <a:pt x="150" y="162"/>
                    <a:pt x="152" y="159"/>
                    <a:pt x="154" y="155"/>
                  </a:cubicBezTo>
                  <a:cubicBezTo>
                    <a:pt x="155" y="151"/>
                    <a:pt x="156" y="147"/>
                    <a:pt x="157" y="143"/>
                  </a:cubicBezTo>
                  <a:cubicBezTo>
                    <a:pt x="151" y="140"/>
                    <a:pt x="146" y="141"/>
                    <a:pt x="143" y="145"/>
                  </a:cubicBezTo>
                  <a:close/>
                  <a:moveTo>
                    <a:pt x="172" y="210"/>
                  </a:moveTo>
                  <a:cubicBezTo>
                    <a:pt x="174" y="214"/>
                    <a:pt x="177" y="218"/>
                    <a:pt x="181" y="221"/>
                  </a:cubicBezTo>
                  <a:cubicBezTo>
                    <a:pt x="185" y="220"/>
                    <a:pt x="187" y="217"/>
                    <a:pt x="187" y="213"/>
                  </a:cubicBezTo>
                  <a:cubicBezTo>
                    <a:pt x="188" y="209"/>
                    <a:pt x="187" y="206"/>
                    <a:pt x="185" y="204"/>
                  </a:cubicBezTo>
                  <a:cubicBezTo>
                    <a:pt x="183" y="200"/>
                    <a:pt x="180" y="196"/>
                    <a:pt x="176" y="193"/>
                  </a:cubicBezTo>
                  <a:cubicBezTo>
                    <a:pt x="171" y="198"/>
                    <a:pt x="169" y="204"/>
                    <a:pt x="172" y="210"/>
                  </a:cubicBezTo>
                  <a:close/>
                  <a:moveTo>
                    <a:pt x="264" y="213"/>
                  </a:moveTo>
                  <a:cubicBezTo>
                    <a:pt x="263" y="218"/>
                    <a:pt x="264" y="223"/>
                    <a:pt x="268" y="226"/>
                  </a:cubicBezTo>
                  <a:cubicBezTo>
                    <a:pt x="273" y="231"/>
                    <a:pt x="278" y="234"/>
                    <a:pt x="286" y="234"/>
                  </a:cubicBezTo>
                  <a:cubicBezTo>
                    <a:pt x="283" y="219"/>
                    <a:pt x="276" y="213"/>
                    <a:pt x="264" y="213"/>
                  </a:cubicBezTo>
                  <a:close/>
                  <a:moveTo>
                    <a:pt x="265" y="190"/>
                  </a:moveTo>
                  <a:cubicBezTo>
                    <a:pt x="265" y="184"/>
                    <a:pt x="264" y="179"/>
                    <a:pt x="264" y="173"/>
                  </a:cubicBezTo>
                  <a:cubicBezTo>
                    <a:pt x="260" y="173"/>
                    <a:pt x="258" y="175"/>
                    <a:pt x="256" y="178"/>
                  </a:cubicBezTo>
                  <a:cubicBezTo>
                    <a:pt x="253" y="187"/>
                    <a:pt x="254" y="195"/>
                    <a:pt x="258" y="203"/>
                  </a:cubicBezTo>
                  <a:cubicBezTo>
                    <a:pt x="264" y="200"/>
                    <a:pt x="265" y="195"/>
                    <a:pt x="265" y="190"/>
                  </a:cubicBezTo>
                  <a:close/>
                  <a:moveTo>
                    <a:pt x="220" y="206"/>
                  </a:moveTo>
                  <a:cubicBezTo>
                    <a:pt x="219" y="208"/>
                    <a:pt x="217" y="210"/>
                    <a:pt x="217" y="211"/>
                  </a:cubicBezTo>
                  <a:cubicBezTo>
                    <a:pt x="216" y="217"/>
                    <a:pt x="218" y="221"/>
                    <a:pt x="221" y="225"/>
                  </a:cubicBezTo>
                  <a:cubicBezTo>
                    <a:pt x="224" y="227"/>
                    <a:pt x="226" y="230"/>
                    <a:pt x="229" y="233"/>
                  </a:cubicBezTo>
                  <a:cubicBezTo>
                    <a:pt x="235" y="224"/>
                    <a:pt x="232" y="216"/>
                    <a:pt x="220" y="206"/>
                  </a:cubicBezTo>
                  <a:close/>
                  <a:moveTo>
                    <a:pt x="96" y="180"/>
                  </a:moveTo>
                  <a:cubicBezTo>
                    <a:pt x="101" y="179"/>
                    <a:pt x="103" y="176"/>
                    <a:pt x="104" y="172"/>
                  </a:cubicBezTo>
                  <a:cubicBezTo>
                    <a:pt x="104" y="171"/>
                    <a:pt x="105" y="169"/>
                    <a:pt x="104" y="169"/>
                  </a:cubicBezTo>
                  <a:cubicBezTo>
                    <a:pt x="98" y="166"/>
                    <a:pt x="102" y="158"/>
                    <a:pt x="96" y="155"/>
                  </a:cubicBezTo>
                  <a:cubicBezTo>
                    <a:pt x="88" y="165"/>
                    <a:pt x="88" y="169"/>
                    <a:pt x="96" y="180"/>
                  </a:cubicBezTo>
                  <a:close/>
                  <a:moveTo>
                    <a:pt x="84" y="111"/>
                  </a:moveTo>
                  <a:cubicBezTo>
                    <a:pt x="79" y="113"/>
                    <a:pt x="77" y="116"/>
                    <a:pt x="75" y="121"/>
                  </a:cubicBezTo>
                  <a:cubicBezTo>
                    <a:pt x="78" y="124"/>
                    <a:pt x="81" y="122"/>
                    <a:pt x="83" y="121"/>
                  </a:cubicBezTo>
                  <a:cubicBezTo>
                    <a:pt x="87" y="120"/>
                    <a:pt x="91" y="119"/>
                    <a:pt x="95" y="117"/>
                  </a:cubicBezTo>
                  <a:cubicBezTo>
                    <a:pt x="97" y="116"/>
                    <a:pt x="99" y="113"/>
                    <a:pt x="102" y="110"/>
                  </a:cubicBezTo>
                  <a:cubicBezTo>
                    <a:pt x="95" y="107"/>
                    <a:pt x="90" y="109"/>
                    <a:pt x="84" y="111"/>
                  </a:cubicBezTo>
                  <a:close/>
                  <a:moveTo>
                    <a:pt x="77" y="84"/>
                  </a:moveTo>
                  <a:cubicBezTo>
                    <a:pt x="74" y="81"/>
                    <a:pt x="70" y="82"/>
                    <a:pt x="66" y="83"/>
                  </a:cubicBezTo>
                  <a:cubicBezTo>
                    <a:pt x="60" y="85"/>
                    <a:pt x="55" y="89"/>
                    <a:pt x="49" y="95"/>
                  </a:cubicBezTo>
                  <a:cubicBezTo>
                    <a:pt x="61" y="98"/>
                    <a:pt x="69" y="95"/>
                    <a:pt x="77" y="84"/>
                  </a:cubicBezTo>
                  <a:close/>
                  <a:moveTo>
                    <a:pt x="117" y="131"/>
                  </a:moveTo>
                  <a:cubicBezTo>
                    <a:pt x="107" y="130"/>
                    <a:pt x="107" y="131"/>
                    <a:pt x="101" y="141"/>
                  </a:cubicBezTo>
                  <a:cubicBezTo>
                    <a:pt x="103" y="144"/>
                    <a:pt x="106" y="145"/>
                    <a:pt x="109" y="144"/>
                  </a:cubicBezTo>
                  <a:cubicBezTo>
                    <a:pt x="115" y="142"/>
                    <a:pt x="121" y="139"/>
                    <a:pt x="127" y="132"/>
                  </a:cubicBezTo>
                  <a:cubicBezTo>
                    <a:pt x="122" y="132"/>
                    <a:pt x="120" y="131"/>
                    <a:pt x="117" y="131"/>
                  </a:cubicBezTo>
                  <a:close/>
                  <a:moveTo>
                    <a:pt x="48" y="109"/>
                  </a:moveTo>
                  <a:cubicBezTo>
                    <a:pt x="48" y="108"/>
                    <a:pt x="47" y="106"/>
                    <a:pt x="46" y="105"/>
                  </a:cubicBezTo>
                  <a:cubicBezTo>
                    <a:pt x="45" y="105"/>
                    <a:pt x="43" y="105"/>
                    <a:pt x="42" y="106"/>
                  </a:cubicBezTo>
                  <a:cubicBezTo>
                    <a:pt x="34" y="111"/>
                    <a:pt x="32" y="118"/>
                    <a:pt x="35" y="128"/>
                  </a:cubicBezTo>
                  <a:cubicBezTo>
                    <a:pt x="43" y="123"/>
                    <a:pt x="48" y="119"/>
                    <a:pt x="48" y="10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7" name="Freeform 53"/>
            <p:cNvSpPr/>
            <p:nvPr/>
          </p:nvSpPr>
          <p:spPr bwMode="auto">
            <a:xfrm>
              <a:off x="3278188" y="11250613"/>
              <a:ext cx="96837" cy="168275"/>
            </a:xfrm>
            <a:custGeom>
              <a:avLst/>
              <a:gdLst>
                <a:gd name="T0" fmla="*/ 12 w 26"/>
                <a:gd name="T1" fmla="*/ 0 h 45"/>
                <a:gd name="T2" fmla="*/ 2 w 26"/>
                <a:gd name="T3" fmla="*/ 25 h 45"/>
                <a:gd name="T4" fmla="*/ 18 w 26"/>
                <a:gd name="T5" fmla="*/ 45 h 45"/>
                <a:gd name="T6" fmla="*/ 12 w 26"/>
                <a:gd name="T7" fmla="*/ 0 h 45"/>
              </a:gdLst>
              <a:ahLst/>
              <a:cxnLst>
                <a:cxn ang="0">
                  <a:pos x="T0" y="T1"/>
                </a:cxn>
                <a:cxn ang="0">
                  <a:pos x="T2" y="T3"/>
                </a:cxn>
                <a:cxn ang="0">
                  <a:pos x="T4" y="T5"/>
                </a:cxn>
                <a:cxn ang="0">
                  <a:pos x="T6" y="T7"/>
                </a:cxn>
              </a:cxnLst>
              <a:rect l="0" t="0" r="r" b="b"/>
              <a:pathLst>
                <a:path w="26" h="45">
                  <a:moveTo>
                    <a:pt x="12" y="0"/>
                  </a:moveTo>
                  <a:cubicBezTo>
                    <a:pt x="2" y="7"/>
                    <a:pt x="0" y="15"/>
                    <a:pt x="2" y="25"/>
                  </a:cubicBezTo>
                  <a:cubicBezTo>
                    <a:pt x="4" y="35"/>
                    <a:pt x="9" y="41"/>
                    <a:pt x="18" y="45"/>
                  </a:cubicBezTo>
                  <a:cubicBezTo>
                    <a:pt x="26" y="29"/>
                    <a:pt x="24" y="13"/>
                    <a:pt x="12"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8" name="Freeform 54"/>
            <p:cNvSpPr/>
            <p:nvPr/>
          </p:nvSpPr>
          <p:spPr bwMode="auto">
            <a:xfrm>
              <a:off x="3468688" y="11231563"/>
              <a:ext cx="134937" cy="104775"/>
            </a:xfrm>
            <a:custGeom>
              <a:avLst/>
              <a:gdLst>
                <a:gd name="T0" fmla="*/ 0 w 36"/>
                <a:gd name="T1" fmla="*/ 28 h 28"/>
                <a:gd name="T2" fmla="*/ 36 w 36"/>
                <a:gd name="T3" fmla="*/ 1 h 28"/>
                <a:gd name="T4" fmla="*/ 32 w 36"/>
                <a:gd name="T5" fmla="*/ 1 h 28"/>
                <a:gd name="T6" fmla="*/ 14 w 36"/>
                <a:gd name="T7" fmla="*/ 3 h 28"/>
                <a:gd name="T8" fmla="*/ 6 w 36"/>
                <a:gd name="T9" fmla="*/ 9 h 28"/>
                <a:gd name="T10" fmla="*/ 0 w 36"/>
                <a:gd name="T11" fmla="*/ 28 h 28"/>
              </a:gdLst>
              <a:ahLst/>
              <a:cxnLst>
                <a:cxn ang="0">
                  <a:pos x="T0" y="T1"/>
                </a:cxn>
                <a:cxn ang="0">
                  <a:pos x="T2" y="T3"/>
                </a:cxn>
                <a:cxn ang="0">
                  <a:pos x="T4" y="T5"/>
                </a:cxn>
                <a:cxn ang="0">
                  <a:pos x="T6" y="T7"/>
                </a:cxn>
                <a:cxn ang="0">
                  <a:pos x="T8" y="T9"/>
                </a:cxn>
                <a:cxn ang="0">
                  <a:pos x="T10" y="T11"/>
                </a:cxn>
              </a:cxnLst>
              <a:rect l="0" t="0" r="r" b="b"/>
              <a:pathLst>
                <a:path w="36" h="28">
                  <a:moveTo>
                    <a:pt x="0" y="28"/>
                  </a:moveTo>
                  <a:cubicBezTo>
                    <a:pt x="21" y="26"/>
                    <a:pt x="30" y="19"/>
                    <a:pt x="36" y="1"/>
                  </a:cubicBezTo>
                  <a:cubicBezTo>
                    <a:pt x="34" y="1"/>
                    <a:pt x="33" y="0"/>
                    <a:pt x="32" y="1"/>
                  </a:cubicBezTo>
                  <a:cubicBezTo>
                    <a:pt x="26" y="1"/>
                    <a:pt x="20" y="2"/>
                    <a:pt x="14" y="3"/>
                  </a:cubicBezTo>
                  <a:cubicBezTo>
                    <a:pt x="11" y="4"/>
                    <a:pt x="8" y="7"/>
                    <a:pt x="6" y="9"/>
                  </a:cubicBezTo>
                  <a:cubicBezTo>
                    <a:pt x="2" y="13"/>
                    <a:pt x="2" y="16"/>
                    <a:pt x="0"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9" name="Freeform 55"/>
            <p:cNvSpPr/>
            <p:nvPr/>
          </p:nvSpPr>
          <p:spPr bwMode="auto">
            <a:xfrm>
              <a:off x="3019426" y="11377613"/>
              <a:ext cx="82550" cy="142875"/>
            </a:xfrm>
            <a:custGeom>
              <a:avLst/>
              <a:gdLst>
                <a:gd name="T0" fmla="*/ 10 w 22"/>
                <a:gd name="T1" fmla="*/ 38 h 38"/>
                <a:gd name="T2" fmla="*/ 21 w 22"/>
                <a:gd name="T3" fmla="*/ 21 h 38"/>
                <a:gd name="T4" fmla="*/ 14 w 22"/>
                <a:gd name="T5" fmla="*/ 1 h 38"/>
                <a:gd name="T6" fmla="*/ 11 w 22"/>
                <a:gd name="T7" fmla="*/ 0 h 38"/>
                <a:gd name="T8" fmla="*/ 3 w 22"/>
                <a:gd name="T9" fmla="*/ 15 h 38"/>
                <a:gd name="T10" fmla="*/ 10 w 22"/>
                <a:gd name="T11" fmla="*/ 38 h 38"/>
              </a:gdLst>
              <a:ahLst/>
              <a:cxnLst>
                <a:cxn ang="0">
                  <a:pos x="T0" y="T1"/>
                </a:cxn>
                <a:cxn ang="0">
                  <a:pos x="T2" y="T3"/>
                </a:cxn>
                <a:cxn ang="0">
                  <a:pos x="T4" y="T5"/>
                </a:cxn>
                <a:cxn ang="0">
                  <a:pos x="T6" y="T7"/>
                </a:cxn>
                <a:cxn ang="0">
                  <a:pos x="T8" y="T9"/>
                </a:cxn>
                <a:cxn ang="0">
                  <a:pos x="T10" y="T11"/>
                </a:cxn>
              </a:cxnLst>
              <a:rect l="0" t="0" r="r" b="b"/>
              <a:pathLst>
                <a:path w="22" h="38">
                  <a:moveTo>
                    <a:pt x="10" y="38"/>
                  </a:moveTo>
                  <a:cubicBezTo>
                    <a:pt x="18" y="36"/>
                    <a:pt x="22" y="30"/>
                    <a:pt x="21" y="21"/>
                  </a:cubicBezTo>
                  <a:cubicBezTo>
                    <a:pt x="20" y="14"/>
                    <a:pt x="19" y="7"/>
                    <a:pt x="14" y="1"/>
                  </a:cubicBezTo>
                  <a:cubicBezTo>
                    <a:pt x="14" y="0"/>
                    <a:pt x="13" y="0"/>
                    <a:pt x="11" y="0"/>
                  </a:cubicBezTo>
                  <a:cubicBezTo>
                    <a:pt x="8" y="4"/>
                    <a:pt x="5" y="9"/>
                    <a:pt x="3" y="15"/>
                  </a:cubicBezTo>
                  <a:cubicBezTo>
                    <a:pt x="0" y="24"/>
                    <a:pt x="2" y="32"/>
                    <a:pt x="10" y="3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0" name="Freeform 56"/>
            <p:cNvSpPr/>
            <p:nvPr/>
          </p:nvSpPr>
          <p:spPr bwMode="auto">
            <a:xfrm>
              <a:off x="3379788" y="11423651"/>
              <a:ext cx="149225" cy="101600"/>
            </a:xfrm>
            <a:custGeom>
              <a:avLst/>
              <a:gdLst>
                <a:gd name="T0" fmla="*/ 40 w 40"/>
                <a:gd name="T1" fmla="*/ 12 h 27"/>
                <a:gd name="T2" fmla="*/ 0 w 40"/>
                <a:gd name="T3" fmla="*/ 4 h 27"/>
                <a:gd name="T4" fmla="*/ 40 w 40"/>
                <a:gd name="T5" fmla="*/ 12 h 27"/>
              </a:gdLst>
              <a:ahLst/>
              <a:cxnLst>
                <a:cxn ang="0">
                  <a:pos x="T0" y="T1"/>
                </a:cxn>
                <a:cxn ang="0">
                  <a:pos x="T2" y="T3"/>
                </a:cxn>
                <a:cxn ang="0">
                  <a:pos x="T4" y="T5"/>
                </a:cxn>
              </a:cxnLst>
              <a:rect l="0" t="0" r="r" b="b"/>
              <a:pathLst>
                <a:path w="40" h="27">
                  <a:moveTo>
                    <a:pt x="40" y="12"/>
                  </a:moveTo>
                  <a:cubicBezTo>
                    <a:pt x="26" y="0"/>
                    <a:pt x="22" y="0"/>
                    <a:pt x="0" y="4"/>
                  </a:cubicBezTo>
                  <a:cubicBezTo>
                    <a:pt x="2" y="17"/>
                    <a:pt x="27" y="27"/>
                    <a:pt x="40"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1" name="Freeform 57"/>
            <p:cNvSpPr/>
            <p:nvPr/>
          </p:nvSpPr>
          <p:spPr bwMode="auto">
            <a:xfrm>
              <a:off x="2587626" y="11352213"/>
              <a:ext cx="96837" cy="101600"/>
            </a:xfrm>
            <a:custGeom>
              <a:avLst/>
              <a:gdLst>
                <a:gd name="T0" fmla="*/ 0 w 26"/>
                <a:gd name="T1" fmla="*/ 22 h 27"/>
                <a:gd name="T2" fmla="*/ 8 w 26"/>
                <a:gd name="T3" fmla="*/ 25 h 27"/>
                <a:gd name="T4" fmla="*/ 26 w 26"/>
                <a:gd name="T5" fmla="*/ 4 h 27"/>
                <a:gd name="T6" fmla="*/ 26 w 26"/>
                <a:gd name="T7" fmla="*/ 0 h 27"/>
                <a:gd name="T8" fmla="*/ 0 w 26"/>
                <a:gd name="T9" fmla="*/ 22 h 27"/>
              </a:gdLst>
              <a:ahLst/>
              <a:cxnLst>
                <a:cxn ang="0">
                  <a:pos x="T0" y="T1"/>
                </a:cxn>
                <a:cxn ang="0">
                  <a:pos x="T2" y="T3"/>
                </a:cxn>
                <a:cxn ang="0">
                  <a:pos x="T4" y="T5"/>
                </a:cxn>
                <a:cxn ang="0">
                  <a:pos x="T6" y="T7"/>
                </a:cxn>
                <a:cxn ang="0">
                  <a:pos x="T8" y="T9"/>
                </a:cxn>
              </a:cxnLst>
              <a:rect l="0" t="0" r="r" b="b"/>
              <a:pathLst>
                <a:path w="26" h="27">
                  <a:moveTo>
                    <a:pt x="0" y="22"/>
                  </a:moveTo>
                  <a:cubicBezTo>
                    <a:pt x="2" y="26"/>
                    <a:pt x="5" y="27"/>
                    <a:pt x="8" y="25"/>
                  </a:cubicBezTo>
                  <a:cubicBezTo>
                    <a:pt x="16" y="20"/>
                    <a:pt x="23" y="13"/>
                    <a:pt x="26" y="4"/>
                  </a:cubicBezTo>
                  <a:cubicBezTo>
                    <a:pt x="26" y="3"/>
                    <a:pt x="26" y="1"/>
                    <a:pt x="26" y="0"/>
                  </a:cubicBezTo>
                  <a:cubicBezTo>
                    <a:pt x="8" y="0"/>
                    <a:pt x="2" y="5"/>
                    <a:pt x="0" y="2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2" name="Freeform 58"/>
            <p:cNvSpPr/>
            <p:nvPr/>
          </p:nvSpPr>
          <p:spPr bwMode="auto">
            <a:xfrm>
              <a:off x="3251201" y="11512551"/>
              <a:ext cx="131762" cy="76200"/>
            </a:xfrm>
            <a:custGeom>
              <a:avLst/>
              <a:gdLst>
                <a:gd name="T0" fmla="*/ 35 w 35"/>
                <a:gd name="T1" fmla="*/ 20 h 20"/>
                <a:gd name="T2" fmla="*/ 17 w 35"/>
                <a:gd name="T3" fmla="*/ 3 h 20"/>
                <a:gd name="T4" fmla="*/ 1 w 35"/>
                <a:gd name="T5" fmla="*/ 0 h 20"/>
                <a:gd name="T6" fmla="*/ 5 w 35"/>
                <a:gd name="T7" fmla="*/ 13 h 20"/>
                <a:gd name="T8" fmla="*/ 13 w 35"/>
                <a:gd name="T9" fmla="*/ 18 h 20"/>
                <a:gd name="T10" fmla="*/ 35 w 35"/>
                <a:gd name="T11" fmla="*/ 20 h 20"/>
              </a:gdLst>
              <a:ahLst/>
              <a:cxnLst>
                <a:cxn ang="0">
                  <a:pos x="T0" y="T1"/>
                </a:cxn>
                <a:cxn ang="0">
                  <a:pos x="T2" y="T3"/>
                </a:cxn>
                <a:cxn ang="0">
                  <a:pos x="T4" y="T5"/>
                </a:cxn>
                <a:cxn ang="0">
                  <a:pos x="T6" y="T7"/>
                </a:cxn>
                <a:cxn ang="0">
                  <a:pos x="T8" y="T9"/>
                </a:cxn>
                <a:cxn ang="0">
                  <a:pos x="T10" y="T11"/>
                </a:cxn>
              </a:cxnLst>
              <a:rect l="0" t="0" r="r" b="b"/>
              <a:pathLst>
                <a:path w="35" h="20">
                  <a:moveTo>
                    <a:pt x="35" y="20"/>
                  </a:moveTo>
                  <a:cubicBezTo>
                    <a:pt x="33" y="9"/>
                    <a:pt x="26" y="5"/>
                    <a:pt x="17" y="3"/>
                  </a:cubicBezTo>
                  <a:cubicBezTo>
                    <a:pt x="12" y="1"/>
                    <a:pt x="7" y="1"/>
                    <a:pt x="1" y="0"/>
                  </a:cubicBezTo>
                  <a:cubicBezTo>
                    <a:pt x="0" y="6"/>
                    <a:pt x="3" y="9"/>
                    <a:pt x="5" y="13"/>
                  </a:cubicBezTo>
                  <a:cubicBezTo>
                    <a:pt x="7" y="16"/>
                    <a:pt x="10" y="17"/>
                    <a:pt x="13" y="18"/>
                  </a:cubicBezTo>
                  <a:cubicBezTo>
                    <a:pt x="20" y="19"/>
                    <a:pt x="26" y="19"/>
                    <a:pt x="35" y="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3" name="Freeform 59"/>
            <p:cNvSpPr/>
            <p:nvPr/>
          </p:nvSpPr>
          <p:spPr bwMode="auto">
            <a:xfrm>
              <a:off x="2151063" y="11247438"/>
              <a:ext cx="82550" cy="111125"/>
            </a:xfrm>
            <a:custGeom>
              <a:avLst/>
              <a:gdLst>
                <a:gd name="T0" fmla="*/ 4 w 22"/>
                <a:gd name="T1" fmla="*/ 28 h 30"/>
                <a:gd name="T2" fmla="*/ 19 w 22"/>
                <a:gd name="T3" fmla="*/ 20 h 30"/>
                <a:gd name="T4" fmla="*/ 20 w 22"/>
                <a:gd name="T5" fmla="*/ 6 h 30"/>
                <a:gd name="T6" fmla="*/ 8 w 22"/>
                <a:gd name="T7" fmla="*/ 3 h 30"/>
                <a:gd name="T8" fmla="*/ 2 w 22"/>
                <a:gd name="T9" fmla="*/ 19 h 30"/>
                <a:gd name="T10" fmla="*/ 4 w 22"/>
                <a:gd name="T11" fmla="*/ 28 h 30"/>
              </a:gdLst>
              <a:ahLst/>
              <a:cxnLst>
                <a:cxn ang="0">
                  <a:pos x="T0" y="T1"/>
                </a:cxn>
                <a:cxn ang="0">
                  <a:pos x="T2" y="T3"/>
                </a:cxn>
                <a:cxn ang="0">
                  <a:pos x="T4" y="T5"/>
                </a:cxn>
                <a:cxn ang="0">
                  <a:pos x="T6" y="T7"/>
                </a:cxn>
                <a:cxn ang="0">
                  <a:pos x="T8" y="T9"/>
                </a:cxn>
                <a:cxn ang="0">
                  <a:pos x="T10" y="T11"/>
                </a:cxn>
              </a:cxnLst>
              <a:rect l="0" t="0" r="r" b="b"/>
              <a:pathLst>
                <a:path w="22" h="30">
                  <a:moveTo>
                    <a:pt x="4" y="28"/>
                  </a:moveTo>
                  <a:cubicBezTo>
                    <a:pt x="12" y="30"/>
                    <a:pt x="16" y="25"/>
                    <a:pt x="19" y="20"/>
                  </a:cubicBezTo>
                  <a:cubicBezTo>
                    <a:pt x="22" y="16"/>
                    <a:pt x="22" y="11"/>
                    <a:pt x="20" y="6"/>
                  </a:cubicBezTo>
                  <a:cubicBezTo>
                    <a:pt x="17" y="1"/>
                    <a:pt x="13" y="0"/>
                    <a:pt x="8" y="3"/>
                  </a:cubicBezTo>
                  <a:cubicBezTo>
                    <a:pt x="3" y="7"/>
                    <a:pt x="0" y="12"/>
                    <a:pt x="2" y="19"/>
                  </a:cubicBezTo>
                  <a:cubicBezTo>
                    <a:pt x="3" y="22"/>
                    <a:pt x="4" y="25"/>
                    <a:pt x="4"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4" name="Freeform 60"/>
            <p:cNvSpPr/>
            <p:nvPr/>
          </p:nvSpPr>
          <p:spPr bwMode="auto">
            <a:xfrm>
              <a:off x="3101976" y="11542713"/>
              <a:ext cx="96837" cy="87313"/>
            </a:xfrm>
            <a:custGeom>
              <a:avLst/>
              <a:gdLst>
                <a:gd name="T0" fmla="*/ 0 w 26"/>
                <a:gd name="T1" fmla="*/ 3 h 23"/>
                <a:gd name="T2" fmla="*/ 26 w 26"/>
                <a:gd name="T3" fmla="*/ 23 h 23"/>
                <a:gd name="T4" fmla="*/ 0 w 26"/>
                <a:gd name="T5" fmla="*/ 3 h 23"/>
              </a:gdLst>
              <a:ahLst/>
              <a:cxnLst>
                <a:cxn ang="0">
                  <a:pos x="T0" y="T1"/>
                </a:cxn>
                <a:cxn ang="0">
                  <a:pos x="T2" y="T3"/>
                </a:cxn>
                <a:cxn ang="0">
                  <a:pos x="T4" y="T5"/>
                </a:cxn>
              </a:cxnLst>
              <a:rect l="0" t="0" r="r" b="b"/>
              <a:pathLst>
                <a:path w="26" h="23">
                  <a:moveTo>
                    <a:pt x="0" y="3"/>
                  </a:moveTo>
                  <a:cubicBezTo>
                    <a:pt x="3" y="18"/>
                    <a:pt x="8" y="22"/>
                    <a:pt x="26" y="23"/>
                  </a:cubicBezTo>
                  <a:cubicBezTo>
                    <a:pt x="24" y="6"/>
                    <a:pt x="15" y="0"/>
                    <a:pt x="0" y="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5" name="Freeform 61"/>
            <p:cNvSpPr/>
            <p:nvPr/>
          </p:nvSpPr>
          <p:spPr bwMode="auto">
            <a:xfrm>
              <a:off x="2414588" y="11415713"/>
              <a:ext cx="79375" cy="112713"/>
            </a:xfrm>
            <a:custGeom>
              <a:avLst/>
              <a:gdLst>
                <a:gd name="T0" fmla="*/ 6 w 21"/>
                <a:gd name="T1" fmla="*/ 30 h 30"/>
                <a:gd name="T2" fmla="*/ 20 w 21"/>
                <a:gd name="T3" fmla="*/ 14 h 30"/>
                <a:gd name="T4" fmla="*/ 14 w 21"/>
                <a:gd name="T5" fmla="*/ 0 h 30"/>
                <a:gd name="T6" fmla="*/ 3 w 21"/>
                <a:gd name="T7" fmla="*/ 14 h 30"/>
                <a:gd name="T8" fmla="*/ 6 w 21"/>
                <a:gd name="T9" fmla="*/ 30 h 30"/>
              </a:gdLst>
              <a:ahLst/>
              <a:cxnLst>
                <a:cxn ang="0">
                  <a:pos x="T0" y="T1"/>
                </a:cxn>
                <a:cxn ang="0">
                  <a:pos x="T2" y="T3"/>
                </a:cxn>
                <a:cxn ang="0">
                  <a:pos x="T4" y="T5"/>
                </a:cxn>
                <a:cxn ang="0">
                  <a:pos x="T6" y="T7"/>
                </a:cxn>
                <a:cxn ang="0">
                  <a:pos x="T8" y="T9"/>
                </a:cxn>
              </a:cxnLst>
              <a:rect l="0" t="0" r="r" b="b"/>
              <a:pathLst>
                <a:path w="21" h="30">
                  <a:moveTo>
                    <a:pt x="6" y="30"/>
                  </a:moveTo>
                  <a:cubicBezTo>
                    <a:pt x="15" y="28"/>
                    <a:pt x="17" y="20"/>
                    <a:pt x="20" y="14"/>
                  </a:cubicBezTo>
                  <a:cubicBezTo>
                    <a:pt x="21" y="9"/>
                    <a:pt x="19" y="4"/>
                    <a:pt x="14" y="0"/>
                  </a:cubicBezTo>
                  <a:cubicBezTo>
                    <a:pt x="7" y="3"/>
                    <a:pt x="5" y="8"/>
                    <a:pt x="3" y="14"/>
                  </a:cubicBezTo>
                  <a:cubicBezTo>
                    <a:pt x="0" y="20"/>
                    <a:pt x="4" y="24"/>
                    <a:pt x="6" y="3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6" name="Freeform 62"/>
            <p:cNvSpPr/>
            <p:nvPr/>
          </p:nvSpPr>
          <p:spPr bwMode="auto">
            <a:xfrm>
              <a:off x="3157538" y="11363326"/>
              <a:ext cx="82550" cy="115888"/>
            </a:xfrm>
            <a:custGeom>
              <a:avLst/>
              <a:gdLst>
                <a:gd name="T0" fmla="*/ 8 w 22"/>
                <a:gd name="T1" fmla="*/ 0 h 31"/>
                <a:gd name="T2" fmla="*/ 6 w 22"/>
                <a:gd name="T3" fmla="*/ 21 h 31"/>
                <a:gd name="T4" fmla="*/ 21 w 22"/>
                <a:gd name="T5" fmla="*/ 29 h 31"/>
                <a:gd name="T6" fmla="*/ 8 w 22"/>
                <a:gd name="T7" fmla="*/ 0 h 31"/>
              </a:gdLst>
              <a:ahLst/>
              <a:cxnLst>
                <a:cxn ang="0">
                  <a:pos x="T0" y="T1"/>
                </a:cxn>
                <a:cxn ang="0">
                  <a:pos x="T2" y="T3"/>
                </a:cxn>
                <a:cxn ang="0">
                  <a:pos x="T4" y="T5"/>
                </a:cxn>
                <a:cxn ang="0">
                  <a:pos x="T6" y="T7"/>
                </a:cxn>
              </a:cxnLst>
              <a:rect l="0" t="0" r="r" b="b"/>
              <a:pathLst>
                <a:path w="22" h="31">
                  <a:moveTo>
                    <a:pt x="8" y="0"/>
                  </a:moveTo>
                  <a:cubicBezTo>
                    <a:pt x="0" y="6"/>
                    <a:pt x="2" y="14"/>
                    <a:pt x="6" y="21"/>
                  </a:cubicBezTo>
                  <a:cubicBezTo>
                    <a:pt x="9" y="26"/>
                    <a:pt x="13" y="31"/>
                    <a:pt x="21" y="29"/>
                  </a:cubicBezTo>
                  <a:cubicBezTo>
                    <a:pt x="22" y="17"/>
                    <a:pt x="16" y="8"/>
                    <a:pt x="8"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7" name="Freeform 63"/>
            <p:cNvSpPr/>
            <p:nvPr/>
          </p:nvSpPr>
          <p:spPr bwMode="auto">
            <a:xfrm>
              <a:off x="2733676" y="11396663"/>
              <a:ext cx="74612" cy="101600"/>
            </a:xfrm>
            <a:custGeom>
              <a:avLst/>
              <a:gdLst>
                <a:gd name="T0" fmla="*/ 20 w 20"/>
                <a:gd name="T1" fmla="*/ 0 h 27"/>
                <a:gd name="T2" fmla="*/ 7 w 20"/>
                <a:gd name="T3" fmla="*/ 6 h 27"/>
                <a:gd name="T4" fmla="*/ 0 w 20"/>
                <a:gd name="T5" fmla="*/ 25 h 27"/>
                <a:gd name="T6" fmla="*/ 4 w 20"/>
                <a:gd name="T7" fmla="*/ 27 h 27"/>
                <a:gd name="T8" fmla="*/ 19 w 20"/>
                <a:gd name="T9" fmla="*/ 11 h 27"/>
                <a:gd name="T10" fmla="*/ 20 w 20"/>
                <a:gd name="T11" fmla="*/ 0 h 27"/>
              </a:gdLst>
              <a:ahLst/>
              <a:cxnLst>
                <a:cxn ang="0">
                  <a:pos x="T0" y="T1"/>
                </a:cxn>
                <a:cxn ang="0">
                  <a:pos x="T2" y="T3"/>
                </a:cxn>
                <a:cxn ang="0">
                  <a:pos x="T4" y="T5"/>
                </a:cxn>
                <a:cxn ang="0">
                  <a:pos x="T6" y="T7"/>
                </a:cxn>
                <a:cxn ang="0">
                  <a:pos x="T8" y="T9"/>
                </a:cxn>
                <a:cxn ang="0">
                  <a:pos x="T10" y="T11"/>
                </a:cxn>
              </a:cxnLst>
              <a:rect l="0" t="0" r="r" b="b"/>
              <a:pathLst>
                <a:path w="20" h="27">
                  <a:moveTo>
                    <a:pt x="20" y="0"/>
                  </a:moveTo>
                  <a:cubicBezTo>
                    <a:pt x="14" y="0"/>
                    <a:pt x="10" y="3"/>
                    <a:pt x="7" y="6"/>
                  </a:cubicBezTo>
                  <a:cubicBezTo>
                    <a:pt x="2" y="11"/>
                    <a:pt x="1" y="18"/>
                    <a:pt x="0" y="25"/>
                  </a:cubicBezTo>
                  <a:cubicBezTo>
                    <a:pt x="2" y="26"/>
                    <a:pt x="3" y="27"/>
                    <a:pt x="4" y="27"/>
                  </a:cubicBezTo>
                  <a:cubicBezTo>
                    <a:pt x="12" y="25"/>
                    <a:pt x="18" y="19"/>
                    <a:pt x="19" y="11"/>
                  </a:cubicBezTo>
                  <a:cubicBezTo>
                    <a:pt x="20" y="8"/>
                    <a:pt x="20" y="4"/>
                    <a:pt x="2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8" name="Freeform 64"/>
            <p:cNvSpPr/>
            <p:nvPr/>
          </p:nvSpPr>
          <p:spPr bwMode="auto">
            <a:xfrm>
              <a:off x="2447926" y="11288713"/>
              <a:ext cx="79375" cy="93663"/>
            </a:xfrm>
            <a:custGeom>
              <a:avLst/>
              <a:gdLst>
                <a:gd name="T0" fmla="*/ 21 w 21"/>
                <a:gd name="T1" fmla="*/ 3 h 25"/>
                <a:gd name="T2" fmla="*/ 7 w 21"/>
                <a:gd name="T3" fmla="*/ 5 h 25"/>
                <a:gd name="T4" fmla="*/ 0 w 21"/>
                <a:gd name="T5" fmla="*/ 18 h 25"/>
                <a:gd name="T6" fmla="*/ 3 w 21"/>
                <a:gd name="T7" fmla="*/ 24 h 25"/>
                <a:gd name="T8" fmla="*/ 10 w 21"/>
                <a:gd name="T9" fmla="*/ 24 h 25"/>
                <a:gd name="T10" fmla="*/ 18 w 21"/>
                <a:gd name="T11" fmla="*/ 15 h 25"/>
                <a:gd name="T12" fmla="*/ 21 w 21"/>
                <a:gd name="T13" fmla="*/ 3 h 25"/>
              </a:gdLst>
              <a:ahLst/>
              <a:cxnLst>
                <a:cxn ang="0">
                  <a:pos x="T0" y="T1"/>
                </a:cxn>
                <a:cxn ang="0">
                  <a:pos x="T2" y="T3"/>
                </a:cxn>
                <a:cxn ang="0">
                  <a:pos x="T4" y="T5"/>
                </a:cxn>
                <a:cxn ang="0">
                  <a:pos x="T6" y="T7"/>
                </a:cxn>
                <a:cxn ang="0">
                  <a:pos x="T8" y="T9"/>
                </a:cxn>
                <a:cxn ang="0">
                  <a:pos x="T10" y="T11"/>
                </a:cxn>
                <a:cxn ang="0">
                  <a:pos x="T12" y="T13"/>
                </a:cxn>
              </a:cxnLst>
              <a:rect l="0" t="0" r="r" b="b"/>
              <a:pathLst>
                <a:path w="21" h="25">
                  <a:moveTo>
                    <a:pt x="21" y="3"/>
                  </a:moveTo>
                  <a:cubicBezTo>
                    <a:pt x="15" y="0"/>
                    <a:pt x="10" y="1"/>
                    <a:pt x="7" y="5"/>
                  </a:cubicBezTo>
                  <a:cubicBezTo>
                    <a:pt x="3" y="8"/>
                    <a:pt x="1" y="12"/>
                    <a:pt x="0" y="18"/>
                  </a:cubicBezTo>
                  <a:cubicBezTo>
                    <a:pt x="0" y="20"/>
                    <a:pt x="1" y="23"/>
                    <a:pt x="3" y="24"/>
                  </a:cubicBezTo>
                  <a:cubicBezTo>
                    <a:pt x="5" y="25"/>
                    <a:pt x="7" y="25"/>
                    <a:pt x="10" y="24"/>
                  </a:cubicBezTo>
                  <a:cubicBezTo>
                    <a:pt x="14" y="22"/>
                    <a:pt x="16" y="19"/>
                    <a:pt x="18" y="15"/>
                  </a:cubicBezTo>
                  <a:cubicBezTo>
                    <a:pt x="19" y="11"/>
                    <a:pt x="20" y="7"/>
                    <a:pt x="21" y="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9" name="Freeform 65"/>
            <p:cNvSpPr/>
            <p:nvPr/>
          </p:nvSpPr>
          <p:spPr bwMode="auto">
            <a:xfrm>
              <a:off x="2571751" y="11487151"/>
              <a:ext cx="71437" cy="104775"/>
            </a:xfrm>
            <a:custGeom>
              <a:avLst/>
              <a:gdLst>
                <a:gd name="T0" fmla="*/ 7 w 19"/>
                <a:gd name="T1" fmla="*/ 0 h 28"/>
                <a:gd name="T2" fmla="*/ 3 w 19"/>
                <a:gd name="T3" fmla="*/ 17 h 28"/>
                <a:gd name="T4" fmla="*/ 12 w 19"/>
                <a:gd name="T5" fmla="*/ 28 h 28"/>
                <a:gd name="T6" fmla="*/ 18 w 19"/>
                <a:gd name="T7" fmla="*/ 20 h 28"/>
                <a:gd name="T8" fmla="*/ 16 w 19"/>
                <a:gd name="T9" fmla="*/ 11 h 28"/>
                <a:gd name="T10" fmla="*/ 7 w 19"/>
                <a:gd name="T11" fmla="*/ 0 h 28"/>
              </a:gdLst>
              <a:ahLst/>
              <a:cxnLst>
                <a:cxn ang="0">
                  <a:pos x="T0" y="T1"/>
                </a:cxn>
                <a:cxn ang="0">
                  <a:pos x="T2" y="T3"/>
                </a:cxn>
                <a:cxn ang="0">
                  <a:pos x="T4" y="T5"/>
                </a:cxn>
                <a:cxn ang="0">
                  <a:pos x="T6" y="T7"/>
                </a:cxn>
                <a:cxn ang="0">
                  <a:pos x="T8" y="T9"/>
                </a:cxn>
                <a:cxn ang="0">
                  <a:pos x="T10" y="T11"/>
                </a:cxn>
              </a:cxnLst>
              <a:rect l="0" t="0" r="r" b="b"/>
              <a:pathLst>
                <a:path w="19" h="28">
                  <a:moveTo>
                    <a:pt x="7" y="0"/>
                  </a:moveTo>
                  <a:cubicBezTo>
                    <a:pt x="2" y="5"/>
                    <a:pt x="0" y="11"/>
                    <a:pt x="3" y="17"/>
                  </a:cubicBezTo>
                  <a:cubicBezTo>
                    <a:pt x="5" y="21"/>
                    <a:pt x="8" y="25"/>
                    <a:pt x="12" y="28"/>
                  </a:cubicBezTo>
                  <a:cubicBezTo>
                    <a:pt x="16" y="27"/>
                    <a:pt x="18" y="24"/>
                    <a:pt x="18" y="20"/>
                  </a:cubicBezTo>
                  <a:cubicBezTo>
                    <a:pt x="19" y="16"/>
                    <a:pt x="18" y="13"/>
                    <a:pt x="16" y="11"/>
                  </a:cubicBezTo>
                  <a:cubicBezTo>
                    <a:pt x="14" y="7"/>
                    <a:pt x="11" y="3"/>
                    <a:pt x="7"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0" name="Freeform 66"/>
            <p:cNvSpPr/>
            <p:nvPr/>
          </p:nvSpPr>
          <p:spPr bwMode="auto">
            <a:xfrm>
              <a:off x="2924176" y="11561763"/>
              <a:ext cx="87312" cy="79375"/>
            </a:xfrm>
            <a:custGeom>
              <a:avLst/>
              <a:gdLst>
                <a:gd name="T0" fmla="*/ 23 w 23"/>
                <a:gd name="T1" fmla="*/ 21 h 21"/>
                <a:gd name="T2" fmla="*/ 1 w 23"/>
                <a:gd name="T3" fmla="*/ 0 h 21"/>
                <a:gd name="T4" fmla="*/ 5 w 23"/>
                <a:gd name="T5" fmla="*/ 13 h 21"/>
                <a:gd name="T6" fmla="*/ 23 w 23"/>
                <a:gd name="T7" fmla="*/ 21 h 21"/>
              </a:gdLst>
              <a:ahLst/>
              <a:cxnLst>
                <a:cxn ang="0">
                  <a:pos x="T0" y="T1"/>
                </a:cxn>
                <a:cxn ang="0">
                  <a:pos x="T2" y="T3"/>
                </a:cxn>
                <a:cxn ang="0">
                  <a:pos x="T4" y="T5"/>
                </a:cxn>
                <a:cxn ang="0">
                  <a:pos x="T6" y="T7"/>
                </a:cxn>
              </a:cxnLst>
              <a:rect l="0" t="0" r="r" b="b"/>
              <a:pathLst>
                <a:path w="23" h="21">
                  <a:moveTo>
                    <a:pt x="23" y="21"/>
                  </a:moveTo>
                  <a:cubicBezTo>
                    <a:pt x="20" y="6"/>
                    <a:pt x="13" y="0"/>
                    <a:pt x="1" y="0"/>
                  </a:cubicBezTo>
                  <a:cubicBezTo>
                    <a:pt x="0" y="5"/>
                    <a:pt x="1" y="10"/>
                    <a:pt x="5" y="13"/>
                  </a:cubicBezTo>
                  <a:cubicBezTo>
                    <a:pt x="10" y="18"/>
                    <a:pt x="15" y="21"/>
                    <a:pt x="23" y="2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1" name="Freeform 67"/>
            <p:cNvSpPr/>
            <p:nvPr/>
          </p:nvSpPr>
          <p:spPr bwMode="auto">
            <a:xfrm>
              <a:off x="2887663" y="11412538"/>
              <a:ext cx="44450" cy="112713"/>
            </a:xfrm>
            <a:custGeom>
              <a:avLst/>
              <a:gdLst>
                <a:gd name="T0" fmla="*/ 5 w 12"/>
                <a:gd name="T1" fmla="*/ 30 h 30"/>
                <a:gd name="T2" fmla="*/ 12 w 12"/>
                <a:gd name="T3" fmla="*/ 17 h 30"/>
                <a:gd name="T4" fmla="*/ 11 w 12"/>
                <a:gd name="T5" fmla="*/ 0 h 30"/>
                <a:gd name="T6" fmla="*/ 3 w 12"/>
                <a:gd name="T7" fmla="*/ 5 h 30"/>
                <a:gd name="T8" fmla="*/ 5 w 12"/>
                <a:gd name="T9" fmla="*/ 30 h 30"/>
              </a:gdLst>
              <a:ahLst/>
              <a:cxnLst>
                <a:cxn ang="0">
                  <a:pos x="T0" y="T1"/>
                </a:cxn>
                <a:cxn ang="0">
                  <a:pos x="T2" y="T3"/>
                </a:cxn>
                <a:cxn ang="0">
                  <a:pos x="T4" y="T5"/>
                </a:cxn>
                <a:cxn ang="0">
                  <a:pos x="T6" y="T7"/>
                </a:cxn>
                <a:cxn ang="0">
                  <a:pos x="T8" y="T9"/>
                </a:cxn>
              </a:cxnLst>
              <a:rect l="0" t="0" r="r" b="b"/>
              <a:pathLst>
                <a:path w="12" h="30">
                  <a:moveTo>
                    <a:pt x="5" y="30"/>
                  </a:moveTo>
                  <a:cubicBezTo>
                    <a:pt x="11" y="27"/>
                    <a:pt x="12" y="22"/>
                    <a:pt x="12" y="17"/>
                  </a:cubicBezTo>
                  <a:cubicBezTo>
                    <a:pt x="12" y="11"/>
                    <a:pt x="11" y="6"/>
                    <a:pt x="11" y="0"/>
                  </a:cubicBezTo>
                  <a:cubicBezTo>
                    <a:pt x="7" y="0"/>
                    <a:pt x="5" y="2"/>
                    <a:pt x="3" y="5"/>
                  </a:cubicBezTo>
                  <a:cubicBezTo>
                    <a:pt x="0" y="14"/>
                    <a:pt x="1" y="22"/>
                    <a:pt x="5" y="3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2" name="Freeform 68"/>
            <p:cNvSpPr/>
            <p:nvPr/>
          </p:nvSpPr>
          <p:spPr bwMode="auto">
            <a:xfrm>
              <a:off x="2747963" y="11536363"/>
              <a:ext cx="71437" cy="100013"/>
            </a:xfrm>
            <a:custGeom>
              <a:avLst/>
              <a:gdLst>
                <a:gd name="T0" fmla="*/ 13 w 19"/>
                <a:gd name="T1" fmla="*/ 27 h 27"/>
                <a:gd name="T2" fmla="*/ 4 w 19"/>
                <a:gd name="T3" fmla="*/ 0 h 27"/>
                <a:gd name="T4" fmla="*/ 1 w 19"/>
                <a:gd name="T5" fmla="*/ 5 h 27"/>
                <a:gd name="T6" fmla="*/ 5 w 19"/>
                <a:gd name="T7" fmla="*/ 19 h 27"/>
                <a:gd name="T8" fmla="*/ 13 w 19"/>
                <a:gd name="T9" fmla="*/ 27 h 27"/>
              </a:gdLst>
              <a:ahLst/>
              <a:cxnLst>
                <a:cxn ang="0">
                  <a:pos x="T0" y="T1"/>
                </a:cxn>
                <a:cxn ang="0">
                  <a:pos x="T2" y="T3"/>
                </a:cxn>
                <a:cxn ang="0">
                  <a:pos x="T4" y="T5"/>
                </a:cxn>
                <a:cxn ang="0">
                  <a:pos x="T6" y="T7"/>
                </a:cxn>
                <a:cxn ang="0">
                  <a:pos x="T8" y="T9"/>
                </a:cxn>
              </a:cxnLst>
              <a:rect l="0" t="0" r="r" b="b"/>
              <a:pathLst>
                <a:path w="19" h="27">
                  <a:moveTo>
                    <a:pt x="13" y="27"/>
                  </a:moveTo>
                  <a:cubicBezTo>
                    <a:pt x="19" y="18"/>
                    <a:pt x="16" y="10"/>
                    <a:pt x="4" y="0"/>
                  </a:cubicBezTo>
                  <a:cubicBezTo>
                    <a:pt x="3" y="2"/>
                    <a:pt x="1" y="4"/>
                    <a:pt x="1" y="5"/>
                  </a:cubicBezTo>
                  <a:cubicBezTo>
                    <a:pt x="0" y="11"/>
                    <a:pt x="2" y="15"/>
                    <a:pt x="5" y="19"/>
                  </a:cubicBezTo>
                  <a:cubicBezTo>
                    <a:pt x="8" y="21"/>
                    <a:pt x="10" y="24"/>
                    <a:pt x="13"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3" name="Freeform 69"/>
            <p:cNvSpPr/>
            <p:nvPr/>
          </p:nvSpPr>
          <p:spPr bwMode="auto">
            <a:xfrm>
              <a:off x="2268538" y="11344276"/>
              <a:ext cx="63500" cy="93663"/>
            </a:xfrm>
            <a:custGeom>
              <a:avLst/>
              <a:gdLst>
                <a:gd name="T0" fmla="*/ 8 w 17"/>
                <a:gd name="T1" fmla="*/ 0 h 25"/>
                <a:gd name="T2" fmla="*/ 8 w 17"/>
                <a:gd name="T3" fmla="*/ 25 h 25"/>
                <a:gd name="T4" fmla="*/ 16 w 17"/>
                <a:gd name="T5" fmla="*/ 17 h 25"/>
                <a:gd name="T6" fmla="*/ 16 w 17"/>
                <a:gd name="T7" fmla="*/ 14 h 25"/>
                <a:gd name="T8" fmla="*/ 8 w 17"/>
                <a:gd name="T9" fmla="*/ 0 h 25"/>
              </a:gdLst>
              <a:ahLst/>
              <a:cxnLst>
                <a:cxn ang="0">
                  <a:pos x="T0" y="T1"/>
                </a:cxn>
                <a:cxn ang="0">
                  <a:pos x="T2" y="T3"/>
                </a:cxn>
                <a:cxn ang="0">
                  <a:pos x="T4" y="T5"/>
                </a:cxn>
                <a:cxn ang="0">
                  <a:pos x="T6" y="T7"/>
                </a:cxn>
                <a:cxn ang="0">
                  <a:pos x="T8" y="T9"/>
                </a:cxn>
              </a:cxnLst>
              <a:rect l="0" t="0" r="r" b="b"/>
              <a:pathLst>
                <a:path w="17" h="25">
                  <a:moveTo>
                    <a:pt x="8" y="0"/>
                  </a:moveTo>
                  <a:cubicBezTo>
                    <a:pt x="0" y="10"/>
                    <a:pt x="0" y="14"/>
                    <a:pt x="8" y="25"/>
                  </a:cubicBezTo>
                  <a:cubicBezTo>
                    <a:pt x="13" y="24"/>
                    <a:pt x="15" y="21"/>
                    <a:pt x="16" y="17"/>
                  </a:cubicBezTo>
                  <a:cubicBezTo>
                    <a:pt x="16" y="16"/>
                    <a:pt x="17" y="14"/>
                    <a:pt x="16" y="14"/>
                  </a:cubicBezTo>
                  <a:cubicBezTo>
                    <a:pt x="10" y="11"/>
                    <a:pt x="14" y="3"/>
                    <a:pt x="8"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4" name="Freeform 70"/>
            <p:cNvSpPr/>
            <p:nvPr/>
          </p:nvSpPr>
          <p:spPr bwMode="auto">
            <a:xfrm>
              <a:off x="2219326" y="11164888"/>
              <a:ext cx="101600" cy="63500"/>
            </a:xfrm>
            <a:custGeom>
              <a:avLst/>
              <a:gdLst>
                <a:gd name="T0" fmla="*/ 27 w 27"/>
                <a:gd name="T1" fmla="*/ 3 h 17"/>
                <a:gd name="T2" fmla="*/ 9 w 27"/>
                <a:gd name="T3" fmla="*/ 4 h 17"/>
                <a:gd name="T4" fmla="*/ 0 w 27"/>
                <a:gd name="T5" fmla="*/ 14 h 17"/>
                <a:gd name="T6" fmla="*/ 8 w 27"/>
                <a:gd name="T7" fmla="*/ 14 h 17"/>
                <a:gd name="T8" fmla="*/ 20 w 27"/>
                <a:gd name="T9" fmla="*/ 10 h 17"/>
                <a:gd name="T10" fmla="*/ 27 w 27"/>
                <a:gd name="T11" fmla="*/ 3 h 17"/>
              </a:gdLst>
              <a:ahLst/>
              <a:cxnLst>
                <a:cxn ang="0">
                  <a:pos x="T0" y="T1"/>
                </a:cxn>
                <a:cxn ang="0">
                  <a:pos x="T2" y="T3"/>
                </a:cxn>
                <a:cxn ang="0">
                  <a:pos x="T4" y="T5"/>
                </a:cxn>
                <a:cxn ang="0">
                  <a:pos x="T6" y="T7"/>
                </a:cxn>
                <a:cxn ang="0">
                  <a:pos x="T8" y="T9"/>
                </a:cxn>
                <a:cxn ang="0">
                  <a:pos x="T10" y="T11"/>
                </a:cxn>
              </a:cxnLst>
              <a:rect l="0" t="0" r="r" b="b"/>
              <a:pathLst>
                <a:path w="27" h="17">
                  <a:moveTo>
                    <a:pt x="27" y="3"/>
                  </a:moveTo>
                  <a:cubicBezTo>
                    <a:pt x="20" y="0"/>
                    <a:pt x="15" y="2"/>
                    <a:pt x="9" y="4"/>
                  </a:cubicBezTo>
                  <a:cubicBezTo>
                    <a:pt x="4" y="6"/>
                    <a:pt x="2" y="9"/>
                    <a:pt x="0" y="14"/>
                  </a:cubicBezTo>
                  <a:cubicBezTo>
                    <a:pt x="3" y="17"/>
                    <a:pt x="6" y="15"/>
                    <a:pt x="8" y="14"/>
                  </a:cubicBezTo>
                  <a:cubicBezTo>
                    <a:pt x="12" y="13"/>
                    <a:pt x="16" y="12"/>
                    <a:pt x="20" y="10"/>
                  </a:cubicBezTo>
                  <a:cubicBezTo>
                    <a:pt x="22" y="9"/>
                    <a:pt x="24" y="6"/>
                    <a:pt x="27" y="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5" name="Freeform 71"/>
            <p:cNvSpPr/>
            <p:nvPr/>
          </p:nvSpPr>
          <p:spPr bwMode="auto">
            <a:xfrm>
              <a:off x="2122488" y="11066463"/>
              <a:ext cx="104775" cy="63500"/>
            </a:xfrm>
            <a:custGeom>
              <a:avLst/>
              <a:gdLst>
                <a:gd name="T0" fmla="*/ 0 w 28"/>
                <a:gd name="T1" fmla="*/ 14 h 17"/>
                <a:gd name="T2" fmla="*/ 28 w 28"/>
                <a:gd name="T3" fmla="*/ 3 h 17"/>
                <a:gd name="T4" fmla="*/ 17 w 28"/>
                <a:gd name="T5" fmla="*/ 2 h 17"/>
                <a:gd name="T6" fmla="*/ 0 w 28"/>
                <a:gd name="T7" fmla="*/ 14 h 17"/>
              </a:gdLst>
              <a:ahLst/>
              <a:cxnLst>
                <a:cxn ang="0">
                  <a:pos x="T0" y="T1"/>
                </a:cxn>
                <a:cxn ang="0">
                  <a:pos x="T2" y="T3"/>
                </a:cxn>
                <a:cxn ang="0">
                  <a:pos x="T4" y="T5"/>
                </a:cxn>
                <a:cxn ang="0">
                  <a:pos x="T6" y="T7"/>
                </a:cxn>
              </a:cxnLst>
              <a:rect l="0" t="0" r="r" b="b"/>
              <a:pathLst>
                <a:path w="28" h="17">
                  <a:moveTo>
                    <a:pt x="0" y="14"/>
                  </a:moveTo>
                  <a:cubicBezTo>
                    <a:pt x="12" y="17"/>
                    <a:pt x="20" y="14"/>
                    <a:pt x="28" y="3"/>
                  </a:cubicBezTo>
                  <a:cubicBezTo>
                    <a:pt x="25" y="0"/>
                    <a:pt x="21" y="1"/>
                    <a:pt x="17" y="2"/>
                  </a:cubicBezTo>
                  <a:cubicBezTo>
                    <a:pt x="11" y="4"/>
                    <a:pt x="6" y="8"/>
                    <a:pt x="0" y="1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6" name="Freeform 72"/>
            <p:cNvSpPr/>
            <p:nvPr/>
          </p:nvSpPr>
          <p:spPr bwMode="auto">
            <a:xfrm>
              <a:off x="2316163" y="11250613"/>
              <a:ext cx="98425" cy="55563"/>
            </a:xfrm>
            <a:custGeom>
              <a:avLst/>
              <a:gdLst>
                <a:gd name="T0" fmla="*/ 26 w 26"/>
                <a:gd name="T1" fmla="*/ 2 h 15"/>
                <a:gd name="T2" fmla="*/ 16 w 26"/>
                <a:gd name="T3" fmla="*/ 1 h 15"/>
                <a:gd name="T4" fmla="*/ 0 w 26"/>
                <a:gd name="T5" fmla="*/ 11 h 15"/>
                <a:gd name="T6" fmla="*/ 8 w 26"/>
                <a:gd name="T7" fmla="*/ 14 h 15"/>
                <a:gd name="T8" fmla="*/ 26 w 26"/>
                <a:gd name="T9" fmla="*/ 2 h 15"/>
              </a:gdLst>
              <a:ahLst/>
              <a:cxnLst>
                <a:cxn ang="0">
                  <a:pos x="T0" y="T1"/>
                </a:cxn>
                <a:cxn ang="0">
                  <a:pos x="T2" y="T3"/>
                </a:cxn>
                <a:cxn ang="0">
                  <a:pos x="T4" y="T5"/>
                </a:cxn>
                <a:cxn ang="0">
                  <a:pos x="T6" y="T7"/>
                </a:cxn>
                <a:cxn ang="0">
                  <a:pos x="T8" y="T9"/>
                </a:cxn>
              </a:cxnLst>
              <a:rect l="0" t="0" r="r" b="b"/>
              <a:pathLst>
                <a:path w="26" h="15">
                  <a:moveTo>
                    <a:pt x="26" y="2"/>
                  </a:moveTo>
                  <a:cubicBezTo>
                    <a:pt x="21" y="2"/>
                    <a:pt x="19" y="1"/>
                    <a:pt x="16" y="1"/>
                  </a:cubicBezTo>
                  <a:cubicBezTo>
                    <a:pt x="6" y="0"/>
                    <a:pt x="6" y="1"/>
                    <a:pt x="0" y="11"/>
                  </a:cubicBezTo>
                  <a:cubicBezTo>
                    <a:pt x="2" y="14"/>
                    <a:pt x="5" y="15"/>
                    <a:pt x="8" y="14"/>
                  </a:cubicBezTo>
                  <a:cubicBezTo>
                    <a:pt x="14" y="12"/>
                    <a:pt x="20" y="9"/>
                    <a:pt x="26"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7" name="Freeform 73"/>
            <p:cNvSpPr/>
            <p:nvPr/>
          </p:nvSpPr>
          <p:spPr bwMode="auto">
            <a:xfrm>
              <a:off x="2057401" y="11156951"/>
              <a:ext cx="60325" cy="85725"/>
            </a:xfrm>
            <a:custGeom>
              <a:avLst/>
              <a:gdLst>
                <a:gd name="T0" fmla="*/ 3 w 16"/>
                <a:gd name="T1" fmla="*/ 23 h 23"/>
                <a:gd name="T2" fmla="*/ 16 w 16"/>
                <a:gd name="T3" fmla="*/ 4 h 23"/>
                <a:gd name="T4" fmla="*/ 14 w 16"/>
                <a:gd name="T5" fmla="*/ 0 h 23"/>
                <a:gd name="T6" fmla="*/ 10 w 16"/>
                <a:gd name="T7" fmla="*/ 1 h 23"/>
                <a:gd name="T8" fmla="*/ 3 w 16"/>
                <a:gd name="T9" fmla="*/ 23 h 23"/>
              </a:gdLst>
              <a:ahLst/>
              <a:cxnLst>
                <a:cxn ang="0">
                  <a:pos x="T0" y="T1"/>
                </a:cxn>
                <a:cxn ang="0">
                  <a:pos x="T2" y="T3"/>
                </a:cxn>
                <a:cxn ang="0">
                  <a:pos x="T4" y="T5"/>
                </a:cxn>
                <a:cxn ang="0">
                  <a:pos x="T6" y="T7"/>
                </a:cxn>
                <a:cxn ang="0">
                  <a:pos x="T8" y="T9"/>
                </a:cxn>
              </a:cxnLst>
              <a:rect l="0" t="0" r="r" b="b"/>
              <a:pathLst>
                <a:path w="16" h="23">
                  <a:moveTo>
                    <a:pt x="3" y="23"/>
                  </a:moveTo>
                  <a:cubicBezTo>
                    <a:pt x="11" y="18"/>
                    <a:pt x="16" y="14"/>
                    <a:pt x="16" y="4"/>
                  </a:cubicBezTo>
                  <a:cubicBezTo>
                    <a:pt x="16" y="3"/>
                    <a:pt x="15" y="1"/>
                    <a:pt x="14" y="0"/>
                  </a:cubicBezTo>
                  <a:cubicBezTo>
                    <a:pt x="13" y="0"/>
                    <a:pt x="11" y="0"/>
                    <a:pt x="10" y="1"/>
                  </a:cubicBezTo>
                  <a:cubicBezTo>
                    <a:pt x="2" y="6"/>
                    <a:pt x="0" y="13"/>
                    <a:pt x="3"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8" name="Freeform 74"/>
            <p:cNvSpPr/>
            <p:nvPr/>
          </p:nvSpPr>
          <p:spPr bwMode="auto">
            <a:xfrm>
              <a:off x="6040438" y="8204201"/>
              <a:ext cx="314325" cy="319088"/>
            </a:xfrm>
            <a:custGeom>
              <a:avLst/>
              <a:gdLst>
                <a:gd name="T0" fmla="*/ 72 w 84"/>
                <a:gd name="T1" fmla="*/ 63 h 85"/>
                <a:gd name="T2" fmla="*/ 21 w 84"/>
                <a:gd name="T3" fmla="*/ 74 h 85"/>
                <a:gd name="T4" fmla="*/ 12 w 84"/>
                <a:gd name="T5" fmla="*/ 22 h 85"/>
                <a:gd name="T6" fmla="*/ 63 w 84"/>
                <a:gd name="T7" fmla="*/ 11 h 85"/>
                <a:gd name="T8" fmla="*/ 72 w 84"/>
                <a:gd name="T9" fmla="*/ 63 h 85"/>
              </a:gdLst>
              <a:ahLst/>
              <a:cxnLst>
                <a:cxn ang="0">
                  <a:pos x="T0" y="T1"/>
                </a:cxn>
                <a:cxn ang="0">
                  <a:pos x="T2" y="T3"/>
                </a:cxn>
                <a:cxn ang="0">
                  <a:pos x="T4" y="T5"/>
                </a:cxn>
                <a:cxn ang="0">
                  <a:pos x="T6" y="T7"/>
                </a:cxn>
                <a:cxn ang="0">
                  <a:pos x="T8" y="T9"/>
                </a:cxn>
              </a:cxnLst>
              <a:rect l="0" t="0" r="r" b="b"/>
              <a:pathLst>
                <a:path w="84" h="85">
                  <a:moveTo>
                    <a:pt x="72" y="63"/>
                  </a:moveTo>
                  <a:cubicBezTo>
                    <a:pt x="61" y="80"/>
                    <a:pt x="38" y="85"/>
                    <a:pt x="21" y="74"/>
                  </a:cubicBezTo>
                  <a:cubicBezTo>
                    <a:pt x="4" y="63"/>
                    <a:pt x="0" y="39"/>
                    <a:pt x="12" y="22"/>
                  </a:cubicBezTo>
                  <a:cubicBezTo>
                    <a:pt x="23" y="5"/>
                    <a:pt x="46" y="0"/>
                    <a:pt x="63" y="11"/>
                  </a:cubicBezTo>
                  <a:cubicBezTo>
                    <a:pt x="80" y="22"/>
                    <a:pt x="84" y="46"/>
                    <a:pt x="72" y="6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9" name="Freeform 75"/>
            <p:cNvSpPr>
              <a:spLocks noEditPoints="1"/>
            </p:cNvSpPr>
            <p:nvPr/>
          </p:nvSpPr>
          <p:spPr bwMode="auto">
            <a:xfrm>
              <a:off x="6018213" y="8204201"/>
              <a:ext cx="358775" cy="319088"/>
            </a:xfrm>
            <a:custGeom>
              <a:avLst/>
              <a:gdLst>
                <a:gd name="T0" fmla="*/ 47 w 96"/>
                <a:gd name="T1" fmla="*/ 85 h 85"/>
                <a:gd name="T2" fmla="*/ 24 w 96"/>
                <a:gd name="T3" fmla="*/ 78 h 85"/>
                <a:gd name="T4" fmla="*/ 13 w 96"/>
                <a:gd name="T5" fmla="*/ 19 h 85"/>
                <a:gd name="T6" fmla="*/ 49 w 96"/>
                <a:gd name="T7" fmla="*/ 0 h 85"/>
                <a:gd name="T8" fmla="*/ 72 w 96"/>
                <a:gd name="T9" fmla="*/ 7 h 85"/>
                <a:gd name="T10" fmla="*/ 83 w 96"/>
                <a:gd name="T11" fmla="*/ 66 h 85"/>
                <a:gd name="T12" fmla="*/ 47 w 96"/>
                <a:gd name="T13" fmla="*/ 85 h 85"/>
                <a:gd name="T14" fmla="*/ 49 w 96"/>
                <a:gd name="T15" fmla="*/ 10 h 85"/>
                <a:gd name="T16" fmla="*/ 22 w 96"/>
                <a:gd name="T17" fmla="*/ 25 h 85"/>
                <a:gd name="T18" fmla="*/ 30 w 96"/>
                <a:gd name="T19" fmla="*/ 69 h 85"/>
                <a:gd name="T20" fmla="*/ 47 w 96"/>
                <a:gd name="T21" fmla="*/ 75 h 85"/>
                <a:gd name="T22" fmla="*/ 74 w 96"/>
                <a:gd name="T23" fmla="*/ 60 h 85"/>
                <a:gd name="T24" fmla="*/ 66 w 96"/>
                <a:gd name="T25" fmla="*/ 15 h 85"/>
                <a:gd name="T26" fmla="*/ 49 w 96"/>
                <a:gd name="T27" fmla="*/ 1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6" h="85">
                  <a:moveTo>
                    <a:pt x="47" y="85"/>
                  </a:moveTo>
                  <a:cubicBezTo>
                    <a:pt x="39" y="85"/>
                    <a:pt x="31" y="83"/>
                    <a:pt x="24" y="78"/>
                  </a:cubicBezTo>
                  <a:cubicBezTo>
                    <a:pt x="5" y="65"/>
                    <a:pt x="0" y="39"/>
                    <a:pt x="13" y="19"/>
                  </a:cubicBezTo>
                  <a:cubicBezTo>
                    <a:pt x="21" y="7"/>
                    <a:pt x="35" y="0"/>
                    <a:pt x="49" y="0"/>
                  </a:cubicBezTo>
                  <a:cubicBezTo>
                    <a:pt x="57" y="0"/>
                    <a:pt x="65" y="2"/>
                    <a:pt x="72" y="7"/>
                  </a:cubicBezTo>
                  <a:cubicBezTo>
                    <a:pt x="91" y="20"/>
                    <a:pt x="96" y="46"/>
                    <a:pt x="83" y="66"/>
                  </a:cubicBezTo>
                  <a:cubicBezTo>
                    <a:pt x="75" y="78"/>
                    <a:pt x="61" y="85"/>
                    <a:pt x="47" y="85"/>
                  </a:cubicBezTo>
                  <a:close/>
                  <a:moveTo>
                    <a:pt x="49" y="10"/>
                  </a:moveTo>
                  <a:cubicBezTo>
                    <a:pt x="38" y="10"/>
                    <a:pt x="28" y="16"/>
                    <a:pt x="22" y="25"/>
                  </a:cubicBezTo>
                  <a:cubicBezTo>
                    <a:pt x="12" y="40"/>
                    <a:pt x="16" y="60"/>
                    <a:pt x="30" y="69"/>
                  </a:cubicBezTo>
                  <a:cubicBezTo>
                    <a:pt x="35" y="73"/>
                    <a:pt x="41" y="75"/>
                    <a:pt x="47" y="75"/>
                  </a:cubicBezTo>
                  <a:cubicBezTo>
                    <a:pt x="58" y="75"/>
                    <a:pt x="68" y="69"/>
                    <a:pt x="74" y="60"/>
                  </a:cubicBezTo>
                  <a:cubicBezTo>
                    <a:pt x="84" y="45"/>
                    <a:pt x="80" y="25"/>
                    <a:pt x="66" y="15"/>
                  </a:cubicBezTo>
                  <a:cubicBezTo>
                    <a:pt x="61" y="12"/>
                    <a:pt x="55" y="10"/>
                    <a:pt x="49" y="1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0" name="Freeform 76"/>
            <p:cNvSpPr/>
            <p:nvPr/>
          </p:nvSpPr>
          <p:spPr bwMode="auto">
            <a:xfrm>
              <a:off x="6186488" y="8229601"/>
              <a:ext cx="101600" cy="101600"/>
            </a:xfrm>
            <a:custGeom>
              <a:avLst/>
              <a:gdLst>
                <a:gd name="T0" fmla="*/ 20 w 27"/>
                <a:gd name="T1" fmla="*/ 4 h 27"/>
                <a:gd name="T2" fmla="*/ 24 w 27"/>
                <a:gd name="T3" fmla="*/ 20 h 27"/>
                <a:gd name="T4" fmla="*/ 7 w 27"/>
                <a:gd name="T5" fmla="*/ 23 h 27"/>
                <a:gd name="T6" fmla="*/ 4 w 27"/>
                <a:gd name="T7" fmla="*/ 7 h 27"/>
                <a:gd name="T8" fmla="*/ 20 w 27"/>
                <a:gd name="T9" fmla="*/ 4 h 27"/>
              </a:gdLst>
              <a:ahLst/>
              <a:cxnLst>
                <a:cxn ang="0">
                  <a:pos x="T0" y="T1"/>
                </a:cxn>
                <a:cxn ang="0">
                  <a:pos x="T2" y="T3"/>
                </a:cxn>
                <a:cxn ang="0">
                  <a:pos x="T4" y="T5"/>
                </a:cxn>
                <a:cxn ang="0">
                  <a:pos x="T6" y="T7"/>
                </a:cxn>
                <a:cxn ang="0">
                  <a:pos x="T8" y="T9"/>
                </a:cxn>
              </a:cxnLst>
              <a:rect l="0" t="0" r="r" b="b"/>
              <a:pathLst>
                <a:path w="27" h="27">
                  <a:moveTo>
                    <a:pt x="20" y="4"/>
                  </a:moveTo>
                  <a:cubicBezTo>
                    <a:pt x="26" y="8"/>
                    <a:pt x="27" y="15"/>
                    <a:pt x="24" y="20"/>
                  </a:cubicBezTo>
                  <a:cubicBezTo>
                    <a:pt x="20" y="25"/>
                    <a:pt x="13" y="27"/>
                    <a:pt x="7" y="23"/>
                  </a:cubicBezTo>
                  <a:cubicBezTo>
                    <a:pt x="2" y="19"/>
                    <a:pt x="0" y="12"/>
                    <a:pt x="4" y="7"/>
                  </a:cubicBezTo>
                  <a:cubicBezTo>
                    <a:pt x="7" y="2"/>
                    <a:pt x="15" y="0"/>
                    <a:pt x="20" y="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1" name="Freeform 77"/>
            <p:cNvSpPr/>
            <p:nvPr/>
          </p:nvSpPr>
          <p:spPr bwMode="auto">
            <a:xfrm>
              <a:off x="5946776" y="8204201"/>
              <a:ext cx="55562" cy="104775"/>
            </a:xfrm>
            <a:custGeom>
              <a:avLst/>
              <a:gdLst>
                <a:gd name="T0" fmla="*/ 9 w 15"/>
                <a:gd name="T1" fmla="*/ 22 h 28"/>
                <a:gd name="T2" fmla="*/ 13 w 15"/>
                <a:gd name="T3" fmla="*/ 8 h 28"/>
                <a:gd name="T4" fmla="*/ 13 w 15"/>
                <a:gd name="T5" fmla="*/ 2 h 28"/>
                <a:gd name="T6" fmla="*/ 7 w 15"/>
                <a:gd name="T7" fmla="*/ 2 h 28"/>
                <a:gd name="T8" fmla="*/ 1 w 15"/>
                <a:gd name="T9" fmla="*/ 22 h 28"/>
                <a:gd name="T10" fmla="*/ 9 w 15"/>
                <a:gd name="T11" fmla="*/ 22 h 28"/>
              </a:gdLst>
              <a:ahLst/>
              <a:cxnLst>
                <a:cxn ang="0">
                  <a:pos x="T0" y="T1"/>
                </a:cxn>
                <a:cxn ang="0">
                  <a:pos x="T2" y="T3"/>
                </a:cxn>
                <a:cxn ang="0">
                  <a:pos x="T4" y="T5"/>
                </a:cxn>
                <a:cxn ang="0">
                  <a:pos x="T6" y="T7"/>
                </a:cxn>
                <a:cxn ang="0">
                  <a:pos x="T8" y="T9"/>
                </a:cxn>
                <a:cxn ang="0">
                  <a:pos x="T10" y="T11"/>
                </a:cxn>
              </a:cxnLst>
              <a:rect l="0" t="0" r="r" b="b"/>
              <a:pathLst>
                <a:path w="15" h="28">
                  <a:moveTo>
                    <a:pt x="9" y="22"/>
                  </a:moveTo>
                  <a:cubicBezTo>
                    <a:pt x="9" y="17"/>
                    <a:pt x="10" y="12"/>
                    <a:pt x="13" y="8"/>
                  </a:cubicBezTo>
                  <a:cubicBezTo>
                    <a:pt x="15" y="6"/>
                    <a:pt x="15" y="3"/>
                    <a:pt x="13" y="2"/>
                  </a:cubicBezTo>
                  <a:cubicBezTo>
                    <a:pt x="12" y="0"/>
                    <a:pt x="9" y="0"/>
                    <a:pt x="7" y="2"/>
                  </a:cubicBezTo>
                  <a:cubicBezTo>
                    <a:pt x="3" y="7"/>
                    <a:pt x="0" y="15"/>
                    <a:pt x="1" y="22"/>
                  </a:cubicBezTo>
                  <a:cubicBezTo>
                    <a:pt x="1" y="27"/>
                    <a:pt x="10" y="28"/>
                    <a:pt x="9" y="2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3" name="Freeform 79"/>
            <p:cNvSpPr/>
            <p:nvPr/>
          </p:nvSpPr>
          <p:spPr bwMode="auto">
            <a:xfrm>
              <a:off x="4981576" y="8793163"/>
              <a:ext cx="841375" cy="465138"/>
            </a:xfrm>
            <a:custGeom>
              <a:avLst/>
              <a:gdLst>
                <a:gd name="T0" fmla="*/ 0 w 224"/>
                <a:gd name="T1" fmla="*/ 102 h 124"/>
                <a:gd name="T2" fmla="*/ 71 w 224"/>
                <a:gd name="T3" fmla="*/ 63 h 124"/>
                <a:gd name="T4" fmla="*/ 147 w 224"/>
                <a:gd name="T5" fmla="*/ 6 h 124"/>
                <a:gd name="T6" fmla="*/ 215 w 224"/>
                <a:gd name="T7" fmla="*/ 41 h 124"/>
                <a:gd name="T8" fmla="*/ 167 w 224"/>
                <a:gd name="T9" fmla="*/ 112 h 124"/>
                <a:gd name="T10" fmla="*/ 76 w 224"/>
                <a:gd name="T11" fmla="*/ 120 h 124"/>
                <a:gd name="T12" fmla="*/ 1 w 224"/>
                <a:gd name="T13" fmla="*/ 104 h 124"/>
              </a:gdLst>
              <a:ahLst/>
              <a:cxnLst>
                <a:cxn ang="0">
                  <a:pos x="T0" y="T1"/>
                </a:cxn>
                <a:cxn ang="0">
                  <a:pos x="T2" y="T3"/>
                </a:cxn>
                <a:cxn ang="0">
                  <a:pos x="T4" y="T5"/>
                </a:cxn>
                <a:cxn ang="0">
                  <a:pos x="T6" y="T7"/>
                </a:cxn>
                <a:cxn ang="0">
                  <a:pos x="T8" y="T9"/>
                </a:cxn>
                <a:cxn ang="0">
                  <a:pos x="T10" y="T11"/>
                </a:cxn>
                <a:cxn ang="0">
                  <a:pos x="T12" y="T13"/>
                </a:cxn>
              </a:cxnLst>
              <a:rect l="0" t="0" r="r" b="b"/>
              <a:pathLst>
                <a:path w="224" h="124">
                  <a:moveTo>
                    <a:pt x="0" y="102"/>
                  </a:moveTo>
                  <a:cubicBezTo>
                    <a:pt x="29" y="98"/>
                    <a:pt x="51" y="84"/>
                    <a:pt x="71" y="63"/>
                  </a:cubicBezTo>
                  <a:cubicBezTo>
                    <a:pt x="95" y="37"/>
                    <a:pt x="112" y="13"/>
                    <a:pt x="147" y="6"/>
                  </a:cubicBezTo>
                  <a:cubicBezTo>
                    <a:pt x="174" y="0"/>
                    <a:pt x="207" y="12"/>
                    <a:pt x="215" y="41"/>
                  </a:cubicBezTo>
                  <a:cubicBezTo>
                    <a:pt x="224" y="76"/>
                    <a:pt x="196" y="99"/>
                    <a:pt x="167" y="112"/>
                  </a:cubicBezTo>
                  <a:cubicBezTo>
                    <a:pt x="139" y="124"/>
                    <a:pt x="107" y="121"/>
                    <a:pt x="76" y="120"/>
                  </a:cubicBezTo>
                  <a:cubicBezTo>
                    <a:pt x="61" y="120"/>
                    <a:pt x="9" y="111"/>
                    <a:pt x="1" y="104"/>
                  </a:cubicBezTo>
                </a:path>
              </a:pathLst>
            </a:custGeom>
            <a:solidFill>
              <a:srgbClr val="32AB9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4" name="Freeform 80"/>
            <p:cNvSpPr/>
            <p:nvPr/>
          </p:nvSpPr>
          <p:spPr bwMode="auto">
            <a:xfrm>
              <a:off x="4954588" y="8766176"/>
              <a:ext cx="860425" cy="500063"/>
            </a:xfrm>
            <a:custGeom>
              <a:avLst/>
              <a:gdLst>
                <a:gd name="T0" fmla="*/ 8 w 229"/>
                <a:gd name="T1" fmla="*/ 114 h 133"/>
                <a:gd name="T2" fmla="*/ 102 w 229"/>
                <a:gd name="T3" fmla="*/ 51 h 133"/>
                <a:gd name="T4" fmla="*/ 156 w 229"/>
                <a:gd name="T5" fmla="*/ 17 h 133"/>
                <a:gd name="T6" fmla="*/ 217 w 229"/>
                <a:gd name="T7" fmla="*/ 50 h 133"/>
                <a:gd name="T8" fmla="*/ 186 w 229"/>
                <a:gd name="T9" fmla="*/ 107 h 133"/>
                <a:gd name="T10" fmla="*/ 105 w 229"/>
                <a:gd name="T11" fmla="*/ 123 h 133"/>
                <a:gd name="T12" fmla="*/ 54 w 229"/>
                <a:gd name="T13" fmla="*/ 119 h 133"/>
                <a:gd name="T14" fmla="*/ 11 w 229"/>
                <a:gd name="T15" fmla="*/ 106 h 133"/>
                <a:gd name="T16" fmla="*/ 6 w 229"/>
                <a:gd name="T17" fmla="*/ 115 h 133"/>
                <a:gd name="T18" fmla="*/ 56 w 229"/>
                <a:gd name="T19" fmla="*/ 129 h 133"/>
                <a:gd name="T20" fmla="*/ 126 w 229"/>
                <a:gd name="T21" fmla="*/ 133 h 133"/>
                <a:gd name="T22" fmla="*/ 228 w 229"/>
                <a:gd name="T23" fmla="*/ 59 h 133"/>
                <a:gd name="T24" fmla="*/ 141 w 229"/>
                <a:gd name="T25" fmla="*/ 11 h 133"/>
                <a:gd name="T26" fmla="*/ 87 w 229"/>
                <a:gd name="T27" fmla="*/ 53 h 133"/>
                <a:gd name="T28" fmla="*/ 6 w 229"/>
                <a:gd name="T29" fmla="*/ 104 h 133"/>
                <a:gd name="T30" fmla="*/ 8 w 229"/>
                <a:gd name="T31" fmla="*/ 114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9" h="133">
                  <a:moveTo>
                    <a:pt x="8" y="114"/>
                  </a:moveTo>
                  <a:cubicBezTo>
                    <a:pt x="50" y="106"/>
                    <a:pt x="74" y="81"/>
                    <a:pt x="102" y="51"/>
                  </a:cubicBezTo>
                  <a:cubicBezTo>
                    <a:pt x="117" y="35"/>
                    <a:pt x="134" y="23"/>
                    <a:pt x="156" y="17"/>
                  </a:cubicBezTo>
                  <a:cubicBezTo>
                    <a:pt x="181" y="11"/>
                    <a:pt x="209" y="25"/>
                    <a:pt x="217" y="50"/>
                  </a:cubicBezTo>
                  <a:cubicBezTo>
                    <a:pt x="225" y="75"/>
                    <a:pt x="205" y="95"/>
                    <a:pt x="186" y="107"/>
                  </a:cubicBezTo>
                  <a:cubicBezTo>
                    <a:pt x="161" y="122"/>
                    <a:pt x="133" y="124"/>
                    <a:pt x="105" y="123"/>
                  </a:cubicBezTo>
                  <a:cubicBezTo>
                    <a:pt x="87" y="123"/>
                    <a:pt x="71" y="122"/>
                    <a:pt x="54" y="119"/>
                  </a:cubicBezTo>
                  <a:cubicBezTo>
                    <a:pt x="40" y="116"/>
                    <a:pt x="22" y="115"/>
                    <a:pt x="11" y="106"/>
                  </a:cubicBezTo>
                  <a:cubicBezTo>
                    <a:pt x="5" y="103"/>
                    <a:pt x="0" y="111"/>
                    <a:pt x="6" y="115"/>
                  </a:cubicBezTo>
                  <a:cubicBezTo>
                    <a:pt x="19" y="125"/>
                    <a:pt x="40" y="126"/>
                    <a:pt x="56" y="129"/>
                  </a:cubicBezTo>
                  <a:cubicBezTo>
                    <a:pt x="79" y="133"/>
                    <a:pt x="103" y="133"/>
                    <a:pt x="126" y="133"/>
                  </a:cubicBezTo>
                  <a:cubicBezTo>
                    <a:pt x="169" y="132"/>
                    <a:pt x="228" y="110"/>
                    <a:pt x="228" y="59"/>
                  </a:cubicBezTo>
                  <a:cubicBezTo>
                    <a:pt x="229" y="14"/>
                    <a:pt x="177" y="0"/>
                    <a:pt x="141" y="11"/>
                  </a:cubicBezTo>
                  <a:cubicBezTo>
                    <a:pt x="119" y="19"/>
                    <a:pt x="102" y="36"/>
                    <a:pt x="87" y="53"/>
                  </a:cubicBezTo>
                  <a:cubicBezTo>
                    <a:pt x="63" y="78"/>
                    <a:pt x="41" y="98"/>
                    <a:pt x="6" y="104"/>
                  </a:cubicBezTo>
                  <a:cubicBezTo>
                    <a:pt x="0" y="105"/>
                    <a:pt x="2" y="115"/>
                    <a:pt x="8" y="11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5" name="Freeform 81"/>
            <p:cNvSpPr/>
            <p:nvPr/>
          </p:nvSpPr>
          <p:spPr bwMode="auto">
            <a:xfrm>
              <a:off x="3946526" y="8650288"/>
              <a:ext cx="523875" cy="468313"/>
            </a:xfrm>
            <a:custGeom>
              <a:avLst/>
              <a:gdLst>
                <a:gd name="T0" fmla="*/ 100 w 140"/>
                <a:gd name="T1" fmla="*/ 101 h 125"/>
                <a:gd name="T2" fmla="*/ 105 w 140"/>
                <a:gd name="T3" fmla="*/ 14 h 125"/>
                <a:gd name="T4" fmla="*/ 98 w 140"/>
                <a:gd name="T5" fmla="*/ 104 h 125"/>
                <a:gd name="T6" fmla="*/ 96 w 140"/>
                <a:gd name="T7" fmla="*/ 106 h 125"/>
                <a:gd name="T8" fmla="*/ 59 w 140"/>
                <a:gd name="T9" fmla="*/ 115 h 125"/>
                <a:gd name="T10" fmla="*/ 20 w 140"/>
                <a:gd name="T11" fmla="*/ 113 h 125"/>
                <a:gd name="T12" fmla="*/ 90 w 140"/>
                <a:gd name="T13" fmla="*/ 100 h 125"/>
                <a:gd name="T14" fmla="*/ 88 w 140"/>
                <a:gd name="T15" fmla="*/ 100 h 125"/>
                <a:gd name="T16" fmla="*/ 31 w 140"/>
                <a:gd name="T17" fmla="*/ 40 h 125"/>
                <a:gd name="T18" fmla="*/ 96 w 140"/>
                <a:gd name="T19" fmla="*/ 99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0" h="125">
                  <a:moveTo>
                    <a:pt x="100" y="101"/>
                  </a:moveTo>
                  <a:cubicBezTo>
                    <a:pt x="105" y="85"/>
                    <a:pt x="140" y="20"/>
                    <a:pt x="105" y="14"/>
                  </a:cubicBezTo>
                  <a:cubicBezTo>
                    <a:pt x="71" y="8"/>
                    <a:pt x="86" y="90"/>
                    <a:pt x="98" y="104"/>
                  </a:cubicBezTo>
                  <a:cubicBezTo>
                    <a:pt x="96" y="106"/>
                    <a:pt x="96" y="106"/>
                    <a:pt x="96" y="106"/>
                  </a:cubicBezTo>
                  <a:cubicBezTo>
                    <a:pt x="84" y="109"/>
                    <a:pt x="71" y="111"/>
                    <a:pt x="59" y="115"/>
                  </a:cubicBezTo>
                  <a:cubicBezTo>
                    <a:pt x="49" y="119"/>
                    <a:pt x="28" y="125"/>
                    <a:pt x="20" y="113"/>
                  </a:cubicBezTo>
                  <a:cubicBezTo>
                    <a:pt x="0" y="85"/>
                    <a:pt x="81" y="97"/>
                    <a:pt x="90" y="100"/>
                  </a:cubicBezTo>
                  <a:cubicBezTo>
                    <a:pt x="88" y="100"/>
                    <a:pt x="88" y="100"/>
                    <a:pt x="88" y="100"/>
                  </a:cubicBezTo>
                  <a:cubicBezTo>
                    <a:pt x="68" y="83"/>
                    <a:pt x="24" y="75"/>
                    <a:pt x="31" y="40"/>
                  </a:cubicBezTo>
                  <a:cubicBezTo>
                    <a:pt x="38" y="0"/>
                    <a:pt x="86" y="89"/>
                    <a:pt x="96" y="99"/>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6" name="Freeform 82"/>
            <p:cNvSpPr/>
            <p:nvPr/>
          </p:nvSpPr>
          <p:spPr bwMode="auto">
            <a:xfrm>
              <a:off x="3971926" y="8675688"/>
              <a:ext cx="487362" cy="447675"/>
            </a:xfrm>
            <a:custGeom>
              <a:avLst/>
              <a:gdLst>
                <a:gd name="T0" fmla="*/ 97 w 130"/>
                <a:gd name="T1" fmla="*/ 95 h 119"/>
                <a:gd name="T2" fmla="*/ 113 w 130"/>
                <a:gd name="T3" fmla="*/ 11 h 119"/>
                <a:gd name="T4" fmla="*/ 85 w 130"/>
                <a:gd name="T5" fmla="*/ 4 h 119"/>
                <a:gd name="T6" fmla="*/ 72 w 130"/>
                <a:gd name="T7" fmla="*/ 34 h 119"/>
                <a:gd name="T8" fmla="*/ 79 w 130"/>
                <a:gd name="T9" fmla="*/ 82 h 119"/>
                <a:gd name="T10" fmla="*/ 86 w 130"/>
                <a:gd name="T11" fmla="*/ 98 h 119"/>
                <a:gd name="T12" fmla="*/ 87 w 130"/>
                <a:gd name="T13" fmla="*/ 95 h 119"/>
                <a:gd name="T14" fmla="*/ 73 w 130"/>
                <a:gd name="T15" fmla="*/ 98 h 119"/>
                <a:gd name="T16" fmla="*/ 47 w 130"/>
                <a:gd name="T17" fmla="*/ 105 h 119"/>
                <a:gd name="T18" fmla="*/ 32 w 130"/>
                <a:gd name="T19" fmla="*/ 108 h 119"/>
                <a:gd name="T20" fmla="*/ 19 w 130"/>
                <a:gd name="T21" fmla="*/ 95 h 119"/>
                <a:gd name="T22" fmla="*/ 43 w 130"/>
                <a:gd name="T23" fmla="*/ 93 h 119"/>
                <a:gd name="T24" fmla="*/ 82 w 130"/>
                <a:gd name="T25" fmla="*/ 98 h 119"/>
                <a:gd name="T26" fmla="*/ 85 w 130"/>
                <a:gd name="T27" fmla="*/ 89 h 119"/>
                <a:gd name="T28" fmla="*/ 43 w 130"/>
                <a:gd name="T29" fmla="*/ 64 h 119"/>
                <a:gd name="T30" fmla="*/ 29 w 130"/>
                <a:gd name="T31" fmla="*/ 32 h 119"/>
                <a:gd name="T32" fmla="*/ 41 w 130"/>
                <a:gd name="T33" fmla="*/ 35 h 119"/>
                <a:gd name="T34" fmla="*/ 86 w 130"/>
                <a:gd name="T35" fmla="*/ 95 h 119"/>
                <a:gd name="T36" fmla="*/ 93 w 130"/>
                <a:gd name="T37" fmla="*/ 88 h 119"/>
                <a:gd name="T38" fmla="*/ 27 w 130"/>
                <a:gd name="T39" fmla="*/ 19 h 119"/>
                <a:gd name="T40" fmla="*/ 25 w 130"/>
                <a:gd name="T41" fmla="*/ 61 h 119"/>
                <a:gd name="T42" fmla="*/ 53 w 130"/>
                <a:gd name="T43" fmla="*/ 82 h 119"/>
                <a:gd name="T44" fmla="*/ 82 w 130"/>
                <a:gd name="T45" fmla="*/ 98 h 119"/>
                <a:gd name="T46" fmla="*/ 85 w 130"/>
                <a:gd name="T47" fmla="*/ 89 h 119"/>
                <a:gd name="T48" fmla="*/ 6 w 130"/>
                <a:gd name="T49" fmla="*/ 94 h 119"/>
                <a:gd name="T50" fmla="*/ 23 w 130"/>
                <a:gd name="T51" fmla="*/ 118 h 119"/>
                <a:gd name="T52" fmla="*/ 53 w 130"/>
                <a:gd name="T53" fmla="*/ 113 h 119"/>
                <a:gd name="T54" fmla="*/ 95 w 130"/>
                <a:gd name="T55" fmla="*/ 101 h 119"/>
                <a:gd name="T56" fmla="*/ 95 w 130"/>
                <a:gd name="T57" fmla="*/ 95 h 119"/>
                <a:gd name="T58" fmla="*/ 88 w 130"/>
                <a:gd name="T59" fmla="*/ 15 h 119"/>
                <a:gd name="T60" fmla="*/ 109 w 130"/>
                <a:gd name="T61" fmla="*/ 28 h 119"/>
                <a:gd name="T62" fmla="*/ 104 w 130"/>
                <a:gd name="T63" fmla="*/ 54 h 119"/>
                <a:gd name="T64" fmla="*/ 88 w 130"/>
                <a:gd name="T65" fmla="*/ 93 h 119"/>
                <a:gd name="T66" fmla="*/ 97 w 130"/>
                <a:gd name="T67" fmla="*/ 95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0" h="119">
                  <a:moveTo>
                    <a:pt x="97" y="95"/>
                  </a:moveTo>
                  <a:cubicBezTo>
                    <a:pt x="106" y="72"/>
                    <a:pt x="130" y="35"/>
                    <a:pt x="113" y="11"/>
                  </a:cubicBezTo>
                  <a:cubicBezTo>
                    <a:pt x="107" y="2"/>
                    <a:pt x="94" y="0"/>
                    <a:pt x="85" y="4"/>
                  </a:cubicBezTo>
                  <a:cubicBezTo>
                    <a:pt x="75" y="9"/>
                    <a:pt x="73" y="24"/>
                    <a:pt x="72" y="34"/>
                  </a:cubicBezTo>
                  <a:cubicBezTo>
                    <a:pt x="71" y="50"/>
                    <a:pt x="74" y="67"/>
                    <a:pt x="79" y="82"/>
                  </a:cubicBezTo>
                  <a:cubicBezTo>
                    <a:pt x="81" y="88"/>
                    <a:pt x="83" y="93"/>
                    <a:pt x="86" y="98"/>
                  </a:cubicBezTo>
                  <a:cubicBezTo>
                    <a:pt x="86" y="97"/>
                    <a:pt x="86" y="96"/>
                    <a:pt x="87" y="95"/>
                  </a:cubicBezTo>
                  <a:cubicBezTo>
                    <a:pt x="82" y="96"/>
                    <a:pt x="78" y="97"/>
                    <a:pt x="73" y="98"/>
                  </a:cubicBezTo>
                  <a:cubicBezTo>
                    <a:pt x="64" y="100"/>
                    <a:pt x="56" y="102"/>
                    <a:pt x="47" y="105"/>
                  </a:cubicBezTo>
                  <a:cubicBezTo>
                    <a:pt x="42" y="107"/>
                    <a:pt x="37" y="108"/>
                    <a:pt x="32" y="108"/>
                  </a:cubicBezTo>
                  <a:cubicBezTo>
                    <a:pt x="24" y="109"/>
                    <a:pt x="8" y="100"/>
                    <a:pt x="19" y="95"/>
                  </a:cubicBezTo>
                  <a:cubicBezTo>
                    <a:pt x="26" y="92"/>
                    <a:pt x="35" y="93"/>
                    <a:pt x="43" y="93"/>
                  </a:cubicBezTo>
                  <a:cubicBezTo>
                    <a:pt x="55" y="93"/>
                    <a:pt x="70" y="94"/>
                    <a:pt x="82" y="98"/>
                  </a:cubicBezTo>
                  <a:cubicBezTo>
                    <a:pt x="88" y="100"/>
                    <a:pt x="91" y="91"/>
                    <a:pt x="85" y="89"/>
                  </a:cubicBezTo>
                  <a:cubicBezTo>
                    <a:pt x="71" y="84"/>
                    <a:pt x="55" y="72"/>
                    <a:pt x="43" y="64"/>
                  </a:cubicBezTo>
                  <a:cubicBezTo>
                    <a:pt x="32" y="57"/>
                    <a:pt x="26" y="46"/>
                    <a:pt x="29" y="32"/>
                  </a:cubicBezTo>
                  <a:cubicBezTo>
                    <a:pt x="31" y="24"/>
                    <a:pt x="38" y="32"/>
                    <a:pt x="41" y="35"/>
                  </a:cubicBezTo>
                  <a:cubicBezTo>
                    <a:pt x="59" y="52"/>
                    <a:pt x="68" y="77"/>
                    <a:pt x="86" y="95"/>
                  </a:cubicBezTo>
                  <a:cubicBezTo>
                    <a:pt x="90" y="100"/>
                    <a:pt x="97" y="93"/>
                    <a:pt x="93" y="88"/>
                  </a:cubicBezTo>
                  <a:cubicBezTo>
                    <a:pt x="80" y="75"/>
                    <a:pt x="52" y="9"/>
                    <a:pt x="27" y="19"/>
                  </a:cubicBezTo>
                  <a:cubicBezTo>
                    <a:pt x="12" y="25"/>
                    <a:pt x="17" y="51"/>
                    <a:pt x="25" y="61"/>
                  </a:cubicBezTo>
                  <a:cubicBezTo>
                    <a:pt x="33" y="70"/>
                    <a:pt x="43" y="76"/>
                    <a:pt x="53" y="82"/>
                  </a:cubicBezTo>
                  <a:cubicBezTo>
                    <a:pt x="62" y="87"/>
                    <a:pt x="72" y="95"/>
                    <a:pt x="82" y="98"/>
                  </a:cubicBezTo>
                  <a:cubicBezTo>
                    <a:pt x="83" y="95"/>
                    <a:pt x="84" y="92"/>
                    <a:pt x="85" y="89"/>
                  </a:cubicBezTo>
                  <a:cubicBezTo>
                    <a:pt x="67" y="83"/>
                    <a:pt x="17" y="74"/>
                    <a:pt x="6" y="94"/>
                  </a:cubicBezTo>
                  <a:cubicBezTo>
                    <a:pt x="0" y="104"/>
                    <a:pt x="14" y="117"/>
                    <a:pt x="23" y="118"/>
                  </a:cubicBezTo>
                  <a:cubicBezTo>
                    <a:pt x="33" y="119"/>
                    <a:pt x="43" y="117"/>
                    <a:pt x="53" y="113"/>
                  </a:cubicBezTo>
                  <a:cubicBezTo>
                    <a:pt x="65" y="109"/>
                    <a:pt x="85" y="110"/>
                    <a:pt x="95" y="101"/>
                  </a:cubicBezTo>
                  <a:cubicBezTo>
                    <a:pt x="96" y="99"/>
                    <a:pt x="97" y="96"/>
                    <a:pt x="95" y="95"/>
                  </a:cubicBezTo>
                  <a:cubicBezTo>
                    <a:pt x="83" y="78"/>
                    <a:pt x="73" y="33"/>
                    <a:pt x="88" y="15"/>
                  </a:cubicBezTo>
                  <a:cubicBezTo>
                    <a:pt x="96" y="4"/>
                    <a:pt x="108" y="19"/>
                    <a:pt x="109" y="28"/>
                  </a:cubicBezTo>
                  <a:cubicBezTo>
                    <a:pt x="109" y="36"/>
                    <a:pt x="106" y="45"/>
                    <a:pt x="104" y="54"/>
                  </a:cubicBezTo>
                  <a:cubicBezTo>
                    <a:pt x="99" y="67"/>
                    <a:pt x="93" y="80"/>
                    <a:pt x="88" y="93"/>
                  </a:cubicBezTo>
                  <a:cubicBezTo>
                    <a:pt x="85" y="99"/>
                    <a:pt x="95" y="101"/>
                    <a:pt x="97" y="9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2" name="Freeform 118"/>
            <p:cNvSpPr/>
            <p:nvPr/>
          </p:nvSpPr>
          <p:spPr bwMode="auto">
            <a:xfrm>
              <a:off x="-9524" y="9779001"/>
              <a:ext cx="2735262" cy="1749425"/>
            </a:xfrm>
            <a:custGeom>
              <a:avLst/>
              <a:gdLst>
                <a:gd name="T0" fmla="*/ 9 w 729"/>
                <a:gd name="T1" fmla="*/ 463 h 466"/>
                <a:gd name="T2" fmla="*/ 392 w 729"/>
                <a:gd name="T3" fmla="*/ 302 h 466"/>
                <a:gd name="T4" fmla="*/ 726 w 729"/>
                <a:gd name="T5" fmla="*/ 8 h 466"/>
                <a:gd name="T6" fmla="*/ 721 w 729"/>
                <a:gd name="T7" fmla="*/ 3 h 466"/>
                <a:gd name="T8" fmla="*/ 549 w 729"/>
                <a:gd name="T9" fmla="*/ 188 h 466"/>
                <a:gd name="T10" fmla="*/ 373 w 729"/>
                <a:gd name="T11" fmla="*/ 302 h 466"/>
                <a:gd name="T12" fmla="*/ 4 w 729"/>
                <a:gd name="T13" fmla="*/ 458 h 466"/>
                <a:gd name="T14" fmla="*/ 9 w 729"/>
                <a:gd name="T15" fmla="*/ 463 h 4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9" h="466">
                  <a:moveTo>
                    <a:pt x="9" y="463"/>
                  </a:moveTo>
                  <a:cubicBezTo>
                    <a:pt x="110" y="358"/>
                    <a:pt x="264" y="353"/>
                    <a:pt x="392" y="302"/>
                  </a:cubicBezTo>
                  <a:cubicBezTo>
                    <a:pt x="535" y="245"/>
                    <a:pt x="621" y="114"/>
                    <a:pt x="726" y="8"/>
                  </a:cubicBezTo>
                  <a:cubicBezTo>
                    <a:pt x="729" y="5"/>
                    <a:pt x="724" y="0"/>
                    <a:pt x="721" y="3"/>
                  </a:cubicBezTo>
                  <a:cubicBezTo>
                    <a:pt x="662" y="63"/>
                    <a:pt x="607" y="128"/>
                    <a:pt x="549" y="188"/>
                  </a:cubicBezTo>
                  <a:cubicBezTo>
                    <a:pt x="499" y="240"/>
                    <a:pt x="440" y="277"/>
                    <a:pt x="373" y="302"/>
                  </a:cubicBezTo>
                  <a:cubicBezTo>
                    <a:pt x="248" y="349"/>
                    <a:pt x="102" y="356"/>
                    <a:pt x="4" y="458"/>
                  </a:cubicBezTo>
                  <a:cubicBezTo>
                    <a:pt x="0" y="461"/>
                    <a:pt x="6" y="466"/>
                    <a:pt x="9" y="46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3" name="Freeform 119"/>
            <p:cNvSpPr/>
            <p:nvPr/>
          </p:nvSpPr>
          <p:spPr bwMode="auto">
            <a:xfrm>
              <a:off x="1743076" y="10260013"/>
              <a:ext cx="1222375" cy="514350"/>
            </a:xfrm>
            <a:custGeom>
              <a:avLst/>
              <a:gdLst>
                <a:gd name="T0" fmla="*/ 319 w 326"/>
                <a:gd name="T1" fmla="*/ 3 h 137"/>
                <a:gd name="T2" fmla="*/ 191 w 326"/>
                <a:gd name="T3" fmla="*/ 101 h 137"/>
                <a:gd name="T4" fmla="*/ 5 w 326"/>
                <a:gd name="T5" fmla="*/ 126 h 137"/>
                <a:gd name="T6" fmla="*/ 5 w 326"/>
                <a:gd name="T7" fmla="*/ 133 h 137"/>
                <a:gd name="T8" fmla="*/ 183 w 326"/>
                <a:gd name="T9" fmla="*/ 113 h 137"/>
                <a:gd name="T10" fmla="*/ 322 w 326"/>
                <a:gd name="T11" fmla="*/ 9 h 137"/>
                <a:gd name="T12" fmla="*/ 319 w 326"/>
                <a:gd name="T13" fmla="*/ 3 h 137"/>
              </a:gdLst>
              <a:ahLst/>
              <a:cxnLst>
                <a:cxn ang="0">
                  <a:pos x="T0" y="T1"/>
                </a:cxn>
                <a:cxn ang="0">
                  <a:pos x="T2" y="T3"/>
                </a:cxn>
                <a:cxn ang="0">
                  <a:pos x="T4" y="T5"/>
                </a:cxn>
                <a:cxn ang="0">
                  <a:pos x="T6" y="T7"/>
                </a:cxn>
                <a:cxn ang="0">
                  <a:pos x="T8" y="T9"/>
                </a:cxn>
                <a:cxn ang="0">
                  <a:pos x="T10" y="T11"/>
                </a:cxn>
                <a:cxn ang="0">
                  <a:pos x="T12" y="T13"/>
                </a:cxn>
              </a:cxnLst>
              <a:rect l="0" t="0" r="r" b="b"/>
              <a:pathLst>
                <a:path w="326" h="137">
                  <a:moveTo>
                    <a:pt x="319" y="3"/>
                  </a:moveTo>
                  <a:cubicBezTo>
                    <a:pt x="274" y="33"/>
                    <a:pt x="239" y="75"/>
                    <a:pt x="191" y="101"/>
                  </a:cubicBezTo>
                  <a:cubicBezTo>
                    <a:pt x="135" y="131"/>
                    <a:pt x="67" y="127"/>
                    <a:pt x="5" y="126"/>
                  </a:cubicBezTo>
                  <a:cubicBezTo>
                    <a:pt x="0" y="125"/>
                    <a:pt x="0" y="133"/>
                    <a:pt x="5" y="133"/>
                  </a:cubicBezTo>
                  <a:cubicBezTo>
                    <a:pt x="65" y="134"/>
                    <a:pt x="126" y="137"/>
                    <a:pt x="183" y="113"/>
                  </a:cubicBezTo>
                  <a:cubicBezTo>
                    <a:pt x="237" y="90"/>
                    <a:pt x="275" y="42"/>
                    <a:pt x="322" y="9"/>
                  </a:cubicBezTo>
                  <a:cubicBezTo>
                    <a:pt x="326" y="7"/>
                    <a:pt x="323" y="0"/>
                    <a:pt x="319" y="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4" name="Freeform 120"/>
            <p:cNvSpPr/>
            <p:nvPr/>
          </p:nvSpPr>
          <p:spPr bwMode="auto">
            <a:xfrm>
              <a:off x="1077913" y="10474326"/>
              <a:ext cx="236537" cy="561975"/>
            </a:xfrm>
            <a:custGeom>
              <a:avLst/>
              <a:gdLst>
                <a:gd name="T0" fmla="*/ 55 w 63"/>
                <a:gd name="T1" fmla="*/ 5 h 150"/>
                <a:gd name="T2" fmla="*/ 4 w 63"/>
                <a:gd name="T3" fmla="*/ 141 h 150"/>
                <a:gd name="T4" fmla="*/ 8 w 63"/>
                <a:gd name="T5" fmla="*/ 148 h 150"/>
                <a:gd name="T6" fmla="*/ 62 w 63"/>
                <a:gd name="T7" fmla="*/ 7 h 150"/>
                <a:gd name="T8" fmla="*/ 55 w 63"/>
                <a:gd name="T9" fmla="*/ 5 h 150"/>
              </a:gdLst>
              <a:ahLst/>
              <a:cxnLst>
                <a:cxn ang="0">
                  <a:pos x="T0" y="T1"/>
                </a:cxn>
                <a:cxn ang="0">
                  <a:pos x="T2" y="T3"/>
                </a:cxn>
                <a:cxn ang="0">
                  <a:pos x="T4" y="T5"/>
                </a:cxn>
                <a:cxn ang="0">
                  <a:pos x="T6" y="T7"/>
                </a:cxn>
                <a:cxn ang="0">
                  <a:pos x="T8" y="T9"/>
                </a:cxn>
              </a:cxnLst>
              <a:rect l="0" t="0" r="r" b="b"/>
              <a:pathLst>
                <a:path w="63" h="150">
                  <a:moveTo>
                    <a:pt x="55" y="5"/>
                  </a:moveTo>
                  <a:cubicBezTo>
                    <a:pt x="46" y="50"/>
                    <a:pt x="51" y="116"/>
                    <a:pt x="4" y="141"/>
                  </a:cubicBezTo>
                  <a:cubicBezTo>
                    <a:pt x="0" y="144"/>
                    <a:pt x="3" y="150"/>
                    <a:pt x="8" y="148"/>
                  </a:cubicBezTo>
                  <a:cubicBezTo>
                    <a:pt x="57" y="121"/>
                    <a:pt x="52" y="54"/>
                    <a:pt x="62" y="7"/>
                  </a:cubicBezTo>
                  <a:cubicBezTo>
                    <a:pt x="63" y="2"/>
                    <a:pt x="56" y="0"/>
                    <a:pt x="55" y="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5" name="Freeform 121"/>
            <p:cNvSpPr/>
            <p:nvPr/>
          </p:nvSpPr>
          <p:spPr bwMode="auto">
            <a:xfrm>
              <a:off x="2706688" y="9355138"/>
              <a:ext cx="382587" cy="458788"/>
            </a:xfrm>
            <a:custGeom>
              <a:avLst/>
              <a:gdLst>
                <a:gd name="T0" fmla="*/ 0 w 102"/>
                <a:gd name="T1" fmla="*/ 117 h 122"/>
                <a:gd name="T2" fmla="*/ 96 w 102"/>
                <a:gd name="T3" fmla="*/ 0 h 122"/>
                <a:gd name="T4" fmla="*/ 73 w 102"/>
                <a:gd name="T5" fmla="*/ 85 h 122"/>
                <a:gd name="T6" fmla="*/ 2 w 102"/>
                <a:gd name="T7" fmla="*/ 122 h 122"/>
              </a:gdLst>
              <a:ahLst/>
              <a:cxnLst>
                <a:cxn ang="0">
                  <a:pos x="T0" y="T1"/>
                </a:cxn>
                <a:cxn ang="0">
                  <a:pos x="T2" y="T3"/>
                </a:cxn>
                <a:cxn ang="0">
                  <a:pos x="T4" y="T5"/>
                </a:cxn>
                <a:cxn ang="0">
                  <a:pos x="T6" y="T7"/>
                </a:cxn>
              </a:cxnLst>
              <a:rect l="0" t="0" r="r" b="b"/>
              <a:pathLst>
                <a:path w="102" h="122">
                  <a:moveTo>
                    <a:pt x="0" y="117"/>
                  </a:moveTo>
                  <a:cubicBezTo>
                    <a:pt x="11" y="64"/>
                    <a:pt x="41" y="22"/>
                    <a:pt x="96" y="0"/>
                  </a:cubicBezTo>
                  <a:cubicBezTo>
                    <a:pt x="102" y="21"/>
                    <a:pt x="88" y="68"/>
                    <a:pt x="73" y="85"/>
                  </a:cubicBezTo>
                  <a:cubicBezTo>
                    <a:pt x="52" y="111"/>
                    <a:pt x="33" y="116"/>
                    <a:pt x="2" y="122"/>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6" name="Freeform 122"/>
            <p:cNvSpPr/>
            <p:nvPr/>
          </p:nvSpPr>
          <p:spPr bwMode="auto">
            <a:xfrm>
              <a:off x="2689226" y="9336088"/>
              <a:ext cx="415925" cy="495300"/>
            </a:xfrm>
            <a:custGeom>
              <a:avLst/>
              <a:gdLst>
                <a:gd name="T0" fmla="*/ 8 w 111"/>
                <a:gd name="T1" fmla="*/ 123 h 132"/>
                <a:gd name="T2" fmla="*/ 41 w 111"/>
                <a:gd name="T3" fmla="*/ 52 h 132"/>
                <a:gd name="T4" fmla="*/ 67 w 111"/>
                <a:gd name="T5" fmla="*/ 27 h 132"/>
                <a:gd name="T6" fmla="*/ 99 w 111"/>
                <a:gd name="T7" fmla="*/ 16 h 132"/>
                <a:gd name="T8" fmla="*/ 75 w 111"/>
                <a:gd name="T9" fmla="*/ 88 h 132"/>
                <a:gd name="T10" fmla="*/ 6 w 111"/>
                <a:gd name="T11" fmla="*/ 124 h 132"/>
                <a:gd name="T12" fmla="*/ 8 w 111"/>
                <a:gd name="T13" fmla="*/ 131 h 132"/>
                <a:gd name="T14" fmla="*/ 85 w 111"/>
                <a:gd name="T15" fmla="*/ 86 h 132"/>
                <a:gd name="T16" fmla="*/ 105 w 111"/>
                <a:gd name="T17" fmla="*/ 4 h 132"/>
                <a:gd name="T18" fmla="*/ 100 w 111"/>
                <a:gd name="T19" fmla="*/ 1 h 132"/>
                <a:gd name="T20" fmla="*/ 1 w 111"/>
                <a:gd name="T21" fmla="*/ 121 h 132"/>
                <a:gd name="T22" fmla="*/ 8 w 111"/>
                <a:gd name="T23" fmla="*/ 123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1" h="132">
                  <a:moveTo>
                    <a:pt x="8" y="123"/>
                  </a:moveTo>
                  <a:cubicBezTo>
                    <a:pt x="14" y="97"/>
                    <a:pt x="24" y="73"/>
                    <a:pt x="41" y="52"/>
                  </a:cubicBezTo>
                  <a:cubicBezTo>
                    <a:pt x="48" y="43"/>
                    <a:pt x="58" y="35"/>
                    <a:pt x="67" y="27"/>
                  </a:cubicBezTo>
                  <a:cubicBezTo>
                    <a:pt x="73" y="23"/>
                    <a:pt x="99" y="4"/>
                    <a:pt x="99" y="16"/>
                  </a:cubicBezTo>
                  <a:cubicBezTo>
                    <a:pt x="100" y="40"/>
                    <a:pt x="90" y="69"/>
                    <a:pt x="75" y="88"/>
                  </a:cubicBezTo>
                  <a:cubicBezTo>
                    <a:pt x="57" y="110"/>
                    <a:pt x="33" y="118"/>
                    <a:pt x="6" y="124"/>
                  </a:cubicBezTo>
                  <a:cubicBezTo>
                    <a:pt x="2" y="125"/>
                    <a:pt x="4" y="132"/>
                    <a:pt x="8" y="131"/>
                  </a:cubicBezTo>
                  <a:cubicBezTo>
                    <a:pt x="40" y="124"/>
                    <a:pt x="66" y="113"/>
                    <a:pt x="85" y="86"/>
                  </a:cubicBezTo>
                  <a:cubicBezTo>
                    <a:pt x="100" y="64"/>
                    <a:pt x="111" y="30"/>
                    <a:pt x="105" y="4"/>
                  </a:cubicBezTo>
                  <a:cubicBezTo>
                    <a:pt x="105" y="2"/>
                    <a:pt x="102" y="0"/>
                    <a:pt x="100" y="1"/>
                  </a:cubicBezTo>
                  <a:cubicBezTo>
                    <a:pt x="47" y="23"/>
                    <a:pt x="14" y="65"/>
                    <a:pt x="1" y="121"/>
                  </a:cubicBezTo>
                  <a:cubicBezTo>
                    <a:pt x="0" y="126"/>
                    <a:pt x="7" y="128"/>
                    <a:pt x="8" y="12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7" name="Freeform 123"/>
            <p:cNvSpPr/>
            <p:nvPr/>
          </p:nvSpPr>
          <p:spPr bwMode="auto">
            <a:xfrm>
              <a:off x="2879726" y="9921876"/>
              <a:ext cx="458787" cy="382588"/>
            </a:xfrm>
            <a:custGeom>
              <a:avLst/>
              <a:gdLst>
                <a:gd name="T0" fmla="*/ 15 w 122"/>
                <a:gd name="T1" fmla="*/ 98 h 102"/>
                <a:gd name="T2" fmla="*/ 122 w 122"/>
                <a:gd name="T3" fmla="*/ 0 h 102"/>
                <a:gd name="T4" fmla="*/ 18 w 122"/>
                <a:gd name="T5" fmla="*/ 98 h 102"/>
              </a:gdLst>
              <a:ahLst/>
              <a:cxnLst>
                <a:cxn ang="0">
                  <a:pos x="T0" y="T1"/>
                </a:cxn>
                <a:cxn ang="0">
                  <a:pos x="T2" y="T3"/>
                </a:cxn>
                <a:cxn ang="0">
                  <a:pos x="T4" y="T5"/>
                </a:cxn>
              </a:cxnLst>
              <a:rect l="0" t="0" r="r" b="b"/>
              <a:pathLst>
                <a:path w="122" h="102">
                  <a:moveTo>
                    <a:pt x="15" y="98"/>
                  </a:moveTo>
                  <a:cubicBezTo>
                    <a:pt x="0" y="45"/>
                    <a:pt x="81" y="7"/>
                    <a:pt x="122" y="0"/>
                  </a:cubicBezTo>
                  <a:cubicBezTo>
                    <a:pt x="118" y="51"/>
                    <a:pt x="75" y="102"/>
                    <a:pt x="18" y="98"/>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8" name="Freeform 124"/>
            <p:cNvSpPr/>
            <p:nvPr/>
          </p:nvSpPr>
          <p:spPr bwMode="auto">
            <a:xfrm>
              <a:off x="2868613" y="9907588"/>
              <a:ext cx="484187" cy="404813"/>
            </a:xfrm>
            <a:custGeom>
              <a:avLst/>
              <a:gdLst>
                <a:gd name="T0" fmla="*/ 21 w 129"/>
                <a:gd name="T1" fmla="*/ 101 h 108"/>
                <a:gd name="T2" fmla="*/ 126 w 129"/>
                <a:gd name="T3" fmla="*/ 7 h 108"/>
                <a:gd name="T4" fmla="*/ 122 w 129"/>
                <a:gd name="T5" fmla="*/ 4 h 108"/>
                <a:gd name="T6" fmla="*/ 21 w 129"/>
                <a:gd name="T7" fmla="*/ 98 h 108"/>
                <a:gd name="T8" fmla="*/ 21 w 129"/>
                <a:gd name="T9" fmla="*/ 106 h 108"/>
                <a:gd name="T10" fmla="*/ 129 w 129"/>
                <a:gd name="T11" fmla="*/ 4 h 108"/>
                <a:gd name="T12" fmla="*/ 124 w 129"/>
                <a:gd name="T13" fmla="*/ 0 h 108"/>
                <a:gd name="T14" fmla="*/ 14 w 129"/>
                <a:gd name="T15" fmla="*/ 103 h 108"/>
                <a:gd name="T16" fmla="*/ 21 w 129"/>
                <a:gd name="T17" fmla="*/ 101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9" h="108">
                  <a:moveTo>
                    <a:pt x="21" y="101"/>
                  </a:moveTo>
                  <a:cubicBezTo>
                    <a:pt x="8" y="48"/>
                    <a:pt x="85" y="15"/>
                    <a:pt x="126" y="7"/>
                  </a:cubicBezTo>
                  <a:cubicBezTo>
                    <a:pt x="125" y="6"/>
                    <a:pt x="123" y="5"/>
                    <a:pt x="122" y="4"/>
                  </a:cubicBezTo>
                  <a:cubicBezTo>
                    <a:pt x="116" y="56"/>
                    <a:pt x="76" y="100"/>
                    <a:pt x="21" y="98"/>
                  </a:cubicBezTo>
                  <a:cubicBezTo>
                    <a:pt x="17" y="98"/>
                    <a:pt x="17" y="105"/>
                    <a:pt x="21" y="106"/>
                  </a:cubicBezTo>
                  <a:cubicBezTo>
                    <a:pt x="80" y="108"/>
                    <a:pt x="123" y="59"/>
                    <a:pt x="129" y="4"/>
                  </a:cubicBezTo>
                  <a:cubicBezTo>
                    <a:pt x="129" y="1"/>
                    <a:pt x="127" y="0"/>
                    <a:pt x="124" y="0"/>
                  </a:cubicBezTo>
                  <a:cubicBezTo>
                    <a:pt x="78" y="9"/>
                    <a:pt x="0" y="45"/>
                    <a:pt x="14" y="103"/>
                  </a:cubicBezTo>
                  <a:cubicBezTo>
                    <a:pt x="16" y="108"/>
                    <a:pt x="23" y="106"/>
                    <a:pt x="21" y="10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9" name="Freeform 125"/>
            <p:cNvSpPr/>
            <p:nvPr/>
          </p:nvSpPr>
          <p:spPr bwMode="auto">
            <a:xfrm>
              <a:off x="1212851" y="10031413"/>
              <a:ext cx="360362" cy="484188"/>
            </a:xfrm>
            <a:custGeom>
              <a:avLst/>
              <a:gdLst>
                <a:gd name="T0" fmla="*/ 23 w 96"/>
                <a:gd name="T1" fmla="*/ 129 h 129"/>
                <a:gd name="T2" fmla="*/ 53 w 96"/>
                <a:gd name="T3" fmla="*/ 0 h 129"/>
                <a:gd name="T4" fmla="*/ 26 w 96"/>
                <a:gd name="T5" fmla="*/ 129 h 129"/>
              </a:gdLst>
              <a:ahLst/>
              <a:cxnLst>
                <a:cxn ang="0">
                  <a:pos x="T0" y="T1"/>
                </a:cxn>
                <a:cxn ang="0">
                  <a:pos x="T2" y="T3"/>
                </a:cxn>
                <a:cxn ang="0">
                  <a:pos x="T4" y="T5"/>
                </a:cxn>
              </a:cxnLst>
              <a:rect l="0" t="0" r="r" b="b"/>
              <a:pathLst>
                <a:path w="96" h="129">
                  <a:moveTo>
                    <a:pt x="23" y="129"/>
                  </a:moveTo>
                  <a:cubicBezTo>
                    <a:pt x="0" y="86"/>
                    <a:pt x="19" y="35"/>
                    <a:pt x="53" y="0"/>
                  </a:cubicBezTo>
                  <a:cubicBezTo>
                    <a:pt x="96" y="40"/>
                    <a:pt x="59" y="99"/>
                    <a:pt x="26" y="129"/>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0" name="Freeform 126"/>
            <p:cNvSpPr/>
            <p:nvPr/>
          </p:nvSpPr>
          <p:spPr bwMode="auto">
            <a:xfrm>
              <a:off x="1201738" y="10015538"/>
              <a:ext cx="379412" cy="522288"/>
            </a:xfrm>
            <a:custGeom>
              <a:avLst/>
              <a:gdLst>
                <a:gd name="T0" fmla="*/ 29 w 101"/>
                <a:gd name="T1" fmla="*/ 132 h 139"/>
                <a:gd name="T2" fmla="*/ 25 w 101"/>
                <a:gd name="T3" fmla="*/ 61 h 139"/>
                <a:gd name="T4" fmla="*/ 40 w 101"/>
                <a:gd name="T5" fmla="*/ 30 h 139"/>
                <a:gd name="T6" fmla="*/ 64 w 101"/>
                <a:gd name="T7" fmla="*/ 20 h 139"/>
                <a:gd name="T8" fmla="*/ 26 w 101"/>
                <a:gd name="T9" fmla="*/ 131 h 139"/>
                <a:gd name="T10" fmla="*/ 32 w 101"/>
                <a:gd name="T11" fmla="*/ 136 h 139"/>
                <a:gd name="T12" fmla="*/ 59 w 101"/>
                <a:gd name="T13" fmla="*/ 2 h 139"/>
                <a:gd name="T14" fmla="*/ 54 w 101"/>
                <a:gd name="T15" fmla="*/ 2 h 139"/>
                <a:gd name="T16" fmla="*/ 22 w 101"/>
                <a:gd name="T17" fmla="*/ 135 h 139"/>
                <a:gd name="T18" fmla="*/ 29 w 101"/>
                <a:gd name="T19" fmla="*/ 132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 h="139">
                  <a:moveTo>
                    <a:pt x="29" y="132"/>
                  </a:moveTo>
                  <a:cubicBezTo>
                    <a:pt x="18" y="109"/>
                    <a:pt x="17" y="85"/>
                    <a:pt x="25" y="61"/>
                  </a:cubicBezTo>
                  <a:cubicBezTo>
                    <a:pt x="28" y="50"/>
                    <a:pt x="34" y="40"/>
                    <a:pt x="40" y="30"/>
                  </a:cubicBezTo>
                  <a:cubicBezTo>
                    <a:pt x="48" y="18"/>
                    <a:pt x="54" y="4"/>
                    <a:pt x="64" y="20"/>
                  </a:cubicBezTo>
                  <a:cubicBezTo>
                    <a:pt x="90" y="57"/>
                    <a:pt x="53" y="106"/>
                    <a:pt x="26" y="131"/>
                  </a:cubicBezTo>
                  <a:cubicBezTo>
                    <a:pt x="23" y="134"/>
                    <a:pt x="28" y="139"/>
                    <a:pt x="32" y="136"/>
                  </a:cubicBezTo>
                  <a:cubicBezTo>
                    <a:pt x="68" y="102"/>
                    <a:pt x="101" y="44"/>
                    <a:pt x="59" y="2"/>
                  </a:cubicBezTo>
                  <a:cubicBezTo>
                    <a:pt x="58" y="1"/>
                    <a:pt x="55" y="0"/>
                    <a:pt x="54" y="2"/>
                  </a:cubicBezTo>
                  <a:cubicBezTo>
                    <a:pt x="20" y="38"/>
                    <a:pt x="0" y="88"/>
                    <a:pt x="22" y="135"/>
                  </a:cubicBezTo>
                  <a:cubicBezTo>
                    <a:pt x="24" y="139"/>
                    <a:pt x="31" y="136"/>
                    <a:pt x="29" y="13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1" name="Freeform 127"/>
            <p:cNvSpPr/>
            <p:nvPr/>
          </p:nvSpPr>
          <p:spPr bwMode="auto">
            <a:xfrm>
              <a:off x="1960563" y="9982201"/>
              <a:ext cx="228600" cy="431800"/>
            </a:xfrm>
            <a:custGeom>
              <a:avLst/>
              <a:gdLst>
                <a:gd name="T0" fmla="*/ 46 w 61"/>
                <a:gd name="T1" fmla="*/ 115 h 115"/>
                <a:gd name="T2" fmla="*/ 58 w 61"/>
                <a:gd name="T3" fmla="*/ 62 h 115"/>
                <a:gd name="T4" fmla="*/ 20 w 61"/>
                <a:gd name="T5" fmla="*/ 0 h 115"/>
                <a:gd name="T6" fmla="*/ 46 w 61"/>
                <a:gd name="T7" fmla="*/ 113 h 115"/>
              </a:gdLst>
              <a:ahLst/>
              <a:cxnLst>
                <a:cxn ang="0">
                  <a:pos x="T0" y="T1"/>
                </a:cxn>
                <a:cxn ang="0">
                  <a:pos x="T2" y="T3"/>
                </a:cxn>
                <a:cxn ang="0">
                  <a:pos x="T4" y="T5"/>
                </a:cxn>
                <a:cxn ang="0">
                  <a:pos x="T6" y="T7"/>
                </a:cxn>
              </a:cxnLst>
              <a:rect l="0" t="0" r="r" b="b"/>
              <a:pathLst>
                <a:path w="61" h="115">
                  <a:moveTo>
                    <a:pt x="46" y="115"/>
                  </a:moveTo>
                  <a:cubicBezTo>
                    <a:pt x="60" y="108"/>
                    <a:pt x="61" y="76"/>
                    <a:pt x="58" y="62"/>
                  </a:cubicBezTo>
                  <a:cubicBezTo>
                    <a:pt x="53" y="37"/>
                    <a:pt x="38" y="17"/>
                    <a:pt x="20" y="0"/>
                  </a:cubicBezTo>
                  <a:cubicBezTo>
                    <a:pt x="0" y="36"/>
                    <a:pt x="11" y="93"/>
                    <a:pt x="46" y="113"/>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2" name="Freeform 128"/>
            <p:cNvSpPr/>
            <p:nvPr/>
          </p:nvSpPr>
          <p:spPr bwMode="auto">
            <a:xfrm>
              <a:off x="1949451" y="9967913"/>
              <a:ext cx="250825" cy="468313"/>
            </a:xfrm>
            <a:custGeom>
              <a:avLst/>
              <a:gdLst>
                <a:gd name="T0" fmla="*/ 51 w 67"/>
                <a:gd name="T1" fmla="*/ 122 h 125"/>
                <a:gd name="T2" fmla="*/ 65 w 67"/>
                <a:gd name="T3" fmla="*/ 70 h 125"/>
                <a:gd name="T4" fmla="*/ 25 w 67"/>
                <a:gd name="T5" fmla="*/ 1 h 125"/>
                <a:gd name="T6" fmla="*/ 20 w 67"/>
                <a:gd name="T7" fmla="*/ 2 h 125"/>
                <a:gd name="T8" fmla="*/ 47 w 67"/>
                <a:gd name="T9" fmla="*/ 120 h 125"/>
                <a:gd name="T10" fmla="*/ 51 w 67"/>
                <a:gd name="T11" fmla="*/ 114 h 125"/>
                <a:gd name="T12" fmla="*/ 26 w 67"/>
                <a:gd name="T13" fmla="*/ 6 h 125"/>
                <a:gd name="T14" fmla="*/ 20 w 67"/>
                <a:gd name="T15" fmla="*/ 7 h 125"/>
                <a:gd name="T16" fmla="*/ 56 w 67"/>
                <a:gd name="T17" fmla="*/ 61 h 125"/>
                <a:gd name="T18" fmla="*/ 47 w 67"/>
                <a:gd name="T19" fmla="*/ 116 h 125"/>
                <a:gd name="T20" fmla="*/ 51 w 67"/>
                <a:gd name="T21" fmla="*/ 122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 h="125">
                  <a:moveTo>
                    <a:pt x="51" y="122"/>
                  </a:moveTo>
                  <a:cubicBezTo>
                    <a:pt x="67" y="111"/>
                    <a:pt x="67" y="88"/>
                    <a:pt x="65" y="70"/>
                  </a:cubicBezTo>
                  <a:cubicBezTo>
                    <a:pt x="63" y="43"/>
                    <a:pt x="44" y="20"/>
                    <a:pt x="25" y="1"/>
                  </a:cubicBezTo>
                  <a:cubicBezTo>
                    <a:pt x="24" y="0"/>
                    <a:pt x="21" y="0"/>
                    <a:pt x="20" y="2"/>
                  </a:cubicBezTo>
                  <a:cubicBezTo>
                    <a:pt x="0" y="41"/>
                    <a:pt x="9" y="96"/>
                    <a:pt x="47" y="120"/>
                  </a:cubicBezTo>
                  <a:cubicBezTo>
                    <a:pt x="51" y="122"/>
                    <a:pt x="55" y="116"/>
                    <a:pt x="51" y="114"/>
                  </a:cubicBezTo>
                  <a:cubicBezTo>
                    <a:pt x="16" y="92"/>
                    <a:pt x="8" y="41"/>
                    <a:pt x="26" y="6"/>
                  </a:cubicBezTo>
                  <a:cubicBezTo>
                    <a:pt x="24" y="6"/>
                    <a:pt x="22" y="6"/>
                    <a:pt x="20" y="7"/>
                  </a:cubicBezTo>
                  <a:cubicBezTo>
                    <a:pt x="37" y="22"/>
                    <a:pt x="49" y="39"/>
                    <a:pt x="56" y="61"/>
                  </a:cubicBezTo>
                  <a:cubicBezTo>
                    <a:pt x="61" y="77"/>
                    <a:pt x="62" y="106"/>
                    <a:pt x="47" y="116"/>
                  </a:cubicBezTo>
                  <a:cubicBezTo>
                    <a:pt x="43" y="119"/>
                    <a:pt x="47" y="125"/>
                    <a:pt x="51" y="12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3" name="Freeform 129"/>
            <p:cNvSpPr/>
            <p:nvPr/>
          </p:nvSpPr>
          <p:spPr bwMode="auto">
            <a:xfrm>
              <a:off x="2293938" y="10106026"/>
              <a:ext cx="436562" cy="214313"/>
            </a:xfrm>
            <a:custGeom>
              <a:avLst/>
              <a:gdLst>
                <a:gd name="T0" fmla="*/ 0 w 116"/>
                <a:gd name="T1" fmla="*/ 40 h 57"/>
                <a:gd name="T2" fmla="*/ 116 w 116"/>
                <a:gd name="T3" fmla="*/ 5 h 57"/>
                <a:gd name="T4" fmla="*/ 60 w 116"/>
                <a:gd name="T5" fmla="*/ 52 h 57"/>
                <a:gd name="T6" fmla="*/ 1 w 116"/>
                <a:gd name="T7" fmla="*/ 44 h 57"/>
              </a:gdLst>
              <a:ahLst/>
              <a:cxnLst>
                <a:cxn ang="0">
                  <a:pos x="T0" y="T1"/>
                </a:cxn>
                <a:cxn ang="0">
                  <a:pos x="T2" y="T3"/>
                </a:cxn>
                <a:cxn ang="0">
                  <a:pos x="T4" y="T5"/>
                </a:cxn>
                <a:cxn ang="0">
                  <a:pos x="T6" y="T7"/>
                </a:cxn>
              </a:cxnLst>
              <a:rect l="0" t="0" r="r" b="b"/>
              <a:pathLst>
                <a:path w="116" h="57">
                  <a:moveTo>
                    <a:pt x="0" y="40"/>
                  </a:moveTo>
                  <a:cubicBezTo>
                    <a:pt x="14" y="8"/>
                    <a:pt x="86" y="0"/>
                    <a:pt x="116" y="5"/>
                  </a:cubicBezTo>
                  <a:cubicBezTo>
                    <a:pt x="111" y="25"/>
                    <a:pt x="81" y="47"/>
                    <a:pt x="60" y="52"/>
                  </a:cubicBezTo>
                  <a:cubicBezTo>
                    <a:pt x="37" y="57"/>
                    <a:pt x="22" y="47"/>
                    <a:pt x="1" y="44"/>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4" name="Freeform 130"/>
            <p:cNvSpPr/>
            <p:nvPr/>
          </p:nvSpPr>
          <p:spPr bwMode="auto">
            <a:xfrm>
              <a:off x="2274888" y="10091738"/>
              <a:ext cx="469900" cy="247650"/>
            </a:xfrm>
            <a:custGeom>
              <a:avLst/>
              <a:gdLst>
                <a:gd name="T0" fmla="*/ 8 w 125"/>
                <a:gd name="T1" fmla="*/ 46 h 66"/>
                <a:gd name="T2" fmla="*/ 103 w 125"/>
                <a:gd name="T3" fmla="*/ 11 h 66"/>
                <a:gd name="T4" fmla="*/ 112 w 125"/>
                <a:gd name="T5" fmla="*/ 20 h 66"/>
                <a:gd name="T6" fmla="*/ 83 w 125"/>
                <a:gd name="T7" fmla="*/ 45 h 66"/>
                <a:gd name="T8" fmla="*/ 7 w 125"/>
                <a:gd name="T9" fmla="*/ 45 h 66"/>
                <a:gd name="T10" fmla="*/ 5 w 125"/>
                <a:gd name="T11" fmla="*/ 52 h 66"/>
                <a:gd name="T12" fmla="*/ 76 w 125"/>
                <a:gd name="T13" fmla="*/ 56 h 66"/>
                <a:gd name="T14" fmla="*/ 125 w 125"/>
                <a:gd name="T15" fmla="*/ 10 h 66"/>
                <a:gd name="T16" fmla="*/ 122 w 125"/>
                <a:gd name="T17" fmla="*/ 5 h 66"/>
                <a:gd name="T18" fmla="*/ 2 w 125"/>
                <a:gd name="T19" fmla="*/ 42 h 66"/>
                <a:gd name="T20" fmla="*/ 8 w 125"/>
                <a:gd name="T21" fmla="*/ 4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5" h="66">
                  <a:moveTo>
                    <a:pt x="8" y="46"/>
                  </a:moveTo>
                  <a:cubicBezTo>
                    <a:pt x="24" y="16"/>
                    <a:pt x="73" y="11"/>
                    <a:pt x="103" y="11"/>
                  </a:cubicBezTo>
                  <a:cubicBezTo>
                    <a:pt x="112" y="11"/>
                    <a:pt x="118" y="10"/>
                    <a:pt x="112" y="20"/>
                  </a:cubicBezTo>
                  <a:cubicBezTo>
                    <a:pt x="105" y="31"/>
                    <a:pt x="93" y="38"/>
                    <a:pt x="83" y="45"/>
                  </a:cubicBezTo>
                  <a:cubicBezTo>
                    <a:pt x="57" y="60"/>
                    <a:pt x="33" y="49"/>
                    <a:pt x="7" y="45"/>
                  </a:cubicBezTo>
                  <a:cubicBezTo>
                    <a:pt x="2" y="44"/>
                    <a:pt x="0" y="51"/>
                    <a:pt x="5" y="52"/>
                  </a:cubicBezTo>
                  <a:cubicBezTo>
                    <a:pt x="29" y="55"/>
                    <a:pt x="52" y="66"/>
                    <a:pt x="76" y="56"/>
                  </a:cubicBezTo>
                  <a:cubicBezTo>
                    <a:pt x="97" y="47"/>
                    <a:pt x="117" y="32"/>
                    <a:pt x="125" y="10"/>
                  </a:cubicBezTo>
                  <a:cubicBezTo>
                    <a:pt x="125" y="8"/>
                    <a:pt x="124" y="5"/>
                    <a:pt x="122" y="5"/>
                  </a:cubicBezTo>
                  <a:cubicBezTo>
                    <a:pt x="86" y="0"/>
                    <a:pt x="21" y="5"/>
                    <a:pt x="2" y="42"/>
                  </a:cubicBezTo>
                  <a:cubicBezTo>
                    <a:pt x="0" y="46"/>
                    <a:pt x="6" y="50"/>
                    <a:pt x="8" y="4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5" name="Freeform 131"/>
            <p:cNvSpPr/>
            <p:nvPr/>
          </p:nvSpPr>
          <p:spPr bwMode="auto">
            <a:xfrm>
              <a:off x="1366838" y="10458451"/>
              <a:ext cx="447675" cy="439738"/>
            </a:xfrm>
            <a:custGeom>
              <a:avLst/>
              <a:gdLst>
                <a:gd name="T0" fmla="*/ 22 w 119"/>
                <a:gd name="T1" fmla="*/ 117 h 117"/>
                <a:gd name="T2" fmla="*/ 83 w 119"/>
                <a:gd name="T3" fmla="*/ 0 h 117"/>
                <a:gd name="T4" fmla="*/ 23 w 119"/>
                <a:gd name="T5" fmla="*/ 115 h 117"/>
              </a:gdLst>
              <a:ahLst/>
              <a:cxnLst>
                <a:cxn ang="0">
                  <a:pos x="T0" y="T1"/>
                </a:cxn>
                <a:cxn ang="0">
                  <a:pos x="T2" y="T3"/>
                </a:cxn>
                <a:cxn ang="0">
                  <a:pos x="T4" y="T5"/>
                </a:cxn>
              </a:cxnLst>
              <a:rect l="0" t="0" r="r" b="b"/>
              <a:pathLst>
                <a:path w="119" h="117">
                  <a:moveTo>
                    <a:pt x="22" y="117"/>
                  </a:moveTo>
                  <a:cubicBezTo>
                    <a:pt x="0" y="72"/>
                    <a:pt x="43" y="19"/>
                    <a:pt x="83" y="0"/>
                  </a:cubicBezTo>
                  <a:cubicBezTo>
                    <a:pt x="119" y="39"/>
                    <a:pt x="62" y="98"/>
                    <a:pt x="23" y="115"/>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6" name="Freeform 132"/>
            <p:cNvSpPr/>
            <p:nvPr/>
          </p:nvSpPr>
          <p:spPr bwMode="auto">
            <a:xfrm>
              <a:off x="1355726" y="10444163"/>
              <a:ext cx="477837" cy="476250"/>
            </a:xfrm>
            <a:custGeom>
              <a:avLst/>
              <a:gdLst>
                <a:gd name="T0" fmla="*/ 28 w 127"/>
                <a:gd name="T1" fmla="*/ 120 h 127"/>
                <a:gd name="T2" fmla="*/ 38 w 127"/>
                <a:gd name="T3" fmla="*/ 50 h 127"/>
                <a:gd name="T4" fmla="*/ 61 w 127"/>
                <a:gd name="T5" fmla="*/ 25 h 127"/>
                <a:gd name="T6" fmla="*/ 92 w 127"/>
                <a:gd name="T7" fmla="*/ 21 h 127"/>
                <a:gd name="T8" fmla="*/ 24 w 127"/>
                <a:gd name="T9" fmla="*/ 115 h 127"/>
                <a:gd name="T10" fmla="*/ 28 w 127"/>
                <a:gd name="T11" fmla="*/ 122 h 127"/>
                <a:gd name="T12" fmla="*/ 89 w 127"/>
                <a:gd name="T13" fmla="*/ 2 h 127"/>
                <a:gd name="T14" fmla="*/ 84 w 127"/>
                <a:gd name="T15" fmla="*/ 1 h 127"/>
                <a:gd name="T16" fmla="*/ 22 w 127"/>
                <a:gd name="T17" fmla="*/ 123 h 127"/>
                <a:gd name="T18" fmla="*/ 28 w 127"/>
                <a:gd name="T19" fmla="*/ 12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7" h="127">
                  <a:moveTo>
                    <a:pt x="28" y="120"/>
                  </a:moveTo>
                  <a:cubicBezTo>
                    <a:pt x="17" y="95"/>
                    <a:pt x="24" y="71"/>
                    <a:pt x="38" y="50"/>
                  </a:cubicBezTo>
                  <a:cubicBezTo>
                    <a:pt x="44" y="40"/>
                    <a:pt x="53" y="32"/>
                    <a:pt x="61" y="25"/>
                  </a:cubicBezTo>
                  <a:cubicBezTo>
                    <a:pt x="72" y="16"/>
                    <a:pt x="85" y="2"/>
                    <a:pt x="92" y="21"/>
                  </a:cubicBezTo>
                  <a:cubicBezTo>
                    <a:pt x="107" y="60"/>
                    <a:pt x="54" y="102"/>
                    <a:pt x="24" y="115"/>
                  </a:cubicBezTo>
                  <a:cubicBezTo>
                    <a:pt x="20" y="117"/>
                    <a:pt x="24" y="124"/>
                    <a:pt x="28" y="122"/>
                  </a:cubicBezTo>
                  <a:cubicBezTo>
                    <a:pt x="68" y="104"/>
                    <a:pt x="127" y="47"/>
                    <a:pt x="89" y="2"/>
                  </a:cubicBezTo>
                  <a:cubicBezTo>
                    <a:pt x="88" y="0"/>
                    <a:pt x="86" y="0"/>
                    <a:pt x="84" y="1"/>
                  </a:cubicBezTo>
                  <a:cubicBezTo>
                    <a:pt x="41" y="23"/>
                    <a:pt x="0" y="73"/>
                    <a:pt x="22" y="123"/>
                  </a:cubicBezTo>
                  <a:cubicBezTo>
                    <a:pt x="24" y="127"/>
                    <a:pt x="30" y="124"/>
                    <a:pt x="28" y="12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7" name="Freeform 133"/>
            <p:cNvSpPr/>
            <p:nvPr/>
          </p:nvSpPr>
          <p:spPr bwMode="auto">
            <a:xfrm>
              <a:off x="1449388" y="10871201"/>
              <a:ext cx="454025" cy="228600"/>
            </a:xfrm>
            <a:custGeom>
              <a:avLst/>
              <a:gdLst>
                <a:gd name="T0" fmla="*/ 0 w 121"/>
                <a:gd name="T1" fmla="*/ 7 h 61"/>
                <a:gd name="T2" fmla="*/ 119 w 121"/>
                <a:gd name="T3" fmla="*/ 52 h 61"/>
                <a:gd name="T4" fmla="*/ 77 w 121"/>
                <a:gd name="T5" fmla="*/ 6 h 61"/>
                <a:gd name="T6" fmla="*/ 7 w 121"/>
                <a:gd name="T7" fmla="*/ 10 h 61"/>
              </a:gdLst>
              <a:ahLst/>
              <a:cxnLst>
                <a:cxn ang="0">
                  <a:pos x="T0" y="T1"/>
                </a:cxn>
                <a:cxn ang="0">
                  <a:pos x="T2" y="T3"/>
                </a:cxn>
                <a:cxn ang="0">
                  <a:pos x="T4" y="T5"/>
                </a:cxn>
                <a:cxn ang="0">
                  <a:pos x="T6" y="T7"/>
                </a:cxn>
              </a:cxnLst>
              <a:rect l="0" t="0" r="r" b="b"/>
              <a:pathLst>
                <a:path w="121" h="61">
                  <a:moveTo>
                    <a:pt x="0" y="7"/>
                  </a:moveTo>
                  <a:cubicBezTo>
                    <a:pt x="18" y="61"/>
                    <a:pt x="69" y="55"/>
                    <a:pt x="119" y="52"/>
                  </a:cubicBezTo>
                  <a:cubicBezTo>
                    <a:pt x="121" y="24"/>
                    <a:pt x="102" y="12"/>
                    <a:pt x="77" y="6"/>
                  </a:cubicBezTo>
                  <a:cubicBezTo>
                    <a:pt x="51" y="0"/>
                    <a:pt x="33" y="9"/>
                    <a:pt x="7" y="10"/>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8" name="Freeform 134"/>
            <p:cNvSpPr/>
            <p:nvPr/>
          </p:nvSpPr>
          <p:spPr bwMode="auto">
            <a:xfrm>
              <a:off x="1431926" y="10848976"/>
              <a:ext cx="479425" cy="255588"/>
            </a:xfrm>
            <a:custGeom>
              <a:avLst/>
              <a:gdLst>
                <a:gd name="T0" fmla="*/ 2 w 128"/>
                <a:gd name="T1" fmla="*/ 14 h 68"/>
                <a:gd name="T2" fmla="*/ 124 w 128"/>
                <a:gd name="T3" fmla="*/ 61 h 68"/>
                <a:gd name="T4" fmla="*/ 127 w 128"/>
                <a:gd name="T5" fmla="*/ 58 h 68"/>
                <a:gd name="T6" fmla="*/ 98 w 128"/>
                <a:gd name="T7" fmla="*/ 13 h 68"/>
                <a:gd name="T8" fmla="*/ 12 w 128"/>
                <a:gd name="T9" fmla="*/ 12 h 68"/>
                <a:gd name="T10" fmla="*/ 12 w 128"/>
                <a:gd name="T11" fmla="*/ 20 h 68"/>
                <a:gd name="T12" fmla="*/ 81 w 128"/>
                <a:gd name="T13" fmla="*/ 15 h 68"/>
                <a:gd name="T14" fmla="*/ 109 w 128"/>
                <a:gd name="T15" fmla="*/ 28 h 68"/>
                <a:gd name="T16" fmla="*/ 113 w 128"/>
                <a:gd name="T17" fmla="*/ 55 h 68"/>
                <a:gd name="T18" fmla="*/ 9 w 128"/>
                <a:gd name="T19" fmla="*/ 12 h 68"/>
                <a:gd name="T20" fmla="*/ 2 w 128"/>
                <a:gd name="T21" fmla="*/ 14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8" h="68">
                  <a:moveTo>
                    <a:pt x="2" y="14"/>
                  </a:moveTo>
                  <a:cubicBezTo>
                    <a:pt x="21" y="68"/>
                    <a:pt x="75" y="65"/>
                    <a:pt x="124" y="61"/>
                  </a:cubicBezTo>
                  <a:cubicBezTo>
                    <a:pt x="126" y="61"/>
                    <a:pt x="127" y="60"/>
                    <a:pt x="127" y="58"/>
                  </a:cubicBezTo>
                  <a:cubicBezTo>
                    <a:pt x="128" y="36"/>
                    <a:pt x="117" y="22"/>
                    <a:pt x="98" y="13"/>
                  </a:cubicBezTo>
                  <a:cubicBezTo>
                    <a:pt x="69" y="0"/>
                    <a:pt x="42" y="10"/>
                    <a:pt x="12" y="12"/>
                  </a:cubicBezTo>
                  <a:cubicBezTo>
                    <a:pt x="8" y="13"/>
                    <a:pt x="8" y="20"/>
                    <a:pt x="12" y="20"/>
                  </a:cubicBezTo>
                  <a:cubicBezTo>
                    <a:pt x="35" y="18"/>
                    <a:pt x="57" y="11"/>
                    <a:pt x="81" y="15"/>
                  </a:cubicBezTo>
                  <a:cubicBezTo>
                    <a:pt x="91" y="17"/>
                    <a:pt x="101" y="21"/>
                    <a:pt x="109" y="28"/>
                  </a:cubicBezTo>
                  <a:cubicBezTo>
                    <a:pt x="116" y="33"/>
                    <a:pt x="128" y="54"/>
                    <a:pt x="113" y="55"/>
                  </a:cubicBezTo>
                  <a:cubicBezTo>
                    <a:pt x="71" y="58"/>
                    <a:pt x="25" y="58"/>
                    <a:pt x="9" y="12"/>
                  </a:cubicBezTo>
                  <a:cubicBezTo>
                    <a:pt x="7" y="8"/>
                    <a:pt x="0" y="10"/>
                    <a:pt x="2" y="1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9" name="Freeform 135"/>
            <p:cNvSpPr/>
            <p:nvPr/>
          </p:nvSpPr>
          <p:spPr bwMode="auto">
            <a:xfrm>
              <a:off x="2538413" y="10515601"/>
              <a:ext cx="495300" cy="261938"/>
            </a:xfrm>
            <a:custGeom>
              <a:avLst/>
              <a:gdLst>
                <a:gd name="T0" fmla="*/ 6 w 132"/>
                <a:gd name="T1" fmla="*/ 23 h 70"/>
                <a:gd name="T2" fmla="*/ 59 w 132"/>
                <a:gd name="T3" fmla="*/ 1 h 70"/>
                <a:gd name="T4" fmla="*/ 132 w 132"/>
                <a:gd name="T5" fmla="*/ 31 h 70"/>
                <a:gd name="T6" fmla="*/ 0 w 132"/>
                <a:gd name="T7" fmla="*/ 27 h 70"/>
              </a:gdLst>
              <a:ahLst/>
              <a:cxnLst>
                <a:cxn ang="0">
                  <a:pos x="T0" y="T1"/>
                </a:cxn>
                <a:cxn ang="0">
                  <a:pos x="T2" y="T3"/>
                </a:cxn>
                <a:cxn ang="0">
                  <a:pos x="T4" y="T5"/>
                </a:cxn>
                <a:cxn ang="0">
                  <a:pos x="T6" y="T7"/>
                </a:cxn>
              </a:cxnLst>
              <a:rect l="0" t="0" r="r" b="b"/>
              <a:pathLst>
                <a:path w="132" h="70">
                  <a:moveTo>
                    <a:pt x="6" y="23"/>
                  </a:moveTo>
                  <a:cubicBezTo>
                    <a:pt x="24" y="15"/>
                    <a:pt x="38" y="3"/>
                    <a:pt x="59" y="1"/>
                  </a:cubicBezTo>
                  <a:cubicBezTo>
                    <a:pt x="88" y="0"/>
                    <a:pt x="112" y="14"/>
                    <a:pt x="132" y="31"/>
                  </a:cubicBezTo>
                  <a:cubicBezTo>
                    <a:pt x="97" y="70"/>
                    <a:pt x="35" y="52"/>
                    <a:pt x="0" y="27"/>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0" name="Freeform 136"/>
            <p:cNvSpPr/>
            <p:nvPr/>
          </p:nvSpPr>
          <p:spPr bwMode="auto">
            <a:xfrm>
              <a:off x="2519363" y="10499726"/>
              <a:ext cx="528637" cy="285750"/>
            </a:xfrm>
            <a:custGeom>
              <a:avLst/>
              <a:gdLst>
                <a:gd name="T0" fmla="*/ 13 w 141"/>
                <a:gd name="T1" fmla="*/ 30 h 76"/>
                <a:gd name="T2" fmla="*/ 83 w 141"/>
                <a:gd name="T3" fmla="*/ 10 h 76"/>
                <a:gd name="T4" fmla="*/ 116 w 141"/>
                <a:gd name="T5" fmla="*/ 24 h 76"/>
                <a:gd name="T6" fmla="*/ 119 w 141"/>
                <a:gd name="T7" fmla="*/ 46 h 76"/>
                <a:gd name="T8" fmla="*/ 7 w 141"/>
                <a:gd name="T9" fmla="*/ 27 h 76"/>
                <a:gd name="T10" fmla="*/ 3 w 141"/>
                <a:gd name="T11" fmla="*/ 34 h 76"/>
                <a:gd name="T12" fmla="*/ 140 w 141"/>
                <a:gd name="T13" fmla="*/ 38 h 76"/>
                <a:gd name="T14" fmla="*/ 140 w 141"/>
                <a:gd name="T15" fmla="*/ 33 h 76"/>
                <a:gd name="T16" fmla="*/ 77 w 141"/>
                <a:gd name="T17" fmla="*/ 2 h 76"/>
                <a:gd name="T18" fmla="*/ 9 w 141"/>
                <a:gd name="T19" fmla="*/ 24 h 76"/>
                <a:gd name="T20" fmla="*/ 13 w 141"/>
                <a:gd name="T21" fmla="*/ 3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1" h="76">
                  <a:moveTo>
                    <a:pt x="13" y="30"/>
                  </a:moveTo>
                  <a:cubicBezTo>
                    <a:pt x="36" y="19"/>
                    <a:pt x="55" y="6"/>
                    <a:pt x="83" y="10"/>
                  </a:cubicBezTo>
                  <a:cubicBezTo>
                    <a:pt x="95" y="12"/>
                    <a:pt x="106" y="18"/>
                    <a:pt x="116" y="24"/>
                  </a:cubicBezTo>
                  <a:cubicBezTo>
                    <a:pt x="131" y="33"/>
                    <a:pt x="135" y="36"/>
                    <a:pt x="119" y="46"/>
                  </a:cubicBezTo>
                  <a:cubicBezTo>
                    <a:pt x="84" y="67"/>
                    <a:pt x="37" y="48"/>
                    <a:pt x="7" y="27"/>
                  </a:cubicBezTo>
                  <a:cubicBezTo>
                    <a:pt x="3" y="25"/>
                    <a:pt x="0" y="31"/>
                    <a:pt x="3" y="34"/>
                  </a:cubicBezTo>
                  <a:cubicBezTo>
                    <a:pt x="43" y="62"/>
                    <a:pt x="102" y="76"/>
                    <a:pt x="140" y="38"/>
                  </a:cubicBezTo>
                  <a:cubicBezTo>
                    <a:pt x="141" y="37"/>
                    <a:pt x="141" y="34"/>
                    <a:pt x="140" y="33"/>
                  </a:cubicBezTo>
                  <a:cubicBezTo>
                    <a:pt x="122" y="18"/>
                    <a:pt x="101" y="4"/>
                    <a:pt x="77" y="2"/>
                  </a:cubicBezTo>
                  <a:cubicBezTo>
                    <a:pt x="51" y="0"/>
                    <a:pt x="32" y="13"/>
                    <a:pt x="9" y="24"/>
                  </a:cubicBezTo>
                  <a:cubicBezTo>
                    <a:pt x="5" y="26"/>
                    <a:pt x="8" y="32"/>
                    <a:pt x="13" y="3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1" name="Freeform 137"/>
            <p:cNvSpPr/>
            <p:nvPr/>
          </p:nvSpPr>
          <p:spPr bwMode="auto">
            <a:xfrm>
              <a:off x="2357438" y="9701213"/>
              <a:ext cx="180975" cy="311150"/>
            </a:xfrm>
            <a:custGeom>
              <a:avLst/>
              <a:gdLst>
                <a:gd name="T0" fmla="*/ 40 w 48"/>
                <a:gd name="T1" fmla="*/ 80 h 83"/>
                <a:gd name="T2" fmla="*/ 5 w 48"/>
                <a:gd name="T3" fmla="*/ 0 h 83"/>
                <a:gd name="T4" fmla="*/ 34 w 48"/>
                <a:gd name="T5" fmla="*/ 83 h 83"/>
              </a:gdLst>
              <a:ahLst/>
              <a:cxnLst>
                <a:cxn ang="0">
                  <a:pos x="T0" y="T1"/>
                </a:cxn>
                <a:cxn ang="0">
                  <a:pos x="T2" y="T3"/>
                </a:cxn>
                <a:cxn ang="0">
                  <a:pos x="T4" y="T5"/>
                </a:cxn>
              </a:cxnLst>
              <a:rect l="0" t="0" r="r" b="b"/>
              <a:pathLst>
                <a:path w="48" h="83">
                  <a:moveTo>
                    <a:pt x="40" y="80"/>
                  </a:moveTo>
                  <a:cubicBezTo>
                    <a:pt x="48" y="49"/>
                    <a:pt x="34" y="16"/>
                    <a:pt x="5" y="0"/>
                  </a:cubicBezTo>
                  <a:cubicBezTo>
                    <a:pt x="3" y="29"/>
                    <a:pt x="0" y="73"/>
                    <a:pt x="34" y="83"/>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2" name="Freeform 138"/>
            <p:cNvSpPr/>
            <p:nvPr/>
          </p:nvSpPr>
          <p:spPr bwMode="auto">
            <a:xfrm>
              <a:off x="2346326" y="9682163"/>
              <a:ext cx="203200" cy="349250"/>
            </a:xfrm>
            <a:custGeom>
              <a:avLst/>
              <a:gdLst>
                <a:gd name="T0" fmla="*/ 46 w 54"/>
                <a:gd name="T1" fmla="*/ 86 h 93"/>
                <a:gd name="T2" fmla="*/ 10 w 54"/>
                <a:gd name="T3" fmla="*/ 2 h 93"/>
                <a:gd name="T4" fmla="*/ 5 w 54"/>
                <a:gd name="T5" fmla="*/ 5 h 93"/>
                <a:gd name="T6" fmla="*/ 36 w 54"/>
                <a:gd name="T7" fmla="*/ 91 h 93"/>
                <a:gd name="T8" fmla="*/ 38 w 54"/>
                <a:gd name="T9" fmla="*/ 84 h 93"/>
                <a:gd name="T10" fmla="*/ 12 w 54"/>
                <a:gd name="T11" fmla="*/ 5 h 93"/>
                <a:gd name="T12" fmla="*/ 7 w 54"/>
                <a:gd name="T13" fmla="*/ 8 h 93"/>
                <a:gd name="T14" fmla="*/ 39 w 54"/>
                <a:gd name="T15" fmla="*/ 84 h 93"/>
                <a:gd name="T16" fmla="*/ 46 w 54"/>
                <a:gd name="T17" fmla="*/ 86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93">
                  <a:moveTo>
                    <a:pt x="46" y="86"/>
                  </a:moveTo>
                  <a:cubicBezTo>
                    <a:pt x="54" y="52"/>
                    <a:pt x="40" y="20"/>
                    <a:pt x="10" y="2"/>
                  </a:cubicBezTo>
                  <a:cubicBezTo>
                    <a:pt x="8" y="0"/>
                    <a:pt x="5" y="2"/>
                    <a:pt x="5" y="5"/>
                  </a:cubicBezTo>
                  <a:cubicBezTo>
                    <a:pt x="2" y="36"/>
                    <a:pt x="0" y="79"/>
                    <a:pt x="36" y="91"/>
                  </a:cubicBezTo>
                  <a:cubicBezTo>
                    <a:pt x="40" y="93"/>
                    <a:pt x="42" y="86"/>
                    <a:pt x="38" y="84"/>
                  </a:cubicBezTo>
                  <a:cubicBezTo>
                    <a:pt x="6" y="73"/>
                    <a:pt x="9" y="32"/>
                    <a:pt x="12" y="5"/>
                  </a:cubicBezTo>
                  <a:cubicBezTo>
                    <a:pt x="10" y="6"/>
                    <a:pt x="8" y="7"/>
                    <a:pt x="7" y="8"/>
                  </a:cubicBezTo>
                  <a:cubicBezTo>
                    <a:pt x="33" y="24"/>
                    <a:pt x="47" y="53"/>
                    <a:pt x="39" y="84"/>
                  </a:cubicBezTo>
                  <a:cubicBezTo>
                    <a:pt x="38" y="89"/>
                    <a:pt x="45" y="91"/>
                    <a:pt x="46" y="8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3" name="Freeform 139"/>
            <p:cNvSpPr/>
            <p:nvPr/>
          </p:nvSpPr>
          <p:spPr bwMode="auto">
            <a:xfrm>
              <a:off x="5991226" y="8763001"/>
              <a:ext cx="569912" cy="630238"/>
            </a:xfrm>
            <a:custGeom>
              <a:avLst/>
              <a:gdLst>
                <a:gd name="T0" fmla="*/ 3 w 152"/>
                <a:gd name="T1" fmla="*/ 168 h 168"/>
                <a:gd name="T2" fmla="*/ 152 w 152"/>
                <a:gd name="T3" fmla="*/ 0 h 168"/>
                <a:gd name="T4" fmla="*/ 3 w 152"/>
                <a:gd name="T5" fmla="*/ 168 h 168"/>
              </a:gdLst>
              <a:ahLst/>
              <a:cxnLst>
                <a:cxn ang="0">
                  <a:pos x="T0" y="T1"/>
                </a:cxn>
                <a:cxn ang="0">
                  <a:pos x="T2" y="T3"/>
                </a:cxn>
                <a:cxn ang="0">
                  <a:pos x="T4" y="T5"/>
                </a:cxn>
              </a:cxnLst>
              <a:rect l="0" t="0" r="r" b="b"/>
              <a:pathLst>
                <a:path w="152" h="168">
                  <a:moveTo>
                    <a:pt x="3" y="168"/>
                  </a:moveTo>
                  <a:cubicBezTo>
                    <a:pt x="3" y="168"/>
                    <a:pt x="0" y="3"/>
                    <a:pt x="152" y="0"/>
                  </a:cubicBezTo>
                  <a:cubicBezTo>
                    <a:pt x="152" y="0"/>
                    <a:pt x="147" y="107"/>
                    <a:pt x="3" y="16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4" name="Freeform 140"/>
            <p:cNvSpPr>
              <a:spLocks noEditPoints="1"/>
            </p:cNvSpPr>
            <p:nvPr/>
          </p:nvSpPr>
          <p:spPr bwMode="auto">
            <a:xfrm>
              <a:off x="5980113" y="8747126"/>
              <a:ext cx="596900" cy="671513"/>
            </a:xfrm>
            <a:custGeom>
              <a:avLst/>
              <a:gdLst>
                <a:gd name="T0" fmla="*/ 1 w 159"/>
                <a:gd name="T1" fmla="*/ 179 h 179"/>
                <a:gd name="T2" fmla="*/ 1 w 159"/>
                <a:gd name="T3" fmla="*/ 172 h 179"/>
                <a:gd name="T4" fmla="*/ 155 w 159"/>
                <a:gd name="T5" fmla="*/ 0 h 179"/>
                <a:gd name="T6" fmla="*/ 159 w 159"/>
                <a:gd name="T7" fmla="*/ 0 h 179"/>
                <a:gd name="T8" fmla="*/ 159 w 159"/>
                <a:gd name="T9" fmla="*/ 4 h 179"/>
                <a:gd name="T10" fmla="*/ 7 w 159"/>
                <a:gd name="T11" fmla="*/ 176 h 179"/>
                <a:gd name="T12" fmla="*/ 1 w 159"/>
                <a:gd name="T13" fmla="*/ 179 h 179"/>
                <a:gd name="T14" fmla="*/ 150 w 159"/>
                <a:gd name="T15" fmla="*/ 9 h 179"/>
                <a:gd name="T16" fmla="*/ 27 w 159"/>
                <a:gd name="T17" fmla="*/ 91 h 179"/>
                <a:gd name="T18" fmla="*/ 10 w 159"/>
                <a:gd name="T19" fmla="*/ 166 h 179"/>
                <a:gd name="T20" fmla="*/ 150 w 159"/>
                <a:gd name="T21" fmla="*/ 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9" h="179">
                  <a:moveTo>
                    <a:pt x="1" y="179"/>
                  </a:moveTo>
                  <a:cubicBezTo>
                    <a:pt x="1" y="172"/>
                    <a:pt x="1" y="172"/>
                    <a:pt x="1" y="172"/>
                  </a:cubicBezTo>
                  <a:cubicBezTo>
                    <a:pt x="1" y="171"/>
                    <a:pt x="0" y="3"/>
                    <a:pt x="155" y="0"/>
                  </a:cubicBezTo>
                  <a:cubicBezTo>
                    <a:pt x="159" y="0"/>
                    <a:pt x="159" y="0"/>
                    <a:pt x="159" y="0"/>
                  </a:cubicBezTo>
                  <a:cubicBezTo>
                    <a:pt x="159" y="4"/>
                    <a:pt x="159" y="4"/>
                    <a:pt x="159" y="4"/>
                  </a:cubicBezTo>
                  <a:cubicBezTo>
                    <a:pt x="159" y="5"/>
                    <a:pt x="152" y="115"/>
                    <a:pt x="7" y="176"/>
                  </a:cubicBezTo>
                  <a:lnTo>
                    <a:pt x="1" y="179"/>
                  </a:lnTo>
                  <a:close/>
                  <a:moveTo>
                    <a:pt x="150" y="9"/>
                  </a:moveTo>
                  <a:cubicBezTo>
                    <a:pt x="91" y="11"/>
                    <a:pt x="50" y="39"/>
                    <a:pt x="27" y="91"/>
                  </a:cubicBezTo>
                  <a:cubicBezTo>
                    <a:pt x="14" y="122"/>
                    <a:pt x="11" y="152"/>
                    <a:pt x="10" y="166"/>
                  </a:cubicBezTo>
                  <a:cubicBezTo>
                    <a:pt x="127" y="114"/>
                    <a:pt x="147" y="30"/>
                    <a:pt x="150" y="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7" name="Freeform 143"/>
            <p:cNvSpPr/>
            <p:nvPr/>
          </p:nvSpPr>
          <p:spPr bwMode="auto">
            <a:xfrm>
              <a:off x="1833563" y="9866313"/>
              <a:ext cx="4356100" cy="1095375"/>
            </a:xfrm>
            <a:custGeom>
              <a:avLst/>
              <a:gdLst>
                <a:gd name="T0" fmla="*/ 1157 w 1161"/>
                <a:gd name="T1" fmla="*/ 70 h 292"/>
                <a:gd name="T2" fmla="*/ 615 w 1161"/>
                <a:gd name="T3" fmla="*/ 160 h 292"/>
                <a:gd name="T4" fmla="*/ 7 w 1161"/>
                <a:gd name="T5" fmla="*/ 231 h 292"/>
                <a:gd name="T6" fmla="*/ 5 w 1161"/>
                <a:gd name="T7" fmla="*/ 238 h 292"/>
                <a:gd name="T8" fmla="*/ 585 w 1161"/>
                <a:gd name="T9" fmla="*/ 181 h 292"/>
                <a:gd name="T10" fmla="*/ 1155 w 1161"/>
                <a:gd name="T11" fmla="*/ 77 h 292"/>
                <a:gd name="T12" fmla="*/ 1157 w 1161"/>
                <a:gd name="T13" fmla="*/ 70 h 292"/>
              </a:gdLst>
              <a:ahLst/>
              <a:cxnLst>
                <a:cxn ang="0">
                  <a:pos x="T0" y="T1"/>
                </a:cxn>
                <a:cxn ang="0">
                  <a:pos x="T2" y="T3"/>
                </a:cxn>
                <a:cxn ang="0">
                  <a:pos x="T4" y="T5"/>
                </a:cxn>
                <a:cxn ang="0">
                  <a:pos x="T6" y="T7"/>
                </a:cxn>
                <a:cxn ang="0">
                  <a:pos x="T8" y="T9"/>
                </a:cxn>
                <a:cxn ang="0">
                  <a:pos x="T10" y="T11"/>
                </a:cxn>
                <a:cxn ang="0">
                  <a:pos x="T12" y="T13"/>
                </a:cxn>
              </a:cxnLst>
              <a:rect l="0" t="0" r="r" b="b"/>
              <a:pathLst>
                <a:path w="1161" h="292">
                  <a:moveTo>
                    <a:pt x="1157" y="70"/>
                  </a:moveTo>
                  <a:cubicBezTo>
                    <a:pt x="972" y="0"/>
                    <a:pt x="784" y="90"/>
                    <a:pt x="615" y="160"/>
                  </a:cubicBezTo>
                  <a:cubicBezTo>
                    <a:pt x="422" y="240"/>
                    <a:pt x="213" y="288"/>
                    <a:pt x="7" y="231"/>
                  </a:cubicBezTo>
                  <a:cubicBezTo>
                    <a:pt x="2" y="229"/>
                    <a:pt x="0" y="237"/>
                    <a:pt x="5" y="238"/>
                  </a:cubicBezTo>
                  <a:cubicBezTo>
                    <a:pt x="199" y="292"/>
                    <a:pt x="401" y="255"/>
                    <a:pt x="585" y="181"/>
                  </a:cubicBezTo>
                  <a:cubicBezTo>
                    <a:pt x="763" y="109"/>
                    <a:pt x="960" y="3"/>
                    <a:pt x="1155" y="77"/>
                  </a:cubicBezTo>
                  <a:cubicBezTo>
                    <a:pt x="1159" y="79"/>
                    <a:pt x="1161" y="72"/>
                    <a:pt x="1157" y="7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8" name="Freeform 144"/>
            <p:cNvSpPr/>
            <p:nvPr/>
          </p:nvSpPr>
          <p:spPr bwMode="auto">
            <a:xfrm>
              <a:off x="3130551" y="9693276"/>
              <a:ext cx="1212850" cy="1111250"/>
            </a:xfrm>
            <a:custGeom>
              <a:avLst/>
              <a:gdLst>
                <a:gd name="T0" fmla="*/ 316 w 323"/>
                <a:gd name="T1" fmla="*/ 1 h 296"/>
                <a:gd name="T2" fmla="*/ 5 w 323"/>
                <a:gd name="T3" fmla="*/ 288 h 296"/>
                <a:gd name="T4" fmla="*/ 9 w 323"/>
                <a:gd name="T5" fmla="*/ 294 h 296"/>
                <a:gd name="T6" fmla="*/ 318 w 323"/>
                <a:gd name="T7" fmla="*/ 8 h 296"/>
                <a:gd name="T8" fmla="*/ 316 w 323"/>
                <a:gd name="T9" fmla="*/ 1 h 296"/>
              </a:gdLst>
              <a:ahLst/>
              <a:cxnLst>
                <a:cxn ang="0">
                  <a:pos x="T0" y="T1"/>
                </a:cxn>
                <a:cxn ang="0">
                  <a:pos x="T2" y="T3"/>
                </a:cxn>
                <a:cxn ang="0">
                  <a:pos x="T4" y="T5"/>
                </a:cxn>
                <a:cxn ang="0">
                  <a:pos x="T6" y="T7"/>
                </a:cxn>
                <a:cxn ang="0">
                  <a:pos x="T8" y="T9"/>
                </a:cxn>
              </a:cxnLst>
              <a:rect l="0" t="0" r="r" b="b"/>
              <a:pathLst>
                <a:path w="323" h="296">
                  <a:moveTo>
                    <a:pt x="316" y="1"/>
                  </a:moveTo>
                  <a:cubicBezTo>
                    <a:pt x="167" y="37"/>
                    <a:pt x="139" y="227"/>
                    <a:pt x="5" y="288"/>
                  </a:cubicBezTo>
                  <a:cubicBezTo>
                    <a:pt x="0" y="290"/>
                    <a:pt x="4" y="296"/>
                    <a:pt x="9" y="294"/>
                  </a:cubicBezTo>
                  <a:cubicBezTo>
                    <a:pt x="142" y="234"/>
                    <a:pt x="170" y="44"/>
                    <a:pt x="318" y="8"/>
                  </a:cubicBezTo>
                  <a:cubicBezTo>
                    <a:pt x="323" y="7"/>
                    <a:pt x="321" y="0"/>
                    <a:pt x="316"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9" name="Freeform 145"/>
            <p:cNvSpPr/>
            <p:nvPr/>
          </p:nvSpPr>
          <p:spPr bwMode="auto">
            <a:xfrm>
              <a:off x="4659313" y="10252076"/>
              <a:ext cx="881062" cy="214313"/>
            </a:xfrm>
            <a:custGeom>
              <a:avLst/>
              <a:gdLst>
                <a:gd name="T0" fmla="*/ 232 w 235"/>
                <a:gd name="T1" fmla="*/ 48 h 57"/>
                <a:gd name="T2" fmla="*/ 136 w 235"/>
                <a:gd name="T3" fmla="*/ 10 h 57"/>
                <a:gd name="T4" fmla="*/ 7 w 235"/>
                <a:gd name="T5" fmla="*/ 0 h 57"/>
                <a:gd name="T6" fmla="*/ 4 w 235"/>
                <a:gd name="T7" fmla="*/ 8 h 57"/>
                <a:gd name="T8" fmla="*/ 110 w 235"/>
                <a:gd name="T9" fmla="*/ 15 h 57"/>
                <a:gd name="T10" fmla="*/ 226 w 235"/>
                <a:gd name="T11" fmla="*/ 54 h 57"/>
                <a:gd name="T12" fmla="*/ 232 w 235"/>
                <a:gd name="T13" fmla="*/ 48 h 57"/>
              </a:gdLst>
              <a:ahLst/>
              <a:cxnLst>
                <a:cxn ang="0">
                  <a:pos x="T0" y="T1"/>
                </a:cxn>
                <a:cxn ang="0">
                  <a:pos x="T2" y="T3"/>
                </a:cxn>
                <a:cxn ang="0">
                  <a:pos x="T4" y="T5"/>
                </a:cxn>
                <a:cxn ang="0">
                  <a:pos x="T6" y="T7"/>
                </a:cxn>
                <a:cxn ang="0">
                  <a:pos x="T8" y="T9"/>
                </a:cxn>
                <a:cxn ang="0">
                  <a:pos x="T10" y="T11"/>
                </a:cxn>
                <a:cxn ang="0">
                  <a:pos x="T12" y="T13"/>
                </a:cxn>
              </a:cxnLst>
              <a:rect l="0" t="0" r="r" b="b"/>
              <a:pathLst>
                <a:path w="235" h="57">
                  <a:moveTo>
                    <a:pt x="232" y="48"/>
                  </a:moveTo>
                  <a:cubicBezTo>
                    <a:pt x="207" y="23"/>
                    <a:pt x="170" y="15"/>
                    <a:pt x="136" y="10"/>
                  </a:cubicBezTo>
                  <a:cubicBezTo>
                    <a:pt x="93" y="5"/>
                    <a:pt x="50" y="6"/>
                    <a:pt x="7" y="0"/>
                  </a:cubicBezTo>
                  <a:cubicBezTo>
                    <a:pt x="2" y="0"/>
                    <a:pt x="0" y="7"/>
                    <a:pt x="4" y="8"/>
                  </a:cubicBezTo>
                  <a:cubicBezTo>
                    <a:pt x="39" y="13"/>
                    <a:pt x="75" y="12"/>
                    <a:pt x="110" y="15"/>
                  </a:cubicBezTo>
                  <a:cubicBezTo>
                    <a:pt x="149" y="19"/>
                    <a:pt x="197" y="24"/>
                    <a:pt x="226" y="54"/>
                  </a:cubicBezTo>
                  <a:cubicBezTo>
                    <a:pt x="229" y="57"/>
                    <a:pt x="235" y="52"/>
                    <a:pt x="232" y="4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0" name="Freeform 146"/>
            <p:cNvSpPr/>
            <p:nvPr/>
          </p:nvSpPr>
          <p:spPr bwMode="auto">
            <a:xfrm>
              <a:off x="5468938" y="10402888"/>
              <a:ext cx="300037" cy="314325"/>
            </a:xfrm>
            <a:custGeom>
              <a:avLst/>
              <a:gdLst>
                <a:gd name="T0" fmla="*/ 12 w 80"/>
                <a:gd name="T1" fmla="*/ 12 h 84"/>
                <a:gd name="T2" fmla="*/ 80 w 80"/>
                <a:gd name="T3" fmla="*/ 84 h 84"/>
                <a:gd name="T4" fmla="*/ 26 w 80"/>
                <a:gd name="T5" fmla="*/ 56 h 84"/>
                <a:gd name="T6" fmla="*/ 9 w 80"/>
                <a:gd name="T7" fmla="*/ 13 h 84"/>
                <a:gd name="T8" fmla="*/ 12 w 80"/>
                <a:gd name="T9" fmla="*/ 12 h 84"/>
              </a:gdLst>
              <a:ahLst/>
              <a:cxnLst>
                <a:cxn ang="0">
                  <a:pos x="T0" y="T1"/>
                </a:cxn>
                <a:cxn ang="0">
                  <a:pos x="T2" y="T3"/>
                </a:cxn>
                <a:cxn ang="0">
                  <a:pos x="T4" y="T5"/>
                </a:cxn>
                <a:cxn ang="0">
                  <a:pos x="T6" y="T7"/>
                </a:cxn>
                <a:cxn ang="0">
                  <a:pos x="T8" y="T9"/>
                </a:cxn>
              </a:cxnLst>
              <a:rect l="0" t="0" r="r" b="b"/>
              <a:pathLst>
                <a:path w="80" h="84">
                  <a:moveTo>
                    <a:pt x="12" y="12"/>
                  </a:moveTo>
                  <a:cubicBezTo>
                    <a:pt x="53" y="0"/>
                    <a:pt x="76" y="53"/>
                    <a:pt x="80" y="84"/>
                  </a:cubicBezTo>
                  <a:cubicBezTo>
                    <a:pt x="61" y="75"/>
                    <a:pt x="42" y="72"/>
                    <a:pt x="26" y="56"/>
                  </a:cubicBezTo>
                  <a:cubicBezTo>
                    <a:pt x="17" y="48"/>
                    <a:pt x="0" y="25"/>
                    <a:pt x="9" y="13"/>
                  </a:cubicBezTo>
                  <a:lnTo>
                    <a:pt x="12" y="12"/>
                  </a:lnTo>
                  <a:close/>
                </a:path>
              </a:pathLst>
            </a:custGeom>
            <a:solidFill>
              <a:srgbClr val="FF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1" name="Freeform 147"/>
            <p:cNvSpPr/>
            <p:nvPr/>
          </p:nvSpPr>
          <p:spPr bwMode="auto">
            <a:xfrm>
              <a:off x="5443538" y="10391776"/>
              <a:ext cx="341312" cy="344488"/>
            </a:xfrm>
            <a:custGeom>
              <a:avLst/>
              <a:gdLst>
                <a:gd name="T0" fmla="*/ 20 w 91"/>
                <a:gd name="T1" fmla="*/ 19 h 92"/>
                <a:gd name="T2" fmla="*/ 83 w 91"/>
                <a:gd name="T3" fmla="*/ 88 h 92"/>
                <a:gd name="T4" fmla="*/ 89 w 91"/>
                <a:gd name="T5" fmla="*/ 84 h 92"/>
                <a:gd name="T6" fmla="*/ 39 w 91"/>
                <a:gd name="T7" fmla="*/ 60 h 92"/>
                <a:gd name="T8" fmla="*/ 20 w 91"/>
                <a:gd name="T9" fmla="*/ 19 h 92"/>
                <a:gd name="T10" fmla="*/ 18 w 91"/>
                <a:gd name="T11" fmla="*/ 12 h 92"/>
                <a:gd name="T12" fmla="*/ 20 w 91"/>
                <a:gd name="T13" fmla="*/ 50 h 92"/>
                <a:gd name="T14" fmla="*/ 85 w 91"/>
                <a:gd name="T15" fmla="*/ 90 h 92"/>
                <a:gd name="T16" fmla="*/ 91 w 91"/>
                <a:gd name="T17" fmla="*/ 86 h 92"/>
                <a:gd name="T18" fmla="*/ 18 w 91"/>
                <a:gd name="T19" fmla="*/ 12 h 92"/>
                <a:gd name="T20" fmla="*/ 20 w 91"/>
                <a:gd name="T21" fmla="*/ 19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1" h="92">
                  <a:moveTo>
                    <a:pt x="20" y="19"/>
                  </a:moveTo>
                  <a:cubicBezTo>
                    <a:pt x="59" y="9"/>
                    <a:pt x="79" y="57"/>
                    <a:pt x="83" y="88"/>
                  </a:cubicBezTo>
                  <a:cubicBezTo>
                    <a:pt x="85" y="86"/>
                    <a:pt x="87" y="85"/>
                    <a:pt x="89" y="84"/>
                  </a:cubicBezTo>
                  <a:cubicBezTo>
                    <a:pt x="72" y="76"/>
                    <a:pt x="54" y="72"/>
                    <a:pt x="39" y="60"/>
                  </a:cubicBezTo>
                  <a:cubicBezTo>
                    <a:pt x="34" y="56"/>
                    <a:pt x="7" y="23"/>
                    <a:pt x="20" y="19"/>
                  </a:cubicBezTo>
                  <a:cubicBezTo>
                    <a:pt x="25" y="18"/>
                    <a:pt x="23" y="10"/>
                    <a:pt x="18" y="12"/>
                  </a:cubicBezTo>
                  <a:cubicBezTo>
                    <a:pt x="0" y="16"/>
                    <a:pt x="14" y="41"/>
                    <a:pt x="20" y="50"/>
                  </a:cubicBezTo>
                  <a:cubicBezTo>
                    <a:pt x="36" y="74"/>
                    <a:pt x="61" y="79"/>
                    <a:pt x="85" y="90"/>
                  </a:cubicBezTo>
                  <a:cubicBezTo>
                    <a:pt x="88" y="92"/>
                    <a:pt x="91" y="89"/>
                    <a:pt x="91" y="86"/>
                  </a:cubicBezTo>
                  <a:cubicBezTo>
                    <a:pt x="85" y="51"/>
                    <a:pt x="61" y="0"/>
                    <a:pt x="18" y="12"/>
                  </a:cubicBezTo>
                  <a:cubicBezTo>
                    <a:pt x="13" y="13"/>
                    <a:pt x="15" y="21"/>
                    <a:pt x="20" y="1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2" name="Freeform 148"/>
            <p:cNvSpPr/>
            <p:nvPr/>
          </p:nvSpPr>
          <p:spPr bwMode="auto">
            <a:xfrm>
              <a:off x="6148388" y="10091738"/>
              <a:ext cx="406400" cy="242888"/>
            </a:xfrm>
            <a:custGeom>
              <a:avLst/>
              <a:gdLst>
                <a:gd name="T0" fmla="*/ 4 w 108"/>
                <a:gd name="T1" fmla="*/ 13 h 65"/>
                <a:gd name="T2" fmla="*/ 108 w 108"/>
                <a:gd name="T3" fmla="*/ 54 h 65"/>
                <a:gd name="T4" fmla="*/ 0 w 108"/>
                <a:gd name="T5" fmla="*/ 18 h 65"/>
                <a:gd name="T6" fmla="*/ 4 w 108"/>
                <a:gd name="T7" fmla="*/ 13 h 65"/>
              </a:gdLst>
              <a:ahLst/>
              <a:cxnLst>
                <a:cxn ang="0">
                  <a:pos x="T0" y="T1"/>
                </a:cxn>
                <a:cxn ang="0">
                  <a:pos x="T2" y="T3"/>
                </a:cxn>
                <a:cxn ang="0">
                  <a:pos x="T4" y="T5"/>
                </a:cxn>
                <a:cxn ang="0">
                  <a:pos x="T6" y="T7"/>
                </a:cxn>
              </a:cxnLst>
              <a:rect l="0" t="0" r="r" b="b"/>
              <a:pathLst>
                <a:path w="108" h="65">
                  <a:moveTo>
                    <a:pt x="4" y="13"/>
                  </a:moveTo>
                  <a:cubicBezTo>
                    <a:pt x="53" y="0"/>
                    <a:pt x="75" y="22"/>
                    <a:pt x="108" y="54"/>
                  </a:cubicBezTo>
                  <a:cubicBezTo>
                    <a:pt x="71" y="61"/>
                    <a:pt x="9" y="65"/>
                    <a:pt x="0" y="18"/>
                  </a:cubicBezTo>
                  <a:lnTo>
                    <a:pt x="4" y="13"/>
                  </a:lnTo>
                  <a:close/>
                </a:path>
              </a:pathLst>
            </a:custGeom>
            <a:solidFill>
              <a:srgbClr val="FF8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3" name="Freeform 149"/>
            <p:cNvSpPr/>
            <p:nvPr/>
          </p:nvSpPr>
          <p:spPr bwMode="auto">
            <a:xfrm>
              <a:off x="6096001" y="10083801"/>
              <a:ext cx="476250" cy="258763"/>
            </a:xfrm>
            <a:custGeom>
              <a:avLst/>
              <a:gdLst>
                <a:gd name="T0" fmla="*/ 19 w 127"/>
                <a:gd name="T1" fmla="*/ 19 h 69"/>
                <a:gd name="T2" fmla="*/ 120 w 127"/>
                <a:gd name="T3" fmla="*/ 58 h 69"/>
                <a:gd name="T4" fmla="*/ 121 w 127"/>
                <a:gd name="T5" fmla="*/ 52 h 69"/>
                <a:gd name="T6" fmla="*/ 59 w 127"/>
                <a:gd name="T7" fmla="*/ 54 h 69"/>
                <a:gd name="T8" fmla="*/ 21 w 127"/>
                <a:gd name="T9" fmla="*/ 18 h 69"/>
                <a:gd name="T10" fmla="*/ 16 w 127"/>
                <a:gd name="T11" fmla="*/ 12 h 69"/>
                <a:gd name="T12" fmla="*/ 40 w 127"/>
                <a:gd name="T13" fmla="*/ 57 h 69"/>
                <a:gd name="T14" fmla="*/ 123 w 127"/>
                <a:gd name="T15" fmla="*/ 59 h 69"/>
                <a:gd name="T16" fmla="*/ 125 w 127"/>
                <a:gd name="T17" fmla="*/ 53 h 69"/>
                <a:gd name="T18" fmla="*/ 17 w 127"/>
                <a:gd name="T19" fmla="*/ 11 h 69"/>
                <a:gd name="T20" fmla="*/ 19 w 127"/>
                <a:gd name="T21" fmla="*/ 1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7" h="69">
                  <a:moveTo>
                    <a:pt x="19" y="19"/>
                  </a:moveTo>
                  <a:cubicBezTo>
                    <a:pt x="63" y="8"/>
                    <a:pt x="90" y="29"/>
                    <a:pt x="120" y="58"/>
                  </a:cubicBezTo>
                  <a:cubicBezTo>
                    <a:pt x="120" y="56"/>
                    <a:pt x="121" y="54"/>
                    <a:pt x="121" y="52"/>
                  </a:cubicBezTo>
                  <a:cubicBezTo>
                    <a:pt x="101" y="56"/>
                    <a:pt x="80" y="58"/>
                    <a:pt x="59" y="54"/>
                  </a:cubicBezTo>
                  <a:cubicBezTo>
                    <a:pt x="47" y="52"/>
                    <a:pt x="6" y="33"/>
                    <a:pt x="21" y="18"/>
                  </a:cubicBezTo>
                  <a:cubicBezTo>
                    <a:pt x="24" y="14"/>
                    <a:pt x="19" y="9"/>
                    <a:pt x="16" y="12"/>
                  </a:cubicBezTo>
                  <a:cubicBezTo>
                    <a:pt x="0" y="28"/>
                    <a:pt x="25" y="50"/>
                    <a:pt x="40" y="57"/>
                  </a:cubicBezTo>
                  <a:cubicBezTo>
                    <a:pt x="65" y="69"/>
                    <a:pt x="97" y="64"/>
                    <a:pt x="123" y="59"/>
                  </a:cubicBezTo>
                  <a:cubicBezTo>
                    <a:pt x="126" y="59"/>
                    <a:pt x="127" y="55"/>
                    <a:pt x="125" y="53"/>
                  </a:cubicBezTo>
                  <a:cubicBezTo>
                    <a:pt x="93" y="22"/>
                    <a:pt x="64" y="0"/>
                    <a:pt x="17" y="11"/>
                  </a:cubicBezTo>
                  <a:cubicBezTo>
                    <a:pt x="12" y="12"/>
                    <a:pt x="14" y="20"/>
                    <a:pt x="19" y="1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4" name="Freeform 150"/>
            <p:cNvSpPr/>
            <p:nvPr/>
          </p:nvSpPr>
          <p:spPr bwMode="auto">
            <a:xfrm>
              <a:off x="5521326" y="9701213"/>
              <a:ext cx="346075" cy="333375"/>
            </a:xfrm>
            <a:custGeom>
              <a:avLst/>
              <a:gdLst>
                <a:gd name="T0" fmla="*/ 13 w 92"/>
                <a:gd name="T1" fmla="*/ 88 h 89"/>
                <a:gd name="T2" fmla="*/ 81 w 92"/>
                <a:gd name="T3" fmla="*/ 0 h 89"/>
                <a:gd name="T4" fmla="*/ 23 w 92"/>
                <a:gd name="T5" fmla="*/ 89 h 89"/>
                <a:gd name="T6" fmla="*/ 13 w 92"/>
                <a:gd name="T7" fmla="*/ 88 h 89"/>
              </a:gdLst>
              <a:ahLst/>
              <a:cxnLst>
                <a:cxn ang="0">
                  <a:pos x="T0" y="T1"/>
                </a:cxn>
                <a:cxn ang="0">
                  <a:pos x="T2" y="T3"/>
                </a:cxn>
                <a:cxn ang="0">
                  <a:pos x="T4" y="T5"/>
                </a:cxn>
                <a:cxn ang="0">
                  <a:pos x="T6" y="T7"/>
                </a:cxn>
              </a:cxnLst>
              <a:rect l="0" t="0" r="r" b="b"/>
              <a:pathLst>
                <a:path w="92" h="89">
                  <a:moveTo>
                    <a:pt x="13" y="88"/>
                  </a:moveTo>
                  <a:cubicBezTo>
                    <a:pt x="0" y="46"/>
                    <a:pt x="44" y="6"/>
                    <a:pt x="81" y="0"/>
                  </a:cubicBezTo>
                  <a:cubicBezTo>
                    <a:pt x="92" y="41"/>
                    <a:pt x="59" y="76"/>
                    <a:pt x="23" y="89"/>
                  </a:cubicBezTo>
                  <a:lnTo>
                    <a:pt x="13" y="88"/>
                  </a:lnTo>
                  <a:close/>
                </a:path>
              </a:pathLst>
            </a:custGeom>
            <a:solidFill>
              <a:srgbClr val="FF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5" name="Freeform 151"/>
            <p:cNvSpPr/>
            <p:nvPr/>
          </p:nvSpPr>
          <p:spPr bwMode="auto">
            <a:xfrm>
              <a:off x="5514976" y="9685338"/>
              <a:ext cx="344487" cy="368300"/>
            </a:xfrm>
            <a:custGeom>
              <a:avLst/>
              <a:gdLst>
                <a:gd name="T0" fmla="*/ 19 w 92"/>
                <a:gd name="T1" fmla="*/ 91 h 98"/>
                <a:gd name="T2" fmla="*/ 84 w 92"/>
                <a:gd name="T3" fmla="*/ 8 h 98"/>
                <a:gd name="T4" fmla="*/ 79 w 92"/>
                <a:gd name="T5" fmla="*/ 5 h 98"/>
                <a:gd name="T6" fmla="*/ 59 w 92"/>
                <a:gd name="T7" fmla="*/ 67 h 98"/>
                <a:gd name="T8" fmla="*/ 15 w 92"/>
                <a:gd name="T9" fmla="*/ 88 h 98"/>
                <a:gd name="T10" fmla="*/ 15 w 92"/>
                <a:gd name="T11" fmla="*/ 95 h 98"/>
                <a:gd name="T12" fmla="*/ 68 w 92"/>
                <a:gd name="T13" fmla="*/ 69 h 98"/>
                <a:gd name="T14" fmla="*/ 86 w 92"/>
                <a:gd name="T15" fmla="*/ 3 h 98"/>
                <a:gd name="T16" fmla="*/ 82 w 92"/>
                <a:gd name="T17" fmla="*/ 0 h 98"/>
                <a:gd name="T18" fmla="*/ 11 w 92"/>
                <a:gd name="T19" fmla="*/ 93 h 98"/>
                <a:gd name="T20" fmla="*/ 19 w 92"/>
                <a:gd name="T21" fmla="*/ 91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2" h="98">
                  <a:moveTo>
                    <a:pt x="19" y="91"/>
                  </a:moveTo>
                  <a:cubicBezTo>
                    <a:pt x="8" y="50"/>
                    <a:pt x="47" y="15"/>
                    <a:pt x="84" y="8"/>
                  </a:cubicBezTo>
                  <a:cubicBezTo>
                    <a:pt x="82" y="7"/>
                    <a:pt x="81" y="6"/>
                    <a:pt x="79" y="5"/>
                  </a:cubicBezTo>
                  <a:cubicBezTo>
                    <a:pt x="85" y="29"/>
                    <a:pt x="76" y="50"/>
                    <a:pt x="59" y="67"/>
                  </a:cubicBezTo>
                  <a:cubicBezTo>
                    <a:pt x="48" y="79"/>
                    <a:pt x="31" y="89"/>
                    <a:pt x="15" y="88"/>
                  </a:cubicBezTo>
                  <a:cubicBezTo>
                    <a:pt x="10" y="87"/>
                    <a:pt x="10" y="95"/>
                    <a:pt x="15" y="95"/>
                  </a:cubicBezTo>
                  <a:cubicBezTo>
                    <a:pt x="36" y="98"/>
                    <a:pt x="54" y="83"/>
                    <a:pt x="68" y="69"/>
                  </a:cubicBezTo>
                  <a:cubicBezTo>
                    <a:pt x="86" y="51"/>
                    <a:pt x="92" y="27"/>
                    <a:pt x="86" y="3"/>
                  </a:cubicBezTo>
                  <a:cubicBezTo>
                    <a:pt x="86" y="1"/>
                    <a:pt x="84" y="0"/>
                    <a:pt x="82" y="0"/>
                  </a:cubicBezTo>
                  <a:cubicBezTo>
                    <a:pt x="40" y="8"/>
                    <a:pt x="0" y="48"/>
                    <a:pt x="11" y="93"/>
                  </a:cubicBezTo>
                  <a:cubicBezTo>
                    <a:pt x="13" y="97"/>
                    <a:pt x="20" y="95"/>
                    <a:pt x="19" y="9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6" name="Freeform 152"/>
            <p:cNvSpPr/>
            <p:nvPr/>
          </p:nvSpPr>
          <p:spPr bwMode="auto">
            <a:xfrm>
              <a:off x="5124451" y="9723438"/>
              <a:ext cx="179387" cy="368300"/>
            </a:xfrm>
            <a:custGeom>
              <a:avLst/>
              <a:gdLst>
                <a:gd name="T0" fmla="*/ 14 w 48"/>
                <a:gd name="T1" fmla="*/ 98 h 98"/>
                <a:gd name="T2" fmla="*/ 28 w 48"/>
                <a:gd name="T3" fmla="*/ 0 h 98"/>
                <a:gd name="T4" fmla="*/ 17 w 48"/>
                <a:gd name="T5" fmla="*/ 96 h 98"/>
                <a:gd name="T6" fmla="*/ 14 w 48"/>
                <a:gd name="T7" fmla="*/ 98 h 98"/>
              </a:gdLst>
              <a:ahLst/>
              <a:cxnLst>
                <a:cxn ang="0">
                  <a:pos x="T0" y="T1"/>
                </a:cxn>
                <a:cxn ang="0">
                  <a:pos x="T2" y="T3"/>
                </a:cxn>
                <a:cxn ang="0">
                  <a:pos x="T4" y="T5"/>
                </a:cxn>
                <a:cxn ang="0">
                  <a:pos x="T6" y="T7"/>
                </a:cxn>
              </a:cxnLst>
              <a:rect l="0" t="0" r="r" b="b"/>
              <a:pathLst>
                <a:path w="48" h="98">
                  <a:moveTo>
                    <a:pt x="14" y="98"/>
                  </a:moveTo>
                  <a:cubicBezTo>
                    <a:pt x="2" y="67"/>
                    <a:pt x="0" y="23"/>
                    <a:pt x="28" y="0"/>
                  </a:cubicBezTo>
                  <a:cubicBezTo>
                    <a:pt x="39" y="25"/>
                    <a:pt x="48" y="78"/>
                    <a:pt x="17" y="96"/>
                  </a:cubicBezTo>
                  <a:lnTo>
                    <a:pt x="14" y="98"/>
                  </a:lnTo>
                  <a:close/>
                </a:path>
              </a:pathLst>
            </a:custGeom>
            <a:solidFill>
              <a:srgbClr val="FF8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7" name="Freeform 153"/>
            <p:cNvSpPr/>
            <p:nvPr/>
          </p:nvSpPr>
          <p:spPr bwMode="auto">
            <a:xfrm>
              <a:off x="5108576" y="9704388"/>
              <a:ext cx="206375" cy="409575"/>
            </a:xfrm>
            <a:custGeom>
              <a:avLst/>
              <a:gdLst>
                <a:gd name="T0" fmla="*/ 22 w 55"/>
                <a:gd name="T1" fmla="*/ 102 h 109"/>
                <a:gd name="T2" fmla="*/ 35 w 55"/>
                <a:gd name="T3" fmla="*/ 7 h 109"/>
                <a:gd name="T4" fmla="*/ 28 w 55"/>
                <a:gd name="T5" fmla="*/ 6 h 109"/>
                <a:gd name="T6" fmla="*/ 16 w 55"/>
                <a:gd name="T7" fmla="*/ 100 h 109"/>
                <a:gd name="T8" fmla="*/ 20 w 55"/>
                <a:gd name="T9" fmla="*/ 106 h 109"/>
                <a:gd name="T10" fmla="*/ 36 w 55"/>
                <a:gd name="T11" fmla="*/ 3 h 109"/>
                <a:gd name="T12" fmla="*/ 29 w 55"/>
                <a:gd name="T13" fmla="*/ 2 h 109"/>
                <a:gd name="T14" fmla="*/ 14 w 55"/>
                <a:gd name="T15" fmla="*/ 104 h 109"/>
                <a:gd name="T16" fmla="*/ 22 w 55"/>
                <a:gd name="T17" fmla="*/ 102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109">
                  <a:moveTo>
                    <a:pt x="22" y="102"/>
                  </a:moveTo>
                  <a:cubicBezTo>
                    <a:pt x="11" y="70"/>
                    <a:pt x="8" y="32"/>
                    <a:pt x="35" y="7"/>
                  </a:cubicBezTo>
                  <a:cubicBezTo>
                    <a:pt x="32" y="7"/>
                    <a:pt x="30" y="6"/>
                    <a:pt x="28" y="6"/>
                  </a:cubicBezTo>
                  <a:cubicBezTo>
                    <a:pt x="41" y="36"/>
                    <a:pt x="48" y="79"/>
                    <a:pt x="16" y="100"/>
                  </a:cubicBezTo>
                  <a:cubicBezTo>
                    <a:pt x="12" y="102"/>
                    <a:pt x="16" y="109"/>
                    <a:pt x="20" y="106"/>
                  </a:cubicBezTo>
                  <a:cubicBezTo>
                    <a:pt x="55" y="84"/>
                    <a:pt x="50" y="38"/>
                    <a:pt x="36" y="3"/>
                  </a:cubicBezTo>
                  <a:cubicBezTo>
                    <a:pt x="35" y="1"/>
                    <a:pt x="31" y="0"/>
                    <a:pt x="29" y="2"/>
                  </a:cubicBezTo>
                  <a:cubicBezTo>
                    <a:pt x="0" y="28"/>
                    <a:pt x="2" y="70"/>
                    <a:pt x="14" y="104"/>
                  </a:cubicBezTo>
                  <a:cubicBezTo>
                    <a:pt x="16" y="109"/>
                    <a:pt x="23" y="107"/>
                    <a:pt x="22" y="10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8" name="Freeform 154"/>
            <p:cNvSpPr/>
            <p:nvPr/>
          </p:nvSpPr>
          <p:spPr bwMode="auto">
            <a:xfrm>
              <a:off x="4329113" y="9509126"/>
              <a:ext cx="476250" cy="274638"/>
            </a:xfrm>
            <a:custGeom>
              <a:avLst/>
              <a:gdLst>
                <a:gd name="T0" fmla="*/ 0 w 127"/>
                <a:gd name="T1" fmla="*/ 52 h 73"/>
                <a:gd name="T2" fmla="*/ 127 w 127"/>
                <a:gd name="T3" fmla="*/ 45 h 73"/>
                <a:gd name="T4" fmla="*/ 67 w 127"/>
                <a:gd name="T5" fmla="*/ 69 h 73"/>
                <a:gd name="T6" fmla="*/ 4 w 127"/>
                <a:gd name="T7" fmla="*/ 56 h 73"/>
                <a:gd name="T8" fmla="*/ 0 w 127"/>
                <a:gd name="T9" fmla="*/ 52 h 73"/>
              </a:gdLst>
              <a:ahLst/>
              <a:cxnLst>
                <a:cxn ang="0">
                  <a:pos x="T0" y="T1"/>
                </a:cxn>
                <a:cxn ang="0">
                  <a:pos x="T2" y="T3"/>
                </a:cxn>
                <a:cxn ang="0">
                  <a:pos x="T4" y="T5"/>
                </a:cxn>
                <a:cxn ang="0">
                  <a:pos x="T6" y="T7"/>
                </a:cxn>
                <a:cxn ang="0">
                  <a:pos x="T8" y="T9"/>
                </a:cxn>
              </a:cxnLst>
              <a:rect l="0" t="0" r="r" b="b"/>
              <a:pathLst>
                <a:path w="127" h="73">
                  <a:moveTo>
                    <a:pt x="0" y="52"/>
                  </a:moveTo>
                  <a:cubicBezTo>
                    <a:pt x="27" y="0"/>
                    <a:pt x="89" y="28"/>
                    <a:pt x="127" y="45"/>
                  </a:cubicBezTo>
                  <a:cubicBezTo>
                    <a:pt x="115" y="59"/>
                    <a:pt x="86" y="67"/>
                    <a:pt x="67" y="69"/>
                  </a:cubicBezTo>
                  <a:cubicBezTo>
                    <a:pt x="41" y="73"/>
                    <a:pt x="27" y="67"/>
                    <a:pt x="4" y="56"/>
                  </a:cubicBezTo>
                  <a:lnTo>
                    <a:pt x="0" y="52"/>
                  </a:lnTo>
                  <a:close/>
                </a:path>
              </a:pathLst>
            </a:custGeom>
            <a:solidFill>
              <a:srgbClr val="FF8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9" name="Freeform 155"/>
            <p:cNvSpPr/>
            <p:nvPr/>
          </p:nvSpPr>
          <p:spPr bwMode="auto">
            <a:xfrm>
              <a:off x="4305301" y="9501188"/>
              <a:ext cx="514350" cy="338138"/>
            </a:xfrm>
            <a:custGeom>
              <a:avLst/>
              <a:gdLst>
                <a:gd name="T0" fmla="*/ 10 w 137"/>
                <a:gd name="T1" fmla="*/ 56 h 90"/>
                <a:gd name="T2" fmla="*/ 131 w 137"/>
                <a:gd name="T3" fmla="*/ 51 h 90"/>
                <a:gd name="T4" fmla="*/ 130 w 137"/>
                <a:gd name="T5" fmla="*/ 45 h 90"/>
                <a:gd name="T6" fmla="*/ 9 w 137"/>
                <a:gd name="T7" fmla="*/ 51 h 90"/>
                <a:gd name="T8" fmla="*/ 3 w 137"/>
                <a:gd name="T9" fmla="*/ 57 h 90"/>
                <a:gd name="T10" fmla="*/ 135 w 137"/>
                <a:gd name="T11" fmla="*/ 50 h 90"/>
                <a:gd name="T12" fmla="*/ 135 w 137"/>
                <a:gd name="T13" fmla="*/ 44 h 90"/>
                <a:gd name="T14" fmla="*/ 3 w 137"/>
                <a:gd name="T15" fmla="*/ 52 h 90"/>
                <a:gd name="T16" fmla="*/ 10 w 137"/>
                <a:gd name="T17" fmla="*/ 56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7" h="90">
                  <a:moveTo>
                    <a:pt x="10" y="56"/>
                  </a:moveTo>
                  <a:cubicBezTo>
                    <a:pt x="37" y="8"/>
                    <a:pt x="93" y="33"/>
                    <a:pt x="131" y="51"/>
                  </a:cubicBezTo>
                  <a:cubicBezTo>
                    <a:pt x="130" y="49"/>
                    <a:pt x="130" y="47"/>
                    <a:pt x="130" y="45"/>
                  </a:cubicBezTo>
                  <a:cubicBezTo>
                    <a:pt x="104" y="70"/>
                    <a:pt x="35" y="81"/>
                    <a:pt x="9" y="51"/>
                  </a:cubicBezTo>
                  <a:cubicBezTo>
                    <a:pt x="6" y="47"/>
                    <a:pt x="0" y="53"/>
                    <a:pt x="3" y="57"/>
                  </a:cubicBezTo>
                  <a:cubicBezTo>
                    <a:pt x="32" y="90"/>
                    <a:pt x="107" y="79"/>
                    <a:pt x="135" y="50"/>
                  </a:cubicBezTo>
                  <a:cubicBezTo>
                    <a:pt x="137" y="48"/>
                    <a:pt x="137" y="45"/>
                    <a:pt x="135" y="44"/>
                  </a:cubicBezTo>
                  <a:cubicBezTo>
                    <a:pt x="92" y="24"/>
                    <a:pt x="32" y="0"/>
                    <a:pt x="3" y="52"/>
                  </a:cubicBezTo>
                  <a:cubicBezTo>
                    <a:pt x="0" y="56"/>
                    <a:pt x="7" y="60"/>
                    <a:pt x="10" y="5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0" name="Freeform 156"/>
            <p:cNvSpPr/>
            <p:nvPr/>
          </p:nvSpPr>
          <p:spPr bwMode="auto">
            <a:xfrm>
              <a:off x="4437063" y="10309226"/>
              <a:ext cx="360362" cy="295275"/>
            </a:xfrm>
            <a:custGeom>
              <a:avLst/>
              <a:gdLst>
                <a:gd name="T0" fmla="*/ 8 w 96"/>
                <a:gd name="T1" fmla="*/ 13 h 79"/>
                <a:gd name="T2" fmla="*/ 96 w 96"/>
                <a:gd name="T3" fmla="*/ 79 h 79"/>
                <a:gd name="T4" fmla="*/ 0 w 96"/>
                <a:gd name="T5" fmla="*/ 12 h 79"/>
                <a:gd name="T6" fmla="*/ 8 w 96"/>
                <a:gd name="T7" fmla="*/ 13 h 79"/>
              </a:gdLst>
              <a:ahLst/>
              <a:cxnLst>
                <a:cxn ang="0">
                  <a:pos x="T0" y="T1"/>
                </a:cxn>
                <a:cxn ang="0">
                  <a:pos x="T2" y="T3"/>
                </a:cxn>
                <a:cxn ang="0">
                  <a:pos x="T4" y="T5"/>
                </a:cxn>
                <a:cxn ang="0">
                  <a:pos x="T6" y="T7"/>
                </a:cxn>
              </a:cxnLst>
              <a:rect l="0" t="0" r="r" b="b"/>
              <a:pathLst>
                <a:path w="96" h="79">
                  <a:moveTo>
                    <a:pt x="8" y="13"/>
                  </a:moveTo>
                  <a:cubicBezTo>
                    <a:pt x="63" y="0"/>
                    <a:pt x="78" y="38"/>
                    <a:pt x="96" y="79"/>
                  </a:cubicBezTo>
                  <a:cubicBezTo>
                    <a:pt x="54" y="73"/>
                    <a:pt x="14" y="56"/>
                    <a:pt x="0" y="12"/>
                  </a:cubicBezTo>
                  <a:lnTo>
                    <a:pt x="8" y="13"/>
                  </a:lnTo>
                  <a:close/>
                </a:path>
              </a:pathLst>
            </a:custGeom>
            <a:solidFill>
              <a:srgbClr val="FF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1" name="Freeform 157"/>
            <p:cNvSpPr/>
            <p:nvPr/>
          </p:nvSpPr>
          <p:spPr bwMode="auto">
            <a:xfrm>
              <a:off x="4422776" y="10326688"/>
              <a:ext cx="393700" cy="296863"/>
            </a:xfrm>
            <a:custGeom>
              <a:avLst/>
              <a:gdLst>
                <a:gd name="T0" fmla="*/ 13 w 105"/>
                <a:gd name="T1" fmla="*/ 12 h 79"/>
                <a:gd name="T2" fmla="*/ 71 w 105"/>
                <a:gd name="T3" fmla="*/ 28 h 79"/>
                <a:gd name="T4" fmla="*/ 97 w 105"/>
                <a:gd name="T5" fmla="*/ 76 h 79"/>
                <a:gd name="T6" fmla="*/ 101 w 105"/>
                <a:gd name="T7" fmla="*/ 71 h 79"/>
                <a:gd name="T8" fmla="*/ 8 w 105"/>
                <a:gd name="T9" fmla="*/ 6 h 79"/>
                <a:gd name="T10" fmla="*/ 3 w 105"/>
                <a:gd name="T11" fmla="*/ 10 h 79"/>
                <a:gd name="T12" fmla="*/ 11 w 105"/>
                <a:gd name="T13" fmla="*/ 12 h 79"/>
                <a:gd name="T14" fmla="*/ 13 w 105"/>
                <a:gd name="T15" fmla="*/ 5 h 79"/>
                <a:gd name="T16" fmla="*/ 5 w 105"/>
                <a:gd name="T17" fmla="*/ 3 h 79"/>
                <a:gd name="T18" fmla="*/ 1 w 105"/>
                <a:gd name="T19" fmla="*/ 8 h 79"/>
                <a:gd name="T20" fmla="*/ 99 w 105"/>
                <a:gd name="T21" fmla="*/ 78 h 79"/>
                <a:gd name="T22" fmla="*/ 103 w 105"/>
                <a:gd name="T23" fmla="*/ 73 h 79"/>
                <a:gd name="T24" fmla="*/ 68 w 105"/>
                <a:gd name="T25" fmla="*/ 14 h 79"/>
                <a:gd name="T26" fmla="*/ 11 w 105"/>
                <a:gd name="T27" fmla="*/ 5 h 79"/>
                <a:gd name="T28" fmla="*/ 13 w 105"/>
                <a:gd name="T29" fmla="*/ 1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5" h="79">
                  <a:moveTo>
                    <a:pt x="13" y="12"/>
                  </a:moveTo>
                  <a:cubicBezTo>
                    <a:pt x="36" y="7"/>
                    <a:pt x="55" y="10"/>
                    <a:pt x="71" y="28"/>
                  </a:cubicBezTo>
                  <a:cubicBezTo>
                    <a:pt x="83" y="42"/>
                    <a:pt x="90" y="60"/>
                    <a:pt x="97" y="76"/>
                  </a:cubicBezTo>
                  <a:cubicBezTo>
                    <a:pt x="98" y="75"/>
                    <a:pt x="100" y="73"/>
                    <a:pt x="101" y="71"/>
                  </a:cubicBezTo>
                  <a:cubicBezTo>
                    <a:pt x="61" y="64"/>
                    <a:pt x="22" y="47"/>
                    <a:pt x="8" y="6"/>
                  </a:cubicBezTo>
                  <a:cubicBezTo>
                    <a:pt x="6" y="7"/>
                    <a:pt x="5" y="9"/>
                    <a:pt x="3" y="10"/>
                  </a:cubicBezTo>
                  <a:cubicBezTo>
                    <a:pt x="6" y="11"/>
                    <a:pt x="8" y="11"/>
                    <a:pt x="11" y="12"/>
                  </a:cubicBezTo>
                  <a:cubicBezTo>
                    <a:pt x="16" y="13"/>
                    <a:pt x="18" y="6"/>
                    <a:pt x="13" y="5"/>
                  </a:cubicBezTo>
                  <a:cubicBezTo>
                    <a:pt x="10" y="4"/>
                    <a:pt x="8" y="3"/>
                    <a:pt x="5" y="3"/>
                  </a:cubicBezTo>
                  <a:cubicBezTo>
                    <a:pt x="3" y="2"/>
                    <a:pt x="0" y="5"/>
                    <a:pt x="1" y="8"/>
                  </a:cubicBezTo>
                  <a:cubicBezTo>
                    <a:pt x="16" y="52"/>
                    <a:pt x="55" y="71"/>
                    <a:pt x="99" y="78"/>
                  </a:cubicBezTo>
                  <a:cubicBezTo>
                    <a:pt x="103" y="79"/>
                    <a:pt x="105" y="76"/>
                    <a:pt x="103" y="73"/>
                  </a:cubicBezTo>
                  <a:cubicBezTo>
                    <a:pt x="94" y="52"/>
                    <a:pt x="86" y="29"/>
                    <a:pt x="68" y="14"/>
                  </a:cubicBezTo>
                  <a:cubicBezTo>
                    <a:pt x="52" y="0"/>
                    <a:pt x="30" y="0"/>
                    <a:pt x="11" y="5"/>
                  </a:cubicBezTo>
                  <a:cubicBezTo>
                    <a:pt x="6" y="6"/>
                    <a:pt x="8" y="13"/>
                    <a:pt x="13" y="1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2" name="Freeform 158"/>
            <p:cNvSpPr/>
            <p:nvPr/>
          </p:nvSpPr>
          <p:spPr bwMode="auto">
            <a:xfrm>
              <a:off x="4287838" y="10037763"/>
              <a:ext cx="209550" cy="327025"/>
            </a:xfrm>
            <a:custGeom>
              <a:avLst/>
              <a:gdLst>
                <a:gd name="T0" fmla="*/ 28 w 56"/>
                <a:gd name="T1" fmla="*/ 87 h 87"/>
                <a:gd name="T2" fmla="*/ 21 w 56"/>
                <a:gd name="T3" fmla="*/ 0 h 87"/>
                <a:gd name="T4" fmla="*/ 27 w 56"/>
                <a:gd name="T5" fmla="*/ 86 h 87"/>
                <a:gd name="T6" fmla="*/ 28 w 56"/>
                <a:gd name="T7" fmla="*/ 87 h 87"/>
              </a:gdLst>
              <a:ahLst/>
              <a:cxnLst>
                <a:cxn ang="0">
                  <a:pos x="T0" y="T1"/>
                </a:cxn>
                <a:cxn ang="0">
                  <a:pos x="T2" y="T3"/>
                </a:cxn>
                <a:cxn ang="0">
                  <a:pos x="T4" y="T5"/>
                </a:cxn>
                <a:cxn ang="0">
                  <a:pos x="T6" y="T7"/>
                </a:cxn>
              </a:cxnLst>
              <a:rect l="0" t="0" r="r" b="b"/>
              <a:pathLst>
                <a:path w="56" h="87">
                  <a:moveTo>
                    <a:pt x="28" y="87"/>
                  </a:moveTo>
                  <a:cubicBezTo>
                    <a:pt x="56" y="76"/>
                    <a:pt x="30" y="16"/>
                    <a:pt x="21" y="0"/>
                  </a:cubicBezTo>
                  <a:cubicBezTo>
                    <a:pt x="0" y="19"/>
                    <a:pt x="8" y="67"/>
                    <a:pt x="27" y="86"/>
                  </a:cubicBezTo>
                  <a:lnTo>
                    <a:pt x="28" y="87"/>
                  </a:lnTo>
                  <a:close/>
                </a:path>
              </a:pathLst>
            </a:custGeom>
            <a:solidFill>
              <a:srgbClr val="FF8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3" name="Freeform 159"/>
            <p:cNvSpPr/>
            <p:nvPr/>
          </p:nvSpPr>
          <p:spPr bwMode="auto">
            <a:xfrm>
              <a:off x="4298951" y="10020301"/>
              <a:ext cx="220662" cy="366713"/>
            </a:xfrm>
            <a:custGeom>
              <a:avLst/>
              <a:gdLst>
                <a:gd name="T0" fmla="*/ 27 w 59"/>
                <a:gd name="T1" fmla="*/ 95 h 98"/>
                <a:gd name="T2" fmla="*/ 21 w 59"/>
                <a:gd name="T3" fmla="*/ 3 h 98"/>
                <a:gd name="T4" fmla="*/ 15 w 59"/>
                <a:gd name="T5" fmla="*/ 2 h 98"/>
                <a:gd name="T6" fmla="*/ 2 w 59"/>
                <a:gd name="T7" fmla="*/ 51 h 98"/>
                <a:gd name="T8" fmla="*/ 23 w 59"/>
                <a:gd name="T9" fmla="*/ 95 h 98"/>
                <a:gd name="T10" fmla="*/ 27 w 59"/>
                <a:gd name="T11" fmla="*/ 88 h 98"/>
                <a:gd name="T12" fmla="*/ 10 w 59"/>
                <a:gd name="T13" fmla="*/ 54 h 98"/>
                <a:gd name="T14" fmla="*/ 21 w 59"/>
                <a:gd name="T15" fmla="*/ 7 h 98"/>
                <a:gd name="T16" fmla="*/ 15 w 59"/>
                <a:gd name="T17" fmla="*/ 7 h 98"/>
                <a:gd name="T18" fmla="*/ 23 w 59"/>
                <a:gd name="T19" fmla="*/ 88 h 98"/>
                <a:gd name="T20" fmla="*/ 27 w 59"/>
                <a:gd name="T21" fmla="*/ 9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 h="98">
                  <a:moveTo>
                    <a:pt x="27" y="95"/>
                  </a:moveTo>
                  <a:cubicBezTo>
                    <a:pt x="59" y="80"/>
                    <a:pt x="33" y="24"/>
                    <a:pt x="21" y="3"/>
                  </a:cubicBezTo>
                  <a:cubicBezTo>
                    <a:pt x="20" y="0"/>
                    <a:pt x="17" y="0"/>
                    <a:pt x="15" y="2"/>
                  </a:cubicBezTo>
                  <a:cubicBezTo>
                    <a:pt x="3" y="15"/>
                    <a:pt x="0" y="34"/>
                    <a:pt x="2" y="51"/>
                  </a:cubicBezTo>
                  <a:cubicBezTo>
                    <a:pt x="4" y="65"/>
                    <a:pt x="10" y="87"/>
                    <a:pt x="23" y="95"/>
                  </a:cubicBezTo>
                  <a:cubicBezTo>
                    <a:pt x="27" y="98"/>
                    <a:pt x="31" y="91"/>
                    <a:pt x="27" y="88"/>
                  </a:cubicBezTo>
                  <a:cubicBezTo>
                    <a:pt x="17" y="82"/>
                    <a:pt x="13" y="64"/>
                    <a:pt x="10" y="54"/>
                  </a:cubicBezTo>
                  <a:cubicBezTo>
                    <a:pt x="7" y="38"/>
                    <a:pt x="9" y="19"/>
                    <a:pt x="21" y="7"/>
                  </a:cubicBezTo>
                  <a:cubicBezTo>
                    <a:pt x="19" y="7"/>
                    <a:pt x="17" y="7"/>
                    <a:pt x="15" y="7"/>
                  </a:cubicBezTo>
                  <a:cubicBezTo>
                    <a:pt x="24" y="24"/>
                    <a:pt x="49" y="76"/>
                    <a:pt x="23" y="88"/>
                  </a:cubicBezTo>
                  <a:cubicBezTo>
                    <a:pt x="19" y="91"/>
                    <a:pt x="23" y="97"/>
                    <a:pt x="27" y="9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4" name="Freeform 160"/>
            <p:cNvSpPr/>
            <p:nvPr/>
          </p:nvSpPr>
          <p:spPr bwMode="auto">
            <a:xfrm>
              <a:off x="5457826" y="10034588"/>
              <a:ext cx="274637" cy="319088"/>
            </a:xfrm>
            <a:custGeom>
              <a:avLst/>
              <a:gdLst>
                <a:gd name="T0" fmla="*/ 29 w 73"/>
                <a:gd name="T1" fmla="*/ 0 h 85"/>
                <a:gd name="T2" fmla="*/ 67 w 73"/>
                <a:gd name="T3" fmla="*/ 85 h 85"/>
                <a:gd name="T4" fmla="*/ 34 w 73"/>
                <a:gd name="T5" fmla="*/ 4 h 85"/>
                <a:gd name="T6" fmla="*/ 29 w 73"/>
                <a:gd name="T7" fmla="*/ 0 h 85"/>
              </a:gdLst>
              <a:ahLst/>
              <a:cxnLst>
                <a:cxn ang="0">
                  <a:pos x="T0" y="T1"/>
                </a:cxn>
                <a:cxn ang="0">
                  <a:pos x="T2" y="T3"/>
                </a:cxn>
                <a:cxn ang="0">
                  <a:pos x="T4" y="T5"/>
                </a:cxn>
                <a:cxn ang="0">
                  <a:pos x="T6" y="T7"/>
                </a:cxn>
              </a:cxnLst>
              <a:rect l="0" t="0" r="r" b="b"/>
              <a:pathLst>
                <a:path w="73" h="85">
                  <a:moveTo>
                    <a:pt x="29" y="0"/>
                  </a:moveTo>
                  <a:cubicBezTo>
                    <a:pt x="0" y="30"/>
                    <a:pt x="39" y="74"/>
                    <a:pt x="67" y="85"/>
                  </a:cubicBezTo>
                  <a:cubicBezTo>
                    <a:pt x="73" y="60"/>
                    <a:pt x="63" y="13"/>
                    <a:pt x="34" y="4"/>
                  </a:cubicBezTo>
                  <a:lnTo>
                    <a:pt x="29" y="0"/>
                  </a:lnTo>
                  <a:close/>
                </a:path>
              </a:pathLst>
            </a:custGeom>
            <a:solidFill>
              <a:srgbClr val="FF8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5" name="Freeform 161"/>
            <p:cNvSpPr/>
            <p:nvPr/>
          </p:nvSpPr>
          <p:spPr bwMode="auto">
            <a:xfrm>
              <a:off x="5446713" y="10009188"/>
              <a:ext cx="288925" cy="363538"/>
            </a:xfrm>
            <a:custGeom>
              <a:avLst/>
              <a:gdLst>
                <a:gd name="T0" fmla="*/ 29 w 77"/>
                <a:gd name="T1" fmla="*/ 4 h 97"/>
                <a:gd name="T2" fmla="*/ 68 w 77"/>
                <a:gd name="T3" fmla="*/ 96 h 97"/>
                <a:gd name="T4" fmla="*/ 73 w 77"/>
                <a:gd name="T5" fmla="*/ 93 h 97"/>
                <a:gd name="T6" fmla="*/ 68 w 77"/>
                <a:gd name="T7" fmla="*/ 39 h 97"/>
                <a:gd name="T8" fmla="*/ 55 w 77"/>
                <a:gd name="T9" fmla="*/ 17 h 97"/>
                <a:gd name="T10" fmla="*/ 35 w 77"/>
                <a:gd name="T11" fmla="*/ 4 h 97"/>
                <a:gd name="T12" fmla="*/ 29 w 77"/>
                <a:gd name="T13" fmla="*/ 10 h 97"/>
                <a:gd name="T14" fmla="*/ 60 w 77"/>
                <a:gd name="T15" fmla="*/ 38 h 97"/>
                <a:gd name="T16" fmla="*/ 66 w 77"/>
                <a:gd name="T17" fmla="*/ 91 h 97"/>
                <a:gd name="T18" fmla="*/ 72 w 77"/>
                <a:gd name="T19" fmla="*/ 89 h 97"/>
                <a:gd name="T20" fmla="*/ 35 w 77"/>
                <a:gd name="T21" fmla="*/ 10 h 97"/>
                <a:gd name="T22" fmla="*/ 29 w 77"/>
                <a:gd name="T23"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7" h="97">
                  <a:moveTo>
                    <a:pt x="29" y="4"/>
                  </a:moveTo>
                  <a:cubicBezTo>
                    <a:pt x="0" y="38"/>
                    <a:pt x="35" y="81"/>
                    <a:pt x="68" y="96"/>
                  </a:cubicBezTo>
                  <a:cubicBezTo>
                    <a:pt x="70" y="97"/>
                    <a:pt x="73" y="96"/>
                    <a:pt x="73" y="93"/>
                  </a:cubicBezTo>
                  <a:cubicBezTo>
                    <a:pt x="77" y="75"/>
                    <a:pt x="75" y="56"/>
                    <a:pt x="68" y="39"/>
                  </a:cubicBezTo>
                  <a:cubicBezTo>
                    <a:pt x="65" y="31"/>
                    <a:pt x="61" y="24"/>
                    <a:pt x="55" y="17"/>
                  </a:cubicBezTo>
                  <a:cubicBezTo>
                    <a:pt x="49" y="11"/>
                    <a:pt x="41" y="9"/>
                    <a:pt x="35" y="4"/>
                  </a:cubicBezTo>
                  <a:cubicBezTo>
                    <a:pt x="31" y="1"/>
                    <a:pt x="26" y="7"/>
                    <a:pt x="29" y="10"/>
                  </a:cubicBezTo>
                  <a:cubicBezTo>
                    <a:pt x="41" y="19"/>
                    <a:pt x="52" y="23"/>
                    <a:pt x="60" y="38"/>
                  </a:cubicBezTo>
                  <a:cubicBezTo>
                    <a:pt x="68" y="54"/>
                    <a:pt x="70" y="74"/>
                    <a:pt x="66" y="91"/>
                  </a:cubicBezTo>
                  <a:cubicBezTo>
                    <a:pt x="68" y="90"/>
                    <a:pt x="70" y="90"/>
                    <a:pt x="72" y="89"/>
                  </a:cubicBezTo>
                  <a:cubicBezTo>
                    <a:pt x="44" y="76"/>
                    <a:pt x="9" y="39"/>
                    <a:pt x="35" y="10"/>
                  </a:cubicBezTo>
                  <a:cubicBezTo>
                    <a:pt x="38" y="6"/>
                    <a:pt x="33" y="0"/>
                    <a:pt x="29" y="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6" name="Freeform 162"/>
            <p:cNvSpPr/>
            <p:nvPr/>
          </p:nvSpPr>
          <p:spPr bwMode="auto">
            <a:xfrm>
              <a:off x="3671888" y="10067926"/>
              <a:ext cx="423862" cy="288925"/>
            </a:xfrm>
            <a:custGeom>
              <a:avLst/>
              <a:gdLst>
                <a:gd name="T0" fmla="*/ 0 w 113"/>
                <a:gd name="T1" fmla="*/ 60 h 77"/>
                <a:gd name="T2" fmla="*/ 113 w 113"/>
                <a:gd name="T3" fmla="*/ 24 h 77"/>
                <a:gd name="T4" fmla="*/ 66 w 113"/>
                <a:gd name="T5" fmla="*/ 69 h 77"/>
                <a:gd name="T6" fmla="*/ 1 w 113"/>
                <a:gd name="T7" fmla="*/ 65 h 77"/>
                <a:gd name="T8" fmla="*/ 0 w 113"/>
                <a:gd name="T9" fmla="*/ 60 h 77"/>
              </a:gdLst>
              <a:ahLst/>
              <a:cxnLst>
                <a:cxn ang="0">
                  <a:pos x="T0" y="T1"/>
                </a:cxn>
                <a:cxn ang="0">
                  <a:pos x="T2" y="T3"/>
                </a:cxn>
                <a:cxn ang="0">
                  <a:pos x="T4" y="T5"/>
                </a:cxn>
                <a:cxn ang="0">
                  <a:pos x="T6" y="T7"/>
                </a:cxn>
                <a:cxn ang="0">
                  <a:pos x="T8" y="T9"/>
                </a:cxn>
              </a:cxnLst>
              <a:rect l="0" t="0" r="r" b="b"/>
              <a:pathLst>
                <a:path w="113" h="77">
                  <a:moveTo>
                    <a:pt x="0" y="60"/>
                  </a:moveTo>
                  <a:cubicBezTo>
                    <a:pt x="31" y="42"/>
                    <a:pt x="74" y="0"/>
                    <a:pt x="113" y="24"/>
                  </a:cubicBezTo>
                  <a:cubicBezTo>
                    <a:pt x="108" y="45"/>
                    <a:pt x="86" y="63"/>
                    <a:pt x="66" y="69"/>
                  </a:cubicBezTo>
                  <a:cubicBezTo>
                    <a:pt x="40" y="77"/>
                    <a:pt x="26" y="63"/>
                    <a:pt x="1" y="65"/>
                  </a:cubicBezTo>
                  <a:lnTo>
                    <a:pt x="0" y="60"/>
                  </a:lnTo>
                  <a:close/>
                </a:path>
              </a:pathLst>
            </a:custGeom>
            <a:solidFill>
              <a:srgbClr val="FF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7" name="Freeform 163"/>
            <p:cNvSpPr/>
            <p:nvPr/>
          </p:nvSpPr>
          <p:spPr bwMode="auto">
            <a:xfrm>
              <a:off x="3649663" y="10056813"/>
              <a:ext cx="461962" cy="311150"/>
            </a:xfrm>
            <a:custGeom>
              <a:avLst/>
              <a:gdLst>
                <a:gd name="T0" fmla="*/ 8 w 123"/>
                <a:gd name="T1" fmla="*/ 67 h 83"/>
                <a:gd name="T2" fmla="*/ 49 w 123"/>
                <a:gd name="T3" fmla="*/ 39 h 83"/>
                <a:gd name="T4" fmla="*/ 78 w 123"/>
                <a:gd name="T5" fmla="*/ 26 h 83"/>
                <a:gd name="T6" fmla="*/ 112 w 123"/>
                <a:gd name="T7" fmla="*/ 35 h 83"/>
                <a:gd name="T8" fmla="*/ 55 w 123"/>
                <a:gd name="T9" fmla="*/ 71 h 83"/>
                <a:gd name="T10" fmla="*/ 10 w 123"/>
                <a:gd name="T11" fmla="*/ 62 h 83"/>
                <a:gd name="T12" fmla="*/ 2 w 123"/>
                <a:gd name="T13" fmla="*/ 64 h 83"/>
                <a:gd name="T14" fmla="*/ 4 w 123"/>
                <a:gd name="T15" fmla="*/ 69 h 83"/>
                <a:gd name="T16" fmla="*/ 7 w 123"/>
                <a:gd name="T17" fmla="*/ 72 h 83"/>
                <a:gd name="T18" fmla="*/ 78 w 123"/>
                <a:gd name="T19" fmla="*/ 74 h 83"/>
                <a:gd name="T20" fmla="*/ 123 w 123"/>
                <a:gd name="T21" fmla="*/ 28 h 83"/>
                <a:gd name="T22" fmla="*/ 121 w 123"/>
                <a:gd name="T23" fmla="*/ 24 h 83"/>
                <a:gd name="T24" fmla="*/ 4 w 123"/>
                <a:gd name="T25" fmla="*/ 60 h 83"/>
                <a:gd name="T26" fmla="*/ 8 w 123"/>
                <a:gd name="T27" fmla="*/ 67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3" h="83">
                  <a:moveTo>
                    <a:pt x="8" y="67"/>
                  </a:moveTo>
                  <a:cubicBezTo>
                    <a:pt x="22" y="58"/>
                    <a:pt x="35" y="48"/>
                    <a:pt x="49" y="39"/>
                  </a:cubicBezTo>
                  <a:cubicBezTo>
                    <a:pt x="58" y="34"/>
                    <a:pt x="68" y="29"/>
                    <a:pt x="78" y="26"/>
                  </a:cubicBezTo>
                  <a:cubicBezTo>
                    <a:pt x="83" y="24"/>
                    <a:pt x="119" y="20"/>
                    <a:pt x="112" y="35"/>
                  </a:cubicBezTo>
                  <a:cubicBezTo>
                    <a:pt x="102" y="57"/>
                    <a:pt x="77" y="70"/>
                    <a:pt x="55" y="71"/>
                  </a:cubicBezTo>
                  <a:cubicBezTo>
                    <a:pt x="49" y="71"/>
                    <a:pt x="10" y="65"/>
                    <a:pt x="10" y="62"/>
                  </a:cubicBezTo>
                  <a:cubicBezTo>
                    <a:pt x="9" y="57"/>
                    <a:pt x="1" y="59"/>
                    <a:pt x="2" y="64"/>
                  </a:cubicBezTo>
                  <a:cubicBezTo>
                    <a:pt x="3" y="66"/>
                    <a:pt x="3" y="67"/>
                    <a:pt x="4" y="69"/>
                  </a:cubicBezTo>
                  <a:cubicBezTo>
                    <a:pt x="4" y="70"/>
                    <a:pt x="6" y="72"/>
                    <a:pt x="7" y="72"/>
                  </a:cubicBezTo>
                  <a:cubicBezTo>
                    <a:pt x="33" y="71"/>
                    <a:pt x="53" y="83"/>
                    <a:pt x="78" y="74"/>
                  </a:cubicBezTo>
                  <a:cubicBezTo>
                    <a:pt x="99" y="67"/>
                    <a:pt x="116" y="49"/>
                    <a:pt x="123" y="28"/>
                  </a:cubicBezTo>
                  <a:cubicBezTo>
                    <a:pt x="123" y="26"/>
                    <a:pt x="122" y="24"/>
                    <a:pt x="121" y="24"/>
                  </a:cubicBezTo>
                  <a:cubicBezTo>
                    <a:pt x="78" y="0"/>
                    <a:pt x="39" y="38"/>
                    <a:pt x="4" y="60"/>
                  </a:cubicBezTo>
                  <a:cubicBezTo>
                    <a:pt x="0" y="62"/>
                    <a:pt x="4" y="69"/>
                    <a:pt x="8" y="6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8" name="Freeform 164"/>
            <p:cNvSpPr/>
            <p:nvPr/>
          </p:nvSpPr>
          <p:spPr bwMode="auto">
            <a:xfrm>
              <a:off x="3468688" y="9948863"/>
              <a:ext cx="258762" cy="352425"/>
            </a:xfrm>
            <a:custGeom>
              <a:avLst/>
              <a:gdLst>
                <a:gd name="T0" fmla="*/ 44 w 69"/>
                <a:gd name="T1" fmla="*/ 88 h 94"/>
                <a:gd name="T2" fmla="*/ 8 w 69"/>
                <a:gd name="T3" fmla="*/ 0 h 94"/>
                <a:gd name="T4" fmla="*/ 5 w 69"/>
                <a:gd name="T5" fmla="*/ 58 h 94"/>
                <a:gd name="T6" fmla="*/ 48 w 69"/>
                <a:gd name="T7" fmla="*/ 94 h 94"/>
                <a:gd name="T8" fmla="*/ 44 w 69"/>
                <a:gd name="T9" fmla="*/ 88 h 94"/>
              </a:gdLst>
              <a:ahLst/>
              <a:cxnLst>
                <a:cxn ang="0">
                  <a:pos x="T0" y="T1"/>
                </a:cxn>
                <a:cxn ang="0">
                  <a:pos x="T2" y="T3"/>
                </a:cxn>
                <a:cxn ang="0">
                  <a:pos x="T4" y="T5"/>
                </a:cxn>
                <a:cxn ang="0">
                  <a:pos x="T6" y="T7"/>
                </a:cxn>
                <a:cxn ang="0">
                  <a:pos x="T8" y="T9"/>
                </a:cxn>
              </a:cxnLst>
              <a:rect l="0" t="0" r="r" b="b"/>
              <a:pathLst>
                <a:path w="69" h="94">
                  <a:moveTo>
                    <a:pt x="44" y="88"/>
                  </a:moveTo>
                  <a:cubicBezTo>
                    <a:pt x="69" y="60"/>
                    <a:pt x="32" y="13"/>
                    <a:pt x="8" y="0"/>
                  </a:cubicBezTo>
                  <a:cubicBezTo>
                    <a:pt x="4" y="16"/>
                    <a:pt x="0" y="42"/>
                    <a:pt x="5" y="58"/>
                  </a:cubicBezTo>
                  <a:cubicBezTo>
                    <a:pt x="12" y="82"/>
                    <a:pt x="33" y="80"/>
                    <a:pt x="48" y="94"/>
                  </a:cubicBezTo>
                  <a:lnTo>
                    <a:pt x="44" y="88"/>
                  </a:lnTo>
                  <a:close/>
                </a:path>
              </a:pathLst>
            </a:custGeom>
            <a:solidFill>
              <a:srgbClr val="FF8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9" name="Freeform 165"/>
            <p:cNvSpPr/>
            <p:nvPr/>
          </p:nvSpPr>
          <p:spPr bwMode="auto">
            <a:xfrm>
              <a:off x="3449638" y="9929813"/>
              <a:ext cx="293687" cy="390525"/>
            </a:xfrm>
            <a:custGeom>
              <a:avLst/>
              <a:gdLst>
                <a:gd name="T0" fmla="*/ 52 w 78"/>
                <a:gd name="T1" fmla="*/ 96 h 104"/>
                <a:gd name="T2" fmla="*/ 15 w 78"/>
                <a:gd name="T3" fmla="*/ 2 h 104"/>
                <a:gd name="T4" fmla="*/ 9 w 78"/>
                <a:gd name="T5" fmla="*/ 4 h 104"/>
                <a:gd name="T6" fmla="*/ 8 w 78"/>
                <a:gd name="T7" fmla="*/ 69 h 104"/>
                <a:gd name="T8" fmla="*/ 51 w 78"/>
                <a:gd name="T9" fmla="*/ 102 h 104"/>
                <a:gd name="T10" fmla="*/ 57 w 78"/>
                <a:gd name="T11" fmla="*/ 97 h 104"/>
                <a:gd name="T12" fmla="*/ 53 w 78"/>
                <a:gd name="T13" fmla="*/ 91 h 104"/>
                <a:gd name="T14" fmla="*/ 46 w 78"/>
                <a:gd name="T15" fmla="*/ 95 h 104"/>
                <a:gd name="T16" fmla="*/ 50 w 78"/>
                <a:gd name="T17" fmla="*/ 101 h 104"/>
                <a:gd name="T18" fmla="*/ 56 w 78"/>
                <a:gd name="T19" fmla="*/ 96 h 104"/>
                <a:gd name="T20" fmla="*/ 17 w 78"/>
                <a:gd name="T21" fmla="*/ 70 h 104"/>
                <a:gd name="T22" fmla="*/ 16 w 78"/>
                <a:gd name="T23" fmla="*/ 6 h 104"/>
                <a:gd name="T24" fmla="*/ 11 w 78"/>
                <a:gd name="T25" fmla="*/ 8 h 104"/>
                <a:gd name="T26" fmla="*/ 47 w 78"/>
                <a:gd name="T27" fmla="*/ 90 h 104"/>
                <a:gd name="T28" fmla="*/ 52 w 78"/>
                <a:gd name="T29" fmla="*/ 9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8" h="104">
                  <a:moveTo>
                    <a:pt x="52" y="96"/>
                  </a:moveTo>
                  <a:cubicBezTo>
                    <a:pt x="78" y="63"/>
                    <a:pt x="44" y="18"/>
                    <a:pt x="15" y="2"/>
                  </a:cubicBezTo>
                  <a:cubicBezTo>
                    <a:pt x="12" y="0"/>
                    <a:pt x="9" y="1"/>
                    <a:pt x="9" y="4"/>
                  </a:cubicBezTo>
                  <a:cubicBezTo>
                    <a:pt x="4" y="25"/>
                    <a:pt x="0" y="48"/>
                    <a:pt x="8" y="69"/>
                  </a:cubicBezTo>
                  <a:cubicBezTo>
                    <a:pt x="15" y="87"/>
                    <a:pt x="37" y="90"/>
                    <a:pt x="51" y="102"/>
                  </a:cubicBezTo>
                  <a:cubicBezTo>
                    <a:pt x="54" y="104"/>
                    <a:pt x="59" y="101"/>
                    <a:pt x="57" y="97"/>
                  </a:cubicBezTo>
                  <a:cubicBezTo>
                    <a:pt x="55" y="95"/>
                    <a:pt x="54" y="93"/>
                    <a:pt x="53" y="91"/>
                  </a:cubicBezTo>
                  <a:cubicBezTo>
                    <a:pt x="50" y="87"/>
                    <a:pt x="43" y="91"/>
                    <a:pt x="46" y="95"/>
                  </a:cubicBezTo>
                  <a:cubicBezTo>
                    <a:pt x="47" y="97"/>
                    <a:pt x="49" y="99"/>
                    <a:pt x="50" y="101"/>
                  </a:cubicBezTo>
                  <a:cubicBezTo>
                    <a:pt x="52" y="99"/>
                    <a:pt x="54" y="98"/>
                    <a:pt x="56" y="96"/>
                  </a:cubicBezTo>
                  <a:cubicBezTo>
                    <a:pt x="44" y="86"/>
                    <a:pt x="27" y="83"/>
                    <a:pt x="17" y="70"/>
                  </a:cubicBezTo>
                  <a:cubicBezTo>
                    <a:pt x="5" y="54"/>
                    <a:pt x="12" y="24"/>
                    <a:pt x="16" y="6"/>
                  </a:cubicBezTo>
                  <a:cubicBezTo>
                    <a:pt x="14" y="7"/>
                    <a:pt x="13" y="8"/>
                    <a:pt x="11" y="8"/>
                  </a:cubicBezTo>
                  <a:cubicBezTo>
                    <a:pt x="35" y="22"/>
                    <a:pt x="69" y="62"/>
                    <a:pt x="47" y="90"/>
                  </a:cubicBezTo>
                  <a:cubicBezTo>
                    <a:pt x="44" y="94"/>
                    <a:pt x="49" y="99"/>
                    <a:pt x="52" y="9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0" name="Freeform 166"/>
            <p:cNvSpPr/>
            <p:nvPr/>
          </p:nvSpPr>
          <p:spPr bwMode="auto">
            <a:xfrm>
              <a:off x="3656013" y="10634663"/>
              <a:ext cx="436562" cy="206375"/>
            </a:xfrm>
            <a:custGeom>
              <a:avLst/>
              <a:gdLst>
                <a:gd name="T0" fmla="*/ 7 w 116"/>
                <a:gd name="T1" fmla="*/ 7 h 55"/>
                <a:gd name="T2" fmla="*/ 70 w 116"/>
                <a:gd name="T3" fmla="*/ 10 h 55"/>
                <a:gd name="T4" fmla="*/ 116 w 116"/>
                <a:gd name="T5" fmla="*/ 54 h 55"/>
                <a:gd name="T6" fmla="*/ 59 w 116"/>
                <a:gd name="T7" fmla="*/ 49 h 55"/>
                <a:gd name="T8" fmla="*/ 0 w 116"/>
                <a:gd name="T9" fmla="*/ 8 h 55"/>
                <a:gd name="T10" fmla="*/ 7 w 116"/>
                <a:gd name="T11" fmla="*/ 7 h 55"/>
              </a:gdLst>
              <a:ahLst/>
              <a:cxnLst>
                <a:cxn ang="0">
                  <a:pos x="T0" y="T1"/>
                </a:cxn>
                <a:cxn ang="0">
                  <a:pos x="T2" y="T3"/>
                </a:cxn>
                <a:cxn ang="0">
                  <a:pos x="T4" y="T5"/>
                </a:cxn>
                <a:cxn ang="0">
                  <a:pos x="T6" y="T7"/>
                </a:cxn>
                <a:cxn ang="0">
                  <a:pos x="T8" y="T9"/>
                </a:cxn>
                <a:cxn ang="0">
                  <a:pos x="T10" y="T11"/>
                </a:cxn>
              </a:cxnLst>
              <a:rect l="0" t="0" r="r" b="b"/>
              <a:pathLst>
                <a:path w="116" h="55">
                  <a:moveTo>
                    <a:pt x="7" y="7"/>
                  </a:moveTo>
                  <a:cubicBezTo>
                    <a:pt x="29" y="5"/>
                    <a:pt x="50" y="0"/>
                    <a:pt x="70" y="10"/>
                  </a:cubicBezTo>
                  <a:cubicBezTo>
                    <a:pt x="88" y="20"/>
                    <a:pt x="104" y="39"/>
                    <a:pt x="116" y="54"/>
                  </a:cubicBezTo>
                  <a:cubicBezTo>
                    <a:pt x="96" y="52"/>
                    <a:pt x="78" y="55"/>
                    <a:pt x="59" y="49"/>
                  </a:cubicBezTo>
                  <a:cubicBezTo>
                    <a:pt x="39" y="41"/>
                    <a:pt x="13" y="25"/>
                    <a:pt x="0" y="8"/>
                  </a:cubicBezTo>
                  <a:lnTo>
                    <a:pt x="7" y="7"/>
                  </a:lnTo>
                  <a:close/>
                </a:path>
              </a:pathLst>
            </a:custGeom>
            <a:solidFill>
              <a:srgbClr val="FF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1" name="Freeform 167"/>
            <p:cNvSpPr/>
            <p:nvPr/>
          </p:nvSpPr>
          <p:spPr bwMode="auto">
            <a:xfrm>
              <a:off x="3638551" y="10615613"/>
              <a:ext cx="473075" cy="241300"/>
            </a:xfrm>
            <a:custGeom>
              <a:avLst/>
              <a:gdLst>
                <a:gd name="T0" fmla="*/ 12 w 126"/>
                <a:gd name="T1" fmla="*/ 16 h 64"/>
                <a:gd name="T2" fmla="*/ 73 w 126"/>
                <a:gd name="T3" fmla="*/ 18 h 64"/>
                <a:gd name="T4" fmla="*/ 118 w 126"/>
                <a:gd name="T5" fmla="*/ 62 h 64"/>
                <a:gd name="T6" fmla="*/ 121 w 126"/>
                <a:gd name="T7" fmla="*/ 55 h 64"/>
                <a:gd name="T8" fmla="*/ 55 w 126"/>
                <a:gd name="T9" fmla="*/ 46 h 64"/>
                <a:gd name="T10" fmla="*/ 7 w 126"/>
                <a:gd name="T11" fmla="*/ 10 h 64"/>
                <a:gd name="T12" fmla="*/ 5 w 126"/>
                <a:gd name="T13" fmla="*/ 17 h 64"/>
                <a:gd name="T14" fmla="*/ 12 w 126"/>
                <a:gd name="T15" fmla="*/ 16 h 64"/>
                <a:gd name="T16" fmla="*/ 12 w 126"/>
                <a:gd name="T17" fmla="*/ 9 h 64"/>
                <a:gd name="T18" fmla="*/ 5 w 126"/>
                <a:gd name="T19" fmla="*/ 9 h 64"/>
                <a:gd name="T20" fmla="*/ 2 w 126"/>
                <a:gd name="T21" fmla="*/ 16 h 64"/>
                <a:gd name="T22" fmla="*/ 51 w 126"/>
                <a:gd name="T23" fmla="*/ 52 h 64"/>
                <a:gd name="T24" fmla="*/ 121 w 126"/>
                <a:gd name="T25" fmla="*/ 63 h 64"/>
                <a:gd name="T26" fmla="*/ 124 w 126"/>
                <a:gd name="T27" fmla="*/ 56 h 64"/>
                <a:gd name="T28" fmla="*/ 77 w 126"/>
                <a:gd name="T29" fmla="*/ 12 h 64"/>
                <a:gd name="T30" fmla="*/ 12 w 126"/>
                <a:gd name="T31" fmla="*/ 9 h 64"/>
                <a:gd name="T32" fmla="*/ 12 w 126"/>
                <a:gd name="T33" fmla="*/ 1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6" h="64">
                  <a:moveTo>
                    <a:pt x="12" y="16"/>
                  </a:moveTo>
                  <a:cubicBezTo>
                    <a:pt x="33" y="14"/>
                    <a:pt x="53" y="10"/>
                    <a:pt x="73" y="18"/>
                  </a:cubicBezTo>
                  <a:cubicBezTo>
                    <a:pt x="91" y="26"/>
                    <a:pt x="106" y="47"/>
                    <a:pt x="118" y="62"/>
                  </a:cubicBezTo>
                  <a:cubicBezTo>
                    <a:pt x="119" y="60"/>
                    <a:pt x="120" y="57"/>
                    <a:pt x="121" y="55"/>
                  </a:cubicBezTo>
                  <a:cubicBezTo>
                    <a:pt x="98" y="53"/>
                    <a:pt x="77" y="56"/>
                    <a:pt x="55" y="46"/>
                  </a:cubicBezTo>
                  <a:cubicBezTo>
                    <a:pt x="37" y="37"/>
                    <a:pt x="21" y="25"/>
                    <a:pt x="7" y="10"/>
                  </a:cubicBezTo>
                  <a:cubicBezTo>
                    <a:pt x="6" y="13"/>
                    <a:pt x="6" y="15"/>
                    <a:pt x="5" y="17"/>
                  </a:cubicBezTo>
                  <a:cubicBezTo>
                    <a:pt x="7" y="17"/>
                    <a:pt x="9" y="17"/>
                    <a:pt x="12" y="16"/>
                  </a:cubicBezTo>
                  <a:cubicBezTo>
                    <a:pt x="17" y="16"/>
                    <a:pt x="17" y="8"/>
                    <a:pt x="12" y="9"/>
                  </a:cubicBezTo>
                  <a:cubicBezTo>
                    <a:pt x="9" y="9"/>
                    <a:pt x="7" y="9"/>
                    <a:pt x="5" y="9"/>
                  </a:cubicBezTo>
                  <a:cubicBezTo>
                    <a:pt x="1" y="9"/>
                    <a:pt x="0" y="13"/>
                    <a:pt x="2" y="16"/>
                  </a:cubicBezTo>
                  <a:cubicBezTo>
                    <a:pt x="16" y="31"/>
                    <a:pt x="33" y="43"/>
                    <a:pt x="51" y="52"/>
                  </a:cubicBezTo>
                  <a:cubicBezTo>
                    <a:pt x="74" y="64"/>
                    <a:pt x="97" y="61"/>
                    <a:pt x="121" y="63"/>
                  </a:cubicBezTo>
                  <a:cubicBezTo>
                    <a:pt x="125" y="63"/>
                    <a:pt x="126" y="59"/>
                    <a:pt x="124" y="56"/>
                  </a:cubicBezTo>
                  <a:cubicBezTo>
                    <a:pt x="110" y="40"/>
                    <a:pt x="96" y="23"/>
                    <a:pt x="77" y="12"/>
                  </a:cubicBezTo>
                  <a:cubicBezTo>
                    <a:pt x="58" y="0"/>
                    <a:pt x="32" y="6"/>
                    <a:pt x="12" y="9"/>
                  </a:cubicBezTo>
                  <a:cubicBezTo>
                    <a:pt x="7" y="9"/>
                    <a:pt x="7" y="17"/>
                    <a:pt x="12" y="1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2" name="Freeform 168"/>
            <p:cNvSpPr/>
            <p:nvPr/>
          </p:nvSpPr>
          <p:spPr bwMode="auto">
            <a:xfrm>
              <a:off x="3363913" y="10721976"/>
              <a:ext cx="390525" cy="295275"/>
            </a:xfrm>
            <a:custGeom>
              <a:avLst/>
              <a:gdLst>
                <a:gd name="T0" fmla="*/ 8 w 104"/>
                <a:gd name="T1" fmla="*/ 8 h 79"/>
                <a:gd name="T2" fmla="*/ 104 w 104"/>
                <a:gd name="T3" fmla="*/ 71 h 79"/>
                <a:gd name="T4" fmla="*/ 0 w 104"/>
                <a:gd name="T5" fmla="*/ 7 h 79"/>
                <a:gd name="T6" fmla="*/ 8 w 104"/>
                <a:gd name="T7" fmla="*/ 8 h 79"/>
              </a:gdLst>
              <a:ahLst/>
              <a:cxnLst>
                <a:cxn ang="0">
                  <a:pos x="T0" y="T1"/>
                </a:cxn>
                <a:cxn ang="0">
                  <a:pos x="T2" y="T3"/>
                </a:cxn>
                <a:cxn ang="0">
                  <a:pos x="T4" y="T5"/>
                </a:cxn>
                <a:cxn ang="0">
                  <a:pos x="T6" y="T7"/>
                </a:cxn>
              </a:cxnLst>
              <a:rect l="0" t="0" r="r" b="b"/>
              <a:pathLst>
                <a:path w="104" h="79">
                  <a:moveTo>
                    <a:pt x="8" y="8"/>
                  </a:moveTo>
                  <a:cubicBezTo>
                    <a:pt x="57" y="0"/>
                    <a:pt x="80" y="35"/>
                    <a:pt x="104" y="71"/>
                  </a:cubicBezTo>
                  <a:cubicBezTo>
                    <a:pt x="55" y="79"/>
                    <a:pt x="25" y="46"/>
                    <a:pt x="0" y="7"/>
                  </a:cubicBezTo>
                  <a:lnTo>
                    <a:pt x="8" y="8"/>
                  </a:lnTo>
                  <a:close/>
                </a:path>
              </a:pathLst>
            </a:custGeom>
            <a:solidFill>
              <a:srgbClr val="FF8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3" name="Freeform 169"/>
            <p:cNvSpPr/>
            <p:nvPr/>
          </p:nvSpPr>
          <p:spPr bwMode="auto">
            <a:xfrm>
              <a:off x="3344863" y="10714038"/>
              <a:ext cx="431800" cy="311150"/>
            </a:xfrm>
            <a:custGeom>
              <a:avLst/>
              <a:gdLst>
                <a:gd name="T0" fmla="*/ 13 w 115"/>
                <a:gd name="T1" fmla="*/ 14 h 83"/>
                <a:gd name="T2" fmla="*/ 106 w 115"/>
                <a:gd name="T3" fmla="*/ 75 h 83"/>
                <a:gd name="T4" fmla="*/ 109 w 115"/>
                <a:gd name="T5" fmla="*/ 69 h 83"/>
                <a:gd name="T6" fmla="*/ 9 w 115"/>
                <a:gd name="T7" fmla="*/ 7 h 83"/>
                <a:gd name="T8" fmla="*/ 5 w 115"/>
                <a:gd name="T9" fmla="*/ 13 h 83"/>
                <a:gd name="T10" fmla="*/ 13 w 115"/>
                <a:gd name="T11" fmla="*/ 14 h 83"/>
                <a:gd name="T12" fmla="*/ 13 w 115"/>
                <a:gd name="T13" fmla="*/ 6 h 83"/>
                <a:gd name="T14" fmla="*/ 5 w 115"/>
                <a:gd name="T15" fmla="*/ 5 h 83"/>
                <a:gd name="T16" fmla="*/ 2 w 115"/>
                <a:gd name="T17" fmla="*/ 11 h 83"/>
                <a:gd name="T18" fmla="*/ 109 w 115"/>
                <a:gd name="T19" fmla="*/ 77 h 83"/>
                <a:gd name="T20" fmla="*/ 113 w 115"/>
                <a:gd name="T21" fmla="*/ 71 h 83"/>
                <a:gd name="T22" fmla="*/ 13 w 115"/>
                <a:gd name="T23" fmla="*/ 6 h 83"/>
                <a:gd name="T24" fmla="*/ 13 w 115"/>
                <a:gd name="T25" fmla="*/ 14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5" h="83">
                  <a:moveTo>
                    <a:pt x="13" y="14"/>
                  </a:moveTo>
                  <a:cubicBezTo>
                    <a:pt x="59" y="8"/>
                    <a:pt x="83" y="41"/>
                    <a:pt x="106" y="75"/>
                  </a:cubicBezTo>
                  <a:cubicBezTo>
                    <a:pt x="107" y="73"/>
                    <a:pt x="108" y="71"/>
                    <a:pt x="109" y="69"/>
                  </a:cubicBezTo>
                  <a:cubicBezTo>
                    <a:pt x="62" y="75"/>
                    <a:pt x="32" y="44"/>
                    <a:pt x="9" y="7"/>
                  </a:cubicBezTo>
                  <a:cubicBezTo>
                    <a:pt x="8" y="9"/>
                    <a:pt x="6" y="11"/>
                    <a:pt x="5" y="13"/>
                  </a:cubicBezTo>
                  <a:cubicBezTo>
                    <a:pt x="8" y="13"/>
                    <a:pt x="10" y="14"/>
                    <a:pt x="13" y="14"/>
                  </a:cubicBezTo>
                  <a:cubicBezTo>
                    <a:pt x="18" y="14"/>
                    <a:pt x="18" y="6"/>
                    <a:pt x="13" y="6"/>
                  </a:cubicBezTo>
                  <a:cubicBezTo>
                    <a:pt x="10" y="6"/>
                    <a:pt x="8" y="6"/>
                    <a:pt x="5" y="5"/>
                  </a:cubicBezTo>
                  <a:cubicBezTo>
                    <a:pt x="2" y="5"/>
                    <a:pt x="0" y="9"/>
                    <a:pt x="2" y="11"/>
                  </a:cubicBezTo>
                  <a:cubicBezTo>
                    <a:pt x="27" y="50"/>
                    <a:pt x="60" y="83"/>
                    <a:pt x="109" y="77"/>
                  </a:cubicBezTo>
                  <a:cubicBezTo>
                    <a:pt x="112" y="76"/>
                    <a:pt x="115" y="73"/>
                    <a:pt x="113" y="71"/>
                  </a:cubicBezTo>
                  <a:cubicBezTo>
                    <a:pt x="88" y="35"/>
                    <a:pt x="61" y="0"/>
                    <a:pt x="13" y="6"/>
                  </a:cubicBezTo>
                  <a:cubicBezTo>
                    <a:pt x="8" y="7"/>
                    <a:pt x="8" y="14"/>
                    <a:pt x="13" y="1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3" name="Freeform 199"/>
            <p:cNvSpPr/>
            <p:nvPr/>
          </p:nvSpPr>
          <p:spPr bwMode="auto">
            <a:xfrm>
              <a:off x="5394326" y="9472613"/>
              <a:ext cx="173037" cy="573088"/>
            </a:xfrm>
            <a:custGeom>
              <a:avLst/>
              <a:gdLst>
                <a:gd name="T0" fmla="*/ 21 w 46"/>
                <a:gd name="T1" fmla="*/ 3 h 153"/>
                <a:gd name="T2" fmla="*/ 5 w 46"/>
                <a:gd name="T3" fmla="*/ 67 h 153"/>
                <a:gd name="T4" fmla="*/ 34 w 46"/>
                <a:gd name="T5" fmla="*/ 148 h 153"/>
                <a:gd name="T6" fmla="*/ 43 w 46"/>
                <a:gd name="T7" fmla="*/ 143 h 153"/>
                <a:gd name="T8" fmla="*/ 18 w 46"/>
                <a:gd name="T9" fmla="*/ 83 h 153"/>
                <a:gd name="T10" fmla="*/ 26 w 46"/>
                <a:gd name="T11" fmla="*/ 12 h 153"/>
                <a:gd name="T12" fmla="*/ 21 w 46"/>
                <a:gd name="T13" fmla="*/ 3 h 153"/>
              </a:gdLst>
              <a:ahLst/>
              <a:cxnLst>
                <a:cxn ang="0">
                  <a:pos x="T0" y="T1"/>
                </a:cxn>
                <a:cxn ang="0">
                  <a:pos x="T2" y="T3"/>
                </a:cxn>
                <a:cxn ang="0">
                  <a:pos x="T4" y="T5"/>
                </a:cxn>
                <a:cxn ang="0">
                  <a:pos x="T6" y="T7"/>
                </a:cxn>
                <a:cxn ang="0">
                  <a:pos x="T8" y="T9"/>
                </a:cxn>
                <a:cxn ang="0">
                  <a:pos x="T10" y="T11"/>
                </a:cxn>
                <a:cxn ang="0">
                  <a:pos x="T12" y="T13"/>
                </a:cxn>
              </a:cxnLst>
              <a:rect l="0" t="0" r="r" b="b"/>
              <a:pathLst>
                <a:path w="46" h="153">
                  <a:moveTo>
                    <a:pt x="21" y="3"/>
                  </a:moveTo>
                  <a:cubicBezTo>
                    <a:pt x="0" y="17"/>
                    <a:pt x="2" y="45"/>
                    <a:pt x="5" y="67"/>
                  </a:cubicBezTo>
                  <a:cubicBezTo>
                    <a:pt x="9" y="94"/>
                    <a:pt x="19" y="125"/>
                    <a:pt x="34" y="148"/>
                  </a:cubicBezTo>
                  <a:cubicBezTo>
                    <a:pt x="38" y="153"/>
                    <a:pt x="46" y="148"/>
                    <a:pt x="43" y="143"/>
                  </a:cubicBezTo>
                  <a:cubicBezTo>
                    <a:pt x="31" y="125"/>
                    <a:pt x="24" y="103"/>
                    <a:pt x="18" y="83"/>
                  </a:cubicBezTo>
                  <a:cubicBezTo>
                    <a:pt x="13" y="63"/>
                    <a:pt x="4" y="25"/>
                    <a:pt x="26" y="12"/>
                  </a:cubicBezTo>
                  <a:cubicBezTo>
                    <a:pt x="31" y="8"/>
                    <a:pt x="26" y="0"/>
                    <a:pt x="21" y="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4" name="Freeform 200"/>
            <p:cNvSpPr/>
            <p:nvPr/>
          </p:nvSpPr>
          <p:spPr bwMode="auto">
            <a:xfrm>
              <a:off x="5003801" y="9423401"/>
              <a:ext cx="146050" cy="682625"/>
            </a:xfrm>
            <a:custGeom>
              <a:avLst/>
              <a:gdLst>
                <a:gd name="T0" fmla="*/ 29 w 39"/>
                <a:gd name="T1" fmla="*/ 3 h 182"/>
                <a:gd name="T2" fmla="*/ 0 w 39"/>
                <a:gd name="T3" fmla="*/ 83 h 182"/>
                <a:gd name="T4" fmla="*/ 23 w 39"/>
                <a:gd name="T5" fmla="*/ 176 h 182"/>
                <a:gd name="T6" fmla="*/ 31 w 39"/>
                <a:gd name="T7" fmla="*/ 171 h 182"/>
                <a:gd name="T8" fmla="*/ 11 w 39"/>
                <a:gd name="T9" fmla="*/ 92 h 182"/>
                <a:gd name="T10" fmla="*/ 34 w 39"/>
                <a:gd name="T11" fmla="*/ 12 h 182"/>
                <a:gd name="T12" fmla="*/ 29 w 39"/>
                <a:gd name="T13" fmla="*/ 3 h 182"/>
              </a:gdLst>
              <a:ahLst/>
              <a:cxnLst>
                <a:cxn ang="0">
                  <a:pos x="T0" y="T1"/>
                </a:cxn>
                <a:cxn ang="0">
                  <a:pos x="T2" y="T3"/>
                </a:cxn>
                <a:cxn ang="0">
                  <a:pos x="T4" y="T5"/>
                </a:cxn>
                <a:cxn ang="0">
                  <a:pos x="T6" y="T7"/>
                </a:cxn>
                <a:cxn ang="0">
                  <a:pos x="T8" y="T9"/>
                </a:cxn>
                <a:cxn ang="0">
                  <a:pos x="T10" y="T11"/>
                </a:cxn>
                <a:cxn ang="0">
                  <a:pos x="T12" y="T13"/>
                </a:cxn>
              </a:cxnLst>
              <a:rect l="0" t="0" r="r" b="b"/>
              <a:pathLst>
                <a:path w="39" h="182">
                  <a:moveTo>
                    <a:pt x="29" y="3"/>
                  </a:moveTo>
                  <a:cubicBezTo>
                    <a:pt x="3" y="20"/>
                    <a:pt x="0" y="54"/>
                    <a:pt x="0" y="83"/>
                  </a:cubicBezTo>
                  <a:cubicBezTo>
                    <a:pt x="1" y="114"/>
                    <a:pt x="7" y="149"/>
                    <a:pt x="23" y="176"/>
                  </a:cubicBezTo>
                  <a:cubicBezTo>
                    <a:pt x="26" y="182"/>
                    <a:pt x="34" y="177"/>
                    <a:pt x="31" y="171"/>
                  </a:cubicBezTo>
                  <a:cubicBezTo>
                    <a:pt x="18" y="147"/>
                    <a:pt x="13" y="119"/>
                    <a:pt x="11" y="92"/>
                  </a:cubicBezTo>
                  <a:cubicBezTo>
                    <a:pt x="8" y="66"/>
                    <a:pt x="9" y="28"/>
                    <a:pt x="34" y="12"/>
                  </a:cubicBezTo>
                  <a:cubicBezTo>
                    <a:pt x="39" y="8"/>
                    <a:pt x="34" y="0"/>
                    <a:pt x="29" y="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258"/>
            <p:cNvSpPr/>
            <p:nvPr/>
          </p:nvSpPr>
          <p:spPr bwMode="auto">
            <a:xfrm>
              <a:off x="5191125" y="9024938"/>
              <a:ext cx="277812" cy="236537"/>
            </a:xfrm>
            <a:custGeom>
              <a:avLst/>
              <a:gdLst>
                <a:gd name="T0" fmla="*/ 9 w 74"/>
                <a:gd name="T1" fmla="*/ 62 h 63"/>
                <a:gd name="T2" fmla="*/ 72 w 74"/>
                <a:gd name="T3" fmla="*/ 8 h 63"/>
                <a:gd name="T4" fmla="*/ 62 w 74"/>
                <a:gd name="T5" fmla="*/ 6 h 63"/>
                <a:gd name="T6" fmla="*/ 6 w 74"/>
                <a:gd name="T7" fmla="*/ 53 h 63"/>
                <a:gd name="T8" fmla="*/ 9 w 74"/>
                <a:gd name="T9" fmla="*/ 62 h 63"/>
              </a:gdLst>
              <a:ahLst/>
              <a:cxnLst>
                <a:cxn ang="0">
                  <a:pos x="T0" y="T1"/>
                </a:cxn>
                <a:cxn ang="0">
                  <a:pos x="T2" y="T3"/>
                </a:cxn>
                <a:cxn ang="0">
                  <a:pos x="T4" y="T5"/>
                </a:cxn>
                <a:cxn ang="0">
                  <a:pos x="T6" y="T7"/>
                </a:cxn>
                <a:cxn ang="0">
                  <a:pos x="T8" y="T9"/>
                </a:cxn>
              </a:cxnLst>
              <a:rect l="0" t="0" r="r" b="b"/>
              <a:pathLst>
                <a:path w="74" h="63">
                  <a:moveTo>
                    <a:pt x="9" y="62"/>
                  </a:moveTo>
                  <a:cubicBezTo>
                    <a:pt x="36" y="58"/>
                    <a:pt x="63" y="34"/>
                    <a:pt x="72" y="8"/>
                  </a:cubicBezTo>
                  <a:cubicBezTo>
                    <a:pt x="74" y="2"/>
                    <a:pt x="64" y="0"/>
                    <a:pt x="62" y="6"/>
                  </a:cubicBezTo>
                  <a:cubicBezTo>
                    <a:pt x="55" y="29"/>
                    <a:pt x="30" y="49"/>
                    <a:pt x="6" y="53"/>
                  </a:cubicBezTo>
                  <a:cubicBezTo>
                    <a:pt x="0" y="53"/>
                    <a:pt x="3" y="63"/>
                    <a:pt x="9" y="6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259"/>
            <p:cNvSpPr/>
            <p:nvPr/>
          </p:nvSpPr>
          <p:spPr bwMode="auto">
            <a:xfrm>
              <a:off x="5562600" y="9013825"/>
              <a:ext cx="123825" cy="236537"/>
            </a:xfrm>
            <a:custGeom>
              <a:avLst/>
              <a:gdLst>
                <a:gd name="T0" fmla="*/ 17 w 33"/>
                <a:gd name="T1" fmla="*/ 8 h 63"/>
                <a:gd name="T2" fmla="*/ 4 w 33"/>
                <a:gd name="T3" fmla="*/ 51 h 63"/>
                <a:gd name="T4" fmla="*/ 11 w 33"/>
                <a:gd name="T5" fmla="*/ 58 h 63"/>
                <a:gd name="T6" fmla="*/ 27 w 33"/>
                <a:gd name="T7" fmla="*/ 6 h 63"/>
                <a:gd name="T8" fmla="*/ 17 w 33"/>
                <a:gd name="T9" fmla="*/ 8 h 63"/>
              </a:gdLst>
              <a:ahLst/>
              <a:cxnLst>
                <a:cxn ang="0">
                  <a:pos x="T0" y="T1"/>
                </a:cxn>
                <a:cxn ang="0">
                  <a:pos x="T2" y="T3"/>
                </a:cxn>
                <a:cxn ang="0">
                  <a:pos x="T4" y="T5"/>
                </a:cxn>
                <a:cxn ang="0">
                  <a:pos x="T6" y="T7"/>
                </a:cxn>
                <a:cxn ang="0">
                  <a:pos x="T8" y="T9"/>
                </a:cxn>
              </a:cxnLst>
              <a:rect l="0" t="0" r="r" b="b"/>
              <a:pathLst>
                <a:path w="33" h="63">
                  <a:moveTo>
                    <a:pt x="17" y="8"/>
                  </a:moveTo>
                  <a:cubicBezTo>
                    <a:pt x="22" y="23"/>
                    <a:pt x="15" y="41"/>
                    <a:pt x="4" y="51"/>
                  </a:cubicBezTo>
                  <a:cubicBezTo>
                    <a:pt x="0" y="56"/>
                    <a:pt x="6" y="63"/>
                    <a:pt x="11" y="58"/>
                  </a:cubicBezTo>
                  <a:cubicBezTo>
                    <a:pt x="24" y="45"/>
                    <a:pt x="33" y="24"/>
                    <a:pt x="27" y="6"/>
                  </a:cubicBezTo>
                  <a:cubicBezTo>
                    <a:pt x="25" y="0"/>
                    <a:pt x="15" y="2"/>
                    <a:pt x="17"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267"/>
            <p:cNvSpPr/>
            <p:nvPr/>
          </p:nvSpPr>
          <p:spPr bwMode="auto">
            <a:xfrm>
              <a:off x="1495425" y="10834688"/>
              <a:ext cx="1362075" cy="152400"/>
            </a:xfrm>
            <a:custGeom>
              <a:avLst/>
              <a:gdLst>
                <a:gd name="T0" fmla="*/ 359 w 363"/>
                <a:gd name="T1" fmla="*/ 34 h 41"/>
                <a:gd name="T2" fmla="*/ 259 w 363"/>
                <a:gd name="T3" fmla="*/ 10 h 41"/>
                <a:gd name="T4" fmla="*/ 161 w 363"/>
                <a:gd name="T5" fmla="*/ 0 h 41"/>
                <a:gd name="T6" fmla="*/ 4 w 363"/>
                <a:gd name="T7" fmla="*/ 20 h 41"/>
                <a:gd name="T8" fmla="*/ 6 w 363"/>
                <a:gd name="T9" fmla="*/ 26 h 41"/>
                <a:gd name="T10" fmla="*/ 161 w 363"/>
                <a:gd name="T11" fmla="*/ 7 h 41"/>
                <a:gd name="T12" fmla="*/ 272 w 363"/>
                <a:gd name="T13" fmla="*/ 19 h 41"/>
                <a:gd name="T14" fmla="*/ 359 w 363"/>
                <a:gd name="T15" fmla="*/ 41 h 41"/>
                <a:gd name="T16" fmla="*/ 359 w 363"/>
                <a:gd name="T17" fmla="*/ 34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3" h="41">
                  <a:moveTo>
                    <a:pt x="359" y="34"/>
                  </a:moveTo>
                  <a:cubicBezTo>
                    <a:pt x="325" y="32"/>
                    <a:pt x="292" y="17"/>
                    <a:pt x="259" y="10"/>
                  </a:cubicBezTo>
                  <a:cubicBezTo>
                    <a:pt x="227" y="3"/>
                    <a:pt x="194" y="0"/>
                    <a:pt x="161" y="0"/>
                  </a:cubicBezTo>
                  <a:cubicBezTo>
                    <a:pt x="106" y="1"/>
                    <a:pt x="57" y="4"/>
                    <a:pt x="4" y="20"/>
                  </a:cubicBezTo>
                  <a:cubicBezTo>
                    <a:pt x="0" y="21"/>
                    <a:pt x="1" y="27"/>
                    <a:pt x="6" y="26"/>
                  </a:cubicBezTo>
                  <a:cubicBezTo>
                    <a:pt x="58" y="11"/>
                    <a:pt x="107" y="7"/>
                    <a:pt x="161" y="7"/>
                  </a:cubicBezTo>
                  <a:cubicBezTo>
                    <a:pt x="199" y="7"/>
                    <a:pt x="235" y="11"/>
                    <a:pt x="272" y="19"/>
                  </a:cubicBezTo>
                  <a:cubicBezTo>
                    <a:pt x="301" y="26"/>
                    <a:pt x="329" y="39"/>
                    <a:pt x="359" y="41"/>
                  </a:cubicBezTo>
                  <a:cubicBezTo>
                    <a:pt x="363" y="41"/>
                    <a:pt x="363" y="34"/>
                    <a:pt x="359" y="3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268"/>
            <p:cNvSpPr/>
            <p:nvPr/>
          </p:nvSpPr>
          <p:spPr bwMode="auto">
            <a:xfrm>
              <a:off x="2849563" y="10879138"/>
              <a:ext cx="428625" cy="214312"/>
            </a:xfrm>
            <a:custGeom>
              <a:avLst/>
              <a:gdLst>
                <a:gd name="T0" fmla="*/ 0 w 114"/>
                <a:gd name="T1" fmla="*/ 25 h 57"/>
                <a:gd name="T2" fmla="*/ 47 w 114"/>
                <a:gd name="T3" fmla="*/ 55 h 57"/>
                <a:gd name="T4" fmla="*/ 97 w 114"/>
                <a:gd name="T5" fmla="*/ 50 h 57"/>
                <a:gd name="T6" fmla="*/ 100 w 114"/>
                <a:gd name="T7" fmla="*/ 30 h 57"/>
                <a:gd name="T8" fmla="*/ 2 w 114"/>
                <a:gd name="T9" fmla="*/ 22 h 57"/>
                <a:gd name="T10" fmla="*/ 0 w 114"/>
                <a:gd name="T11" fmla="*/ 25 h 57"/>
              </a:gdLst>
              <a:ahLst/>
              <a:cxnLst>
                <a:cxn ang="0">
                  <a:pos x="T0" y="T1"/>
                </a:cxn>
                <a:cxn ang="0">
                  <a:pos x="T2" y="T3"/>
                </a:cxn>
                <a:cxn ang="0">
                  <a:pos x="T4" y="T5"/>
                </a:cxn>
                <a:cxn ang="0">
                  <a:pos x="T6" y="T7"/>
                </a:cxn>
                <a:cxn ang="0">
                  <a:pos x="T8" y="T9"/>
                </a:cxn>
                <a:cxn ang="0">
                  <a:pos x="T10" y="T11"/>
                </a:cxn>
              </a:cxnLst>
              <a:rect l="0" t="0" r="r" b="b"/>
              <a:pathLst>
                <a:path w="114" h="57">
                  <a:moveTo>
                    <a:pt x="0" y="25"/>
                  </a:moveTo>
                  <a:cubicBezTo>
                    <a:pt x="6" y="48"/>
                    <a:pt x="22" y="54"/>
                    <a:pt x="47" y="55"/>
                  </a:cubicBezTo>
                  <a:cubicBezTo>
                    <a:pt x="63" y="57"/>
                    <a:pt x="80" y="53"/>
                    <a:pt x="97" y="50"/>
                  </a:cubicBezTo>
                  <a:cubicBezTo>
                    <a:pt x="114" y="45"/>
                    <a:pt x="113" y="43"/>
                    <a:pt x="100" y="30"/>
                  </a:cubicBezTo>
                  <a:cubicBezTo>
                    <a:pt x="72" y="0"/>
                    <a:pt x="35" y="3"/>
                    <a:pt x="2" y="22"/>
                  </a:cubicBezTo>
                  <a:lnTo>
                    <a:pt x="0" y="2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269"/>
            <p:cNvSpPr/>
            <p:nvPr/>
          </p:nvSpPr>
          <p:spPr bwMode="auto">
            <a:xfrm>
              <a:off x="2827338" y="10879138"/>
              <a:ext cx="454025" cy="228600"/>
            </a:xfrm>
            <a:custGeom>
              <a:avLst/>
              <a:gdLst>
                <a:gd name="T0" fmla="*/ 2 w 121"/>
                <a:gd name="T1" fmla="*/ 25 h 61"/>
                <a:gd name="T2" fmla="*/ 47 w 121"/>
                <a:gd name="T3" fmla="*/ 58 h 61"/>
                <a:gd name="T4" fmla="*/ 104 w 121"/>
                <a:gd name="T5" fmla="*/ 53 h 61"/>
                <a:gd name="T6" fmla="*/ 119 w 121"/>
                <a:gd name="T7" fmla="*/ 44 h 61"/>
                <a:gd name="T8" fmla="*/ 73 w 121"/>
                <a:gd name="T9" fmla="*/ 6 h 61"/>
                <a:gd name="T10" fmla="*/ 3 w 121"/>
                <a:gd name="T11" fmla="*/ 22 h 61"/>
                <a:gd name="T12" fmla="*/ 8 w 121"/>
                <a:gd name="T13" fmla="*/ 27 h 61"/>
                <a:gd name="T14" fmla="*/ 108 w 121"/>
                <a:gd name="T15" fmla="*/ 36 h 61"/>
                <a:gd name="T16" fmla="*/ 88 w 121"/>
                <a:gd name="T17" fmla="*/ 49 h 61"/>
                <a:gd name="T18" fmla="*/ 53 w 121"/>
                <a:gd name="T19" fmla="*/ 52 h 61"/>
                <a:gd name="T20" fmla="*/ 9 w 121"/>
                <a:gd name="T21" fmla="*/ 24 h 61"/>
                <a:gd name="T22" fmla="*/ 2 w 121"/>
                <a:gd name="T23" fmla="*/ 25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1" h="61">
                  <a:moveTo>
                    <a:pt x="2" y="25"/>
                  </a:moveTo>
                  <a:cubicBezTo>
                    <a:pt x="10" y="48"/>
                    <a:pt x="25" y="56"/>
                    <a:pt x="47" y="58"/>
                  </a:cubicBezTo>
                  <a:cubicBezTo>
                    <a:pt x="66" y="61"/>
                    <a:pt x="85" y="57"/>
                    <a:pt x="104" y="53"/>
                  </a:cubicBezTo>
                  <a:cubicBezTo>
                    <a:pt x="108" y="52"/>
                    <a:pt x="118" y="50"/>
                    <a:pt x="119" y="44"/>
                  </a:cubicBezTo>
                  <a:cubicBezTo>
                    <a:pt x="121" y="26"/>
                    <a:pt x="87" y="10"/>
                    <a:pt x="73" y="6"/>
                  </a:cubicBezTo>
                  <a:cubicBezTo>
                    <a:pt x="52" y="0"/>
                    <a:pt x="20" y="7"/>
                    <a:pt x="3" y="22"/>
                  </a:cubicBezTo>
                  <a:cubicBezTo>
                    <a:pt x="0" y="25"/>
                    <a:pt x="5" y="30"/>
                    <a:pt x="8" y="27"/>
                  </a:cubicBezTo>
                  <a:cubicBezTo>
                    <a:pt x="38" y="0"/>
                    <a:pt x="83" y="10"/>
                    <a:pt x="108" y="36"/>
                  </a:cubicBezTo>
                  <a:cubicBezTo>
                    <a:pt x="117" y="46"/>
                    <a:pt x="91" y="49"/>
                    <a:pt x="88" y="49"/>
                  </a:cubicBezTo>
                  <a:cubicBezTo>
                    <a:pt x="76" y="52"/>
                    <a:pt x="64" y="53"/>
                    <a:pt x="53" y="52"/>
                  </a:cubicBezTo>
                  <a:cubicBezTo>
                    <a:pt x="32" y="51"/>
                    <a:pt x="16" y="45"/>
                    <a:pt x="9" y="24"/>
                  </a:cubicBezTo>
                  <a:cubicBezTo>
                    <a:pt x="8" y="20"/>
                    <a:pt x="1" y="21"/>
                    <a:pt x="2" y="2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270"/>
            <p:cNvSpPr/>
            <p:nvPr/>
          </p:nvSpPr>
          <p:spPr bwMode="auto">
            <a:xfrm>
              <a:off x="2493963" y="10728325"/>
              <a:ext cx="393700" cy="214312"/>
            </a:xfrm>
            <a:custGeom>
              <a:avLst/>
              <a:gdLst>
                <a:gd name="T0" fmla="*/ 3 w 105"/>
                <a:gd name="T1" fmla="*/ 39 h 57"/>
                <a:gd name="T2" fmla="*/ 105 w 105"/>
                <a:gd name="T3" fmla="*/ 10 h 57"/>
                <a:gd name="T4" fmla="*/ 39 w 105"/>
                <a:gd name="T5" fmla="*/ 7 h 57"/>
                <a:gd name="T6" fmla="*/ 0 w 105"/>
                <a:gd name="T7" fmla="*/ 39 h 57"/>
                <a:gd name="T8" fmla="*/ 3 w 105"/>
                <a:gd name="T9" fmla="*/ 39 h 57"/>
              </a:gdLst>
              <a:ahLst/>
              <a:cxnLst>
                <a:cxn ang="0">
                  <a:pos x="T0" y="T1"/>
                </a:cxn>
                <a:cxn ang="0">
                  <a:pos x="T2" y="T3"/>
                </a:cxn>
                <a:cxn ang="0">
                  <a:pos x="T4" y="T5"/>
                </a:cxn>
                <a:cxn ang="0">
                  <a:pos x="T6" y="T7"/>
                </a:cxn>
                <a:cxn ang="0">
                  <a:pos x="T8" y="T9"/>
                </a:cxn>
              </a:cxnLst>
              <a:rect l="0" t="0" r="r" b="b"/>
              <a:pathLst>
                <a:path w="105" h="57">
                  <a:moveTo>
                    <a:pt x="3" y="39"/>
                  </a:moveTo>
                  <a:cubicBezTo>
                    <a:pt x="28" y="57"/>
                    <a:pt x="91" y="35"/>
                    <a:pt x="105" y="10"/>
                  </a:cubicBezTo>
                  <a:cubicBezTo>
                    <a:pt x="86" y="0"/>
                    <a:pt x="60" y="1"/>
                    <a:pt x="39" y="7"/>
                  </a:cubicBezTo>
                  <a:cubicBezTo>
                    <a:pt x="19" y="13"/>
                    <a:pt x="15" y="26"/>
                    <a:pt x="0" y="39"/>
                  </a:cubicBezTo>
                  <a:lnTo>
                    <a:pt x="3" y="3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271"/>
            <p:cNvSpPr/>
            <p:nvPr/>
          </p:nvSpPr>
          <p:spPr bwMode="auto">
            <a:xfrm>
              <a:off x="2474913" y="10721975"/>
              <a:ext cx="431800" cy="236537"/>
            </a:xfrm>
            <a:custGeom>
              <a:avLst/>
              <a:gdLst>
                <a:gd name="T0" fmla="*/ 6 w 115"/>
                <a:gd name="T1" fmla="*/ 44 h 63"/>
                <a:gd name="T2" fmla="*/ 113 w 115"/>
                <a:gd name="T3" fmla="*/ 13 h 63"/>
                <a:gd name="T4" fmla="*/ 111 w 115"/>
                <a:gd name="T5" fmla="*/ 8 h 63"/>
                <a:gd name="T6" fmla="*/ 49 w 115"/>
                <a:gd name="T7" fmla="*/ 4 h 63"/>
                <a:gd name="T8" fmla="*/ 2 w 115"/>
                <a:gd name="T9" fmla="*/ 39 h 63"/>
                <a:gd name="T10" fmla="*/ 5 w 115"/>
                <a:gd name="T11" fmla="*/ 44 h 63"/>
                <a:gd name="T12" fmla="*/ 8 w 115"/>
                <a:gd name="T13" fmla="*/ 44 h 63"/>
                <a:gd name="T14" fmla="*/ 8 w 115"/>
                <a:gd name="T15" fmla="*/ 38 h 63"/>
                <a:gd name="T16" fmla="*/ 5 w 115"/>
                <a:gd name="T17" fmla="*/ 38 h 63"/>
                <a:gd name="T18" fmla="*/ 7 w 115"/>
                <a:gd name="T19" fmla="*/ 43 h 63"/>
                <a:gd name="T20" fmla="*/ 45 w 115"/>
                <a:gd name="T21" fmla="*/ 12 h 63"/>
                <a:gd name="T22" fmla="*/ 109 w 115"/>
                <a:gd name="T23" fmla="*/ 15 h 63"/>
                <a:gd name="T24" fmla="*/ 107 w 115"/>
                <a:gd name="T25" fmla="*/ 10 h 63"/>
                <a:gd name="T26" fmla="*/ 10 w 115"/>
                <a:gd name="T27" fmla="*/ 38 h 63"/>
                <a:gd name="T28" fmla="*/ 6 w 115"/>
                <a:gd name="T29" fmla="*/ 44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5" h="63">
                  <a:moveTo>
                    <a:pt x="6" y="44"/>
                  </a:moveTo>
                  <a:cubicBezTo>
                    <a:pt x="38" y="63"/>
                    <a:pt x="94" y="43"/>
                    <a:pt x="113" y="13"/>
                  </a:cubicBezTo>
                  <a:cubicBezTo>
                    <a:pt x="115" y="11"/>
                    <a:pt x="113" y="9"/>
                    <a:pt x="111" y="8"/>
                  </a:cubicBezTo>
                  <a:cubicBezTo>
                    <a:pt x="91" y="0"/>
                    <a:pt x="70" y="0"/>
                    <a:pt x="49" y="4"/>
                  </a:cubicBezTo>
                  <a:cubicBezTo>
                    <a:pt x="27" y="8"/>
                    <a:pt x="18" y="25"/>
                    <a:pt x="2" y="39"/>
                  </a:cubicBezTo>
                  <a:cubicBezTo>
                    <a:pt x="0" y="41"/>
                    <a:pt x="2" y="44"/>
                    <a:pt x="5" y="44"/>
                  </a:cubicBezTo>
                  <a:cubicBezTo>
                    <a:pt x="6" y="44"/>
                    <a:pt x="7" y="44"/>
                    <a:pt x="8" y="44"/>
                  </a:cubicBezTo>
                  <a:cubicBezTo>
                    <a:pt x="12" y="44"/>
                    <a:pt x="12" y="37"/>
                    <a:pt x="8" y="38"/>
                  </a:cubicBezTo>
                  <a:cubicBezTo>
                    <a:pt x="7" y="38"/>
                    <a:pt x="6" y="38"/>
                    <a:pt x="5" y="38"/>
                  </a:cubicBezTo>
                  <a:cubicBezTo>
                    <a:pt x="6" y="40"/>
                    <a:pt x="6" y="41"/>
                    <a:pt x="7" y="43"/>
                  </a:cubicBezTo>
                  <a:cubicBezTo>
                    <a:pt x="20" y="32"/>
                    <a:pt x="28" y="18"/>
                    <a:pt x="45" y="12"/>
                  </a:cubicBezTo>
                  <a:cubicBezTo>
                    <a:pt x="66" y="5"/>
                    <a:pt x="90" y="7"/>
                    <a:pt x="109" y="15"/>
                  </a:cubicBezTo>
                  <a:cubicBezTo>
                    <a:pt x="109" y="13"/>
                    <a:pt x="108" y="12"/>
                    <a:pt x="107" y="10"/>
                  </a:cubicBezTo>
                  <a:cubicBezTo>
                    <a:pt x="91" y="36"/>
                    <a:pt x="38" y="55"/>
                    <a:pt x="10" y="38"/>
                  </a:cubicBezTo>
                  <a:cubicBezTo>
                    <a:pt x="6" y="36"/>
                    <a:pt x="3" y="42"/>
                    <a:pt x="6" y="4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272"/>
            <p:cNvSpPr/>
            <p:nvPr/>
          </p:nvSpPr>
          <p:spPr bwMode="auto">
            <a:xfrm>
              <a:off x="2316163" y="10871200"/>
              <a:ext cx="214312" cy="409575"/>
            </a:xfrm>
            <a:custGeom>
              <a:avLst/>
              <a:gdLst>
                <a:gd name="T0" fmla="*/ 22 w 57"/>
                <a:gd name="T1" fmla="*/ 3 h 109"/>
                <a:gd name="T2" fmla="*/ 47 w 57"/>
                <a:gd name="T3" fmla="*/ 44 h 109"/>
                <a:gd name="T4" fmla="*/ 38 w 57"/>
                <a:gd name="T5" fmla="*/ 109 h 109"/>
                <a:gd name="T6" fmla="*/ 13 w 57"/>
                <a:gd name="T7" fmla="*/ 79 h 109"/>
                <a:gd name="T8" fmla="*/ 0 w 57"/>
                <a:gd name="T9" fmla="*/ 44 h 109"/>
                <a:gd name="T10" fmla="*/ 22 w 57"/>
                <a:gd name="T11" fmla="*/ 0 h 109"/>
                <a:gd name="T12" fmla="*/ 22 w 57"/>
                <a:gd name="T13" fmla="*/ 3 h 109"/>
              </a:gdLst>
              <a:ahLst/>
              <a:cxnLst>
                <a:cxn ang="0">
                  <a:pos x="T0" y="T1"/>
                </a:cxn>
                <a:cxn ang="0">
                  <a:pos x="T2" y="T3"/>
                </a:cxn>
                <a:cxn ang="0">
                  <a:pos x="T4" y="T5"/>
                </a:cxn>
                <a:cxn ang="0">
                  <a:pos x="T6" y="T7"/>
                </a:cxn>
                <a:cxn ang="0">
                  <a:pos x="T8" y="T9"/>
                </a:cxn>
                <a:cxn ang="0">
                  <a:pos x="T10" y="T11"/>
                </a:cxn>
                <a:cxn ang="0">
                  <a:pos x="T12" y="T13"/>
                </a:cxn>
              </a:cxnLst>
              <a:rect l="0" t="0" r="r" b="b"/>
              <a:pathLst>
                <a:path w="57" h="109">
                  <a:moveTo>
                    <a:pt x="22" y="3"/>
                  </a:moveTo>
                  <a:cubicBezTo>
                    <a:pt x="34" y="6"/>
                    <a:pt x="43" y="33"/>
                    <a:pt x="47" y="44"/>
                  </a:cubicBezTo>
                  <a:cubicBezTo>
                    <a:pt x="57" y="66"/>
                    <a:pt x="49" y="88"/>
                    <a:pt x="38" y="109"/>
                  </a:cubicBezTo>
                  <a:cubicBezTo>
                    <a:pt x="29" y="105"/>
                    <a:pt x="20" y="87"/>
                    <a:pt x="13" y="79"/>
                  </a:cubicBezTo>
                  <a:cubicBezTo>
                    <a:pt x="5" y="69"/>
                    <a:pt x="0" y="57"/>
                    <a:pt x="0" y="44"/>
                  </a:cubicBezTo>
                  <a:cubicBezTo>
                    <a:pt x="0" y="25"/>
                    <a:pt x="16" y="15"/>
                    <a:pt x="22" y="0"/>
                  </a:cubicBezTo>
                  <a:lnTo>
                    <a:pt x="22" y="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273"/>
            <p:cNvSpPr/>
            <p:nvPr/>
          </p:nvSpPr>
          <p:spPr bwMode="auto">
            <a:xfrm>
              <a:off x="2293938" y="10852150"/>
              <a:ext cx="247650" cy="442912"/>
            </a:xfrm>
            <a:custGeom>
              <a:avLst/>
              <a:gdLst>
                <a:gd name="T0" fmla="*/ 27 w 66"/>
                <a:gd name="T1" fmla="*/ 11 h 118"/>
                <a:gd name="T2" fmla="*/ 50 w 66"/>
                <a:gd name="T3" fmla="*/ 49 h 118"/>
                <a:gd name="T4" fmla="*/ 51 w 66"/>
                <a:gd name="T5" fmla="*/ 87 h 118"/>
                <a:gd name="T6" fmla="*/ 36 w 66"/>
                <a:gd name="T7" fmla="*/ 102 h 118"/>
                <a:gd name="T8" fmla="*/ 10 w 66"/>
                <a:gd name="T9" fmla="*/ 49 h 118"/>
                <a:gd name="T10" fmla="*/ 31 w 66"/>
                <a:gd name="T11" fmla="*/ 6 h 118"/>
                <a:gd name="T12" fmla="*/ 24 w 66"/>
                <a:gd name="T13" fmla="*/ 5 h 118"/>
                <a:gd name="T14" fmla="*/ 24 w 66"/>
                <a:gd name="T15" fmla="*/ 8 h 118"/>
                <a:gd name="T16" fmla="*/ 31 w 66"/>
                <a:gd name="T17" fmla="*/ 8 h 118"/>
                <a:gd name="T18" fmla="*/ 31 w 66"/>
                <a:gd name="T19" fmla="*/ 5 h 118"/>
                <a:gd name="T20" fmla="*/ 25 w 66"/>
                <a:gd name="T21" fmla="*/ 3 h 118"/>
                <a:gd name="T22" fmla="*/ 4 w 66"/>
                <a:gd name="T23" fmla="*/ 63 h 118"/>
                <a:gd name="T24" fmla="*/ 43 w 66"/>
                <a:gd name="T25" fmla="*/ 117 h 118"/>
                <a:gd name="T26" fmla="*/ 47 w 66"/>
                <a:gd name="T27" fmla="*/ 116 h 118"/>
                <a:gd name="T28" fmla="*/ 55 w 66"/>
                <a:gd name="T29" fmla="*/ 45 h 118"/>
                <a:gd name="T30" fmla="*/ 29 w 66"/>
                <a:gd name="T31" fmla="*/ 5 h 118"/>
                <a:gd name="T32" fmla="*/ 27 w 66"/>
                <a:gd name="T33" fmla="*/ 1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6" h="118">
                  <a:moveTo>
                    <a:pt x="27" y="11"/>
                  </a:moveTo>
                  <a:cubicBezTo>
                    <a:pt x="40" y="16"/>
                    <a:pt x="45" y="38"/>
                    <a:pt x="50" y="49"/>
                  </a:cubicBezTo>
                  <a:cubicBezTo>
                    <a:pt x="55" y="62"/>
                    <a:pt x="55" y="75"/>
                    <a:pt x="51" y="87"/>
                  </a:cubicBezTo>
                  <a:cubicBezTo>
                    <a:pt x="49" y="96"/>
                    <a:pt x="46" y="114"/>
                    <a:pt x="36" y="102"/>
                  </a:cubicBezTo>
                  <a:cubicBezTo>
                    <a:pt x="23" y="87"/>
                    <a:pt x="11" y="69"/>
                    <a:pt x="10" y="49"/>
                  </a:cubicBezTo>
                  <a:cubicBezTo>
                    <a:pt x="9" y="33"/>
                    <a:pt x="25" y="20"/>
                    <a:pt x="31" y="6"/>
                  </a:cubicBezTo>
                  <a:cubicBezTo>
                    <a:pt x="28" y="6"/>
                    <a:pt x="26" y="5"/>
                    <a:pt x="24" y="5"/>
                  </a:cubicBezTo>
                  <a:cubicBezTo>
                    <a:pt x="24" y="6"/>
                    <a:pt x="24" y="7"/>
                    <a:pt x="24" y="8"/>
                  </a:cubicBezTo>
                  <a:cubicBezTo>
                    <a:pt x="25" y="12"/>
                    <a:pt x="31" y="12"/>
                    <a:pt x="31" y="8"/>
                  </a:cubicBezTo>
                  <a:cubicBezTo>
                    <a:pt x="31" y="7"/>
                    <a:pt x="31" y="6"/>
                    <a:pt x="31" y="5"/>
                  </a:cubicBezTo>
                  <a:cubicBezTo>
                    <a:pt x="31" y="2"/>
                    <a:pt x="26" y="0"/>
                    <a:pt x="25" y="3"/>
                  </a:cubicBezTo>
                  <a:cubicBezTo>
                    <a:pt x="15" y="25"/>
                    <a:pt x="0" y="36"/>
                    <a:pt x="4" y="63"/>
                  </a:cubicBezTo>
                  <a:cubicBezTo>
                    <a:pt x="8" y="81"/>
                    <a:pt x="27" y="107"/>
                    <a:pt x="43" y="117"/>
                  </a:cubicBezTo>
                  <a:cubicBezTo>
                    <a:pt x="44" y="118"/>
                    <a:pt x="46" y="117"/>
                    <a:pt x="47" y="116"/>
                  </a:cubicBezTo>
                  <a:cubicBezTo>
                    <a:pt x="58" y="93"/>
                    <a:pt x="66" y="70"/>
                    <a:pt x="55" y="45"/>
                  </a:cubicBezTo>
                  <a:cubicBezTo>
                    <a:pt x="49" y="31"/>
                    <a:pt x="45" y="11"/>
                    <a:pt x="29" y="5"/>
                  </a:cubicBezTo>
                  <a:cubicBezTo>
                    <a:pt x="25" y="3"/>
                    <a:pt x="23" y="10"/>
                    <a:pt x="27" y="1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274"/>
            <p:cNvSpPr/>
            <p:nvPr/>
          </p:nvSpPr>
          <p:spPr bwMode="auto">
            <a:xfrm>
              <a:off x="2073275" y="10571163"/>
              <a:ext cx="360362" cy="292100"/>
            </a:xfrm>
            <a:custGeom>
              <a:avLst/>
              <a:gdLst>
                <a:gd name="T0" fmla="*/ 2 w 96"/>
                <a:gd name="T1" fmla="*/ 69 h 78"/>
                <a:gd name="T2" fmla="*/ 96 w 96"/>
                <a:gd name="T3" fmla="*/ 6 h 78"/>
                <a:gd name="T4" fmla="*/ 34 w 96"/>
                <a:gd name="T5" fmla="*/ 20 h 78"/>
                <a:gd name="T6" fmla="*/ 12 w 96"/>
                <a:gd name="T7" fmla="*/ 46 h 78"/>
                <a:gd name="T8" fmla="*/ 0 w 96"/>
                <a:gd name="T9" fmla="*/ 70 h 78"/>
                <a:gd name="T10" fmla="*/ 2 w 96"/>
                <a:gd name="T11" fmla="*/ 69 h 78"/>
              </a:gdLst>
              <a:ahLst/>
              <a:cxnLst>
                <a:cxn ang="0">
                  <a:pos x="T0" y="T1"/>
                </a:cxn>
                <a:cxn ang="0">
                  <a:pos x="T2" y="T3"/>
                </a:cxn>
                <a:cxn ang="0">
                  <a:pos x="T4" y="T5"/>
                </a:cxn>
                <a:cxn ang="0">
                  <a:pos x="T6" y="T7"/>
                </a:cxn>
                <a:cxn ang="0">
                  <a:pos x="T8" y="T9"/>
                </a:cxn>
                <a:cxn ang="0">
                  <a:pos x="T10" y="T11"/>
                </a:cxn>
              </a:cxnLst>
              <a:rect l="0" t="0" r="r" b="b"/>
              <a:pathLst>
                <a:path w="96" h="78">
                  <a:moveTo>
                    <a:pt x="2" y="69"/>
                  </a:moveTo>
                  <a:cubicBezTo>
                    <a:pt x="40" y="78"/>
                    <a:pt x="82" y="37"/>
                    <a:pt x="96" y="6"/>
                  </a:cubicBezTo>
                  <a:cubicBezTo>
                    <a:pt x="77" y="0"/>
                    <a:pt x="50" y="8"/>
                    <a:pt x="34" y="20"/>
                  </a:cubicBezTo>
                  <a:cubicBezTo>
                    <a:pt x="26" y="27"/>
                    <a:pt x="17" y="36"/>
                    <a:pt x="12" y="46"/>
                  </a:cubicBezTo>
                  <a:cubicBezTo>
                    <a:pt x="7" y="54"/>
                    <a:pt x="7" y="62"/>
                    <a:pt x="0" y="70"/>
                  </a:cubicBezTo>
                  <a:lnTo>
                    <a:pt x="2" y="6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275"/>
            <p:cNvSpPr/>
            <p:nvPr/>
          </p:nvSpPr>
          <p:spPr bwMode="auto">
            <a:xfrm>
              <a:off x="2054225" y="10560050"/>
              <a:ext cx="393700" cy="311150"/>
            </a:xfrm>
            <a:custGeom>
              <a:avLst/>
              <a:gdLst>
                <a:gd name="T0" fmla="*/ 6 w 105"/>
                <a:gd name="T1" fmla="*/ 75 h 83"/>
                <a:gd name="T2" fmla="*/ 104 w 105"/>
                <a:gd name="T3" fmla="*/ 10 h 83"/>
                <a:gd name="T4" fmla="*/ 102 w 105"/>
                <a:gd name="T5" fmla="*/ 6 h 83"/>
                <a:gd name="T6" fmla="*/ 42 w 105"/>
                <a:gd name="T7" fmla="*/ 17 h 83"/>
                <a:gd name="T8" fmla="*/ 2 w 105"/>
                <a:gd name="T9" fmla="*/ 71 h 83"/>
                <a:gd name="T10" fmla="*/ 6 w 105"/>
                <a:gd name="T11" fmla="*/ 76 h 83"/>
                <a:gd name="T12" fmla="*/ 8 w 105"/>
                <a:gd name="T13" fmla="*/ 75 h 83"/>
                <a:gd name="T14" fmla="*/ 6 w 105"/>
                <a:gd name="T15" fmla="*/ 69 h 83"/>
                <a:gd name="T16" fmla="*/ 4 w 105"/>
                <a:gd name="T17" fmla="*/ 69 h 83"/>
                <a:gd name="T18" fmla="*/ 8 w 105"/>
                <a:gd name="T19" fmla="*/ 74 h 83"/>
                <a:gd name="T20" fmla="*/ 37 w 105"/>
                <a:gd name="T21" fmla="*/ 29 h 83"/>
                <a:gd name="T22" fmla="*/ 100 w 105"/>
                <a:gd name="T23" fmla="*/ 12 h 83"/>
                <a:gd name="T24" fmla="*/ 98 w 105"/>
                <a:gd name="T25" fmla="*/ 7 h 83"/>
                <a:gd name="T26" fmla="*/ 8 w 105"/>
                <a:gd name="T27" fmla="*/ 69 h 83"/>
                <a:gd name="T28" fmla="*/ 6 w 105"/>
                <a:gd name="T29" fmla="*/ 75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5" h="83">
                  <a:moveTo>
                    <a:pt x="6" y="75"/>
                  </a:moveTo>
                  <a:cubicBezTo>
                    <a:pt x="48" y="83"/>
                    <a:pt x="87" y="46"/>
                    <a:pt x="104" y="10"/>
                  </a:cubicBezTo>
                  <a:cubicBezTo>
                    <a:pt x="105" y="9"/>
                    <a:pt x="104" y="6"/>
                    <a:pt x="102" y="6"/>
                  </a:cubicBezTo>
                  <a:cubicBezTo>
                    <a:pt x="81" y="0"/>
                    <a:pt x="60" y="6"/>
                    <a:pt x="42" y="17"/>
                  </a:cubicBezTo>
                  <a:cubicBezTo>
                    <a:pt x="20" y="31"/>
                    <a:pt x="16" y="52"/>
                    <a:pt x="2" y="71"/>
                  </a:cubicBezTo>
                  <a:cubicBezTo>
                    <a:pt x="0" y="73"/>
                    <a:pt x="3" y="77"/>
                    <a:pt x="6" y="76"/>
                  </a:cubicBezTo>
                  <a:cubicBezTo>
                    <a:pt x="7" y="76"/>
                    <a:pt x="7" y="75"/>
                    <a:pt x="8" y="75"/>
                  </a:cubicBezTo>
                  <a:cubicBezTo>
                    <a:pt x="12" y="74"/>
                    <a:pt x="10" y="68"/>
                    <a:pt x="6" y="69"/>
                  </a:cubicBezTo>
                  <a:cubicBezTo>
                    <a:pt x="6" y="69"/>
                    <a:pt x="5" y="69"/>
                    <a:pt x="4" y="69"/>
                  </a:cubicBezTo>
                  <a:cubicBezTo>
                    <a:pt x="5" y="71"/>
                    <a:pt x="7" y="73"/>
                    <a:pt x="8" y="74"/>
                  </a:cubicBezTo>
                  <a:cubicBezTo>
                    <a:pt x="19" y="59"/>
                    <a:pt x="23" y="43"/>
                    <a:pt x="37" y="29"/>
                  </a:cubicBezTo>
                  <a:cubicBezTo>
                    <a:pt x="53" y="14"/>
                    <a:pt x="79" y="7"/>
                    <a:pt x="100" y="12"/>
                  </a:cubicBezTo>
                  <a:cubicBezTo>
                    <a:pt x="99" y="10"/>
                    <a:pt x="99" y="9"/>
                    <a:pt x="98" y="7"/>
                  </a:cubicBezTo>
                  <a:cubicBezTo>
                    <a:pt x="83" y="39"/>
                    <a:pt x="47" y="76"/>
                    <a:pt x="8" y="69"/>
                  </a:cubicBezTo>
                  <a:cubicBezTo>
                    <a:pt x="4" y="68"/>
                    <a:pt x="2" y="74"/>
                    <a:pt x="6" y="7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276"/>
            <p:cNvSpPr/>
            <p:nvPr/>
          </p:nvSpPr>
          <p:spPr bwMode="auto">
            <a:xfrm>
              <a:off x="1900238" y="10863263"/>
              <a:ext cx="195262" cy="307975"/>
            </a:xfrm>
            <a:custGeom>
              <a:avLst/>
              <a:gdLst>
                <a:gd name="T0" fmla="*/ 7 w 52"/>
                <a:gd name="T1" fmla="*/ 0 h 82"/>
                <a:gd name="T2" fmla="*/ 42 w 52"/>
                <a:gd name="T3" fmla="*/ 82 h 82"/>
                <a:gd name="T4" fmla="*/ 3 w 52"/>
                <a:gd name="T5" fmla="*/ 0 h 82"/>
                <a:gd name="T6" fmla="*/ 7 w 52"/>
                <a:gd name="T7" fmla="*/ 0 h 82"/>
              </a:gdLst>
              <a:ahLst/>
              <a:cxnLst>
                <a:cxn ang="0">
                  <a:pos x="T0" y="T1"/>
                </a:cxn>
                <a:cxn ang="0">
                  <a:pos x="T2" y="T3"/>
                </a:cxn>
                <a:cxn ang="0">
                  <a:pos x="T4" y="T5"/>
                </a:cxn>
                <a:cxn ang="0">
                  <a:pos x="T6" y="T7"/>
                </a:cxn>
              </a:cxnLst>
              <a:rect l="0" t="0" r="r" b="b"/>
              <a:pathLst>
                <a:path w="52" h="82">
                  <a:moveTo>
                    <a:pt x="7" y="0"/>
                  </a:moveTo>
                  <a:cubicBezTo>
                    <a:pt x="37" y="5"/>
                    <a:pt x="52" y="57"/>
                    <a:pt x="42" y="82"/>
                  </a:cubicBezTo>
                  <a:cubicBezTo>
                    <a:pt x="11" y="65"/>
                    <a:pt x="0" y="33"/>
                    <a:pt x="3" y="0"/>
                  </a:cubicBezTo>
                  <a:lnTo>
                    <a:pt x="7"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277"/>
            <p:cNvSpPr/>
            <p:nvPr/>
          </p:nvSpPr>
          <p:spPr bwMode="auto">
            <a:xfrm>
              <a:off x="1892300" y="10848975"/>
              <a:ext cx="217487" cy="338137"/>
            </a:xfrm>
            <a:custGeom>
              <a:avLst/>
              <a:gdLst>
                <a:gd name="T0" fmla="*/ 8 w 58"/>
                <a:gd name="T1" fmla="*/ 7 h 90"/>
                <a:gd name="T2" fmla="*/ 40 w 58"/>
                <a:gd name="T3" fmla="*/ 85 h 90"/>
                <a:gd name="T4" fmla="*/ 45 w 58"/>
                <a:gd name="T5" fmla="*/ 83 h 90"/>
                <a:gd name="T6" fmla="*/ 8 w 58"/>
                <a:gd name="T7" fmla="*/ 4 h 90"/>
                <a:gd name="T8" fmla="*/ 5 w 58"/>
                <a:gd name="T9" fmla="*/ 7 h 90"/>
                <a:gd name="T10" fmla="*/ 9 w 58"/>
                <a:gd name="T11" fmla="*/ 7 h 90"/>
                <a:gd name="T12" fmla="*/ 9 w 58"/>
                <a:gd name="T13" fmla="*/ 0 h 90"/>
                <a:gd name="T14" fmla="*/ 5 w 58"/>
                <a:gd name="T15" fmla="*/ 1 h 90"/>
                <a:gd name="T16" fmla="*/ 1 w 58"/>
                <a:gd name="T17" fmla="*/ 4 h 90"/>
                <a:gd name="T18" fmla="*/ 42 w 58"/>
                <a:gd name="T19" fmla="*/ 89 h 90"/>
                <a:gd name="T20" fmla="*/ 47 w 58"/>
                <a:gd name="T21" fmla="*/ 87 h 90"/>
                <a:gd name="T22" fmla="*/ 9 w 58"/>
                <a:gd name="T23" fmla="*/ 1 h 90"/>
                <a:gd name="T24" fmla="*/ 8 w 58"/>
                <a:gd name="T25" fmla="*/ 7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8" h="90">
                  <a:moveTo>
                    <a:pt x="8" y="7"/>
                  </a:moveTo>
                  <a:cubicBezTo>
                    <a:pt x="38" y="14"/>
                    <a:pt x="50" y="59"/>
                    <a:pt x="40" y="85"/>
                  </a:cubicBezTo>
                  <a:cubicBezTo>
                    <a:pt x="42" y="84"/>
                    <a:pt x="44" y="84"/>
                    <a:pt x="45" y="83"/>
                  </a:cubicBezTo>
                  <a:cubicBezTo>
                    <a:pt x="17" y="66"/>
                    <a:pt x="6" y="36"/>
                    <a:pt x="8" y="4"/>
                  </a:cubicBezTo>
                  <a:cubicBezTo>
                    <a:pt x="7" y="5"/>
                    <a:pt x="6" y="6"/>
                    <a:pt x="5" y="7"/>
                  </a:cubicBezTo>
                  <a:cubicBezTo>
                    <a:pt x="6" y="7"/>
                    <a:pt x="7" y="7"/>
                    <a:pt x="9" y="7"/>
                  </a:cubicBezTo>
                  <a:cubicBezTo>
                    <a:pt x="13" y="7"/>
                    <a:pt x="13" y="0"/>
                    <a:pt x="9" y="0"/>
                  </a:cubicBezTo>
                  <a:cubicBezTo>
                    <a:pt x="7" y="1"/>
                    <a:pt x="6" y="1"/>
                    <a:pt x="5" y="1"/>
                  </a:cubicBezTo>
                  <a:cubicBezTo>
                    <a:pt x="3" y="1"/>
                    <a:pt x="2" y="2"/>
                    <a:pt x="1" y="4"/>
                  </a:cubicBezTo>
                  <a:cubicBezTo>
                    <a:pt x="0" y="39"/>
                    <a:pt x="11" y="71"/>
                    <a:pt x="42" y="89"/>
                  </a:cubicBezTo>
                  <a:cubicBezTo>
                    <a:pt x="44" y="90"/>
                    <a:pt x="46" y="89"/>
                    <a:pt x="47" y="87"/>
                  </a:cubicBezTo>
                  <a:cubicBezTo>
                    <a:pt x="58" y="57"/>
                    <a:pt x="43" y="8"/>
                    <a:pt x="9" y="1"/>
                  </a:cubicBezTo>
                  <a:cubicBezTo>
                    <a:pt x="5" y="0"/>
                    <a:pt x="3" y="6"/>
                    <a:pt x="8" y="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212" name="图文框 1211"/>
          <p:cNvSpPr/>
          <p:nvPr/>
        </p:nvSpPr>
        <p:spPr>
          <a:xfrm>
            <a:off x="0" y="0"/>
            <a:ext cx="12192000" cy="6860934"/>
          </a:xfrm>
          <a:prstGeom prst="frame">
            <a:avLst>
              <a:gd name="adj1" fmla="val 1671"/>
            </a:avLst>
          </a:prstGeom>
          <a:solidFill>
            <a:srgbClr val="FF66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85" name="文本框 284"/>
          <p:cNvSpPr txBox="1"/>
          <p:nvPr/>
        </p:nvSpPr>
        <p:spPr>
          <a:xfrm>
            <a:off x="2962561" y="2322850"/>
            <a:ext cx="6340197" cy="1015663"/>
          </a:xfrm>
          <a:prstGeom prst="rect">
            <a:avLst/>
          </a:prstGeom>
          <a:noFill/>
        </p:spPr>
        <p:txBody>
          <a:bodyPr wrap="none" rtlCol="0">
            <a:spAutoFit/>
          </a:bodyPr>
          <a:lstStyle/>
          <a:p>
            <a:r>
              <a:rPr lang="zh-CN" altLang="en-US" sz="6000" b="1" dirty="0">
                <a:solidFill>
                  <a:srgbClr val="FF505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浪漫婚礼策划模版</a:t>
            </a:r>
          </a:p>
        </p:txBody>
      </p:sp>
      <p:sp>
        <p:nvSpPr>
          <p:cNvPr id="286" name="矩形 471"/>
          <p:cNvSpPr>
            <a:spLocks noChangeArrowheads="1"/>
          </p:cNvSpPr>
          <p:nvPr/>
        </p:nvSpPr>
        <p:spPr bwMode="auto">
          <a:xfrm>
            <a:off x="2984999" y="3325263"/>
            <a:ext cx="625248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400" dirty="0">
                <a:solidFill>
                  <a:schemeClr val="tx1">
                    <a:lumMod val="75000"/>
                    <a:lumOff val="25000"/>
                  </a:schemeClr>
                </a:solidFill>
              </a:rPr>
              <a:t>THESIS DEFENSE GENERAL PPT GUIDE TEMPLATE</a:t>
            </a:r>
          </a:p>
        </p:txBody>
      </p:sp>
      <p:cxnSp>
        <p:nvCxnSpPr>
          <p:cNvPr id="287" name="直接连接符 286"/>
          <p:cNvCxnSpPr/>
          <p:nvPr/>
        </p:nvCxnSpPr>
        <p:spPr>
          <a:xfrm>
            <a:off x="3077880" y="3339878"/>
            <a:ext cx="5994186" cy="0"/>
          </a:xfrm>
          <a:prstGeom prst="line">
            <a:avLst/>
          </a:prstGeom>
          <a:ln>
            <a:solidFill>
              <a:srgbClr val="FF6666"/>
            </a:solidFill>
          </a:ln>
        </p:spPr>
        <p:style>
          <a:lnRef idx="1">
            <a:schemeClr val="accent1"/>
          </a:lnRef>
          <a:fillRef idx="0">
            <a:schemeClr val="accent1"/>
          </a:fillRef>
          <a:effectRef idx="0">
            <a:schemeClr val="accent1"/>
          </a:effectRef>
          <a:fontRef idx="minor">
            <a:schemeClr val="tx1"/>
          </a:fontRef>
        </p:style>
      </p:cxnSp>
      <p:sp>
        <p:nvSpPr>
          <p:cNvPr id="288" name="矩形 287"/>
          <p:cNvSpPr>
            <a:spLocks noChangeArrowheads="1"/>
          </p:cNvSpPr>
          <p:nvPr/>
        </p:nvSpPr>
        <p:spPr bwMode="auto">
          <a:xfrm>
            <a:off x="3746834" y="3816129"/>
            <a:ext cx="2214880" cy="417830"/>
          </a:xfrm>
          <a:prstGeom prst="rect">
            <a:avLst/>
          </a:prstGeom>
          <a:noFill/>
          <a:ln>
            <a:noFill/>
          </a:ln>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策划人：</a:t>
            </a:r>
            <a:r>
              <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rPr>
              <a:t>婚礼婚庆</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89" name="矩形 288"/>
          <p:cNvSpPr>
            <a:spLocks noChangeArrowheads="1"/>
          </p:cNvSpPr>
          <p:nvPr/>
        </p:nvSpPr>
        <p:spPr bwMode="auto">
          <a:xfrm>
            <a:off x="6657149" y="3816129"/>
            <a:ext cx="1962397" cy="400110"/>
          </a:xfrm>
          <a:prstGeom prst="rect">
            <a:avLst/>
          </a:prstGeom>
          <a:noFill/>
          <a:ln>
            <a:noFill/>
          </a:ln>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汇报时间：</a:t>
            </a:r>
            <a:r>
              <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rPr>
              <a:t>XXX</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90" name="KSO_Shape"/>
          <p:cNvSpPr/>
          <p:nvPr/>
        </p:nvSpPr>
        <p:spPr bwMode="auto">
          <a:xfrm>
            <a:off x="3597573" y="3790406"/>
            <a:ext cx="371781" cy="451556"/>
          </a:xfrm>
          <a:custGeom>
            <a:avLst/>
            <a:gdLst>
              <a:gd name="T0" fmla="*/ 440790 w 2792413"/>
              <a:gd name="T1" fmla="*/ 2575798 h 3389313"/>
              <a:gd name="T2" fmla="*/ 1147253 w 2792413"/>
              <a:gd name="T3" fmla="*/ 1201035 h 3389313"/>
              <a:gd name="T4" fmla="*/ 1223433 w 2792413"/>
              <a:gd name="T5" fmla="*/ 1473921 h 3389313"/>
              <a:gd name="T6" fmla="*/ 1315165 w 2792413"/>
              <a:gd name="T7" fmla="*/ 1458373 h 3389313"/>
              <a:gd name="T8" fmla="*/ 1462128 w 2792413"/>
              <a:gd name="T9" fmla="*/ 1368574 h 3389313"/>
              <a:gd name="T10" fmla="*/ 1552274 w 2792413"/>
              <a:gd name="T11" fmla="*/ 1517392 h 3389313"/>
              <a:gd name="T12" fmla="*/ 1632262 w 2792413"/>
              <a:gd name="T13" fmla="*/ 1262910 h 3389313"/>
              <a:gd name="T14" fmla="*/ 1689714 w 2792413"/>
              <a:gd name="T15" fmla="*/ 1093784 h 3389313"/>
              <a:gd name="T16" fmla="*/ 1947454 w 2792413"/>
              <a:gd name="T17" fmla="*/ 1176285 h 3389313"/>
              <a:gd name="T18" fmla="*/ 2040457 w 2792413"/>
              <a:gd name="T19" fmla="*/ 1240064 h 3389313"/>
              <a:gd name="T20" fmla="*/ 2124889 w 2792413"/>
              <a:gd name="T21" fmla="*/ 1394276 h 3389313"/>
              <a:gd name="T22" fmla="*/ 2358823 w 2792413"/>
              <a:gd name="T23" fmla="*/ 1575460 h 3389313"/>
              <a:gd name="T24" fmla="*/ 2669254 w 2792413"/>
              <a:gd name="T25" fmla="*/ 1240381 h 3389313"/>
              <a:gd name="T26" fmla="*/ 2738767 w 2792413"/>
              <a:gd name="T27" fmla="*/ 1227371 h 3389313"/>
              <a:gd name="T28" fmla="*/ 2783840 w 2792413"/>
              <a:gd name="T29" fmla="*/ 1283853 h 3389313"/>
              <a:gd name="T30" fmla="*/ 2705122 w 2792413"/>
              <a:gd name="T31" fmla="*/ 1422200 h 3389313"/>
              <a:gd name="T32" fmla="*/ 2761621 w 2792413"/>
              <a:gd name="T33" fmla="*/ 1492008 h 3389313"/>
              <a:gd name="T34" fmla="*/ 2775270 w 2792413"/>
              <a:gd name="T35" fmla="*/ 1582441 h 3389313"/>
              <a:gd name="T36" fmla="*/ 2740355 w 2792413"/>
              <a:gd name="T37" fmla="*/ 1669383 h 3389313"/>
              <a:gd name="T38" fmla="*/ 2438811 w 2792413"/>
              <a:gd name="T39" fmla="*/ 2001606 h 3389313"/>
              <a:gd name="T40" fmla="*/ 2326447 w 2792413"/>
              <a:gd name="T41" fmla="*/ 2083155 h 3389313"/>
              <a:gd name="T42" fmla="*/ 2234397 w 2792413"/>
              <a:gd name="T43" fmla="*/ 2095530 h 3389313"/>
              <a:gd name="T44" fmla="*/ 2140759 w 2792413"/>
              <a:gd name="T45" fmla="*/ 2059674 h 3389313"/>
              <a:gd name="T46" fmla="*/ 2049979 w 2792413"/>
              <a:gd name="T47" fmla="*/ 1965116 h 3389313"/>
              <a:gd name="T48" fmla="*/ 1428165 w 2792413"/>
              <a:gd name="T49" fmla="*/ 2143126 h 3389313"/>
              <a:gd name="T50" fmla="*/ 1429434 w 2792413"/>
              <a:gd name="T51" fmla="*/ 1759182 h 3389313"/>
              <a:gd name="T52" fmla="*/ 1368174 w 2792413"/>
              <a:gd name="T53" fmla="*/ 1755057 h 3389313"/>
              <a:gd name="T54" fmla="*/ 1337384 w 2792413"/>
              <a:gd name="T55" fmla="*/ 1826769 h 3389313"/>
              <a:gd name="T56" fmla="*/ 852376 w 2792413"/>
              <a:gd name="T57" fmla="*/ 1682710 h 3389313"/>
              <a:gd name="T58" fmla="*/ 784766 w 2792413"/>
              <a:gd name="T59" fmla="*/ 2018424 h 3389313"/>
              <a:gd name="T60" fmla="*/ 485762 w 2792413"/>
              <a:gd name="T61" fmla="*/ 1784884 h 3389313"/>
              <a:gd name="T62" fmla="*/ 583526 w 2792413"/>
              <a:gd name="T63" fmla="*/ 1432036 h 3389313"/>
              <a:gd name="T64" fmla="*/ 667641 w 2792413"/>
              <a:gd name="T65" fmla="*/ 1278141 h 3389313"/>
              <a:gd name="T66" fmla="*/ 848249 w 2792413"/>
              <a:gd name="T67" fmla="*/ 1188343 h 3389313"/>
              <a:gd name="T68" fmla="*/ 1117099 w 2792413"/>
              <a:gd name="T69" fmla="*/ 1090294 h 3389313"/>
              <a:gd name="T70" fmla="*/ 1495426 w 2792413"/>
              <a:gd name="T71" fmla="*/ 10798 h 3389313"/>
              <a:gd name="T72" fmla="*/ 1596073 w 2792413"/>
              <a:gd name="T73" fmla="*/ 50816 h 3389313"/>
              <a:gd name="T74" fmla="*/ 1679258 w 2792413"/>
              <a:gd name="T75" fmla="*/ 116241 h 3389313"/>
              <a:gd name="T76" fmla="*/ 1743076 w 2792413"/>
              <a:gd name="T77" fmla="*/ 203263 h 3389313"/>
              <a:gd name="T78" fmla="*/ 1802448 w 2792413"/>
              <a:gd name="T79" fmla="*/ 402397 h 3389313"/>
              <a:gd name="T80" fmla="*/ 1849121 w 2792413"/>
              <a:gd name="T81" fmla="*/ 458612 h 3389313"/>
              <a:gd name="T82" fmla="*/ 1861186 w 2792413"/>
              <a:gd name="T83" fmla="*/ 526260 h 3389313"/>
              <a:gd name="T84" fmla="*/ 1823086 w 2792413"/>
              <a:gd name="T85" fmla="*/ 626621 h 3389313"/>
              <a:gd name="T86" fmla="*/ 1771651 w 2792413"/>
              <a:gd name="T87" fmla="*/ 681248 h 3389313"/>
              <a:gd name="T88" fmla="*/ 1688148 w 2792413"/>
              <a:gd name="T89" fmla="*/ 863867 h 3389313"/>
              <a:gd name="T90" fmla="*/ 1552576 w 2792413"/>
              <a:gd name="T91" fmla="*/ 992176 h 3389313"/>
              <a:gd name="T92" fmla="*/ 1464628 w 2792413"/>
              <a:gd name="T93" fmla="*/ 1024254 h 3389313"/>
              <a:gd name="T94" fmla="*/ 1364933 w 2792413"/>
              <a:gd name="T95" fmla="*/ 1028383 h 3389313"/>
              <a:gd name="T96" fmla="*/ 1273493 w 2792413"/>
              <a:gd name="T97" fmla="*/ 1003928 h 3389313"/>
              <a:gd name="T98" fmla="*/ 1136333 w 2792413"/>
              <a:gd name="T99" fmla="*/ 893721 h 3389313"/>
              <a:gd name="T100" fmla="*/ 1043305 w 2792413"/>
              <a:gd name="T101" fmla="*/ 719677 h 3389313"/>
              <a:gd name="T102" fmla="*/ 984250 w 2792413"/>
              <a:gd name="T103" fmla="*/ 642183 h 3389313"/>
              <a:gd name="T104" fmla="*/ 943610 w 2792413"/>
              <a:gd name="T105" fmla="*/ 580887 h 3389313"/>
              <a:gd name="T106" fmla="*/ 930275 w 2792413"/>
              <a:gd name="T107" fmla="*/ 508792 h 3389313"/>
              <a:gd name="T108" fmla="*/ 958215 w 2792413"/>
              <a:gd name="T109" fmla="*/ 440826 h 3389313"/>
              <a:gd name="T110" fmla="*/ 1010603 w 2792413"/>
              <a:gd name="T111" fmla="*/ 336019 h 3389313"/>
              <a:gd name="T112" fmla="*/ 1081405 w 2792413"/>
              <a:gd name="T113" fmla="*/ 168327 h 3389313"/>
              <a:gd name="T114" fmla="*/ 1152525 w 2792413"/>
              <a:gd name="T115" fmla="*/ 89245 h 3389313"/>
              <a:gd name="T116" fmla="*/ 1242060 w 2792413"/>
              <a:gd name="T117" fmla="*/ 32713 h 3389313"/>
              <a:gd name="T118" fmla="*/ 1348105 w 2792413"/>
              <a:gd name="T119" fmla="*/ 3494 h 3389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92413" h="3389313">
                <a:moveTo>
                  <a:pt x="520700" y="2665413"/>
                </a:moveTo>
                <a:lnTo>
                  <a:pt x="2271713" y="2665413"/>
                </a:lnTo>
                <a:lnTo>
                  <a:pt x="2258063" y="3389313"/>
                </a:lnTo>
                <a:lnTo>
                  <a:pt x="534985" y="3389313"/>
                </a:lnTo>
                <a:lnTo>
                  <a:pt x="520700" y="2665413"/>
                </a:lnTo>
                <a:close/>
                <a:moveTo>
                  <a:pt x="0" y="2312988"/>
                </a:moveTo>
                <a:lnTo>
                  <a:pt x="2792413" y="2312988"/>
                </a:lnTo>
                <a:lnTo>
                  <a:pt x="2504058" y="3016251"/>
                </a:lnTo>
                <a:lnTo>
                  <a:pt x="2343366" y="3016251"/>
                </a:lnTo>
                <a:lnTo>
                  <a:pt x="2351623" y="2575798"/>
                </a:lnTo>
                <a:lnTo>
                  <a:pt x="440790" y="2575798"/>
                </a:lnTo>
                <a:lnTo>
                  <a:pt x="449047" y="3016251"/>
                </a:lnTo>
                <a:lnTo>
                  <a:pt x="288355" y="3016251"/>
                </a:lnTo>
                <a:lnTo>
                  <a:pt x="0" y="2312988"/>
                </a:lnTo>
                <a:close/>
                <a:moveTo>
                  <a:pt x="1131065" y="1087438"/>
                </a:moveTo>
                <a:lnTo>
                  <a:pt x="1131065" y="1087755"/>
                </a:lnTo>
                <a:lnTo>
                  <a:pt x="1131700" y="1087438"/>
                </a:lnTo>
                <a:lnTo>
                  <a:pt x="1133287" y="1104890"/>
                </a:lnTo>
                <a:lnTo>
                  <a:pt x="1135826" y="1125198"/>
                </a:lnTo>
                <a:lnTo>
                  <a:pt x="1138683" y="1148044"/>
                </a:lnTo>
                <a:lnTo>
                  <a:pt x="1142492" y="1173112"/>
                </a:lnTo>
                <a:lnTo>
                  <a:pt x="1147253" y="1201035"/>
                </a:lnTo>
                <a:lnTo>
                  <a:pt x="1153284" y="1231179"/>
                </a:lnTo>
                <a:lnTo>
                  <a:pt x="1160267" y="1262910"/>
                </a:lnTo>
                <a:lnTo>
                  <a:pt x="1168520" y="1297180"/>
                </a:lnTo>
                <a:lnTo>
                  <a:pt x="1178042" y="1333670"/>
                </a:lnTo>
                <a:lnTo>
                  <a:pt x="1183439" y="1352074"/>
                </a:lnTo>
                <a:lnTo>
                  <a:pt x="1188835" y="1371430"/>
                </a:lnTo>
                <a:lnTo>
                  <a:pt x="1195183" y="1391103"/>
                </a:lnTo>
                <a:lnTo>
                  <a:pt x="1201531" y="1411094"/>
                </a:lnTo>
                <a:lnTo>
                  <a:pt x="1208514" y="1431719"/>
                </a:lnTo>
                <a:lnTo>
                  <a:pt x="1215497" y="1452344"/>
                </a:lnTo>
                <a:lnTo>
                  <a:pt x="1223433" y="1473921"/>
                </a:lnTo>
                <a:lnTo>
                  <a:pt x="1231685" y="1495498"/>
                </a:lnTo>
                <a:lnTo>
                  <a:pt x="1240573" y="1517392"/>
                </a:lnTo>
                <a:lnTo>
                  <a:pt x="1249461" y="1539604"/>
                </a:lnTo>
                <a:lnTo>
                  <a:pt x="1258983" y="1562450"/>
                </a:lnTo>
                <a:lnTo>
                  <a:pt x="1269458" y="1585296"/>
                </a:lnTo>
                <a:lnTo>
                  <a:pt x="1279932" y="1608460"/>
                </a:lnTo>
                <a:lnTo>
                  <a:pt x="1291359" y="1632258"/>
                </a:lnTo>
                <a:lnTo>
                  <a:pt x="1294851" y="1601162"/>
                </a:lnTo>
                <a:lnTo>
                  <a:pt x="1298977" y="1571018"/>
                </a:lnTo>
                <a:lnTo>
                  <a:pt x="1306913" y="1512315"/>
                </a:lnTo>
                <a:lnTo>
                  <a:pt x="1315165" y="1458373"/>
                </a:lnTo>
                <a:lnTo>
                  <a:pt x="1323101" y="1409824"/>
                </a:lnTo>
                <a:lnTo>
                  <a:pt x="1330084" y="1368574"/>
                </a:lnTo>
                <a:lnTo>
                  <a:pt x="1336115" y="1335574"/>
                </a:lnTo>
                <a:lnTo>
                  <a:pt x="1342780" y="1300670"/>
                </a:lnTo>
                <a:lnTo>
                  <a:pt x="1298025" y="1196275"/>
                </a:lnTo>
                <a:lnTo>
                  <a:pt x="1370395" y="1127736"/>
                </a:lnTo>
                <a:lnTo>
                  <a:pt x="1421817" y="1127736"/>
                </a:lnTo>
                <a:lnTo>
                  <a:pt x="1494187" y="1196275"/>
                </a:lnTo>
                <a:lnTo>
                  <a:pt x="1449749" y="1300670"/>
                </a:lnTo>
                <a:lnTo>
                  <a:pt x="1456415" y="1335574"/>
                </a:lnTo>
                <a:lnTo>
                  <a:pt x="1462128" y="1368574"/>
                </a:lnTo>
                <a:lnTo>
                  <a:pt x="1469746" y="1409824"/>
                </a:lnTo>
                <a:lnTo>
                  <a:pt x="1477364" y="1458373"/>
                </a:lnTo>
                <a:lnTo>
                  <a:pt x="1485617" y="1512315"/>
                </a:lnTo>
                <a:lnTo>
                  <a:pt x="1493869" y="1571018"/>
                </a:lnTo>
                <a:lnTo>
                  <a:pt x="1497678" y="1601162"/>
                </a:lnTo>
                <a:lnTo>
                  <a:pt x="1501170" y="1632258"/>
                </a:lnTo>
                <a:lnTo>
                  <a:pt x="1512279" y="1608460"/>
                </a:lnTo>
                <a:lnTo>
                  <a:pt x="1523072" y="1585296"/>
                </a:lnTo>
                <a:lnTo>
                  <a:pt x="1533229" y="1562450"/>
                </a:lnTo>
                <a:lnTo>
                  <a:pt x="1542751" y="1539604"/>
                </a:lnTo>
                <a:lnTo>
                  <a:pt x="1552274" y="1517392"/>
                </a:lnTo>
                <a:lnTo>
                  <a:pt x="1560844" y="1495498"/>
                </a:lnTo>
                <a:lnTo>
                  <a:pt x="1568779" y="1473921"/>
                </a:lnTo>
                <a:lnTo>
                  <a:pt x="1576715" y="1452344"/>
                </a:lnTo>
                <a:lnTo>
                  <a:pt x="1584015" y="1431719"/>
                </a:lnTo>
                <a:lnTo>
                  <a:pt x="1590681" y="1411094"/>
                </a:lnTo>
                <a:lnTo>
                  <a:pt x="1597346" y="1391103"/>
                </a:lnTo>
                <a:lnTo>
                  <a:pt x="1603377" y="1371430"/>
                </a:lnTo>
                <a:lnTo>
                  <a:pt x="1609408" y="1352074"/>
                </a:lnTo>
                <a:lnTo>
                  <a:pt x="1614487" y="1333670"/>
                </a:lnTo>
                <a:lnTo>
                  <a:pt x="1624327" y="1297180"/>
                </a:lnTo>
                <a:lnTo>
                  <a:pt x="1632262" y="1262910"/>
                </a:lnTo>
                <a:lnTo>
                  <a:pt x="1639563" y="1231179"/>
                </a:lnTo>
                <a:lnTo>
                  <a:pt x="1644959" y="1201035"/>
                </a:lnTo>
                <a:lnTo>
                  <a:pt x="1649720" y="1173112"/>
                </a:lnTo>
                <a:lnTo>
                  <a:pt x="1653846" y="1148044"/>
                </a:lnTo>
                <a:lnTo>
                  <a:pt x="1657020" y="1125198"/>
                </a:lnTo>
                <a:lnTo>
                  <a:pt x="1659242" y="1104890"/>
                </a:lnTo>
                <a:lnTo>
                  <a:pt x="1660829" y="1087438"/>
                </a:lnTo>
                <a:lnTo>
                  <a:pt x="1661464" y="1087755"/>
                </a:lnTo>
                <a:lnTo>
                  <a:pt x="1661464" y="1087438"/>
                </a:lnTo>
                <a:lnTo>
                  <a:pt x="1675430" y="1090294"/>
                </a:lnTo>
                <a:lnTo>
                  <a:pt x="1689714" y="1093784"/>
                </a:lnTo>
                <a:lnTo>
                  <a:pt x="1703998" y="1097592"/>
                </a:lnTo>
                <a:lnTo>
                  <a:pt x="1718916" y="1101400"/>
                </a:lnTo>
                <a:lnTo>
                  <a:pt x="1749705" y="1110919"/>
                </a:lnTo>
                <a:lnTo>
                  <a:pt x="1782399" y="1120756"/>
                </a:lnTo>
                <a:lnTo>
                  <a:pt x="1812871" y="1129640"/>
                </a:lnTo>
                <a:lnTo>
                  <a:pt x="1841120" y="1138208"/>
                </a:lnTo>
                <a:lnTo>
                  <a:pt x="1866831" y="1146458"/>
                </a:lnTo>
                <a:lnTo>
                  <a:pt x="1890002" y="1154390"/>
                </a:lnTo>
                <a:lnTo>
                  <a:pt x="1911269" y="1162006"/>
                </a:lnTo>
                <a:lnTo>
                  <a:pt x="1930314" y="1168987"/>
                </a:lnTo>
                <a:lnTo>
                  <a:pt x="1947454" y="1176285"/>
                </a:lnTo>
                <a:lnTo>
                  <a:pt x="1962690" y="1183266"/>
                </a:lnTo>
                <a:lnTo>
                  <a:pt x="1976021" y="1189612"/>
                </a:lnTo>
                <a:lnTo>
                  <a:pt x="1987766" y="1195958"/>
                </a:lnTo>
                <a:lnTo>
                  <a:pt x="1998240" y="1201670"/>
                </a:lnTo>
                <a:lnTo>
                  <a:pt x="2006811" y="1207381"/>
                </a:lnTo>
                <a:lnTo>
                  <a:pt x="2014111" y="1212775"/>
                </a:lnTo>
                <a:lnTo>
                  <a:pt x="2020142" y="1218487"/>
                </a:lnTo>
                <a:lnTo>
                  <a:pt x="2025221" y="1223564"/>
                </a:lnTo>
                <a:lnTo>
                  <a:pt x="2029030" y="1228641"/>
                </a:lnTo>
                <a:lnTo>
                  <a:pt x="2035061" y="1234035"/>
                </a:lnTo>
                <a:lnTo>
                  <a:pt x="2040457" y="1240064"/>
                </a:lnTo>
                <a:lnTo>
                  <a:pt x="2046170" y="1246410"/>
                </a:lnTo>
                <a:lnTo>
                  <a:pt x="2051249" y="1252756"/>
                </a:lnTo>
                <a:lnTo>
                  <a:pt x="2056010" y="1259420"/>
                </a:lnTo>
                <a:lnTo>
                  <a:pt x="2060771" y="1266401"/>
                </a:lnTo>
                <a:lnTo>
                  <a:pt x="2065215" y="1273699"/>
                </a:lnTo>
                <a:lnTo>
                  <a:pt x="2068706" y="1281631"/>
                </a:lnTo>
                <a:lnTo>
                  <a:pt x="2069976" y="1283535"/>
                </a:lnTo>
                <a:lnTo>
                  <a:pt x="2072833" y="1289564"/>
                </a:lnTo>
                <a:lnTo>
                  <a:pt x="2083942" y="1312410"/>
                </a:lnTo>
                <a:lnTo>
                  <a:pt x="2101717" y="1348584"/>
                </a:lnTo>
                <a:lnTo>
                  <a:pt x="2124889" y="1394276"/>
                </a:lnTo>
                <a:lnTo>
                  <a:pt x="2151869" y="1446950"/>
                </a:lnTo>
                <a:lnTo>
                  <a:pt x="2182341" y="1504382"/>
                </a:lnTo>
                <a:lnTo>
                  <a:pt x="2197894" y="1534210"/>
                </a:lnTo>
                <a:lnTo>
                  <a:pt x="2214399" y="1563719"/>
                </a:lnTo>
                <a:lnTo>
                  <a:pt x="2230588" y="1593229"/>
                </a:lnTo>
                <a:lnTo>
                  <a:pt x="2247093" y="1622104"/>
                </a:lnTo>
                <a:lnTo>
                  <a:pt x="2260742" y="1645902"/>
                </a:lnTo>
                <a:lnTo>
                  <a:pt x="2274073" y="1668431"/>
                </a:lnTo>
                <a:lnTo>
                  <a:pt x="2305497" y="1634479"/>
                </a:lnTo>
                <a:lnTo>
                  <a:pt x="2332478" y="1604652"/>
                </a:lnTo>
                <a:lnTo>
                  <a:pt x="2358823" y="1575460"/>
                </a:lnTo>
                <a:lnTo>
                  <a:pt x="2406752" y="1520883"/>
                </a:lnTo>
                <a:lnTo>
                  <a:pt x="2443572" y="1478046"/>
                </a:lnTo>
                <a:lnTo>
                  <a:pt x="2465157" y="1453296"/>
                </a:lnTo>
                <a:lnTo>
                  <a:pt x="2468013" y="1449805"/>
                </a:lnTo>
                <a:lnTo>
                  <a:pt x="2471822" y="1445681"/>
                </a:lnTo>
                <a:lnTo>
                  <a:pt x="2475631" y="1441555"/>
                </a:lnTo>
                <a:lnTo>
                  <a:pt x="2483567" y="1434257"/>
                </a:lnTo>
                <a:lnTo>
                  <a:pt x="2491819" y="1427276"/>
                </a:lnTo>
                <a:lnTo>
                  <a:pt x="2500390" y="1420930"/>
                </a:lnTo>
                <a:lnTo>
                  <a:pt x="2664175" y="1245141"/>
                </a:lnTo>
                <a:lnTo>
                  <a:pt x="2669254" y="1240381"/>
                </a:lnTo>
                <a:lnTo>
                  <a:pt x="2674967" y="1235939"/>
                </a:lnTo>
                <a:lnTo>
                  <a:pt x="2680681" y="1232131"/>
                </a:lnTo>
                <a:lnTo>
                  <a:pt x="2686712" y="1229275"/>
                </a:lnTo>
                <a:lnTo>
                  <a:pt x="2693060" y="1227054"/>
                </a:lnTo>
                <a:lnTo>
                  <a:pt x="2699408" y="1225150"/>
                </a:lnTo>
                <a:lnTo>
                  <a:pt x="2706074" y="1224198"/>
                </a:lnTo>
                <a:lnTo>
                  <a:pt x="2712422" y="1223247"/>
                </a:lnTo>
                <a:lnTo>
                  <a:pt x="2719088" y="1223247"/>
                </a:lnTo>
                <a:lnTo>
                  <a:pt x="2725754" y="1224198"/>
                </a:lnTo>
                <a:lnTo>
                  <a:pt x="2732419" y="1225468"/>
                </a:lnTo>
                <a:lnTo>
                  <a:pt x="2738767" y="1227371"/>
                </a:lnTo>
                <a:lnTo>
                  <a:pt x="2745116" y="1229910"/>
                </a:lnTo>
                <a:lnTo>
                  <a:pt x="2751147" y="1233400"/>
                </a:lnTo>
                <a:lnTo>
                  <a:pt x="2757178" y="1237525"/>
                </a:lnTo>
                <a:lnTo>
                  <a:pt x="2762574" y="1241968"/>
                </a:lnTo>
                <a:lnTo>
                  <a:pt x="2767335" y="1247045"/>
                </a:lnTo>
                <a:lnTo>
                  <a:pt x="2771779" y="1252756"/>
                </a:lnTo>
                <a:lnTo>
                  <a:pt x="2775270" y="1258151"/>
                </a:lnTo>
                <a:lnTo>
                  <a:pt x="2778444" y="1264497"/>
                </a:lnTo>
                <a:lnTo>
                  <a:pt x="2780666" y="1270843"/>
                </a:lnTo>
                <a:lnTo>
                  <a:pt x="2782571" y="1277189"/>
                </a:lnTo>
                <a:lnTo>
                  <a:pt x="2783840" y="1283853"/>
                </a:lnTo>
                <a:lnTo>
                  <a:pt x="2784475" y="1290199"/>
                </a:lnTo>
                <a:lnTo>
                  <a:pt x="2784475" y="1296862"/>
                </a:lnTo>
                <a:lnTo>
                  <a:pt x="2783840" y="1303526"/>
                </a:lnTo>
                <a:lnTo>
                  <a:pt x="2782253" y="1310189"/>
                </a:lnTo>
                <a:lnTo>
                  <a:pt x="2780349" y="1316535"/>
                </a:lnTo>
                <a:lnTo>
                  <a:pt x="2777492" y="1322882"/>
                </a:lnTo>
                <a:lnTo>
                  <a:pt x="2774635" y="1328911"/>
                </a:lnTo>
                <a:lnTo>
                  <a:pt x="2770509" y="1334622"/>
                </a:lnTo>
                <a:lnTo>
                  <a:pt x="2766065" y="1340334"/>
                </a:lnTo>
                <a:lnTo>
                  <a:pt x="2694964" y="1416171"/>
                </a:lnTo>
                <a:lnTo>
                  <a:pt x="2705122" y="1422200"/>
                </a:lnTo>
                <a:lnTo>
                  <a:pt x="2709883" y="1426007"/>
                </a:lnTo>
                <a:lnTo>
                  <a:pt x="2714644" y="1429815"/>
                </a:lnTo>
                <a:lnTo>
                  <a:pt x="2721310" y="1435844"/>
                </a:lnTo>
                <a:lnTo>
                  <a:pt x="2727658" y="1441873"/>
                </a:lnTo>
                <a:lnTo>
                  <a:pt x="2733689" y="1448854"/>
                </a:lnTo>
                <a:lnTo>
                  <a:pt x="2739085" y="1455517"/>
                </a:lnTo>
                <a:lnTo>
                  <a:pt x="2744481" y="1462498"/>
                </a:lnTo>
                <a:lnTo>
                  <a:pt x="2749242" y="1469478"/>
                </a:lnTo>
                <a:lnTo>
                  <a:pt x="2753686" y="1476777"/>
                </a:lnTo>
                <a:lnTo>
                  <a:pt x="2757812" y="1484392"/>
                </a:lnTo>
                <a:lnTo>
                  <a:pt x="2761621" y="1492008"/>
                </a:lnTo>
                <a:lnTo>
                  <a:pt x="2764478" y="1499940"/>
                </a:lnTo>
                <a:lnTo>
                  <a:pt x="2767335" y="1507873"/>
                </a:lnTo>
                <a:lnTo>
                  <a:pt x="2770191" y="1515806"/>
                </a:lnTo>
                <a:lnTo>
                  <a:pt x="2771779" y="1524056"/>
                </a:lnTo>
                <a:lnTo>
                  <a:pt x="2773683" y="1532306"/>
                </a:lnTo>
                <a:lnTo>
                  <a:pt x="2774953" y="1540556"/>
                </a:lnTo>
                <a:lnTo>
                  <a:pt x="2775905" y="1548806"/>
                </a:lnTo>
                <a:lnTo>
                  <a:pt x="2776222" y="1557373"/>
                </a:lnTo>
                <a:lnTo>
                  <a:pt x="2776222" y="1565623"/>
                </a:lnTo>
                <a:lnTo>
                  <a:pt x="2775905" y="1574191"/>
                </a:lnTo>
                <a:lnTo>
                  <a:pt x="2775270" y="1582441"/>
                </a:lnTo>
                <a:lnTo>
                  <a:pt x="2774000" y="1591008"/>
                </a:lnTo>
                <a:lnTo>
                  <a:pt x="2772731" y="1598941"/>
                </a:lnTo>
                <a:lnTo>
                  <a:pt x="2770826" y="1607508"/>
                </a:lnTo>
                <a:lnTo>
                  <a:pt x="2768604" y="1615758"/>
                </a:lnTo>
                <a:lnTo>
                  <a:pt x="2765430" y="1623691"/>
                </a:lnTo>
                <a:lnTo>
                  <a:pt x="2762574" y="1631624"/>
                </a:lnTo>
                <a:lnTo>
                  <a:pt x="2758765" y="1639556"/>
                </a:lnTo>
                <a:lnTo>
                  <a:pt x="2754956" y="1647489"/>
                </a:lnTo>
                <a:lnTo>
                  <a:pt x="2750194" y="1654787"/>
                </a:lnTo>
                <a:lnTo>
                  <a:pt x="2745433" y="1662085"/>
                </a:lnTo>
                <a:lnTo>
                  <a:pt x="2740355" y="1669383"/>
                </a:lnTo>
                <a:lnTo>
                  <a:pt x="2734641" y="1676364"/>
                </a:lnTo>
                <a:lnTo>
                  <a:pt x="2716549" y="1697941"/>
                </a:lnTo>
                <a:lnTo>
                  <a:pt x="2670206" y="1751249"/>
                </a:lnTo>
                <a:lnTo>
                  <a:pt x="2639417" y="1786470"/>
                </a:lnTo>
                <a:lnTo>
                  <a:pt x="2605136" y="1824865"/>
                </a:lnTo>
                <a:lnTo>
                  <a:pt x="2569586" y="1864529"/>
                </a:lnTo>
                <a:lnTo>
                  <a:pt x="2532766" y="1904827"/>
                </a:lnTo>
                <a:lnTo>
                  <a:pt x="2508325" y="1930529"/>
                </a:lnTo>
                <a:lnTo>
                  <a:pt x="2484519" y="1955914"/>
                </a:lnTo>
                <a:lnTo>
                  <a:pt x="2461030" y="1979712"/>
                </a:lnTo>
                <a:lnTo>
                  <a:pt x="2438811" y="2001606"/>
                </a:lnTo>
                <a:lnTo>
                  <a:pt x="2426115" y="2013347"/>
                </a:lnTo>
                <a:lnTo>
                  <a:pt x="2413418" y="2025087"/>
                </a:lnTo>
                <a:lnTo>
                  <a:pt x="2400722" y="2035876"/>
                </a:lnTo>
                <a:lnTo>
                  <a:pt x="2387708" y="2046664"/>
                </a:lnTo>
                <a:lnTo>
                  <a:pt x="2380090" y="2052376"/>
                </a:lnTo>
                <a:lnTo>
                  <a:pt x="2371837" y="2058405"/>
                </a:lnTo>
                <a:lnTo>
                  <a:pt x="2362314" y="2064751"/>
                </a:lnTo>
                <a:lnTo>
                  <a:pt x="2351205" y="2071414"/>
                </a:lnTo>
                <a:lnTo>
                  <a:pt x="2343904" y="2075222"/>
                </a:lnTo>
                <a:lnTo>
                  <a:pt x="2335969" y="2079347"/>
                </a:lnTo>
                <a:lnTo>
                  <a:pt x="2326447" y="2083155"/>
                </a:lnTo>
                <a:lnTo>
                  <a:pt x="2315337" y="2087280"/>
                </a:lnTo>
                <a:lnTo>
                  <a:pt x="2307719" y="2089501"/>
                </a:lnTo>
                <a:lnTo>
                  <a:pt x="2300101" y="2091405"/>
                </a:lnTo>
                <a:lnTo>
                  <a:pt x="2292801" y="2093309"/>
                </a:lnTo>
                <a:lnTo>
                  <a:pt x="2284865" y="2094578"/>
                </a:lnTo>
                <a:lnTo>
                  <a:pt x="2277565" y="2095530"/>
                </a:lnTo>
                <a:lnTo>
                  <a:pt x="2270582" y="2096164"/>
                </a:lnTo>
                <a:lnTo>
                  <a:pt x="2262964" y="2096799"/>
                </a:lnTo>
                <a:lnTo>
                  <a:pt x="2255981" y="2097116"/>
                </a:lnTo>
                <a:lnTo>
                  <a:pt x="2244871" y="2096799"/>
                </a:lnTo>
                <a:lnTo>
                  <a:pt x="2234397" y="2095530"/>
                </a:lnTo>
                <a:lnTo>
                  <a:pt x="2224557" y="2093943"/>
                </a:lnTo>
                <a:lnTo>
                  <a:pt x="2215034" y="2092357"/>
                </a:lnTo>
                <a:lnTo>
                  <a:pt x="2206147" y="2090453"/>
                </a:lnTo>
                <a:lnTo>
                  <a:pt x="2197894" y="2087597"/>
                </a:lnTo>
                <a:lnTo>
                  <a:pt x="2190593" y="2085058"/>
                </a:lnTo>
                <a:lnTo>
                  <a:pt x="2183610" y="2082520"/>
                </a:lnTo>
                <a:lnTo>
                  <a:pt x="2176945" y="2079982"/>
                </a:lnTo>
                <a:lnTo>
                  <a:pt x="2170596" y="2077126"/>
                </a:lnTo>
                <a:lnTo>
                  <a:pt x="2159487" y="2071097"/>
                </a:lnTo>
                <a:lnTo>
                  <a:pt x="2149647" y="2065385"/>
                </a:lnTo>
                <a:lnTo>
                  <a:pt x="2140759" y="2059674"/>
                </a:lnTo>
                <a:lnTo>
                  <a:pt x="2133141" y="2053962"/>
                </a:lnTo>
                <a:lnTo>
                  <a:pt x="2125841" y="2048251"/>
                </a:lnTo>
                <a:lnTo>
                  <a:pt x="2119175" y="2043174"/>
                </a:lnTo>
                <a:lnTo>
                  <a:pt x="2113462" y="2037779"/>
                </a:lnTo>
                <a:lnTo>
                  <a:pt x="2102670" y="2027308"/>
                </a:lnTo>
                <a:lnTo>
                  <a:pt x="2092512" y="2017154"/>
                </a:lnTo>
                <a:lnTo>
                  <a:pt x="2083307" y="2006683"/>
                </a:lnTo>
                <a:lnTo>
                  <a:pt x="2074737" y="1996847"/>
                </a:lnTo>
                <a:lnTo>
                  <a:pt x="2066167" y="1986375"/>
                </a:lnTo>
                <a:lnTo>
                  <a:pt x="2057914" y="1975904"/>
                </a:lnTo>
                <a:lnTo>
                  <a:pt x="2049979" y="1965116"/>
                </a:lnTo>
                <a:lnTo>
                  <a:pt x="2042044" y="1954010"/>
                </a:lnTo>
                <a:lnTo>
                  <a:pt x="2026490" y="1931798"/>
                </a:lnTo>
                <a:lnTo>
                  <a:pt x="2013476" y="1912125"/>
                </a:lnTo>
                <a:lnTo>
                  <a:pt x="2000462" y="1891817"/>
                </a:lnTo>
                <a:lnTo>
                  <a:pt x="1987131" y="1870557"/>
                </a:lnTo>
                <a:lnTo>
                  <a:pt x="1974117" y="1848663"/>
                </a:lnTo>
                <a:lnTo>
                  <a:pt x="1961103" y="1826769"/>
                </a:lnTo>
                <a:lnTo>
                  <a:pt x="1948089" y="1803922"/>
                </a:lnTo>
                <a:lnTo>
                  <a:pt x="1922061" y="1758547"/>
                </a:lnTo>
                <a:lnTo>
                  <a:pt x="1922061" y="2143126"/>
                </a:lnTo>
                <a:lnTo>
                  <a:pt x="1428165" y="2143126"/>
                </a:lnTo>
                <a:lnTo>
                  <a:pt x="1455462" y="1826769"/>
                </a:lnTo>
                <a:lnTo>
                  <a:pt x="1455145" y="1818519"/>
                </a:lnTo>
                <a:lnTo>
                  <a:pt x="1454510" y="1810269"/>
                </a:lnTo>
                <a:lnTo>
                  <a:pt x="1452923" y="1802653"/>
                </a:lnTo>
                <a:lnTo>
                  <a:pt x="1450701" y="1795038"/>
                </a:lnTo>
                <a:lnTo>
                  <a:pt x="1448479" y="1788057"/>
                </a:lnTo>
                <a:lnTo>
                  <a:pt x="1445623" y="1781076"/>
                </a:lnTo>
                <a:lnTo>
                  <a:pt x="1441814" y="1774730"/>
                </a:lnTo>
                <a:lnTo>
                  <a:pt x="1438005" y="1769018"/>
                </a:lnTo>
                <a:lnTo>
                  <a:pt x="1433878" y="1763941"/>
                </a:lnTo>
                <a:lnTo>
                  <a:pt x="1429434" y="1759182"/>
                </a:lnTo>
                <a:lnTo>
                  <a:pt x="1424673" y="1755057"/>
                </a:lnTo>
                <a:lnTo>
                  <a:pt x="1419595" y="1751566"/>
                </a:lnTo>
                <a:lnTo>
                  <a:pt x="1413881" y="1748711"/>
                </a:lnTo>
                <a:lnTo>
                  <a:pt x="1408485" y="1746807"/>
                </a:lnTo>
                <a:lnTo>
                  <a:pt x="1402454" y="1745538"/>
                </a:lnTo>
                <a:lnTo>
                  <a:pt x="1396423" y="1744903"/>
                </a:lnTo>
                <a:lnTo>
                  <a:pt x="1390710" y="1745538"/>
                </a:lnTo>
                <a:lnTo>
                  <a:pt x="1384679" y="1746807"/>
                </a:lnTo>
                <a:lnTo>
                  <a:pt x="1378966" y="1748711"/>
                </a:lnTo>
                <a:lnTo>
                  <a:pt x="1373570" y="1751566"/>
                </a:lnTo>
                <a:lnTo>
                  <a:pt x="1368174" y="1755057"/>
                </a:lnTo>
                <a:lnTo>
                  <a:pt x="1363412" y="1759182"/>
                </a:lnTo>
                <a:lnTo>
                  <a:pt x="1358969" y="1763941"/>
                </a:lnTo>
                <a:lnTo>
                  <a:pt x="1354842" y="1769018"/>
                </a:lnTo>
                <a:lnTo>
                  <a:pt x="1351351" y="1774730"/>
                </a:lnTo>
                <a:lnTo>
                  <a:pt x="1347542" y="1781076"/>
                </a:lnTo>
                <a:lnTo>
                  <a:pt x="1344367" y="1788057"/>
                </a:lnTo>
                <a:lnTo>
                  <a:pt x="1342146" y="1795038"/>
                </a:lnTo>
                <a:lnTo>
                  <a:pt x="1339924" y="1802653"/>
                </a:lnTo>
                <a:lnTo>
                  <a:pt x="1338971" y="1810269"/>
                </a:lnTo>
                <a:lnTo>
                  <a:pt x="1337702" y="1818519"/>
                </a:lnTo>
                <a:lnTo>
                  <a:pt x="1337384" y="1826769"/>
                </a:lnTo>
                <a:lnTo>
                  <a:pt x="1364999" y="2143126"/>
                </a:lnTo>
                <a:lnTo>
                  <a:pt x="870151" y="2143126"/>
                </a:lnTo>
                <a:lnTo>
                  <a:pt x="870151" y="1651297"/>
                </a:lnTo>
                <a:lnTo>
                  <a:pt x="869833" y="1651297"/>
                </a:lnTo>
                <a:lnTo>
                  <a:pt x="868881" y="1652249"/>
                </a:lnTo>
                <a:lnTo>
                  <a:pt x="867294" y="1653201"/>
                </a:lnTo>
                <a:lnTo>
                  <a:pt x="864755" y="1656691"/>
                </a:lnTo>
                <a:lnTo>
                  <a:pt x="861581" y="1661133"/>
                </a:lnTo>
                <a:lnTo>
                  <a:pt x="858724" y="1667162"/>
                </a:lnTo>
                <a:lnTo>
                  <a:pt x="855867" y="1674143"/>
                </a:lnTo>
                <a:lnTo>
                  <a:pt x="852376" y="1682710"/>
                </a:lnTo>
                <a:lnTo>
                  <a:pt x="848884" y="1691912"/>
                </a:lnTo>
                <a:lnTo>
                  <a:pt x="845710" y="1702701"/>
                </a:lnTo>
                <a:lnTo>
                  <a:pt x="839044" y="1726816"/>
                </a:lnTo>
                <a:lnTo>
                  <a:pt x="832061" y="1755057"/>
                </a:lnTo>
                <a:lnTo>
                  <a:pt x="824443" y="1786153"/>
                </a:lnTo>
                <a:lnTo>
                  <a:pt x="817460" y="1820423"/>
                </a:lnTo>
                <a:lnTo>
                  <a:pt x="810477" y="1856913"/>
                </a:lnTo>
                <a:lnTo>
                  <a:pt x="803811" y="1895308"/>
                </a:lnTo>
                <a:lnTo>
                  <a:pt x="797145" y="1935606"/>
                </a:lnTo>
                <a:lnTo>
                  <a:pt x="790797" y="1976221"/>
                </a:lnTo>
                <a:lnTo>
                  <a:pt x="784766" y="2018424"/>
                </a:lnTo>
                <a:lnTo>
                  <a:pt x="779688" y="2060308"/>
                </a:lnTo>
                <a:lnTo>
                  <a:pt x="774609" y="2101876"/>
                </a:lnTo>
                <a:lnTo>
                  <a:pt x="771118" y="2143126"/>
                </a:lnTo>
                <a:lnTo>
                  <a:pt x="438150" y="2143126"/>
                </a:lnTo>
                <a:lnTo>
                  <a:pt x="443864" y="2084741"/>
                </a:lnTo>
                <a:lnTo>
                  <a:pt x="449894" y="2028577"/>
                </a:lnTo>
                <a:lnTo>
                  <a:pt x="455925" y="1975269"/>
                </a:lnTo>
                <a:lnTo>
                  <a:pt x="463226" y="1923865"/>
                </a:lnTo>
                <a:lnTo>
                  <a:pt x="470209" y="1875317"/>
                </a:lnTo>
                <a:lnTo>
                  <a:pt x="478144" y="1828990"/>
                </a:lnTo>
                <a:lnTo>
                  <a:pt x="485762" y="1784884"/>
                </a:lnTo>
                <a:lnTo>
                  <a:pt x="494015" y="1742682"/>
                </a:lnTo>
                <a:lnTo>
                  <a:pt x="502585" y="1702701"/>
                </a:lnTo>
                <a:lnTo>
                  <a:pt x="511155" y="1665258"/>
                </a:lnTo>
                <a:lnTo>
                  <a:pt x="520043" y="1629085"/>
                </a:lnTo>
                <a:lnTo>
                  <a:pt x="528931" y="1595450"/>
                </a:lnTo>
                <a:lnTo>
                  <a:pt x="537818" y="1563719"/>
                </a:lnTo>
                <a:lnTo>
                  <a:pt x="547023" y="1533892"/>
                </a:lnTo>
                <a:lnTo>
                  <a:pt x="556228" y="1505969"/>
                </a:lnTo>
                <a:lnTo>
                  <a:pt x="565116" y="1479632"/>
                </a:lnTo>
                <a:lnTo>
                  <a:pt x="574638" y="1454882"/>
                </a:lnTo>
                <a:lnTo>
                  <a:pt x="583526" y="1432036"/>
                </a:lnTo>
                <a:lnTo>
                  <a:pt x="592413" y="1410777"/>
                </a:lnTo>
                <a:lnTo>
                  <a:pt x="601301" y="1391420"/>
                </a:lnTo>
                <a:lnTo>
                  <a:pt x="609871" y="1373334"/>
                </a:lnTo>
                <a:lnTo>
                  <a:pt x="618124" y="1356516"/>
                </a:lnTo>
                <a:lnTo>
                  <a:pt x="626059" y="1341920"/>
                </a:lnTo>
                <a:lnTo>
                  <a:pt x="633995" y="1327959"/>
                </a:lnTo>
                <a:lnTo>
                  <a:pt x="641930" y="1315266"/>
                </a:lnTo>
                <a:lnTo>
                  <a:pt x="648913" y="1304160"/>
                </a:lnTo>
                <a:lnTo>
                  <a:pt x="655579" y="1294324"/>
                </a:lnTo>
                <a:lnTo>
                  <a:pt x="661927" y="1285756"/>
                </a:lnTo>
                <a:lnTo>
                  <a:pt x="667641" y="1278141"/>
                </a:lnTo>
                <a:lnTo>
                  <a:pt x="673037" y="1271478"/>
                </a:lnTo>
                <a:lnTo>
                  <a:pt x="677798" y="1266083"/>
                </a:lnTo>
                <a:lnTo>
                  <a:pt x="681924" y="1261641"/>
                </a:lnTo>
                <a:lnTo>
                  <a:pt x="699065" y="1252756"/>
                </a:lnTo>
                <a:lnTo>
                  <a:pt x="717475" y="1243237"/>
                </a:lnTo>
                <a:lnTo>
                  <a:pt x="737154" y="1234035"/>
                </a:lnTo>
                <a:lnTo>
                  <a:pt x="758104" y="1224833"/>
                </a:lnTo>
                <a:lnTo>
                  <a:pt x="779688" y="1215948"/>
                </a:lnTo>
                <a:lnTo>
                  <a:pt x="801907" y="1206746"/>
                </a:lnTo>
                <a:lnTo>
                  <a:pt x="824761" y="1197227"/>
                </a:lnTo>
                <a:lnTo>
                  <a:pt x="848249" y="1188343"/>
                </a:lnTo>
                <a:lnTo>
                  <a:pt x="895544" y="1170891"/>
                </a:lnTo>
                <a:lnTo>
                  <a:pt x="942204" y="1154390"/>
                </a:lnTo>
                <a:lnTo>
                  <a:pt x="987594" y="1138525"/>
                </a:lnTo>
                <a:lnTo>
                  <a:pt x="1030445" y="1124564"/>
                </a:lnTo>
                <a:lnTo>
                  <a:pt x="1041554" y="1118217"/>
                </a:lnTo>
                <a:lnTo>
                  <a:pt x="1053299" y="1112188"/>
                </a:lnTo>
                <a:lnTo>
                  <a:pt x="1065678" y="1107111"/>
                </a:lnTo>
                <a:lnTo>
                  <a:pt x="1077740" y="1102352"/>
                </a:lnTo>
                <a:lnTo>
                  <a:pt x="1090754" y="1097909"/>
                </a:lnTo>
                <a:lnTo>
                  <a:pt x="1103768" y="1094102"/>
                </a:lnTo>
                <a:lnTo>
                  <a:pt x="1117099" y="1090294"/>
                </a:lnTo>
                <a:lnTo>
                  <a:pt x="1131065" y="1087438"/>
                </a:lnTo>
                <a:close/>
                <a:moveTo>
                  <a:pt x="1401445" y="0"/>
                </a:moveTo>
                <a:lnTo>
                  <a:pt x="1412240" y="318"/>
                </a:lnTo>
                <a:lnTo>
                  <a:pt x="1423353" y="635"/>
                </a:lnTo>
                <a:lnTo>
                  <a:pt x="1433513" y="1588"/>
                </a:lnTo>
                <a:lnTo>
                  <a:pt x="1444308" y="2223"/>
                </a:lnTo>
                <a:lnTo>
                  <a:pt x="1454786" y="3494"/>
                </a:lnTo>
                <a:lnTo>
                  <a:pt x="1465263" y="4764"/>
                </a:lnTo>
                <a:lnTo>
                  <a:pt x="1475423" y="6670"/>
                </a:lnTo>
                <a:lnTo>
                  <a:pt x="1485266" y="8575"/>
                </a:lnTo>
                <a:lnTo>
                  <a:pt x="1495426" y="10798"/>
                </a:lnTo>
                <a:lnTo>
                  <a:pt x="1505268" y="13339"/>
                </a:lnTo>
                <a:lnTo>
                  <a:pt x="1515111" y="15880"/>
                </a:lnTo>
                <a:lnTo>
                  <a:pt x="1524636" y="19056"/>
                </a:lnTo>
                <a:lnTo>
                  <a:pt x="1533843" y="22232"/>
                </a:lnTo>
                <a:lnTo>
                  <a:pt x="1543368" y="25726"/>
                </a:lnTo>
                <a:lnTo>
                  <a:pt x="1552576" y="29219"/>
                </a:lnTo>
                <a:lnTo>
                  <a:pt x="1561466" y="33030"/>
                </a:lnTo>
                <a:lnTo>
                  <a:pt x="1570356" y="37159"/>
                </a:lnTo>
                <a:lnTo>
                  <a:pt x="1578928" y="41605"/>
                </a:lnTo>
                <a:lnTo>
                  <a:pt x="1587818" y="46052"/>
                </a:lnTo>
                <a:lnTo>
                  <a:pt x="1596073" y="50816"/>
                </a:lnTo>
                <a:lnTo>
                  <a:pt x="1604646" y="55897"/>
                </a:lnTo>
                <a:lnTo>
                  <a:pt x="1612583" y="60979"/>
                </a:lnTo>
                <a:lnTo>
                  <a:pt x="1620521" y="66378"/>
                </a:lnTo>
                <a:lnTo>
                  <a:pt x="1628776" y="72095"/>
                </a:lnTo>
                <a:lnTo>
                  <a:pt x="1636078" y="77812"/>
                </a:lnTo>
                <a:lnTo>
                  <a:pt x="1644016" y="83528"/>
                </a:lnTo>
                <a:lnTo>
                  <a:pt x="1651318" y="89880"/>
                </a:lnTo>
                <a:lnTo>
                  <a:pt x="1658303" y="96232"/>
                </a:lnTo>
                <a:lnTo>
                  <a:pt x="1665606" y="102902"/>
                </a:lnTo>
                <a:lnTo>
                  <a:pt x="1672591" y="109571"/>
                </a:lnTo>
                <a:lnTo>
                  <a:pt x="1679258" y="116241"/>
                </a:lnTo>
                <a:lnTo>
                  <a:pt x="1685926" y="123546"/>
                </a:lnTo>
                <a:lnTo>
                  <a:pt x="1692593" y="130851"/>
                </a:lnTo>
                <a:lnTo>
                  <a:pt x="1698943" y="138155"/>
                </a:lnTo>
                <a:lnTo>
                  <a:pt x="1704976" y="145778"/>
                </a:lnTo>
                <a:lnTo>
                  <a:pt x="1710691" y="153400"/>
                </a:lnTo>
                <a:lnTo>
                  <a:pt x="1716723" y="161658"/>
                </a:lnTo>
                <a:lnTo>
                  <a:pt x="1722438" y="169597"/>
                </a:lnTo>
                <a:lnTo>
                  <a:pt x="1727836" y="177537"/>
                </a:lnTo>
                <a:lnTo>
                  <a:pt x="1733233" y="186113"/>
                </a:lnTo>
                <a:lnTo>
                  <a:pt x="1738313" y="194688"/>
                </a:lnTo>
                <a:lnTo>
                  <a:pt x="1743076" y="203263"/>
                </a:lnTo>
                <a:lnTo>
                  <a:pt x="1747838" y="212156"/>
                </a:lnTo>
                <a:lnTo>
                  <a:pt x="1752283" y="221048"/>
                </a:lnTo>
                <a:lnTo>
                  <a:pt x="1760856" y="239469"/>
                </a:lnTo>
                <a:lnTo>
                  <a:pt x="1768793" y="258207"/>
                </a:lnTo>
                <a:lnTo>
                  <a:pt x="1776096" y="277581"/>
                </a:lnTo>
                <a:lnTo>
                  <a:pt x="1782446" y="297272"/>
                </a:lnTo>
                <a:lnTo>
                  <a:pt x="1788161" y="317916"/>
                </a:lnTo>
                <a:lnTo>
                  <a:pt x="1792923" y="338560"/>
                </a:lnTo>
                <a:lnTo>
                  <a:pt x="1797051" y="359521"/>
                </a:lnTo>
                <a:lnTo>
                  <a:pt x="1799908" y="380800"/>
                </a:lnTo>
                <a:lnTo>
                  <a:pt x="1802448" y="402397"/>
                </a:lnTo>
                <a:lnTo>
                  <a:pt x="1804036" y="424946"/>
                </a:lnTo>
                <a:lnTo>
                  <a:pt x="1809751" y="426534"/>
                </a:lnTo>
                <a:lnTo>
                  <a:pt x="1815148" y="428758"/>
                </a:lnTo>
                <a:lnTo>
                  <a:pt x="1819911" y="431616"/>
                </a:lnTo>
                <a:lnTo>
                  <a:pt x="1825308" y="434474"/>
                </a:lnTo>
                <a:lnTo>
                  <a:pt x="1829753" y="437968"/>
                </a:lnTo>
                <a:lnTo>
                  <a:pt x="1834198" y="441144"/>
                </a:lnTo>
                <a:lnTo>
                  <a:pt x="1838326" y="445273"/>
                </a:lnTo>
                <a:lnTo>
                  <a:pt x="1842453" y="449401"/>
                </a:lnTo>
                <a:lnTo>
                  <a:pt x="1845628" y="453848"/>
                </a:lnTo>
                <a:lnTo>
                  <a:pt x="1849121" y="458612"/>
                </a:lnTo>
                <a:lnTo>
                  <a:pt x="1851978" y="463693"/>
                </a:lnTo>
                <a:lnTo>
                  <a:pt x="1854201" y="469728"/>
                </a:lnTo>
                <a:lnTo>
                  <a:pt x="1856423" y="475762"/>
                </a:lnTo>
                <a:lnTo>
                  <a:pt x="1858328" y="482114"/>
                </a:lnTo>
                <a:lnTo>
                  <a:pt x="1859916" y="488784"/>
                </a:lnTo>
                <a:lnTo>
                  <a:pt x="1860868" y="496088"/>
                </a:lnTo>
                <a:lnTo>
                  <a:pt x="1861503" y="502123"/>
                </a:lnTo>
                <a:lnTo>
                  <a:pt x="1862138" y="507839"/>
                </a:lnTo>
                <a:lnTo>
                  <a:pt x="1862138" y="513874"/>
                </a:lnTo>
                <a:lnTo>
                  <a:pt x="1861503" y="519908"/>
                </a:lnTo>
                <a:lnTo>
                  <a:pt x="1861186" y="526260"/>
                </a:lnTo>
                <a:lnTo>
                  <a:pt x="1860868" y="532294"/>
                </a:lnTo>
                <a:lnTo>
                  <a:pt x="1858963" y="544998"/>
                </a:lnTo>
                <a:lnTo>
                  <a:pt x="1856106" y="557385"/>
                </a:lnTo>
                <a:lnTo>
                  <a:pt x="1852296" y="569771"/>
                </a:lnTo>
                <a:lnTo>
                  <a:pt x="1847851" y="582157"/>
                </a:lnTo>
                <a:lnTo>
                  <a:pt x="1842771" y="593908"/>
                </a:lnTo>
                <a:lnTo>
                  <a:pt x="1836738" y="605342"/>
                </a:lnTo>
                <a:lnTo>
                  <a:pt x="1833881" y="611059"/>
                </a:lnTo>
                <a:lnTo>
                  <a:pt x="1830071" y="616140"/>
                </a:lnTo>
                <a:lnTo>
                  <a:pt x="1826578" y="621540"/>
                </a:lnTo>
                <a:lnTo>
                  <a:pt x="1823086" y="626621"/>
                </a:lnTo>
                <a:lnTo>
                  <a:pt x="1818958" y="631385"/>
                </a:lnTo>
                <a:lnTo>
                  <a:pt x="1814831" y="635831"/>
                </a:lnTo>
                <a:lnTo>
                  <a:pt x="1810703" y="640278"/>
                </a:lnTo>
                <a:lnTo>
                  <a:pt x="1806258" y="644407"/>
                </a:lnTo>
                <a:lnTo>
                  <a:pt x="1801813" y="648218"/>
                </a:lnTo>
                <a:lnTo>
                  <a:pt x="1797051" y="652029"/>
                </a:lnTo>
                <a:lnTo>
                  <a:pt x="1792288" y="655205"/>
                </a:lnTo>
                <a:lnTo>
                  <a:pt x="1787208" y="658063"/>
                </a:lnTo>
                <a:lnTo>
                  <a:pt x="1782128" y="660922"/>
                </a:lnTo>
                <a:lnTo>
                  <a:pt x="1777048" y="663145"/>
                </a:lnTo>
                <a:lnTo>
                  <a:pt x="1771651" y="681248"/>
                </a:lnTo>
                <a:lnTo>
                  <a:pt x="1766571" y="699033"/>
                </a:lnTo>
                <a:lnTo>
                  <a:pt x="1760538" y="716501"/>
                </a:lnTo>
                <a:lnTo>
                  <a:pt x="1754188" y="733969"/>
                </a:lnTo>
                <a:lnTo>
                  <a:pt x="1747521" y="751437"/>
                </a:lnTo>
                <a:lnTo>
                  <a:pt x="1740218" y="768587"/>
                </a:lnTo>
                <a:lnTo>
                  <a:pt x="1732598" y="785420"/>
                </a:lnTo>
                <a:lnTo>
                  <a:pt x="1724661" y="801618"/>
                </a:lnTo>
                <a:lnTo>
                  <a:pt x="1716406" y="817497"/>
                </a:lnTo>
                <a:lnTo>
                  <a:pt x="1707516" y="833695"/>
                </a:lnTo>
                <a:lnTo>
                  <a:pt x="1698308" y="848940"/>
                </a:lnTo>
                <a:lnTo>
                  <a:pt x="1688148" y="863867"/>
                </a:lnTo>
                <a:lnTo>
                  <a:pt x="1677988" y="878159"/>
                </a:lnTo>
                <a:lnTo>
                  <a:pt x="1667511" y="892451"/>
                </a:lnTo>
                <a:lnTo>
                  <a:pt x="1656716" y="905790"/>
                </a:lnTo>
                <a:lnTo>
                  <a:pt x="1644968" y="918811"/>
                </a:lnTo>
                <a:lnTo>
                  <a:pt x="1633221" y="931515"/>
                </a:lnTo>
                <a:lnTo>
                  <a:pt x="1620838" y="943266"/>
                </a:lnTo>
                <a:lnTo>
                  <a:pt x="1607821" y="954382"/>
                </a:lnTo>
                <a:lnTo>
                  <a:pt x="1594803" y="964863"/>
                </a:lnTo>
                <a:lnTo>
                  <a:pt x="1581151" y="974709"/>
                </a:lnTo>
                <a:lnTo>
                  <a:pt x="1567181" y="983919"/>
                </a:lnTo>
                <a:lnTo>
                  <a:pt x="1552576" y="992176"/>
                </a:lnTo>
                <a:lnTo>
                  <a:pt x="1545273" y="996305"/>
                </a:lnTo>
                <a:lnTo>
                  <a:pt x="1537336" y="1000116"/>
                </a:lnTo>
                <a:lnTo>
                  <a:pt x="1530033" y="1003610"/>
                </a:lnTo>
                <a:lnTo>
                  <a:pt x="1522096" y="1006786"/>
                </a:lnTo>
                <a:lnTo>
                  <a:pt x="1513841" y="1010279"/>
                </a:lnTo>
                <a:lnTo>
                  <a:pt x="1506221" y="1012820"/>
                </a:lnTo>
                <a:lnTo>
                  <a:pt x="1497966" y="1015679"/>
                </a:lnTo>
                <a:lnTo>
                  <a:pt x="1489711" y="1017902"/>
                </a:lnTo>
                <a:lnTo>
                  <a:pt x="1481456" y="1020443"/>
                </a:lnTo>
                <a:lnTo>
                  <a:pt x="1473201" y="1022348"/>
                </a:lnTo>
                <a:lnTo>
                  <a:pt x="1464628" y="1024254"/>
                </a:lnTo>
                <a:lnTo>
                  <a:pt x="1455738" y="1025842"/>
                </a:lnTo>
                <a:lnTo>
                  <a:pt x="1447166" y="1027112"/>
                </a:lnTo>
                <a:lnTo>
                  <a:pt x="1438276" y="1028383"/>
                </a:lnTo>
                <a:lnTo>
                  <a:pt x="1429068" y="1029018"/>
                </a:lnTo>
                <a:lnTo>
                  <a:pt x="1419860" y="1029971"/>
                </a:lnTo>
                <a:lnTo>
                  <a:pt x="1410653" y="1030288"/>
                </a:lnTo>
                <a:lnTo>
                  <a:pt x="1401445" y="1030288"/>
                </a:lnTo>
                <a:lnTo>
                  <a:pt x="1391920" y="1030288"/>
                </a:lnTo>
                <a:lnTo>
                  <a:pt x="1382713" y="1029971"/>
                </a:lnTo>
                <a:lnTo>
                  <a:pt x="1373823" y="1029018"/>
                </a:lnTo>
                <a:lnTo>
                  <a:pt x="1364933" y="1028383"/>
                </a:lnTo>
                <a:lnTo>
                  <a:pt x="1356043" y="1027112"/>
                </a:lnTo>
                <a:lnTo>
                  <a:pt x="1347153" y="1025842"/>
                </a:lnTo>
                <a:lnTo>
                  <a:pt x="1338580" y="1024254"/>
                </a:lnTo>
                <a:lnTo>
                  <a:pt x="1330008" y="1022348"/>
                </a:lnTo>
                <a:lnTo>
                  <a:pt x="1321753" y="1020443"/>
                </a:lnTo>
                <a:lnTo>
                  <a:pt x="1313180" y="1018219"/>
                </a:lnTo>
                <a:lnTo>
                  <a:pt x="1305243" y="1015679"/>
                </a:lnTo>
                <a:lnTo>
                  <a:pt x="1297305" y="1013138"/>
                </a:lnTo>
                <a:lnTo>
                  <a:pt x="1289050" y="1010279"/>
                </a:lnTo>
                <a:lnTo>
                  <a:pt x="1281430" y="1007104"/>
                </a:lnTo>
                <a:lnTo>
                  <a:pt x="1273493" y="1003928"/>
                </a:lnTo>
                <a:lnTo>
                  <a:pt x="1266190" y="1000434"/>
                </a:lnTo>
                <a:lnTo>
                  <a:pt x="1250950" y="992812"/>
                </a:lnTo>
                <a:lnTo>
                  <a:pt x="1236345" y="984554"/>
                </a:lnTo>
                <a:lnTo>
                  <a:pt x="1222693" y="975344"/>
                </a:lnTo>
                <a:lnTo>
                  <a:pt x="1209040" y="965498"/>
                </a:lnTo>
                <a:lnTo>
                  <a:pt x="1196023" y="955017"/>
                </a:lnTo>
                <a:lnTo>
                  <a:pt x="1183005" y="943901"/>
                </a:lnTo>
                <a:lnTo>
                  <a:pt x="1170623" y="932150"/>
                </a:lnTo>
                <a:lnTo>
                  <a:pt x="1158875" y="919764"/>
                </a:lnTo>
                <a:lnTo>
                  <a:pt x="1147128" y="907378"/>
                </a:lnTo>
                <a:lnTo>
                  <a:pt x="1136333" y="893721"/>
                </a:lnTo>
                <a:lnTo>
                  <a:pt x="1125538" y="879747"/>
                </a:lnTo>
                <a:lnTo>
                  <a:pt x="1115695" y="865455"/>
                </a:lnTo>
                <a:lnTo>
                  <a:pt x="1105853" y="850845"/>
                </a:lnTo>
                <a:lnTo>
                  <a:pt x="1096645" y="835601"/>
                </a:lnTo>
                <a:lnTo>
                  <a:pt x="1087755" y="820038"/>
                </a:lnTo>
                <a:lnTo>
                  <a:pt x="1079183" y="803841"/>
                </a:lnTo>
                <a:lnTo>
                  <a:pt x="1070928" y="787643"/>
                </a:lnTo>
                <a:lnTo>
                  <a:pt x="1063625" y="770811"/>
                </a:lnTo>
                <a:lnTo>
                  <a:pt x="1056323" y="753978"/>
                </a:lnTo>
                <a:lnTo>
                  <a:pt x="1049655" y="737145"/>
                </a:lnTo>
                <a:lnTo>
                  <a:pt x="1043305" y="719677"/>
                </a:lnTo>
                <a:lnTo>
                  <a:pt x="1037273" y="702209"/>
                </a:lnTo>
                <a:lnTo>
                  <a:pt x="1031558" y="684106"/>
                </a:lnTo>
                <a:lnTo>
                  <a:pt x="1026795" y="666321"/>
                </a:lnTo>
                <a:lnTo>
                  <a:pt x="1020763" y="664415"/>
                </a:lnTo>
                <a:lnTo>
                  <a:pt x="1015365" y="662827"/>
                </a:lnTo>
                <a:lnTo>
                  <a:pt x="1009650" y="659969"/>
                </a:lnTo>
                <a:lnTo>
                  <a:pt x="1004253" y="657110"/>
                </a:lnTo>
                <a:lnTo>
                  <a:pt x="998855" y="653617"/>
                </a:lnTo>
                <a:lnTo>
                  <a:pt x="993775" y="650441"/>
                </a:lnTo>
                <a:lnTo>
                  <a:pt x="989013" y="646312"/>
                </a:lnTo>
                <a:lnTo>
                  <a:pt x="984250" y="642183"/>
                </a:lnTo>
                <a:lnTo>
                  <a:pt x="979805" y="637737"/>
                </a:lnTo>
                <a:lnTo>
                  <a:pt x="975360" y="632973"/>
                </a:lnTo>
                <a:lnTo>
                  <a:pt x="970598" y="627891"/>
                </a:lnTo>
                <a:lnTo>
                  <a:pt x="966788" y="622492"/>
                </a:lnTo>
                <a:lnTo>
                  <a:pt x="962978" y="617411"/>
                </a:lnTo>
                <a:lnTo>
                  <a:pt x="959168" y="611376"/>
                </a:lnTo>
                <a:lnTo>
                  <a:pt x="955358" y="605660"/>
                </a:lnTo>
                <a:lnTo>
                  <a:pt x="952500" y="599625"/>
                </a:lnTo>
                <a:lnTo>
                  <a:pt x="949325" y="593591"/>
                </a:lnTo>
                <a:lnTo>
                  <a:pt x="946468" y="587239"/>
                </a:lnTo>
                <a:lnTo>
                  <a:pt x="943610" y="580887"/>
                </a:lnTo>
                <a:lnTo>
                  <a:pt x="941388" y="574535"/>
                </a:lnTo>
                <a:lnTo>
                  <a:pt x="939165" y="567865"/>
                </a:lnTo>
                <a:lnTo>
                  <a:pt x="937260" y="561196"/>
                </a:lnTo>
                <a:lnTo>
                  <a:pt x="935355" y="554526"/>
                </a:lnTo>
                <a:lnTo>
                  <a:pt x="934085" y="547857"/>
                </a:lnTo>
                <a:lnTo>
                  <a:pt x="932815" y="541505"/>
                </a:lnTo>
                <a:lnTo>
                  <a:pt x="931863" y="534835"/>
                </a:lnTo>
                <a:lnTo>
                  <a:pt x="930910" y="528166"/>
                </a:lnTo>
                <a:lnTo>
                  <a:pt x="930593" y="521496"/>
                </a:lnTo>
                <a:lnTo>
                  <a:pt x="930275" y="515144"/>
                </a:lnTo>
                <a:lnTo>
                  <a:pt x="930275" y="508792"/>
                </a:lnTo>
                <a:lnTo>
                  <a:pt x="930593" y="502440"/>
                </a:lnTo>
                <a:lnTo>
                  <a:pt x="931228" y="496088"/>
                </a:lnTo>
                <a:lnTo>
                  <a:pt x="932498" y="488148"/>
                </a:lnTo>
                <a:lnTo>
                  <a:pt x="934403" y="480526"/>
                </a:lnTo>
                <a:lnTo>
                  <a:pt x="936625" y="473539"/>
                </a:lnTo>
                <a:lnTo>
                  <a:pt x="939165" y="466869"/>
                </a:lnTo>
                <a:lnTo>
                  <a:pt x="942023" y="460835"/>
                </a:lnTo>
                <a:lnTo>
                  <a:pt x="945515" y="455436"/>
                </a:lnTo>
                <a:lnTo>
                  <a:pt x="949325" y="450037"/>
                </a:lnTo>
                <a:lnTo>
                  <a:pt x="953770" y="445273"/>
                </a:lnTo>
                <a:lnTo>
                  <a:pt x="958215" y="440826"/>
                </a:lnTo>
                <a:lnTo>
                  <a:pt x="962978" y="437015"/>
                </a:lnTo>
                <a:lnTo>
                  <a:pt x="968058" y="433204"/>
                </a:lnTo>
                <a:lnTo>
                  <a:pt x="973773" y="430345"/>
                </a:lnTo>
                <a:lnTo>
                  <a:pt x="979805" y="427805"/>
                </a:lnTo>
                <a:lnTo>
                  <a:pt x="985520" y="425264"/>
                </a:lnTo>
                <a:lnTo>
                  <a:pt x="992188" y="423358"/>
                </a:lnTo>
                <a:lnTo>
                  <a:pt x="998855" y="421453"/>
                </a:lnTo>
                <a:lnTo>
                  <a:pt x="1000443" y="399538"/>
                </a:lnTo>
                <a:lnTo>
                  <a:pt x="1002983" y="377942"/>
                </a:lnTo>
                <a:lnTo>
                  <a:pt x="1006475" y="356663"/>
                </a:lnTo>
                <a:lnTo>
                  <a:pt x="1010603" y="336019"/>
                </a:lnTo>
                <a:lnTo>
                  <a:pt x="1015365" y="315057"/>
                </a:lnTo>
                <a:lnTo>
                  <a:pt x="1020763" y="295049"/>
                </a:lnTo>
                <a:lnTo>
                  <a:pt x="1027748" y="275358"/>
                </a:lnTo>
                <a:lnTo>
                  <a:pt x="1034733" y="256302"/>
                </a:lnTo>
                <a:lnTo>
                  <a:pt x="1042353" y="237564"/>
                </a:lnTo>
                <a:lnTo>
                  <a:pt x="1051243" y="219143"/>
                </a:lnTo>
                <a:lnTo>
                  <a:pt x="1060768" y="201675"/>
                </a:lnTo>
                <a:lnTo>
                  <a:pt x="1065530" y="193417"/>
                </a:lnTo>
                <a:lnTo>
                  <a:pt x="1070610" y="184842"/>
                </a:lnTo>
                <a:lnTo>
                  <a:pt x="1076008" y="176585"/>
                </a:lnTo>
                <a:lnTo>
                  <a:pt x="1081405" y="168327"/>
                </a:lnTo>
                <a:lnTo>
                  <a:pt x="1087120" y="160070"/>
                </a:lnTo>
                <a:lnTo>
                  <a:pt x="1092835" y="152447"/>
                </a:lnTo>
                <a:lnTo>
                  <a:pt x="1098868" y="144507"/>
                </a:lnTo>
                <a:lnTo>
                  <a:pt x="1104900" y="137202"/>
                </a:lnTo>
                <a:lnTo>
                  <a:pt x="1111250" y="129580"/>
                </a:lnTo>
                <a:lnTo>
                  <a:pt x="1117600" y="122593"/>
                </a:lnTo>
                <a:lnTo>
                  <a:pt x="1124268" y="115606"/>
                </a:lnTo>
                <a:lnTo>
                  <a:pt x="1131253" y="108619"/>
                </a:lnTo>
                <a:lnTo>
                  <a:pt x="1137920" y="101949"/>
                </a:lnTo>
                <a:lnTo>
                  <a:pt x="1144905" y="95597"/>
                </a:lnTo>
                <a:lnTo>
                  <a:pt x="1152525" y="89245"/>
                </a:lnTo>
                <a:lnTo>
                  <a:pt x="1159828" y="82893"/>
                </a:lnTo>
                <a:lnTo>
                  <a:pt x="1167130" y="76859"/>
                </a:lnTo>
                <a:lnTo>
                  <a:pt x="1175068" y="71460"/>
                </a:lnTo>
                <a:lnTo>
                  <a:pt x="1183005" y="65743"/>
                </a:lnTo>
                <a:lnTo>
                  <a:pt x="1190943" y="60661"/>
                </a:lnTo>
                <a:lnTo>
                  <a:pt x="1198880" y="55262"/>
                </a:lnTo>
                <a:lnTo>
                  <a:pt x="1207453" y="50498"/>
                </a:lnTo>
                <a:lnTo>
                  <a:pt x="1216025" y="45734"/>
                </a:lnTo>
                <a:lnTo>
                  <a:pt x="1224598" y="41288"/>
                </a:lnTo>
                <a:lnTo>
                  <a:pt x="1233170" y="36841"/>
                </a:lnTo>
                <a:lnTo>
                  <a:pt x="1242060" y="32713"/>
                </a:lnTo>
                <a:lnTo>
                  <a:pt x="1250950" y="28902"/>
                </a:lnTo>
                <a:lnTo>
                  <a:pt x="1260158" y="25408"/>
                </a:lnTo>
                <a:lnTo>
                  <a:pt x="1269365" y="21914"/>
                </a:lnTo>
                <a:lnTo>
                  <a:pt x="1278890" y="19056"/>
                </a:lnTo>
                <a:lnTo>
                  <a:pt x="1288415" y="15880"/>
                </a:lnTo>
                <a:lnTo>
                  <a:pt x="1297940" y="13339"/>
                </a:lnTo>
                <a:lnTo>
                  <a:pt x="1307783" y="10798"/>
                </a:lnTo>
                <a:lnTo>
                  <a:pt x="1317625" y="8575"/>
                </a:lnTo>
                <a:lnTo>
                  <a:pt x="1327785" y="6670"/>
                </a:lnTo>
                <a:lnTo>
                  <a:pt x="1337945" y="4764"/>
                </a:lnTo>
                <a:lnTo>
                  <a:pt x="1348105" y="3494"/>
                </a:lnTo>
                <a:lnTo>
                  <a:pt x="1358583" y="2223"/>
                </a:lnTo>
                <a:lnTo>
                  <a:pt x="1369060" y="1588"/>
                </a:lnTo>
                <a:lnTo>
                  <a:pt x="1379855" y="635"/>
                </a:lnTo>
                <a:lnTo>
                  <a:pt x="1390650" y="318"/>
                </a:lnTo>
                <a:lnTo>
                  <a:pt x="1401445" y="0"/>
                </a:lnTo>
                <a:close/>
              </a:path>
            </a:pathLst>
          </a:custGeom>
          <a:solidFill>
            <a:srgbClr val="268275"/>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bg1"/>
              </a:solidFill>
            </a:endParaRPr>
          </a:p>
        </p:txBody>
      </p:sp>
      <p:sp>
        <p:nvSpPr>
          <p:cNvPr id="291" name="KSO_Shape"/>
          <p:cNvSpPr/>
          <p:nvPr/>
        </p:nvSpPr>
        <p:spPr bwMode="auto">
          <a:xfrm>
            <a:off x="6270397" y="3838690"/>
            <a:ext cx="354398" cy="354989"/>
          </a:xfrm>
          <a:custGeom>
            <a:avLst/>
            <a:gdLst>
              <a:gd name="T0" fmla="*/ 923363 w 1752600"/>
              <a:gd name="T1" fmla="*/ 1417153 h 1754188"/>
              <a:gd name="T2" fmla="*/ 958587 w 1752600"/>
              <a:gd name="T3" fmla="*/ 1476612 h 1754188"/>
              <a:gd name="T4" fmla="*/ 945181 w 1752600"/>
              <a:gd name="T5" fmla="*/ 1530763 h 1754188"/>
              <a:gd name="T6" fmla="*/ 886299 w 1752600"/>
              <a:gd name="T7" fmla="*/ 1566067 h 1754188"/>
              <a:gd name="T8" fmla="*/ 832675 w 1752600"/>
              <a:gd name="T9" fmla="*/ 1552795 h 1754188"/>
              <a:gd name="T10" fmla="*/ 797714 w 1752600"/>
              <a:gd name="T11" fmla="*/ 1493335 h 1754188"/>
              <a:gd name="T12" fmla="*/ 810857 w 1752600"/>
              <a:gd name="T13" fmla="*/ 1439185 h 1754188"/>
              <a:gd name="T14" fmla="*/ 869739 w 1752600"/>
              <a:gd name="T15" fmla="*/ 1403616 h 1754188"/>
              <a:gd name="T16" fmla="*/ 1526266 w 1752600"/>
              <a:gd name="T17" fmla="*/ 809406 h 1754188"/>
              <a:gd name="T18" fmla="*/ 1561836 w 1752600"/>
              <a:gd name="T19" fmla="*/ 868866 h 1754188"/>
              <a:gd name="T20" fmla="*/ 1548298 w 1752600"/>
              <a:gd name="T21" fmla="*/ 923016 h 1754188"/>
              <a:gd name="T22" fmla="*/ 1488839 w 1752600"/>
              <a:gd name="T23" fmla="*/ 958586 h 1754188"/>
              <a:gd name="T24" fmla="*/ 1434954 w 1752600"/>
              <a:gd name="T25" fmla="*/ 945048 h 1754188"/>
              <a:gd name="T26" fmla="*/ 1399385 w 1752600"/>
              <a:gd name="T27" fmla="*/ 885589 h 1754188"/>
              <a:gd name="T28" fmla="*/ 1412922 w 1752600"/>
              <a:gd name="T29" fmla="*/ 831438 h 1754188"/>
              <a:gd name="T30" fmla="*/ 1472116 w 1752600"/>
              <a:gd name="T31" fmla="*/ 795869 h 1754188"/>
              <a:gd name="T32" fmla="*/ 931422 w 1752600"/>
              <a:gd name="T33" fmla="*/ 210375 h 1754188"/>
              <a:gd name="T34" fmla="*/ 985331 w 1752600"/>
              <a:gd name="T35" fmla="*/ 812351 h 1754188"/>
              <a:gd name="T36" fmla="*/ 997223 w 1752600"/>
              <a:gd name="T37" fmla="*/ 915108 h 1754188"/>
              <a:gd name="T38" fmla="*/ 946749 w 1752600"/>
              <a:gd name="T39" fmla="*/ 982906 h 1754188"/>
              <a:gd name="T40" fmla="*/ 857693 w 1752600"/>
              <a:gd name="T41" fmla="*/ 1003564 h 1754188"/>
              <a:gd name="T42" fmla="*/ 763351 w 1752600"/>
              <a:gd name="T43" fmla="*/ 937354 h 1754188"/>
              <a:gd name="T44" fmla="*/ 353480 w 1752600"/>
              <a:gd name="T45" fmla="*/ 893921 h 1754188"/>
              <a:gd name="T46" fmla="*/ 383342 w 1752600"/>
              <a:gd name="T47" fmla="*/ 820296 h 1754188"/>
              <a:gd name="T48" fmla="*/ 815147 w 1752600"/>
              <a:gd name="T49" fmla="*/ 764945 h 1754188"/>
              <a:gd name="T50" fmla="*/ 858486 w 1752600"/>
              <a:gd name="T51" fmla="*/ 180713 h 1754188"/>
              <a:gd name="T52" fmla="*/ 670516 w 1752600"/>
              <a:gd name="T53" fmla="*/ 152975 h 1754188"/>
              <a:gd name="T54" fmla="*/ 441192 w 1752600"/>
              <a:gd name="T55" fmla="*/ 263340 h 1754188"/>
              <a:gd name="T56" fmla="*/ 263181 w 1752600"/>
              <a:gd name="T57" fmla="*/ 441458 h 1754188"/>
              <a:gd name="T58" fmla="*/ 152883 w 1752600"/>
              <a:gd name="T59" fmla="*/ 670921 h 1754188"/>
              <a:gd name="T60" fmla="*/ 126168 w 1752600"/>
              <a:gd name="T61" fmla="*/ 934791 h 1754188"/>
              <a:gd name="T62" fmla="*/ 190707 w 1752600"/>
              <a:gd name="T63" fmla="*/ 1186485 h 1754188"/>
              <a:gd name="T64" fmla="*/ 332216 w 1752600"/>
              <a:gd name="T65" fmla="*/ 1396099 h 1754188"/>
              <a:gd name="T66" fmla="*/ 534297 w 1752600"/>
              <a:gd name="T67" fmla="*/ 1547221 h 1754188"/>
              <a:gd name="T68" fmla="*/ 780550 w 1752600"/>
              <a:gd name="T69" fmla="*/ 1623709 h 1754188"/>
              <a:gd name="T70" fmla="*/ 1045847 w 1752600"/>
              <a:gd name="T71" fmla="*/ 1610476 h 1754188"/>
              <a:gd name="T72" fmla="*/ 1281255 w 1752600"/>
              <a:gd name="T73" fmla="*/ 1511227 h 1754188"/>
              <a:gd name="T74" fmla="*/ 1467730 w 1752600"/>
              <a:gd name="T75" fmla="*/ 1341578 h 1754188"/>
              <a:gd name="T76" fmla="*/ 1588873 w 1752600"/>
              <a:gd name="T77" fmla="*/ 1118202 h 1754188"/>
              <a:gd name="T78" fmla="*/ 1628019 w 1752600"/>
              <a:gd name="T79" fmla="*/ 857509 h 1754188"/>
              <a:gd name="T80" fmla="*/ 1576176 w 1752600"/>
              <a:gd name="T81" fmla="*/ 601315 h 1754188"/>
              <a:gd name="T82" fmla="*/ 1444718 w 1752600"/>
              <a:gd name="T83" fmla="*/ 384820 h 1754188"/>
              <a:gd name="T84" fmla="*/ 1250573 w 1752600"/>
              <a:gd name="T85" fmla="*/ 224170 h 1754188"/>
              <a:gd name="T86" fmla="*/ 1009345 w 1752600"/>
              <a:gd name="T87" fmla="*/ 136037 h 1754188"/>
              <a:gd name="T88" fmla="*/ 987656 w 1752600"/>
              <a:gd name="T89" fmla="*/ 7146 h 1754188"/>
              <a:gd name="T90" fmla="*/ 1274907 w 1752600"/>
              <a:gd name="T91" fmla="*/ 96337 h 1754188"/>
              <a:gd name="T92" fmla="*/ 1510315 w 1752600"/>
              <a:gd name="T93" fmla="*/ 272074 h 1754188"/>
              <a:gd name="T94" fmla="*/ 1675101 w 1752600"/>
              <a:gd name="T95" fmla="*/ 516358 h 1754188"/>
              <a:gd name="T96" fmla="*/ 1749955 w 1752600"/>
              <a:gd name="T97" fmla="*/ 809605 h 1754188"/>
              <a:gd name="T98" fmla="*/ 1719273 w 1752600"/>
              <a:gd name="T99" fmla="*/ 1116879 h 1754188"/>
              <a:gd name="T100" fmla="*/ 1590724 w 1752600"/>
              <a:gd name="T101" fmla="*/ 1384453 h 1754188"/>
              <a:gd name="T102" fmla="*/ 1383353 w 1752600"/>
              <a:gd name="T103" fmla="*/ 1591949 h 1754188"/>
              <a:gd name="T104" fmla="*/ 1115940 w 1752600"/>
              <a:gd name="T105" fmla="*/ 1720576 h 1754188"/>
              <a:gd name="T106" fmla="*/ 809116 w 1752600"/>
              <a:gd name="T107" fmla="*/ 1751277 h 1754188"/>
              <a:gd name="T108" fmla="*/ 516046 w 1752600"/>
              <a:gd name="T109" fmla="*/ 1676377 h 1754188"/>
              <a:gd name="T110" fmla="*/ 271909 w 1752600"/>
              <a:gd name="T111" fmla="*/ 1511492 h 1754188"/>
              <a:gd name="T112" fmla="*/ 95750 w 1752600"/>
              <a:gd name="T113" fmla="*/ 1275941 h 1754188"/>
              <a:gd name="T114" fmla="*/ 6877 w 1752600"/>
              <a:gd name="T115" fmla="*/ 988782 h 1754188"/>
              <a:gd name="T116" fmla="*/ 22483 w 1752600"/>
              <a:gd name="T117" fmla="*/ 679126 h 1754188"/>
              <a:gd name="T118" fmla="*/ 138071 w 1752600"/>
              <a:gd name="T119" fmla="*/ 404935 h 1754188"/>
              <a:gd name="T120" fmla="*/ 335655 w 1752600"/>
              <a:gd name="T121" fmla="*/ 187117 h 1754188"/>
              <a:gd name="T122" fmla="*/ 595662 w 1752600"/>
              <a:gd name="T123" fmla="*/ 46051 h 1754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52600" h="1754188">
                <a:moveTo>
                  <a:pt x="873945" y="1403350"/>
                </a:moveTo>
                <a:lnTo>
                  <a:pt x="877888" y="1403350"/>
                </a:lnTo>
                <a:lnTo>
                  <a:pt x="882356" y="1403350"/>
                </a:lnTo>
                <a:lnTo>
                  <a:pt x="886299" y="1403616"/>
                </a:lnTo>
                <a:lnTo>
                  <a:pt x="890505" y="1404146"/>
                </a:lnTo>
                <a:lnTo>
                  <a:pt x="894448" y="1404943"/>
                </a:lnTo>
                <a:lnTo>
                  <a:pt x="898128" y="1405739"/>
                </a:lnTo>
                <a:lnTo>
                  <a:pt x="901808" y="1406801"/>
                </a:lnTo>
                <a:lnTo>
                  <a:pt x="906014" y="1408393"/>
                </a:lnTo>
                <a:lnTo>
                  <a:pt x="909432" y="1409455"/>
                </a:lnTo>
                <a:lnTo>
                  <a:pt x="913112" y="1411048"/>
                </a:lnTo>
                <a:lnTo>
                  <a:pt x="916529" y="1412906"/>
                </a:lnTo>
                <a:lnTo>
                  <a:pt x="919946" y="1415030"/>
                </a:lnTo>
                <a:lnTo>
                  <a:pt x="923363" y="1417153"/>
                </a:lnTo>
                <a:lnTo>
                  <a:pt x="929672" y="1421931"/>
                </a:lnTo>
                <a:lnTo>
                  <a:pt x="935192" y="1427240"/>
                </a:lnTo>
                <a:lnTo>
                  <a:pt x="940450" y="1432814"/>
                </a:lnTo>
                <a:lnTo>
                  <a:pt x="945181" y="1439185"/>
                </a:lnTo>
                <a:lnTo>
                  <a:pt x="947284" y="1442636"/>
                </a:lnTo>
                <a:lnTo>
                  <a:pt x="949124" y="1446086"/>
                </a:lnTo>
                <a:lnTo>
                  <a:pt x="951227" y="1449537"/>
                </a:lnTo>
                <a:lnTo>
                  <a:pt x="952804" y="1452988"/>
                </a:lnTo>
                <a:lnTo>
                  <a:pt x="953856" y="1456704"/>
                </a:lnTo>
                <a:lnTo>
                  <a:pt x="955433" y="1460420"/>
                </a:lnTo>
                <a:lnTo>
                  <a:pt x="956484" y="1464667"/>
                </a:lnTo>
                <a:lnTo>
                  <a:pt x="957273" y="1468384"/>
                </a:lnTo>
                <a:lnTo>
                  <a:pt x="958062" y="1472365"/>
                </a:lnTo>
                <a:lnTo>
                  <a:pt x="958587" y="1476612"/>
                </a:lnTo>
                <a:lnTo>
                  <a:pt x="958850" y="1480594"/>
                </a:lnTo>
                <a:lnTo>
                  <a:pt x="958850" y="1485107"/>
                </a:lnTo>
                <a:lnTo>
                  <a:pt x="958850" y="1489088"/>
                </a:lnTo>
                <a:lnTo>
                  <a:pt x="958587" y="1493335"/>
                </a:lnTo>
                <a:lnTo>
                  <a:pt x="958062" y="1497317"/>
                </a:lnTo>
                <a:lnTo>
                  <a:pt x="957273" y="1501299"/>
                </a:lnTo>
                <a:lnTo>
                  <a:pt x="956484" y="1505546"/>
                </a:lnTo>
                <a:lnTo>
                  <a:pt x="955433" y="1509262"/>
                </a:lnTo>
                <a:lnTo>
                  <a:pt x="953856" y="1512978"/>
                </a:lnTo>
                <a:lnTo>
                  <a:pt x="952804" y="1516694"/>
                </a:lnTo>
                <a:lnTo>
                  <a:pt x="951227" y="1520145"/>
                </a:lnTo>
                <a:lnTo>
                  <a:pt x="949124" y="1524127"/>
                </a:lnTo>
                <a:lnTo>
                  <a:pt x="947284" y="1527312"/>
                </a:lnTo>
                <a:lnTo>
                  <a:pt x="945181" y="1530763"/>
                </a:lnTo>
                <a:lnTo>
                  <a:pt x="940450" y="1536868"/>
                </a:lnTo>
                <a:lnTo>
                  <a:pt x="935192" y="1542973"/>
                </a:lnTo>
                <a:lnTo>
                  <a:pt x="929672" y="1548017"/>
                </a:lnTo>
                <a:lnTo>
                  <a:pt x="923363" y="1552795"/>
                </a:lnTo>
                <a:lnTo>
                  <a:pt x="919946" y="1554918"/>
                </a:lnTo>
                <a:lnTo>
                  <a:pt x="916529" y="1556776"/>
                </a:lnTo>
                <a:lnTo>
                  <a:pt x="913112" y="1558634"/>
                </a:lnTo>
                <a:lnTo>
                  <a:pt x="909432" y="1560227"/>
                </a:lnTo>
                <a:lnTo>
                  <a:pt x="906014" y="1561820"/>
                </a:lnTo>
                <a:lnTo>
                  <a:pt x="901808" y="1563147"/>
                </a:lnTo>
                <a:lnTo>
                  <a:pt x="898128" y="1564209"/>
                </a:lnTo>
                <a:lnTo>
                  <a:pt x="894448" y="1565005"/>
                </a:lnTo>
                <a:lnTo>
                  <a:pt x="890505" y="1565801"/>
                </a:lnTo>
                <a:lnTo>
                  <a:pt x="886299" y="1566067"/>
                </a:lnTo>
                <a:lnTo>
                  <a:pt x="882356" y="1566598"/>
                </a:lnTo>
                <a:lnTo>
                  <a:pt x="877888" y="1566863"/>
                </a:lnTo>
                <a:lnTo>
                  <a:pt x="873945" y="1566598"/>
                </a:lnTo>
                <a:lnTo>
                  <a:pt x="869739" y="1566067"/>
                </a:lnTo>
                <a:lnTo>
                  <a:pt x="865796" y="1565801"/>
                </a:lnTo>
                <a:lnTo>
                  <a:pt x="861853" y="1565005"/>
                </a:lnTo>
                <a:lnTo>
                  <a:pt x="857647" y="1564209"/>
                </a:lnTo>
                <a:lnTo>
                  <a:pt x="853967" y="1563147"/>
                </a:lnTo>
                <a:lnTo>
                  <a:pt x="850287" y="1561820"/>
                </a:lnTo>
                <a:lnTo>
                  <a:pt x="846607" y="1560227"/>
                </a:lnTo>
                <a:lnTo>
                  <a:pt x="842664" y="1558634"/>
                </a:lnTo>
                <a:lnTo>
                  <a:pt x="839247" y="1556776"/>
                </a:lnTo>
                <a:lnTo>
                  <a:pt x="835829" y="1554918"/>
                </a:lnTo>
                <a:lnTo>
                  <a:pt x="832675" y="1552795"/>
                </a:lnTo>
                <a:lnTo>
                  <a:pt x="826629" y="1548017"/>
                </a:lnTo>
                <a:lnTo>
                  <a:pt x="820583" y="1542973"/>
                </a:lnTo>
                <a:lnTo>
                  <a:pt x="815589" y="1536868"/>
                </a:lnTo>
                <a:lnTo>
                  <a:pt x="810857" y="1530763"/>
                </a:lnTo>
                <a:lnTo>
                  <a:pt x="808754" y="1527312"/>
                </a:lnTo>
                <a:lnTo>
                  <a:pt x="806914" y="1524127"/>
                </a:lnTo>
                <a:lnTo>
                  <a:pt x="805074" y="1520145"/>
                </a:lnTo>
                <a:lnTo>
                  <a:pt x="803497" y="1516694"/>
                </a:lnTo>
                <a:lnTo>
                  <a:pt x="801920" y="1512978"/>
                </a:lnTo>
                <a:lnTo>
                  <a:pt x="800605" y="1509262"/>
                </a:lnTo>
                <a:lnTo>
                  <a:pt x="799554" y="1505546"/>
                </a:lnTo>
                <a:lnTo>
                  <a:pt x="798765" y="1501299"/>
                </a:lnTo>
                <a:lnTo>
                  <a:pt x="797977" y="1497317"/>
                </a:lnTo>
                <a:lnTo>
                  <a:pt x="797714" y="1493335"/>
                </a:lnTo>
                <a:lnTo>
                  <a:pt x="797188" y="1489088"/>
                </a:lnTo>
                <a:lnTo>
                  <a:pt x="796925" y="1485107"/>
                </a:lnTo>
                <a:lnTo>
                  <a:pt x="797188" y="1480594"/>
                </a:lnTo>
                <a:lnTo>
                  <a:pt x="797714" y="1476612"/>
                </a:lnTo>
                <a:lnTo>
                  <a:pt x="797977" y="1472365"/>
                </a:lnTo>
                <a:lnTo>
                  <a:pt x="798765" y="1468384"/>
                </a:lnTo>
                <a:lnTo>
                  <a:pt x="799554" y="1464667"/>
                </a:lnTo>
                <a:lnTo>
                  <a:pt x="800605" y="1460420"/>
                </a:lnTo>
                <a:lnTo>
                  <a:pt x="801920" y="1456704"/>
                </a:lnTo>
                <a:lnTo>
                  <a:pt x="803497" y="1452988"/>
                </a:lnTo>
                <a:lnTo>
                  <a:pt x="805074" y="1449537"/>
                </a:lnTo>
                <a:lnTo>
                  <a:pt x="806914" y="1446086"/>
                </a:lnTo>
                <a:lnTo>
                  <a:pt x="808754" y="1442636"/>
                </a:lnTo>
                <a:lnTo>
                  <a:pt x="810857" y="1439185"/>
                </a:lnTo>
                <a:lnTo>
                  <a:pt x="815589" y="1432814"/>
                </a:lnTo>
                <a:lnTo>
                  <a:pt x="820583" y="1427240"/>
                </a:lnTo>
                <a:lnTo>
                  <a:pt x="826629" y="1421931"/>
                </a:lnTo>
                <a:lnTo>
                  <a:pt x="832675" y="1417153"/>
                </a:lnTo>
                <a:lnTo>
                  <a:pt x="835829" y="1415030"/>
                </a:lnTo>
                <a:lnTo>
                  <a:pt x="839247" y="1412906"/>
                </a:lnTo>
                <a:lnTo>
                  <a:pt x="842664" y="1411048"/>
                </a:lnTo>
                <a:lnTo>
                  <a:pt x="846607" y="1409455"/>
                </a:lnTo>
                <a:lnTo>
                  <a:pt x="850287" y="1408393"/>
                </a:lnTo>
                <a:lnTo>
                  <a:pt x="853967" y="1406801"/>
                </a:lnTo>
                <a:lnTo>
                  <a:pt x="857647" y="1405739"/>
                </a:lnTo>
                <a:lnTo>
                  <a:pt x="861853" y="1404943"/>
                </a:lnTo>
                <a:lnTo>
                  <a:pt x="865796" y="1404146"/>
                </a:lnTo>
                <a:lnTo>
                  <a:pt x="869739" y="1403616"/>
                </a:lnTo>
                <a:lnTo>
                  <a:pt x="873945" y="1403350"/>
                </a:lnTo>
                <a:close/>
                <a:moveTo>
                  <a:pt x="1480345" y="795338"/>
                </a:moveTo>
                <a:lnTo>
                  <a:pt x="1484857" y="795603"/>
                </a:lnTo>
                <a:lnTo>
                  <a:pt x="1488839" y="795869"/>
                </a:lnTo>
                <a:lnTo>
                  <a:pt x="1493086" y="796134"/>
                </a:lnTo>
                <a:lnTo>
                  <a:pt x="1497068" y="797196"/>
                </a:lnTo>
                <a:lnTo>
                  <a:pt x="1500784" y="797727"/>
                </a:lnTo>
                <a:lnTo>
                  <a:pt x="1505031" y="799054"/>
                </a:lnTo>
                <a:lnTo>
                  <a:pt x="1508747" y="800381"/>
                </a:lnTo>
                <a:lnTo>
                  <a:pt x="1512198" y="801974"/>
                </a:lnTo>
                <a:lnTo>
                  <a:pt x="1515914" y="803567"/>
                </a:lnTo>
                <a:lnTo>
                  <a:pt x="1519365" y="805425"/>
                </a:lnTo>
                <a:lnTo>
                  <a:pt x="1522816" y="807283"/>
                </a:lnTo>
                <a:lnTo>
                  <a:pt x="1526266" y="809406"/>
                </a:lnTo>
                <a:lnTo>
                  <a:pt x="1532637" y="814184"/>
                </a:lnTo>
                <a:lnTo>
                  <a:pt x="1538211" y="819228"/>
                </a:lnTo>
                <a:lnTo>
                  <a:pt x="1543520" y="825068"/>
                </a:lnTo>
                <a:lnTo>
                  <a:pt x="1548298" y="831438"/>
                </a:lnTo>
                <a:lnTo>
                  <a:pt x="1550422" y="834624"/>
                </a:lnTo>
                <a:lnTo>
                  <a:pt x="1552545" y="838074"/>
                </a:lnTo>
                <a:lnTo>
                  <a:pt x="1554403" y="841791"/>
                </a:lnTo>
                <a:lnTo>
                  <a:pt x="1555996" y="845241"/>
                </a:lnTo>
                <a:lnTo>
                  <a:pt x="1557589" y="848958"/>
                </a:lnTo>
                <a:lnTo>
                  <a:pt x="1558650" y="852939"/>
                </a:lnTo>
                <a:lnTo>
                  <a:pt x="1559712" y="856655"/>
                </a:lnTo>
                <a:lnTo>
                  <a:pt x="1560509" y="860637"/>
                </a:lnTo>
                <a:lnTo>
                  <a:pt x="1561305" y="864884"/>
                </a:lnTo>
                <a:lnTo>
                  <a:pt x="1561836" y="868866"/>
                </a:lnTo>
                <a:lnTo>
                  <a:pt x="1562101" y="872847"/>
                </a:lnTo>
                <a:lnTo>
                  <a:pt x="1562101" y="877094"/>
                </a:lnTo>
                <a:lnTo>
                  <a:pt x="1562101" y="881342"/>
                </a:lnTo>
                <a:lnTo>
                  <a:pt x="1561836" y="885589"/>
                </a:lnTo>
                <a:lnTo>
                  <a:pt x="1561305" y="889570"/>
                </a:lnTo>
                <a:lnTo>
                  <a:pt x="1560509" y="893817"/>
                </a:lnTo>
                <a:lnTo>
                  <a:pt x="1559712" y="897534"/>
                </a:lnTo>
                <a:lnTo>
                  <a:pt x="1558650" y="901515"/>
                </a:lnTo>
                <a:lnTo>
                  <a:pt x="1557589" y="905497"/>
                </a:lnTo>
                <a:lnTo>
                  <a:pt x="1555996" y="908948"/>
                </a:lnTo>
                <a:lnTo>
                  <a:pt x="1554403" y="912664"/>
                </a:lnTo>
                <a:lnTo>
                  <a:pt x="1552545" y="916115"/>
                </a:lnTo>
                <a:lnTo>
                  <a:pt x="1550422" y="919565"/>
                </a:lnTo>
                <a:lnTo>
                  <a:pt x="1548298" y="923016"/>
                </a:lnTo>
                <a:lnTo>
                  <a:pt x="1543520" y="929387"/>
                </a:lnTo>
                <a:lnTo>
                  <a:pt x="1538211" y="934961"/>
                </a:lnTo>
                <a:lnTo>
                  <a:pt x="1532637" y="940270"/>
                </a:lnTo>
                <a:lnTo>
                  <a:pt x="1526266" y="945048"/>
                </a:lnTo>
                <a:lnTo>
                  <a:pt x="1522816" y="947171"/>
                </a:lnTo>
                <a:lnTo>
                  <a:pt x="1519365" y="949030"/>
                </a:lnTo>
                <a:lnTo>
                  <a:pt x="1515914" y="950888"/>
                </a:lnTo>
                <a:lnTo>
                  <a:pt x="1512198" y="952480"/>
                </a:lnTo>
                <a:lnTo>
                  <a:pt x="1508747" y="953808"/>
                </a:lnTo>
                <a:lnTo>
                  <a:pt x="1505031" y="955400"/>
                </a:lnTo>
                <a:lnTo>
                  <a:pt x="1500784" y="956197"/>
                </a:lnTo>
                <a:lnTo>
                  <a:pt x="1497068" y="957258"/>
                </a:lnTo>
                <a:lnTo>
                  <a:pt x="1493086" y="957789"/>
                </a:lnTo>
                <a:lnTo>
                  <a:pt x="1488839" y="958586"/>
                </a:lnTo>
                <a:lnTo>
                  <a:pt x="1484857" y="958851"/>
                </a:lnTo>
                <a:lnTo>
                  <a:pt x="1480345" y="958851"/>
                </a:lnTo>
                <a:lnTo>
                  <a:pt x="1476363" y="958851"/>
                </a:lnTo>
                <a:lnTo>
                  <a:pt x="1472116" y="958586"/>
                </a:lnTo>
                <a:lnTo>
                  <a:pt x="1468134" y="957789"/>
                </a:lnTo>
                <a:lnTo>
                  <a:pt x="1464153" y="957258"/>
                </a:lnTo>
                <a:lnTo>
                  <a:pt x="1459906" y="956197"/>
                </a:lnTo>
                <a:lnTo>
                  <a:pt x="1456189" y="955400"/>
                </a:lnTo>
                <a:lnTo>
                  <a:pt x="1452473" y="953808"/>
                </a:lnTo>
                <a:lnTo>
                  <a:pt x="1448757" y="952480"/>
                </a:lnTo>
                <a:lnTo>
                  <a:pt x="1445306" y="950888"/>
                </a:lnTo>
                <a:lnTo>
                  <a:pt x="1441325" y="949030"/>
                </a:lnTo>
                <a:lnTo>
                  <a:pt x="1437874" y="947171"/>
                </a:lnTo>
                <a:lnTo>
                  <a:pt x="1434954" y="945048"/>
                </a:lnTo>
                <a:lnTo>
                  <a:pt x="1428583" y="940270"/>
                </a:lnTo>
                <a:lnTo>
                  <a:pt x="1422478" y="934961"/>
                </a:lnTo>
                <a:lnTo>
                  <a:pt x="1417435" y="929387"/>
                </a:lnTo>
                <a:lnTo>
                  <a:pt x="1412922" y="923016"/>
                </a:lnTo>
                <a:lnTo>
                  <a:pt x="1410533" y="919565"/>
                </a:lnTo>
                <a:lnTo>
                  <a:pt x="1408675" y="916115"/>
                </a:lnTo>
                <a:lnTo>
                  <a:pt x="1406817" y="912664"/>
                </a:lnTo>
                <a:lnTo>
                  <a:pt x="1405224" y="908948"/>
                </a:lnTo>
                <a:lnTo>
                  <a:pt x="1403632" y="905497"/>
                </a:lnTo>
                <a:lnTo>
                  <a:pt x="1402304" y="901515"/>
                </a:lnTo>
                <a:lnTo>
                  <a:pt x="1401243" y="897534"/>
                </a:lnTo>
                <a:lnTo>
                  <a:pt x="1400446" y="893817"/>
                </a:lnTo>
                <a:lnTo>
                  <a:pt x="1399650" y="889570"/>
                </a:lnTo>
                <a:lnTo>
                  <a:pt x="1399385" y="885589"/>
                </a:lnTo>
                <a:lnTo>
                  <a:pt x="1398854" y="881342"/>
                </a:lnTo>
                <a:lnTo>
                  <a:pt x="1398588" y="877094"/>
                </a:lnTo>
                <a:lnTo>
                  <a:pt x="1398854" y="872847"/>
                </a:lnTo>
                <a:lnTo>
                  <a:pt x="1399385" y="868866"/>
                </a:lnTo>
                <a:lnTo>
                  <a:pt x="1399650" y="864884"/>
                </a:lnTo>
                <a:lnTo>
                  <a:pt x="1400446" y="860637"/>
                </a:lnTo>
                <a:lnTo>
                  <a:pt x="1401243" y="856655"/>
                </a:lnTo>
                <a:lnTo>
                  <a:pt x="1402304" y="852939"/>
                </a:lnTo>
                <a:lnTo>
                  <a:pt x="1403632" y="848958"/>
                </a:lnTo>
                <a:lnTo>
                  <a:pt x="1405224" y="845241"/>
                </a:lnTo>
                <a:lnTo>
                  <a:pt x="1406817" y="841791"/>
                </a:lnTo>
                <a:lnTo>
                  <a:pt x="1408675" y="838074"/>
                </a:lnTo>
                <a:lnTo>
                  <a:pt x="1410533" y="834624"/>
                </a:lnTo>
                <a:lnTo>
                  <a:pt x="1412922" y="831438"/>
                </a:lnTo>
                <a:lnTo>
                  <a:pt x="1417435" y="825068"/>
                </a:lnTo>
                <a:lnTo>
                  <a:pt x="1422478" y="819228"/>
                </a:lnTo>
                <a:lnTo>
                  <a:pt x="1428583" y="814184"/>
                </a:lnTo>
                <a:lnTo>
                  <a:pt x="1434954" y="809406"/>
                </a:lnTo>
                <a:lnTo>
                  <a:pt x="1437874" y="807283"/>
                </a:lnTo>
                <a:lnTo>
                  <a:pt x="1441325" y="805425"/>
                </a:lnTo>
                <a:lnTo>
                  <a:pt x="1445306" y="803567"/>
                </a:lnTo>
                <a:lnTo>
                  <a:pt x="1448757" y="801974"/>
                </a:lnTo>
                <a:lnTo>
                  <a:pt x="1452473" y="800381"/>
                </a:lnTo>
                <a:lnTo>
                  <a:pt x="1456189" y="799054"/>
                </a:lnTo>
                <a:lnTo>
                  <a:pt x="1459906" y="797727"/>
                </a:lnTo>
                <a:lnTo>
                  <a:pt x="1464153" y="797196"/>
                </a:lnTo>
                <a:lnTo>
                  <a:pt x="1468134" y="796134"/>
                </a:lnTo>
                <a:lnTo>
                  <a:pt x="1472116" y="795869"/>
                </a:lnTo>
                <a:lnTo>
                  <a:pt x="1476363" y="795603"/>
                </a:lnTo>
                <a:lnTo>
                  <a:pt x="1480345" y="795338"/>
                </a:lnTo>
                <a:close/>
                <a:moveTo>
                  <a:pt x="876984" y="177800"/>
                </a:moveTo>
                <a:lnTo>
                  <a:pt x="883326" y="178065"/>
                </a:lnTo>
                <a:lnTo>
                  <a:pt x="889669" y="179124"/>
                </a:lnTo>
                <a:lnTo>
                  <a:pt x="895482" y="180713"/>
                </a:lnTo>
                <a:lnTo>
                  <a:pt x="901032" y="182832"/>
                </a:lnTo>
                <a:lnTo>
                  <a:pt x="906581" y="185215"/>
                </a:lnTo>
                <a:lnTo>
                  <a:pt x="911867" y="188393"/>
                </a:lnTo>
                <a:lnTo>
                  <a:pt x="916359" y="191836"/>
                </a:lnTo>
                <a:lnTo>
                  <a:pt x="920851" y="196074"/>
                </a:lnTo>
                <a:lnTo>
                  <a:pt x="924815" y="200311"/>
                </a:lnTo>
                <a:lnTo>
                  <a:pt x="928251" y="205078"/>
                </a:lnTo>
                <a:lnTo>
                  <a:pt x="931422" y="210375"/>
                </a:lnTo>
                <a:lnTo>
                  <a:pt x="934065" y="215672"/>
                </a:lnTo>
                <a:lnTo>
                  <a:pt x="936179" y="221498"/>
                </a:lnTo>
                <a:lnTo>
                  <a:pt x="937764" y="227325"/>
                </a:lnTo>
                <a:lnTo>
                  <a:pt x="938821" y="233681"/>
                </a:lnTo>
                <a:lnTo>
                  <a:pt x="939086" y="240037"/>
                </a:lnTo>
                <a:lnTo>
                  <a:pt x="939086" y="766534"/>
                </a:lnTo>
                <a:lnTo>
                  <a:pt x="945956" y="770772"/>
                </a:lnTo>
                <a:lnTo>
                  <a:pt x="952827" y="775539"/>
                </a:lnTo>
                <a:lnTo>
                  <a:pt x="959169" y="780835"/>
                </a:lnTo>
                <a:lnTo>
                  <a:pt x="964983" y="786397"/>
                </a:lnTo>
                <a:lnTo>
                  <a:pt x="971061" y="792488"/>
                </a:lnTo>
                <a:lnTo>
                  <a:pt x="976082" y="798844"/>
                </a:lnTo>
                <a:lnTo>
                  <a:pt x="980839" y="805465"/>
                </a:lnTo>
                <a:lnTo>
                  <a:pt x="985331" y="812351"/>
                </a:lnTo>
                <a:lnTo>
                  <a:pt x="989295" y="819502"/>
                </a:lnTo>
                <a:lnTo>
                  <a:pt x="992995" y="826917"/>
                </a:lnTo>
                <a:lnTo>
                  <a:pt x="995902" y="834862"/>
                </a:lnTo>
                <a:lnTo>
                  <a:pt x="998545" y="843072"/>
                </a:lnTo>
                <a:lnTo>
                  <a:pt x="1000394" y="851282"/>
                </a:lnTo>
                <a:lnTo>
                  <a:pt x="1001980" y="859757"/>
                </a:lnTo>
                <a:lnTo>
                  <a:pt x="1002773" y="868497"/>
                </a:lnTo>
                <a:lnTo>
                  <a:pt x="1003301" y="877236"/>
                </a:lnTo>
                <a:lnTo>
                  <a:pt x="1002773" y="883857"/>
                </a:lnTo>
                <a:lnTo>
                  <a:pt x="1002244" y="889948"/>
                </a:lnTo>
                <a:lnTo>
                  <a:pt x="1001716" y="896569"/>
                </a:lnTo>
                <a:lnTo>
                  <a:pt x="1000394" y="902925"/>
                </a:lnTo>
                <a:lnTo>
                  <a:pt x="999073" y="909017"/>
                </a:lnTo>
                <a:lnTo>
                  <a:pt x="997223" y="915108"/>
                </a:lnTo>
                <a:lnTo>
                  <a:pt x="995373" y="921199"/>
                </a:lnTo>
                <a:lnTo>
                  <a:pt x="993259" y="926761"/>
                </a:lnTo>
                <a:lnTo>
                  <a:pt x="990352" y="932322"/>
                </a:lnTo>
                <a:lnTo>
                  <a:pt x="987445" y="938149"/>
                </a:lnTo>
                <a:lnTo>
                  <a:pt x="984803" y="943446"/>
                </a:lnTo>
                <a:lnTo>
                  <a:pt x="981367" y="948478"/>
                </a:lnTo>
                <a:lnTo>
                  <a:pt x="977932" y="953509"/>
                </a:lnTo>
                <a:lnTo>
                  <a:pt x="973968" y="958541"/>
                </a:lnTo>
                <a:lnTo>
                  <a:pt x="970004" y="962779"/>
                </a:lnTo>
                <a:lnTo>
                  <a:pt x="965512" y="967281"/>
                </a:lnTo>
                <a:lnTo>
                  <a:pt x="961284" y="971783"/>
                </a:lnTo>
                <a:lnTo>
                  <a:pt x="956527" y="975756"/>
                </a:lnTo>
                <a:lnTo>
                  <a:pt x="951770" y="979464"/>
                </a:lnTo>
                <a:lnTo>
                  <a:pt x="946749" y="982906"/>
                </a:lnTo>
                <a:lnTo>
                  <a:pt x="941728" y="986349"/>
                </a:lnTo>
                <a:lnTo>
                  <a:pt x="936443" y="989527"/>
                </a:lnTo>
                <a:lnTo>
                  <a:pt x="930893" y="992441"/>
                </a:lnTo>
                <a:lnTo>
                  <a:pt x="925344" y="994824"/>
                </a:lnTo>
                <a:lnTo>
                  <a:pt x="919530" y="996943"/>
                </a:lnTo>
                <a:lnTo>
                  <a:pt x="913716" y="999062"/>
                </a:lnTo>
                <a:lnTo>
                  <a:pt x="907374" y="1000915"/>
                </a:lnTo>
                <a:lnTo>
                  <a:pt x="901560" y="1001975"/>
                </a:lnTo>
                <a:lnTo>
                  <a:pt x="895218" y="1003299"/>
                </a:lnTo>
                <a:lnTo>
                  <a:pt x="888611" y="1004358"/>
                </a:lnTo>
                <a:lnTo>
                  <a:pt x="882269" y="1004623"/>
                </a:lnTo>
                <a:lnTo>
                  <a:pt x="875663" y="1004888"/>
                </a:lnTo>
                <a:lnTo>
                  <a:pt x="866678" y="1004623"/>
                </a:lnTo>
                <a:lnTo>
                  <a:pt x="857693" y="1003564"/>
                </a:lnTo>
                <a:lnTo>
                  <a:pt x="849236" y="1001975"/>
                </a:lnTo>
                <a:lnTo>
                  <a:pt x="840780" y="999856"/>
                </a:lnTo>
                <a:lnTo>
                  <a:pt x="832324" y="997473"/>
                </a:lnTo>
                <a:lnTo>
                  <a:pt x="824396" y="994030"/>
                </a:lnTo>
                <a:lnTo>
                  <a:pt x="816732" y="990587"/>
                </a:lnTo>
                <a:lnTo>
                  <a:pt x="809333" y="986084"/>
                </a:lnTo>
                <a:lnTo>
                  <a:pt x="802198" y="981317"/>
                </a:lnTo>
                <a:lnTo>
                  <a:pt x="795591" y="976286"/>
                </a:lnTo>
                <a:lnTo>
                  <a:pt x="788984" y="970724"/>
                </a:lnTo>
                <a:lnTo>
                  <a:pt x="783170" y="964633"/>
                </a:lnTo>
                <a:lnTo>
                  <a:pt x="777357" y="958541"/>
                </a:lnTo>
                <a:lnTo>
                  <a:pt x="772600" y="951920"/>
                </a:lnTo>
                <a:lnTo>
                  <a:pt x="767843" y="944770"/>
                </a:lnTo>
                <a:lnTo>
                  <a:pt x="763351" y="937354"/>
                </a:lnTo>
                <a:lnTo>
                  <a:pt x="413204" y="937354"/>
                </a:lnTo>
                <a:lnTo>
                  <a:pt x="406597" y="937090"/>
                </a:lnTo>
                <a:lnTo>
                  <a:pt x="400519" y="936295"/>
                </a:lnTo>
                <a:lnTo>
                  <a:pt x="394705" y="934706"/>
                </a:lnTo>
                <a:lnTo>
                  <a:pt x="388627" y="932322"/>
                </a:lnTo>
                <a:lnTo>
                  <a:pt x="383342" y="929939"/>
                </a:lnTo>
                <a:lnTo>
                  <a:pt x="378321" y="926761"/>
                </a:lnTo>
                <a:lnTo>
                  <a:pt x="373564" y="923053"/>
                </a:lnTo>
                <a:lnTo>
                  <a:pt x="368808" y="919345"/>
                </a:lnTo>
                <a:lnTo>
                  <a:pt x="365108" y="914843"/>
                </a:lnTo>
                <a:lnTo>
                  <a:pt x="361408" y="909811"/>
                </a:lnTo>
                <a:lnTo>
                  <a:pt x="358237" y="904779"/>
                </a:lnTo>
                <a:lnTo>
                  <a:pt x="355859" y="899483"/>
                </a:lnTo>
                <a:lnTo>
                  <a:pt x="353480" y="893921"/>
                </a:lnTo>
                <a:lnTo>
                  <a:pt x="352159" y="887830"/>
                </a:lnTo>
                <a:lnTo>
                  <a:pt x="351102" y="881474"/>
                </a:lnTo>
                <a:lnTo>
                  <a:pt x="350838" y="875382"/>
                </a:lnTo>
                <a:lnTo>
                  <a:pt x="351102" y="868761"/>
                </a:lnTo>
                <a:lnTo>
                  <a:pt x="352159" y="862670"/>
                </a:lnTo>
                <a:lnTo>
                  <a:pt x="353480" y="856844"/>
                </a:lnTo>
                <a:lnTo>
                  <a:pt x="355859" y="850752"/>
                </a:lnTo>
                <a:lnTo>
                  <a:pt x="358237" y="845456"/>
                </a:lnTo>
                <a:lnTo>
                  <a:pt x="361408" y="840424"/>
                </a:lnTo>
                <a:lnTo>
                  <a:pt x="365108" y="835392"/>
                </a:lnTo>
                <a:lnTo>
                  <a:pt x="368808" y="831154"/>
                </a:lnTo>
                <a:lnTo>
                  <a:pt x="373564" y="827447"/>
                </a:lnTo>
                <a:lnTo>
                  <a:pt x="378321" y="823474"/>
                </a:lnTo>
                <a:lnTo>
                  <a:pt x="383342" y="820296"/>
                </a:lnTo>
                <a:lnTo>
                  <a:pt x="388627" y="817913"/>
                </a:lnTo>
                <a:lnTo>
                  <a:pt x="394705" y="815794"/>
                </a:lnTo>
                <a:lnTo>
                  <a:pt x="400519" y="814205"/>
                </a:lnTo>
                <a:lnTo>
                  <a:pt x="406597" y="813146"/>
                </a:lnTo>
                <a:lnTo>
                  <a:pt x="413204" y="812881"/>
                </a:lnTo>
                <a:lnTo>
                  <a:pt x="765465" y="812881"/>
                </a:lnTo>
                <a:lnTo>
                  <a:pt x="770222" y="805730"/>
                </a:lnTo>
                <a:lnTo>
                  <a:pt x="775507" y="798579"/>
                </a:lnTo>
                <a:lnTo>
                  <a:pt x="780792" y="791959"/>
                </a:lnTo>
                <a:lnTo>
                  <a:pt x="786870" y="785602"/>
                </a:lnTo>
                <a:lnTo>
                  <a:pt x="793477" y="779511"/>
                </a:lnTo>
                <a:lnTo>
                  <a:pt x="800348" y="774214"/>
                </a:lnTo>
                <a:lnTo>
                  <a:pt x="807483" y="769183"/>
                </a:lnTo>
                <a:lnTo>
                  <a:pt x="815147" y="764945"/>
                </a:lnTo>
                <a:lnTo>
                  <a:pt x="815147" y="240037"/>
                </a:lnTo>
                <a:lnTo>
                  <a:pt x="815411" y="233681"/>
                </a:lnTo>
                <a:lnTo>
                  <a:pt x="816204" y="227325"/>
                </a:lnTo>
                <a:lnTo>
                  <a:pt x="817789" y="221498"/>
                </a:lnTo>
                <a:lnTo>
                  <a:pt x="819639" y="215672"/>
                </a:lnTo>
                <a:lnTo>
                  <a:pt x="822546" y="210375"/>
                </a:lnTo>
                <a:lnTo>
                  <a:pt x="825717" y="205078"/>
                </a:lnTo>
                <a:lnTo>
                  <a:pt x="829153" y="200311"/>
                </a:lnTo>
                <a:lnTo>
                  <a:pt x="833116" y="196074"/>
                </a:lnTo>
                <a:lnTo>
                  <a:pt x="837609" y="191836"/>
                </a:lnTo>
                <a:lnTo>
                  <a:pt x="842366" y="188393"/>
                </a:lnTo>
                <a:lnTo>
                  <a:pt x="847387" y="185215"/>
                </a:lnTo>
                <a:lnTo>
                  <a:pt x="852936" y="182832"/>
                </a:lnTo>
                <a:lnTo>
                  <a:pt x="858486" y="180713"/>
                </a:lnTo>
                <a:lnTo>
                  <a:pt x="864564" y="179124"/>
                </a:lnTo>
                <a:lnTo>
                  <a:pt x="870642" y="178065"/>
                </a:lnTo>
                <a:lnTo>
                  <a:pt x="876984" y="177800"/>
                </a:lnTo>
                <a:close/>
                <a:moveTo>
                  <a:pt x="856991" y="124392"/>
                </a:moveTo>
                <a:lnTo>
                  <a:pt x="837683" y="125450"/>
                </a:lnTo>
                <a:lnTo>
                  <a:pt x="818374" y="126774"/>
                </a:lnTo>
                <a:lnTo>
                  <a:pt x="799594" y="128362"/>
                </a:lnTo>
                <a:lnTo>
                  <a:pt x="780550" y="130479"/>
                </a:lnTo>
                <a:lnTo>
                  <a:pt x="762034" y="132861"/>
                </a:lnTo>
                <a:lnTo>
                  <a:pt x="743255" y="136037"/>
                </a:lnTo>
                <a:lnTo>
                  <a:pt x="725004" y="139478"/>
                </a:lnTo>
                <a:lnTo>
                  <a:pt x="706489" y="143712"/>
                </a:lnTo>
                <a:lnTo>
                  <a:pt x="688502" y="147947"/>
                </a:lnTo>
                <a:lnTo>
                  <a:pt x="670516" y="152975"/>
                </a:lnTo>
                <a:lnTo>
                  <a:pt x="653059" y="158269"/>
                </a:lnTo>
                <a:lnTo>
                  <a:pt x="635337" y="164091"/>
                </a:lnTo>
                <a:lnTo>
                  <a:pt x="617880" y="169914"/>
                </a:lnTo>
                <a:lnTo>
                  <a:pt x="600687" y="176530"/>
                </a:lnTo>
                <a:lnTo>
                  <a:pt x="583759" y="183412"/>
                </a:lnTo>
                <a:lnTo>
                  <a:pt x="567095" y="191087"/>
                </a:lnTo>
                <a:lnTo>
                  <a:pt x="550432" y="198762"/>
                </a:lnTo>
                <a:lnTo>
                  <a:pt x="534297" y="206967"/>
                </a:lnTo>
                <a:lnTo>
                  <a:pt x="517898" y="215436"/>
                </a:lnTo>
                <a:lnTo>
                  <a:pt x="502292" y="224170"/>
                </a:lnTo>
                <a:lnTo>
                  <a:pt x="486686" y="233698"/>
                </a:lnTo>
                <a:lnTo>
                  <a:pt x="471345" y="242961"/>
                </a:lnTo>
                <a:lnTo>
                  <a:pt x="456268" y="253018"/>
                </a:lnTo>
                <a:lnTo>
                  <a:pt x="441192" y="263340"/>
                </a:lnTo>
                <a:lnTo>
                  <a:pt x="426379" y="274191"/>
                </a:lnTo>
                <a:lnTo>
                  <a:pt x="412361" y="285042"/>
                </a:lnTo>
                <a:lnTo>
                  <a:pt x="398342" y="296423"/>
                </a:lnTo>
                <a:lnTo>
                  <a:pt x="384588" y="308333"/>
                </a:lnTo>
                <a:lnTo>
                  <a:pt x="371098" y="320243"/>
                </a:lnTo>
                <a:lnTo>
                  <a:pt x="357608" y="332417"/>
                </a:lnTo>
                <a:lnTo>
                  <a:pt x="344648" y="344856"/>
                </a:lnTo>
                <a:lnTo>
                  <a:pt x="332216" y="358089"/>
                </a:lnTo>
                <a:lnTo>
                  <a:pt x="319784" y="371323"/>
                </a:lnTo>
                <a:lnTo>
                  <a:pt x="307617" y="384820"/>
                </a:lnTo>
                <a:lnTo>
                  <a:pt x="295979" y="398583"/>
                </a:lnTo>
                <a:lnTo>
                  <a:pt x="284870" y="412610"/>
                </a:lnTo>
                <a:lnTo>
                  <a:pt x="273761" y="427167"/>
                </a:lnTo>
                <a:lnTo>
                  <a:pt x="263181" y="441458"/>
                </a:lnTo>
                <a:lnTo>
                  <a:pt x="252865" y="456544"/>
                </a:lnTo>
                <a:lnTo>
                  <a:pt x="242814" y="471630"/>
                </a:lnTo>
                <a:lnTo>
                  <a:pt x="233027" y="486980"/>
                </a:lnTo>
                <a:lnTo>
                  <a:pt x="224034" y="502596"/>
                </a:lnTo>
                <a:lnTo>
                  <a:pt x="215041" y="518740"/>
                </a:lnTo>
                <a:lnTo>
                  <a:pt x="206577" y="534620"/>
                </a:lnTo>
                <a:lnTo>
                  <a:pt x="198377" y="551029"/>
                </a:lnTo>
                <a:lnTo>
                  <a:pt x="190707" y="567438"/>
                </a:lnTo>
                <a:lnTo>
                  <a:pt x="183301" y="584112"/>
                </a:lnTo>
                <a:lnTo>
                  <a:pt x="176424" y="601315"/>
                </a:lnTo>
                <a:lnTo>
                  <a:pt x="169811" y="618253"/>
                </a:lnTo>
                <a:lnTo>
                  <a:pt x="163992" y="635986"/>
                </a:lnTo>
                <a:lnTo>
                  <a:pt x="157908" y="653454"/>
                </a:lnTo>
                <a:lnTo>
                  <a:pt x="152883" y="670921"/>
                </a:lnTo>
                <a:lnTo>
                  <a:pt x="147857" y="689183"/>
                </a:lnTo>
                <a:lnTo>
                  <a:pt x="143625" y="707180"/>
                </a:lnTo>
                <a:lnTo>
                  <a:pt x="139393" y="725707"/>
                </a:lnTo>
                <a:lnTo>
                  <a:pt x="135955" y="743704"/>
                </a:lnTo>
                <a:lnTo>
                  <a:pt x="132781" y="762495"/>
                </a:lnTo>
                <a:lnTo>
                  <a:pt x="130400" y="781551"/>
                </a:lnTo>
                <a:lnTo>
                  <a:pt x="128019" y="800342"/>
                </a:lnTo>
                <a:lnTo>
                  <a:pt x="126168" y="819133"/>
                </a:lnTo>
                <a:lnTo>
                  <a:pt x="125110" y="838189"/>
                </a:lnTo>
                <a:lnTo>
                  <a:pt x="124316" y="857509"/>
                </a:lnTo>
                <a:lnTo>
                  <a:pt x="124052" y="877094"/>
                </a:lnTo>
                <a:lnTo>
                  <a:pt x="124316" y="896414"/>
                </a:lnTo>
                <a:lnTo>
                  <a:pt x="125110" y="915735"/>
                </a:lnTo>
                <a:lnTo>
                  <a:pt x="126168" y="934791"/>
                </a:lnTo>
                <a:lnTo>
                  <a:pt x="128019" y="953846"/>
                </a:lnTo>
                <a:lnTo>
                  <a:pt x="130400" y="972637"/>
                </a:lnTo>
                <a:lnTo>
                  <a:pt x="132781" y="991428"/>
                </a:lnTo>
                <a:lnTo>
                  <a:pt x="135955" y="1009955"/>
                </a:lnTo>
                <a:lnTo>
                  <a:pt x="139393" y="1028481"/>
                </a:lnTo>
                <a:lnTo>
                  <a:pt x="143625" y="1046743"/>
                </a:lnTo>
                <a:lnTo>
                  <a:pt x="147857" y="1065005"/>
                </a:lnTo>
                <a:lnTo>
                  <a:pt x="152883" y="1082737"/>
                </a:lnTo>
                <a:lnTo>
                  <a:pt x="157908" y="1100734"/>
                </a:lnTo>
                <a:lnTo>
                  <a:pt x="163992" y="1118202"/>
                </a:lnTo>
                <a:lnTo>
                  <a:pt x="169811" y="1135405"/>
                </a:lnTo>
                <a:lnTo>
                  <a:pt x="176424" y="1152608"/>
                </a:lnTo>
                <a:lnTo>
                  <a:pt x="183301" y="1169547"/>
                </a:lnTo>
                <a:lnTo>
                  <a:pt x="190707" y="1186485"/>
                </a:lnTo>
                <a:lnTo>
                  <a:pt x="198377" y="1203159"/>
                </a:lnTo>
                <a:lnTo>
                  <a:pt x="206577" y="1219568"/>
                </a:lnTo>
                <a:lnTo>
                  <a:pt x="215041" y="1235448"/>
                </a:lnTo>
                <a:lnTo>
                  <a:pt x="224034" y="1251592"/>
                </a:lnTo>
                <a:lnTo>
                  <a:pt x="233027" y="1267208"/>
                </a:lnTo>
                <a:lnTo>
                  <a:pt x="242814" y="1282558"/>
                </a:lnTo>
                <a:lnTo>
                  <a:pt x="252865" y="1297644"/>
                </a:lnTo>
                <a:lnTo>
                  <a:pt x="263181" y="1312200"/>
                </a:lnTo>
                <a:lnTo>
                  <a:pt x="273761" y="1327021"/>
                </a:lnTo>
                <a:lnTo>
                  <a:pt x="284870" y="1341578"/>
                </a:lnTo>
                <a:lnTo>
                  <a:pt x="295979" y="1355605"/>
                </a:lnTo>
                <a:lnTo>
                  <a:pt x="307617" y="1369368"/>
                </a:lnTo>
                <a:lnTo>
                  <a:pt x="319784" y="1382865"/>
                </a:lnTo>
                <a:lnTo>
                  <a:pt x="332216" y="1396099"/>
                </a:lnTo>
                <a:lnTo>
                  <a:pt x="344648" y="1408803"/>
                </a:lnTo>
                <a:lnTo>
                  <a:pt x="357608" y="1421771"/>
                </a:lnTo>
                <a:lnTo>
                  <a:pt x="371098" y="1433946"/>
                </a:lnTo>
                <a:lnTo>
                  <a:pt x="384588" y="1445855"/>
                </a:lnTo>
                <a:lnTo>
                  <a:pt x="398342" y="1457501"/>
                </a:lnTo>
                <a:lnTo>
                  <a:pt x="412361" y="1469146"/>
                </a:lnTo>
                <a:lnTo>
                  <a:pt x="426379" y="1479997"/>
                </a:lnTo>
                <a:lnTo>
                  <a:pt x="441192" y="1490848"/>
                </a:lnTo>
                <a:lnTo>
                  <a:pt x="456268" y="1501170"/>
                </a:lnTo>
                <a:lnTo>
                  <a:pt x="471345" y="1511227"/>
                </a:lnTo>
                <a:lnTo>
                  <a:pt x="486686" y="1520490"/>
                </a:lnTo>
                <a:lnTo>
                  <a:pt x="502292" y="1530018"/>
                </a:lnTo>
                <a:lnTo>
                  <a:pt x="517898" y="1538752"/>
                </a:lnTo>
                <a:lnTo>
                  <a:pt x="534297" y="1547221"/>
                </a:lnTo>
                <a:lnTo>
                  <a:pt x="550432" y="1555426"/>
                </a:lnTo>
                <a:lnTo>
                  <a:pt x="567095" y="1563101"/>
                </a:lnTo>
                <a:lnTo>
                  <a:pt x="583759" y="1570512"/>
                </a:lnTo>
                <a:lnTo>
                  <a:pt x="600687" y="1577393"/>
                </a:lnTo>
                <a:lnTo>
                  <a:pt x="617880" y="1583745"/>
                </a:lnTo>
                <a:lnTo>
                  <a:pt x="635337" y="1590097"/>
                </a:lnTo>
                <a:lnTo>
                  <a:pt x="653059" y="1595655"/>
                </a:lnTo>
                <a:lnTo>
                  <a:pt x="670516" y="1601213"/>
                </a:lnTo>
                <a:lnTo>
                  <a:pt x="688502" y="1605712"/>
                </a:lnTo>
                <a:lnTo>
                  <a:pt x="706489" y="1610476"/>
                </a:lnTo>
                <a:lnTo>
                  <a:pt x="725004" y="1614181"/>
                </a:lnTo>
                <a:lnTo>
                  <a:pt x="743255" y="1618151"/>
                </a:lnTo>
                <a:lnTo>
                  <a:pt x="762034" y="1620798"/>
                </a:lnTo>
                <a:lnTo>
                  <a:pt x="780550" y="1623709"/>
                </a:lnTo>
                <a:lnTo>
                  <a:pt x="799594" y="1625826"/>
                </a:lnTo>
                <a:lnTo>
                  <a:pt x="818374" y="1627414"/>
                </a:lnTo>
                <a:lnTo>
                  <a:pt x="837683" y="1628738"/>
                </a:lnTo>
                <a:lnTo>
                  <a:pt x="856991" y="1629267"/>
                </a:lnTo>
                <a:lnTo>
                  <a:pt x="876300" y="1629532"/>
                </a:lnTo>
                <a:lnTo>
                  <a:pt x="895873" y="1629267"/>
                </a:lnTo>
                <a:lnTo>
                  <a:pt x="914918" y="1628738"/>
                </a:lnTo>
                <a:lnTo>
                  <a:pt x="933962" y="1627414"/>
                </a:lnTo>
                <a:lnTo>
                  <a:pt x="953271" y="1625826"/>
                </a:lnTo>
                <a:lnTo>
                  <a:pt x="972050" y="1623709"/>
                </a:lnTo>
                <a:lnTo>
                  <a:pt x="990830" y="1620798"/>
                </a:lnTo>
                <a:lnTo>
                  <a:pt x="1009345" y="1618151"/>
                </a:lnTo>
                <a:lnTo>
                  <a:pt x="1027861" y="1614181"/>
                </a:lnTo>
                <a:lnTo>
                  <a:pt x="1045847" y="1610476"/>
                </a:lnTo>
                <a:lnTo>
                  <a:pt x="1064098" y="1605712"/>
                </a:lnTo>
                <a:lnTo>
                  <a:pt x="1082084" y="1601213"/>
                </a:lnTo>
                <a:lnTo>
                  <a:pt x="1099806" y="1595655"/>
                </a:lnTo>
                <a:lnTo>
                  <a:pt x="1117263" y="1590097"/>
                </a:lnTo>
                <a:lnTo>
                  <a:pt x="1134720" y="1583745"/>
                </a:lnTo>
                <a:lnTo>
                  <a:pt x="1151913" y="1577393"/>
                </a:lnTo>
                <a:lnTo>
                  <a:pt x="1168841" y="1570512"/>
                </a:lnTo>
                <a:lnTo>
                  <a:pt x="1185769" y="1563101"/>
                </a:lnTo>
                <a:lnTo>
                  <a:pt x="1201904" y="1555426"/>
                </a:lnTo>
                <a:lnTo>
                  <a:pt x="1218568" y="1547221"/>
                </a:lnTo>
                <a:lnTo>
                  <a:pt x="1234702" y="1538752"/>
                </a:lnTo>
                <a:lnTo>
                  <a:pt x="1250573" y="1530018"/>
                </a:lnTo>
                <a:lnTo>
                  <a:pt x="1265914" y="1520490"/>
                </a:lnTo>
                <a:lnTo>
                  <a:pt x="1281255" y="1511227"/>
                </a:lnTo>
                <a:lnTo>
                  <a:pt x="1296596" y="1501170"/>
                </a:lnTo>
                <a:lnTo>
                  <a:pt x="1311408" y="1490848"/>
                </a:lnTo>
                <a:lnTo>
                  <a:pt x="1325956" y="1479997"/>
                </a:lnTo>
                <a:lnTo>
                  <a:pt x="1340504" y="1469146"/>
                </a:lnTo>
                <a:lnTo>
                  <a:pt x="1354522" y="1457501"/>
                </a:lnTo>
                <a:lnTo>
                  <a:pt x="1368277" y="1445855"/>
                </a:lnTo>
                <a:lnTo>
                  <a:pt x="1381766" y="1433946"/>
                </a:lnTo>
                <a:lnTo>
                  <a:pt x="1394991" y="1421771"/>
                </a:lnTo>
                <a:lnTo>
                  <a:pt x="1407952" y="1408803"/>
                </a:lnTo>
                <a:lnTo>
                  <a:pt x="1420384" y="1396099"/>
                </a:lnTo>
                <a:lnTo>
                  <a:pt x="1432815" y="1382865"/>
                </a:lnTo>
                <a:lnTo>
                  <a:pt x="1444718" y="1369368"/>
                </a:lnTo>
                <a:lnTo>
                  <a:pt x="1456356" y="1355605"/>
                </a:lnTo>
                <a:lnTo>
                  <a:pt x="1467730" y="1341578"/>
                </a:lnTo>
                <a:lnTo>
                  <a:pt x="1479104" y="1327021"/>
                </a:lnTo>
                <a:lnTo>
                  <a:pt x="1489684" y="1312200"/>
                </a:lnTo>
                <a:lnTo>
                  <a:pt x="1499735" y="1297644"/>
                </a:lnTo>
                <a:lnTo>
                  <a:pt x="1509786" y="1282558"/>
                </a:lnTo>
                <a:lnTo>
                  <a:pt x="1519308" y="1267208"/>
                </a:lnTo>
                <a:lnTo>
                  <a:pt x="1528830" y="1251592"/>
                </a:lnTo>
                <a:lnTo>
                  <a:pt x="1537559" y="1235448"/>
                </a:lnTo>
                <a:lnTo>
                  <a:pt x="1546023" y="1219568"/>
                </a:lnTo>
                <a:lnTo>
                  <a:pt x="1554223" y="1203159"/>
                </a:lnTo>
                <a:lnTo>
                  <a:pt x="1561893" y="1186485"/>
                </a:lnTo>
                <a:lnTo>
                  <a:pt x="1569299" y="1169547"/>
                </a:lnTo>
                <a:lnTo>
                  <a:pt x="1576176" y="1152608"/>
                </a:lnTo>
                <a:lnTo>
                  <a:pt x="1582789" y="1135405"/>
                </a:lnTo>
                <a:lnTo>
                  <a:pt x="1588873" y="1118202"/>
                </a:lnTo>
                <a:lnTo>
                  <a:pt x="1594692" y="1100734"/>
                </a:lnTo>
                <a:lnTo>
                  <a:pt x="1599982" y="1082737"/>
                </a:lnTo>
                <a:lnTo>
                  <a:pt x="1604743" y="1065005"/>
                </a:lnTo>
                <a:lnTo>
                  <a:pt x="1608975" y="1046743"/>
                </a:lnTo>
                <a:lnTo>
                  <a:pt x="1613207" y="1028481"/>
                </a:lnTo>
                <a:lnTo>
                  <a:pt x="1616645" y="1009955"/>
                </a:lnTo>
                <a:lnTo>
                  <a:pt x="1619555" y="991428"/>
                </a:lnTo>
                <a:lnTo>
                  <a:pt x="1622464" y="972637"/>
                </a:lnTo>
                <a:lnTo>
                  <a:pt x="1624581" y="953846"/>
                </a:lnTo>
                <a:lnTo>
                  <a:pt x="1626168" y="934791"/>
                </a:lnTo>
                <a:lnTo>
                  <a:pt x="1627490" y="915735"/>
                </a:lnTo>
                <a:lnTo>
                  <a:pt x="1628019" y="896414"/>
                </a:lnTo>
                <a:lnTo>
                  <a:pt x="1628548" y="877094"/>
                </a:lnTo>
                <a:lnTo>
                  <a:pt x="1628019" y="857509"/>
                </a:lnTo>
                <a:lnTo>
                  <a:pt x="1627490" y="838189"/>
                </a:lnTo>
                <a:lnTo>
                  <a:pt x="1626168" y="819133"/>
                </a:lnTo>
                <a:lnTo>
                  <a:pt x="1624581" y="800342"/>
                </a:lnTo>
                <a:lnTo>
                  <a:pt x="1622464" y="781551"/>
                </a:lnTo>
                <a:lnTo>
                  <a:pt x="1619555" y="762495"/>
                </a:lnTo>
                <a:lnTo>
                  <a:pt x="1616645" y="743704"/>
                </a:lnTo>
                <a:lnTo>
                  <a:pt x="1613207" y="725707"/>
                </a:lnTo>
                <a:lnTo>
                  <a:pt x="1608975" y="707180"/>
                </a:lnTo>
                <a:lnTo>
                  <a:pt x="1604743" y="689183"/>
                </a:lnTo>
                <a:lnTo>
                  <a:pt x="1599982" y="670921"/>
                </a:lnTo>
                <a:lnTo>
                  <a:pt x="1594692" y="653454"/>
                </a:lnTo>
                <a:lnTo>
                  <a:pt x="1588873" y="635986"/>
                </a:lnTo>
                <a:lnTo>
                  <a:pt x="1582789" y="618253"/>
                </a:lnTo>
                <a:lnTo>
                  <a:pt x="1576176" y="601315"/>
                </a:lnTo>
                <a:lnTo>
                  <a:pt x="1569299" y="584112"/>
                </a:lnTo>
                <a:lnTo>
                  <a:pt x="1561893" y="567438"/>
                </a:lnTo>
                <a:lnTo>
                  <a:pt x="1554223" y="551029"/>
                </a:lnTo>
                <a:lnTo>
                  <a:pt x="1546023" y="534620"/>
                </a:lnTo>
                <a:lnTo>
                  <a:pt x="1537559" y="518740"/>
                </a:lnTo>
                <a:lnTo>
                  <a:pt x="1528830" y="502596"/>
                </a:lnTo>
                <a:lnTo>
                  <a:pt x="1519308" y="486980"/>
                </a:lnTo>
                <a:lnTo>
                  <a:pt x="1509786" y="471630"/>
                </a:lnTo>
                <a:lnTo>
                  <a:pt x="1499735" y="456544"/>
                </a:lnTo>
                <a:lnTo>
                  <a:pt x="1489684" y="441458"/>
                </a:lnTo>
                <a:lnTo>
                  <a:pt x="1479104" y="427167"/>
                </a:lnTo>
                <a:lnTo>
                  <a:pt x="1467730" y="412610"/>
                </a:lnTo>
                <a:lnTo>
                  <a:pt x="1456356" y="398583"/>
                </a:lnTo>
                <a:lnTo>
                  <a:pt x="1444718" y="384820"/>
                </a:lnTo>
                <a:lnTo>
                  <a:pt x="1432815" y="371323"/>
                </a:lnTo>
                <a:lnTo>
                  <a:pt x="1420384" y="358089"/>
                </a:lnTo>
                <a:lnTo>
                  <a:pt x="1407952" y="344856"/>
                </a:lnTo>
                <a:lnTo>
                  <a:pt x="1394991" y="332417"/>
                </a:lnTo>
                <a:lnTo>
                  <a:pt x="1381766" y="320243"/>
                </a:lnTo>
                <a:lnTo>
                  <a:pt x="1368277" y="308333"/>
                </a:lnTo>
                <a:lnTo>
                  <a:pt x="1354522" y="296423"/>
                </a:lnTo>
                <a:lnTo>
                  <a:pt x="1340504" y="285042"/>
                </a:lnTo>
                <a:lnTo>
                  <a:pt x="1325956" y="274191"/>
                </a:lnTo>
                <a:lnTo>
                  <a:pt x="1311408" y="263340"/>
                </a:lnTo>
                <a:lnTo>
                  <a:pt x="1296596" y="253018"/>
                </a:lnTo>
                <a:lnTo>
                  <a:pt x="1281255" y="242961"/>
                </a:lnTo>
                <a:lnTo>
                  <a:pt x="1265914" y="233698"/>
                </a:lnTo>
                <a:lnTo>
                  <a:pt x="1250573" y="224170"/>
                </a:lnTo>
                <a:lnTo>
                  <a:pt x="1234702" y="215436"/>
                </a:lnTo>
                <a:lnTo>
                  <a:pt x="1218568" y="206967"/>
                </a:lnTo>
                <a:lnTo>
                  <a:pt x="1201904" y="198762"/>
                </a:lnTo>
                <a:lnTo>
                  <a:pt x="1185769" y="191087"/>
                </a:lnTo>
                <a:lnTo>
                  <a:pt x="1168841" y="183412"/>
                </a:lnTo>
                <a:lnTo>
                  <a:pt x="1151913" y="176530"/>
                </a:lnTo>
                <a:lnTo>
                  <a:pt x="1134720" y="169914"/>
                </a:lnTo>
                <a:lnTo>
                  <a:pt x="1117263" y="164091"/>
                </a:lnTo>
                <a:lnTo>
                  <a:pt x="1099806" y="158269"/>
                </a:lnTo>
                <a:lnTo>
                  <a:pt x="1082084" y="152975"/>
                </a:lnTo>
                <a:lnTo>
                  <a:pt x="1064098" y="147947"/>
                </a:lnTo>
                <a:lnTo>
                  <a:pt x="1045847" y="143712"/>
                </a:lnTo>
                <a:lnTo>
                  <a:pt x="1027861" y="139478"/>
                </a:lnTo>
                <a:lnTo>
                  <a:pt x="1009345" y="136037"/>
                </a:lnTo>
                <a:lnTo>
                  <a:pt x="990830" y="132861"/>
                </a:lnTo>
                <a:lnTo>
                  <a:pt x="972050" y="130479"/>
                </a:lnTo>
                <a:lnTo>
                  <a:pt x="953271" y="128362"/>
                </a:lnTo>
                <a:lnTo>
                  <a:pt x="933962" y="126774"/>
                </a:lnTo>
                <a:lnTo>
                  <a:pt x="914918" y="125450"/>
                </a:lnTo>
                <a:lnTo>
                  <a:pt x="895873" y="124392"/>
                </a:lnTo>
                <a:lnTo>
                  <a:pt x="876300" y="124392"/>
                </a:lnTo>
                <a:lnTo>
                  <a:pt x="856991" y="124392"/>
                </a:lnTo>
                <a:close/>
                <a:moveTo>
                  <a:pt x="876300" y="0"/>
                </a:moveTo>
                <a:lnTo>
                  <a:pt x="899048" y="265"/>
                </a:lnTo>
                <a:lnTo>
                  <a:pt x="921266" y="1323"/>
                </a:lnTo>
                <a:lnTo>
                  <a:pt x="943749" y="2382"/>
                </a:lnTo>
                <a:lnTo>
                  <a:pt x="965702" y="4764"/>
                </a:lnTo>
                <a:lnTo>
                  <a:pt x="987656" y="7146"/>
                </a:lnTo>
                <a:lnTo>
                  <a:pt x="1009610" y="10057"/>
                </a:lnTo>
                <a:lnTo>
                  <a:pt x="1031299" y="13763"/>
                </a:lnTo>
                <a:lnTo>
                  <a:pt x="1052724" y="17997"/>
                </a:lnTo>
                <a:lnTo>
                  <a:pt x="1074149" y="22496"/>
                </a:lnTo>
                <a:lnTo>
                  <a:pt x="1095045" y="27525"/>
                </a:lnTo>
                <a:lnTo>
                  <a:pt x="1115940" y="33348"/>
                </a:lnTo>
                <a:lnTo>
                  <a:pt x="1136572" y="39435"/>
                </a:lnTo>
                <a:lnTo>
                  <a:pt x="1157203" y="46051"/>
                </a:lnTo>
                <a:lnTo>
                  <a:pt x="1177305" y="53197"/>
                </a:lnTo>
                <a:lnTo>
                  <a:pt x="1197407" y="60873"/>
                </a:lnTo>
                <a:lnTo>
                  <a:pt x="1216981" y="69077"/>
                </a:lnTo>
                <a:lnTo>
                  <a:pt x="1236818" y="77811"/>
                </a:lnTo>
                <a:lnTo>
                  <a:pt x="1255863" y="86545"/>
                </a:lnTo>
                <a:lnTo>
                  <a:pt x="1274907" y="96337"/>
                </a:lnTo>
                <a:lnTo>
                  <a:pt x="1293687" y="105865"/>
                </a:lnTo>
                <a:lnTo>
                  <a:pt x="1312202" y="116452"/>
                </a:lnTo>
                <a:lnTo>
                  <a:pt x="1330453" y="127303"/>
                </a:lnTo>
                <a:lnTo>
                  <a:pt x="1348439" y="138154"/>
                </a:lnTo>
                <a:lnTo>
                  <a:pt x="1365896" y="149799"/>
                </a:lnTo>
                <a:lnTo>
                  <a:pt x="1383353" y="162239"/>
                </a:lnTo>
                <a:lnTo>
                  <a:pt x="1400282" y="174413"/>
                </a:lnTo>
                <a:lnTo>
                  <a:pt x="1416945" y="187117"/>
                </a:lnTo>
                <a:lnTo>
                  <a:pt x="1433609" y="200615"/>
                </a:lnTo>
                <a:lnTo>
                  <a:pt x="1449479" y="214113"/>
                </a:lnTo>
                <a:lnTo>
                  <a:pt x="1465085" y="228404"/>
                </a:lnTo>
                <a:lnTo>
                  <a:pt x="1480426" y="242432"/>
                </a:lnTo>
                <a:lnTo>
                  <a:pt x="1495503" y="257253"/>
                </a:lnTo>
                <a:lnTo>
                  <a:pt x="1510315" y="272074"/>
                </a:lnTo>
                <a:lnTo>
                  <a:pt x="1524863" y="287424"/>
                </a:lnTo>
                <a:lnTo>
                  <a:pt x="1538881" y="303569"/>
                </a:lnTo>
                <a:lnTo>
                  <a:pt x="1552371" y="319449"/>
                </a:lnTo>
                <a:lnTo>
                  <a:pt x="1565596" y="335858"/>
                </a:lnTo>
                <a:lnTo>
                  <a:pt x="1578292" y="352796"/>
                </a:lnTo>
                <a:lnTo>
                  <a:pt x="1590724" y="369735"/>
                </a:lnTo>
                <a:lnTo>
                  <a:pt x="1602627" y="386938"/>
                </a:lnTo>
                <a:lnTo>
                  <a:pt x="1614265" y="404935"/>
                </a:lnTo>
                <a:lnTo>
                  <a:pt x="1625639" y="422667"/>
                </a:lnTo>
                <a:lnTo>
                  <a:pt x="1636219" y="440929"/>
                </a:lnTo>
                <a:lnTo>
                  <a:pt x="1646534" y="459455"/>
                </a:lnTo>
                <a:lnTo>
                  <a:pt x="1656585" y="478247"/>
                </a:lnTo>
                <a:lnTo>
                  <a:pt x="1666108" y="497038"/>
                </a:lnTo>
                <a:lnTo>
                  <a:pt x="1675101" y="516358"/>
                </a:lnTo>
                <a:lnTo>
                  <a:pt x="1683565" y="535943"/>
                </a:lnTo>
                <a:lnTo>
                  <a:pt x="1691764" y="555528"/>
                </a:lnTo>
                <a:lnTo>
                  <a:pt x="1699170" y="575643"/>
                </a:lnTo>
                <a:lnTo>
                  <a:pt x="1706577" y="596022"/>
                </a:lnTo>
                <a:lnTo>
                  <a:pt x="1712925" y="616401"/>
                </a:lnTo>
                <a:lnTo>
                  <a:pt x="1719273" y="637309"/>
                </a:lnTo>
                <a:lnTo>
                  <a:pt x="1725092" y="658218"/>
                </a:lnTo>
                <a:lnTo>
                  <a:pt x="1730382" y="679126"/>
                </a:lnTo>
                <a:lnTo>
                  <a:pt x="1734614" y="700564"/>
                </a:lnTo>
                <a:lnTo>
                  <a:pt x="1739111" y="721737"/>
                </a:lnTo>
                <a:lnTo>
                  <a:pt x="1742549" y="743439"/>
                </a:lnTo>
                <a:lnTo>
                  <a:pt x="1745723" y="765406"/>
                </a:lnTo>
                <a:lnTo>
                  <a:pt x="1748104" y="787373"/>
                </a:lnTo>
                <a:lnTo>
                  <a:pt x="1749955" y="809605"/>
                </a:lnTo>
                <a:lnTo>
                  <a:pt x="1751542" y="831837"/>
                </a:lnTo>
                <a:lnTo>
                  <a:pt x="1752336" y="854598"/>
                </a:lnTo>
                <a:lnTo>
                  <a:pt x="1752600" y="877094"/>
                </a:lnTo>
                <a:lnTo>
                  <a:pt x="1752336" y="899590"/>
                </a:lnTo>
                <a:lnTo>
                  <a:pt x="1751542" y="922351"/>
                </a:lnTo>
                <a:lnTo>
                  <a:pt x="1749955" y="944583"/>
                </a:lnTo>
                <a:lnTo>
                  <a:pt x="1748104" y="966550"/>
                </a:lnTo>
                <a:lnTo>
                  <a:pt x="1745723" y="988782"/>
                </a:lnTo>
                <a:lnTo>
                  <a:pt x="1742549" y="1010220"/>
                </a:lnTo>
                <a:lnTo>
                  <a:pt x="1739111" y="1031922"/>
                </a:lnTo>
                <a:lnTo>
                  <a:pt x="1734614" y="1053624"/>
                </a:lnTo>
                <a:lnTo>
                  <a:pt x="1730382" y="1075062"/>
                </a:lnTo>
                <a:lnTo>
                  <a:pt x="1725092" y="1095970"/>
                </a:lnTo>
                <a:lnTo>
                  <a:pt x="1719273" y="1116879"/>
                </a:lnTo>
                <a:lnTo>
                  <a:pt x="1712925" y="1137523"/>
                </a:lnTo>
                <a:lnTo>
                  <a:pt x="1706577" y="1157902"/>
                </a:lnTo>
                <a:lnTo>
                  <a:pt x="1699170" y="1178016"/>
                </a:lnTo>
                <a:lnTo>
                  <a:pt x="1691764" y="1198130"/>
                </a:lnTo>
                <a:lnTo>
                  <a:pt x="1683565" y="1217980"/>
                </a:lnTo>
                <a:lnTo>
                  <a:pt x="1675101" y="1237565"/>
                </a:lnTo>
                <a:lnTo>
                  <a:pt x="1666108" y="1256886"/>
                </a:lnTo>
                <a:lnTo>
                  <a:pt x="1656585" y="1275941"/>
                </a:lnTo>
                <a:lnTo>
                  <a:pt x="1646534" y="1294733"/>
                </a:lnTo>
                <a:lnTo>
                  <a:pt x="1636219" y="1313259"/>
                </a:lnTo>
                <a:lnTo>
                  <a:pt x="1625639" y="1331521"/>
                </a:lnTo>
                <a:lnTo>
                  <a:pt x="1614265" y="1349253"/>
                </a:lnTo>
                <a:lnTo>
                  <a:pt x="1602627" y="1366986"/>
                </a:lnTo>
                <a:lnTo>
                  <a:pt x="1590724" y="1384453"/>
                </a:lnTo>
                <a:lnTo>
                  <a:pt x="1578292" y="1401392"/>
                </a:lnTo>
                <a:lnTo>
                  <a:pt x="1565596" y="1418066"/>
                </a:lnTo>
                <a:lnTo>
                  <a:pt x="1552371" y="1434475"/>
                </a:lnTo>
                <a:lnTo>
                  <a:pt x="1538881" y="1450619"/>
                </a:lnTo>
                <a:lnTo>
                  <a:pt x="1524863" y="1466234"/>
                </a:lnTo>
                <a:lnTo>
                  <a:pt x="1510315" y="1481585"/>
                </a:lnTo>
                <a:lnTo>
                  <a:pt x="1495503" y="1496671"/>
                </a:lnTo>
                <a:lnTo>
                  <a:pt x="1480426" y="1511492"/>
                </a:lnTo>
                <a:lnTo>
                  <a:pt x="1465085" y="1525784"/>
                </a:lnTo>
                <a:lnTo>
                  <a:pt x="1449479" y="1540075"/>
                </a:lnTo>
                <a:lnTo>
                  <a:pt x="1433609" y="1553573"/>
                </a:lnTo>
                <a:lnTo>
                  <a:pt x="1416945" y="1566542"/>
                </a:lnTo>
                <a:lnTo>
                  <a:pt x="1400282" y="1579510"/>
                </a:lnTo>
                <a:lnTo>
                  <a:pt x="1383353" y="1591949"/>
                </a:lnTo>
                <a:lnTo>
                  <a:pt x="1365896" y="1603859"/>
                </a:lnTo>
                <a:lnTo>
                  <a:pt x="1348439" y="1615505"/>
                </a:lnTo>
                <a:lnTo>
                  <a:pt x="1330453" y="1626885"/>
                </a:lnTo>
                <a:lnTo>
                  <a:pt x="1312202" y="1637472"/>
                </a:lnTo>
                <a:lnTo>
                  <a:pt x="1293687" y="1647793"/>
                </a:lnTo>
                <a:lnTo>
                  <a:pt x="1274907" y="1657851"/>
                </a:lnTo>
                <a:lnTo>
                  <a:pt x="1255863" y="1667379"/>
                </a:lnTo>
                <a:lnTo>
                  <a:pt x="1236818" y="1676377"/>
                </a:lnTo>
                <a:lnTo>
                  <a:pt x="1216981" y="1684846"/>
                </a:lnTo>
                <a:lnTo>
                  <a:pt x="1197407" y="1693051"/>
                </a:lnTo>
                <a:lnTo>
                  <a:pt x="1177305" y="1700726"/>
                </a:lnTo>
                <a:lnTo>
                  <a:pt x="1157203" y="1707607"/>
                </a:lnTo>
                <a:lnTo>
                  <a:pt x="1136572" y="1714753"/>
                </a:lnTo>
                <a:lnTo>
                  <a:pt x="1115940" y="1720576"/>
                </a:lnTo>
                <a:lnTo>
                  <a:pt x="1095045" y="1726134"/>
                </a:lnTo>
                <a:lnTo>
                  <a:pt x="1074149" y="1731427"/>
                </a:lnTo>
                <a:lnTo>
                  <a:pt x="1052724" y="1736191"/>
                </a:lnTo>
                <a:lnTo>
                  <a:pt x="1031299" y="1740426"/>
                </a:lnTo>
                <a:lnTo>
                  <a:pt x="1009610" y="1743866"/>
                </a:lnTo>
                <a:lnTo>
                  <a:pt x="987656" y="1747042"/>
                </a:lnTo>
                <a:lnTo>
                  <a:pt x="965702" y="1749424"/>
                </a:lnTo>
                <a:lnTo>
                  <a:pt x="943749" y="1751277"/>
                </a:lnTo>
                <a:lnTo>
                  <a:pt x="921266" y="1752865"/>
                </a:lnTo>
                <a:lnTo>
                  <a:pt x="899048" y="1753923"/>
                </a:lnTo>
                <a:lnTo>
                  <a:pt x="876300" y="1754188"/>
                </a:lnTo>
                <a:lnTo>
                  <a:pt x="853817" y="1753923"/>
                </a:lnTo>
                <a:lnTo>
                  <a:pt x="831335" y="1752865"/>
                </a:lnTo>
                <a:lnTo>
                  <a:pt x="809116" y="1751277"/>
                </a:lnTo>
                <a:lnTo>
                  <a:pt x="786898" y="1749424"/>
                </a:lnTo>
                <a:lnTo>
                  <a:pt x="764944" y="1747042"/>
                </a:lnTo>
                <a:lnTo>
                  <a:pt x="742990" y="1743866"/>
                </a:lnTo>
                <a:lnTo>
                  <a:pt x="721301" y="1740426"/>
                </a:lnTo>
                <a:lnTo>
                  <a:pt x="699876" y="1736191"/>
                </a:lnTo>
                <a:lnTo>
                  <a:pt x="678716" y="1731427"/>
                </a:lnTo>
                <a:lnTo>
                  <a:pt x="657820" y="1726134"/>
                </a:lnTo>
                <a:lnTo>
                  <a:pt x="636660" y="1720576"/>
                </a:lnTo>
                <a:lnTo>
                  <a:pt x="616028" y="1714753"/>
                </a:lnTo>
                <a:lnTo>
                  <a:pt x="595662" y="1707607"/>
                </a:lnTo>
                <a:lnTo>
                  <a:pt x="575295" y="1700726"/>
                </a:lnTo>
                <a:lnTo>
                  <a:pt x="555193" y="1693051"/>
                </a:lnTo>
                <a:lnTo>
                  <a:pt x="535619" y="1684846"/>
                </a:lnTo>
                <a:lnTo>
                  <a:pt x="516046" y="1676377"/>
                </a:lnTo>
                <a:lnTo>
                  <a:pt x="496737" y="1667379"/>
                </a:lnTo>
                <a:lnTo>
                  <a:pt x="477958" y="1657851"/>
                </a:lnTo>
                <a:lnTo>
                  <a:pt x="458913" y="1647793"/>
                </a:lnTo>
                <a:lnTo>
                  <a:pt x="440663" y="1637472"/>
                </a:lnTo>
                <a:lnTo>
                  <a:pt x="422412" y="1626885"/>
                </a:lnTo>
                <a:lnTo>
                  <a:pt x="404161" y="1615505"/>
                </a:lnTo>
                <a:lnTo>
                  <a:pt x="386704" y="1603859"/>
                </a:lnTo>
                <a:lnTo>
                  <a:pt x="369511" y="1591949"/>
                </a:lnTo>
                <a:lnTo>
                  <a:pt x="352318" y="1579510"/>
                </a:lnTo>
                <a:lnTo>
                  <a:pt x="335655" y="1566542"/>
                </a:lnTo>
                <a:lnTo>
                  <a:pt x="319255" y="1553573"/>
                </a:lnTo>
                <a:lnTo>
                  <a:pt x="303121" y="1540075"/>
                </a:lnTo>
                <a:lnTo>
                  <a:pt x="287251" y="1525784"/>
                </a:lnTo>
                <a:lnTo>
                  <a:pt x="271909" y="1511492"/>
                </a:lnTo>
                <a:lnTo>
                  <a:pt x="256833" y="1496671"/>
                </a:lnTo>
                <a:lnTo>
                  <a:pt x="242285" y="1481585"/>
                </a:lnTo>
                <a:lnTo>
                  <a:pt x="227737" y="1466234"/>
                </a:lnTo>
                <a:lnTo>
                  <a:pt x="213983" y="1450619"/>
                </a:lnTo>
                <a:lnTo>
                  <a:pt x="200229" y="1434475"/>
                </a:lnTo>
                <a:lnTo>
                  <a:pt x="187004" y="1418066"/>
                </a:lnTo>
                <a:lnTo>
                  <a:pt x="174308" y="1401392"/>
                </a:lnTo>
                <a:lnTo>
                  <a:pt x="161876" y="1384453"/>
                </a:lnTo>
                <a:lnTo>
                  <a:pt x="149709" y="1366986"/>
                </a:lnTo>
                <a:lnTo>
                  <a:pt x="138071" y="1349253"/>
                </a:lnTo>
                <a:lnTo>
                  <a:pt x="126961" y="1331521"/>
                </a:lnTo>
                <a:lnTo>
                  <a:pt x="116117" y="1313259"/>
                </a:lnTo>
                <a:lnTo>
                  <a:pt x="105801" y="1294733"/>
                </a:lnTo>
                <a:lnTo>
                  <a:pt x="95750" y="1275941"/>
                </a:lnTo>
                <a:lnTo>
                  <a:pt x="86492" y="1256886"/>
                </a:lnTo>
                <a:lnTo>
                  <a:pt x="77499" y="1237565"/>
                </a:lnTo>
                <a:lnTo>
                  <a:pt x="69035" y="1217980"/>
                </a:lnTo>
                <a:lnTo>
                  <a:pt x="60836" y="1198130"/>
                </a:lnTo>
                <a:lnTo>
                  <a:pt x="53165" y="1178016"/>
                </a:lnTo>
                <a:lnTo>
                  <a:pt x="46023" y="1157902"/>
                </a:lnTo>
                <a:lnTo>
                  <a:pt x="39411" y="1137523"/>
                </a:lnTo>
                <a:lnTo>
                  <a:pt x="33327" y="1116879"/>
                </a:lnTo>
                <a:lnTo>
                  <a:pt x="27508" y="1095970"/>
                </a:lnTo>
                <a:lnTo>
                  <a:pt x="22483" y="1075062"/>
                </a:lnTo>
                <a:lnTo>
                  <a:pt x="17721" y="1053624"/>
                </a:lnTo>
                <a:lnTo>
                  <a:pt x="13754" y="1031922"/>
                </a:lnTo>
                <a:lnTo>
                  <a:pt x="10051" y="1010220"/>
                </a:lnTo>
                <a:lnTo>
                  <a:pt x="6877" y="988782"/>
                </a:lnTo>
                <a:lnTo>
                  <a:pt x="4496" y="966550"/>
                </a:lnTo>
                <a:lnTo>
                  <a:pt x="2380" y="944583"/>
                </a:lnTo>
                <a:lnTo>
                  <a:pt x="1322" y="922351"/>
                </a:lnTo>
                <a:lnTo>
                  <a:pt x="264" y="899590"/>
                </a:lnTo>
                <a:lnTo>
                  <a:pt x="0" y="877094"/>
                </a:lnTo>
                <a:lnTo>
                  <a:pt x="264" y="854598"/>
                </a:lnTo>
                <a:lnTo>
                  <a:pt x="1322" y="831837"/>
                </a:lnTo>
                <a:lnTo>
                  <a:pt x="2380" y="809605"/>
                </a:lnTo>
                <a:lnTo>
                  <a:pt x="4496" y="787373"/>
                </a:lnTo>
                <a:lnTo>
                  <a:pt x="6877" y="765406"/>
                </a:lnTo>
                <a:lnTo>
                  <a:pt x="10051" y="743439"/>
                </a:lnTo>
                <a:lnTo>
                  <a:pt x="13754" y="721737"/>
                </a:lnTo>
                <a:lnTo>
                  <a:pt x="17721" y="700564"/>
                </a:lnTo>
                <a:lnTo>
                  <a:pt x="22483" y="679126"/>
                </a:lnTo>
                <a:lnTo>
                  <a:pt x="27508" y="658218"/>
                </a:lnTo>
                <a:lnTo>
                  <a:pt x="33327" y="637309"/>
                </a:lnTo>
                <a:lnTo>
                  <a:pt x="39411" y="616401"/>
                </a:lnTo>
                <a:lnTo>
                  <a:pt x="46023" y="596022"/>
                </a:lnTo>
                <a:lnTo>
                  <a:pt x="53165" y="575643"/>
                </a:lnTo>
                <a:lnTo>
                  <a:pt x="60836" y="555528"/>
                </a:lnTo>
                <a:lnTo>
                  <a:pt x="69035" y="535943"/>
                </a:lnTo>
                <a:lnTo>
                  <a:pt x="77499" y="516358"/>
                </a:lnTo>
                <a:lnTo>
                  <a:pt x="86492" y="497038"/>
                </a:lnTo>
                <a:lnTo>
                  <a:pt x="95750" y="478247"/>
                </a:lnTo>
                <a:lnTo>
                  <a:pt x="105801" y="459455"/>
                </a:lnTo>
                <a:lnTo>
                  <a:pt x="116117" y="440929"/>
                </a:lnTo>
                <a:lnTo>
                  <a:pt x="126961" y="422667"/>
                </a:lnTo>
                <a:lnTo>
                  <a:pt x="138071" y="404935"/>
                </a:lnTo>
                <a:lnTo>
                  <a:pt x="149709" y="386938"/>
                </a:lnTo>
                <a:lnTo>
                  <a:pt x="161876" y="369735"/>
                </a:lnTo>
                <a:lnTo>
                  <a:pt x="174308" y="352796"/>
                </a:lnTo>
                <a:lnTo>
                  <a:pt x="187004" y="335858"/>
                </a:lnTo>
                <a:lnTo>
                  <a:pt x="200229" y="319449"/>
                </a:lnTo>
                <a:lnTo>
                  <a:pt x="213983" y="303569"/>
                </a:lnTo>
                <a:lnTo>
                  <a:pt x="227737" y="287424"/>
                </a:lnTo>
                <a:lnTo>
                  <a:pt x="242285" y="272074"/>
                </a:lnTo>
                <a:lnTo>
                  <a:pt x="256833" y="257253"/>
                </a:lnTo>
                <a:lnTo>
                  <a:pt x="271909" y="242432"/>
                </a:lnTo>
                <a:lnTo>
                  <a:pt x="287251" y="228404"/>
                </a:lnTo>
                <a:lnTo>
                  <a:pt x="303121" y="214113"/>
                </a:lnTo>
                <a:lnTo>
                  <a:pt x="319255" y="200615"/>
                </a:lnTo>
                <a:lnTo>
                  <a:pt x="335655" y="187117"/>
                </a:lnTo>
                <a:lnTo>
                  <a:pt x="352318" y="174413"/>
                </a:lnTo>
                <a:lnTo>
                  <a:pt x="369511" y="162239"/>
                </a:lnTo>
                <a:lnTo>
                  <a:pt x="386704" y="149799"/>
                </a:lnTo>
                <a:lnTo>
                  <a:pt x="404161" y="138154"/>
                </a:lnTo>
                <a:lnTo>
                  <a:pt x="422412" y="127303"/>
                </a:lnTo>
                <a:lnTo>
                  <a:pt x="440663" y="116452"/>
                </a:lnTo>
                <a:lnTo>
                  <a:pt x="458913" y="105865"/>
                </a:lnTo>
                <a:lnTo>
                  <a:pt x="477958" y="96337"/>
                </a:lnTo>
                <a:lnTo>
                  <a:pt x="496737" y="86545"/>
                </a:lnTo>
                <a:lnTo>
                  <a:pt x="516046" y="77811"/>
                </a:lnTo>
                <a:lnTo>
                  <a:pt x="535619" y="69077"/>
                </a:lnTo>
                <a:lnTo>
                  <a:pt x="555193" y="60873"/>
                </a:lnTo>
                <a:lnTo>
                  <a:pt x="575295" y="53197"/>
                </a:lnTo>
                <a:lnTo>
                  <a:pt x="595662" y="46051"/>
                </a:lnTo>
                <a:lnTo>
                  <a:pt x="616028" y="39435"/>
                </a:lnTo>
                <a:lnTo>
                  <a:pt x="636660" y="33348"/>
                </a:lnTo>
                <a:lnTo>
                  <a:pt x="657820" y="27525"/>
                </a:lnTo>
                <a:lnTo>
                  <a:pt x="678716" y="22496"/>
                </a:lnTo>
                <a:lnTo>
                  <a:pt x="699876" y="17997"/>
                </a:lnTo>
                <a:lnTo>
                  <a:pt x="721301" y="13763"/>
                </a:lnTo>
                <a:lnTo>
                  <a:pt x="742990" y="10057"/>
                </a:lnTo>
                <a:lnTo>
                  <a:pt x="764944" y="7146"/>
                </a:lnTo>
                <a:lnTo>
                  <a:pt x="786898" y="4764"/>
                </a:lnTo>
                <a:lnTo>
                  <a:pt x="809116" y="2382"/>
                </a:lnTo>
                <a:lnTo>
                  <a:pt x="831335" y="1323"/>
                </a:lnTo>
                <a:lnTo>
                  <a:pt x="853817" y="265"/>
                </a:lnTo>
                <a:lnTo>
                  <a:pt x="876300" y="0"/>
                </a:lnTo>
                <a:close/>
              </a:path>
            </a:pathLst>
          </a:custGeom>
          <a:solidFill>
            <a:srgbClr val="268275"/>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285"/>
                                        </p:tgtEl>
                                        <p:attrNameLst>
                                          <p:attrName>style.visibility</p:attrName>
                                        </p:attrNameLst>
                                      </p:cBhvr>
                                      <p:to>
                                        <p:strVal val="visible"/>
                                      </p:to>
                                    </p:set>
                                    <p:animEffect transition="in" filter="fade">
                                      <p:cBhvr>
                                        <p:cTn id="7" dur="500"/>
                                        <p:tgtEl>
                                          <p:spTgt spid="285"/>
                                        </p:tgtEl>
                                      </p:cBhvr>
                                    </p:animEffect>
                                  </p:childTnLst>
                                </p:cTn>
                              </p:par>
                              <p:par>
                                <p:cTn id="8" presetID="10" presetClass="entr" presetSubtype="0" fill="hold" grpId="0" nodeType="withEffect">
                                  <p:stCondLst>
                                    <p:cond delay="1300"/>
                                  </p:stCondLst>
                                  <p:childTnLst>
                                    <p:set>
                                      <p:cBhvr>
                                        <p:cTn id="9" dur="1" fill="hold">
                                          <p:stCondLst>
                                            <p:cond delay="0"/>
                                          </p:stCondLst>
                                        </p:cTn>
                                        <p:tgtEl>
                                          <p:spTgt spid="286"/>
                                        </p:tgtEl>
                                        <p:attrNameLst>
                                          <p:attrName>style.visibility</p:attrName>
                                        </p:attrNameLst>
                                      </p:cBhvr>
                                      <p:to>
                                        <p:strVal val="visible"/>
                                      </p:to>
                                    </p:set>
                                    <p:animEffect transition="in" filter="fade">
                                      <p:cBhvr>
                                        <p:cTn id="10" dur="500"/>
                                        <p:tgtEl>
                                          <p:spTgt spid="286"/>
                                        </p:tgtEl>
                                      </p:cBhvr>
                                    </p:animEffect>
                                  </p:childTnLst>
                                </p:cTn>
                              </p:par>
                              <p:par>
                                <p:cTn id="11" presetID="16" presetClass="entr" presetSubtype="37" fill="hold" nodeType="withEffect">
                                  <p:stCondLst>
                                    <p:cond delay="1500"/>
                                  </p:stCondLst>
                                  <p:childTnLst>
                                    <p:set>
                                      <p:cBhvr>
                                        <p:cTn id="12" dur="1" fill="hold">
                                          <p:stCondLst>
                                            <p:cond delay="0"/>
                                          </p:stCondLst>
                                        </p:cTn>
                                        <p:tgtEl>
                                          <p:spTgt spid="287"/>
                                        </p:tgtEl>
                                        <p:attrNameLst>
                                          <p:attrName>style.visibility</p:attrName>
                                        </p:attrNameLst>
                                      </p:cBhvr>
                                      <p:to>
                                        <p:strVal val="visible"/>
                                      </p:to>
                                    </p:set>
                                    <p:animEffect transition="in" filter="barn(outVertical)">
                                      <p:cBhvr>
                                        <p:cTn id="13" dur="500"/>
                                        <p:tgtEl>
                                          <p:spTgt spid="287"/>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290"/>
                                        </p:tgtEl>
                                        <p:attrNameLst>
                                          <p:attrName>style.visibility</p:attrName>
                                        </p:attrNameLst>
                                      </p:cBhvr>
                                      <p:to>
                                        <p:strVal val="visible"/>
                                      </p:to>
                                    </p:set>
                                    <p:animEffect transition="in" filter="fade">
                                      <p:cBhvr>
                                        <p:cTn id="17" dur="500"/>
                                        <p:tgtEl>
                                          <p:spTgt spid="290"/>
                                        </p:tgtEl>
                                      </p:cBhvr>
                                    </p:animEffect>
                                  </p:childTnLst>
                                </p:cTn>
                              </p:par>
                              <p:par>
                                <p:cTn id="18" presetID="22" presetClass="entr" presetSubtype="8" fill="hold" grpId="0" nodeType="withEffect">
                                  <p:stCondLst>
                                    <p:cond delay="200"/>
                                  </p:stCondLst>
                                  <p:childTnLst>
                                    <p:set>
                                      <p:cBhvr>
                                        <p:cTn id="19" dur="1" fill="hold">
                                          <p:stCondLst>
                                            <p:cond delay="0"/>
                                          </p:stCondLst>
                                        </p:cTn>
                                        <p:tgtEl>
                                          <p:spTgt spid="288"/>
                                        </p:tgtEl>
                                        <p:attrNameLst>
                                          <p:attrName>style.visibility</p:attrName>
                                        </p:attrNameLst>
                                      </p:cBhvr>
                                      <p:to>
                                        <p:strVal val="visible"/>
                                      </p:to>
                                    </p:set>
                                    <p:animEffect transition="in" filter="wipe(left)">
                                      <p:cBhvr>
                                        <p:cTn id="20" dur="500"/>
                                        <p:tgtEl>
                                          <p:spTgt spid="288"/>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291"/>
                                        </p:tgtEl>
                                        <p:attrNameLst>
                                          <p:attrName>style.visibility</p:attrName>
                                        </p:attrNameLst>
                                      </p:cBhvr>
                                      <p:to>
                                        <p:strVal val="visible"/>
                                      </p:to>
                                    </p:set>
                                    <p:animEffect transition="in" filter="fade">
                                      <p:cBhvr>
                                        <p:cTn id="24" dur="500"/>
                                        <p:tgtEl>
                                          <p:spTgt spid="291"/>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289"/>
                                        </p:tgtEl>
                                        <p:attrNameLst>
                                          <p:attrName>style.visibility</p:attrName>
                                        </p:attrNameLst>
                                      </p:cBhvr>
                                      <p:to>
                                        <p:strVal val="visible"/>
                                      </p:to>
                                    </p:set>
                                    <p:animEffect transition="in" filter="wipe(left)">
                                      <p:cBhvr>
                                        <p:cTn id="27" dur="500"/>
                                        <p:tgtEl>
                                          <p:spTgt spid="2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5" grpId="0"/>
      <p:bldP spid="286" grpId="0"/>
      <p:bldP spid="288" grpId="0"/>
      <p:bldP spid="289" grpId="0"/>
      <p:bldP spid="290" grpId="0" animBg="1"/>
      <p:bldP spid="291"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A1EDE6"/>
        </a:solidFill>
        <a:effectLst/>
      </p:bgPr>
    </p:bg>
    <p:spTree>
      <p:nvGrpSpPr>
        <p:cNvPr id="1" name=""/>
        <p:cNvGrpSpPr/>
        <p:nvPr/>
      </p:nvGrpSpPr>
      <p:grpSpPr>
        <a:xfrm>
          <a:off x="0" y="0"/>
          <a:ext cx="0" cy="0"/>
          <a:chOff x="0" y="0"/>
          <a:chExt cx="0" cy="0"/>
        </a:xfrm>
      </p:grpSpPr>
      <p:grpSp>
        <p:nvGrpSpPr>
          <p:cNvPr id="129" name="组合 128"/>
          <p:cNvGrpSpPr/>
          <p:nvPr/>
        </p:nvGrpSpPr>
        <p:grpSpPr>
          <a:xfrm>
            <a:off x="8071119" y="115830"/>
            <a:ext cx="4120881" cy="1858601"/>
            <a:chOff x="8071119" y="773431"/>
            <a:chExt cx="4120881" cy="1858601"/>
          </a:xfrm>
        </p:grpSpPr>
        <p:sp>
          <p:nvSpPr>
            <p:cNvPr id="130" name="Freeform 43"/>
            <p:cNvSpPr>
              <a:spLocks noEditPoints="1"/>
            </p:cNvSpPr>
            <p:nvPr/>
          </p:nvSpPr>
          <p:spPr bwMode="auto">
            <a:xfrm>
              <a:off x="9244309" y="1668040"/>
              <a:ext cx="573980" cy="963992"/>
            </a:xfrm>
            <a:custGeom>
              <a:avLst/>
              <a:gdLst>
                <a:gd name="T0" fmla="*/ 222 w 231"/>
                <a:gd name="T1" fmla="*/ 40 h 388"/>
                <a:gd name="T2" fmla="*/ 218 w 231"/>
                <a:gd name="T3" fmla="*/ 47 h 388"/>
                <a:gd name="T4" fmla="*/ 196 w 231"/>
                <a:gd name="T5" fmla="*/ 36 h 388"/>
                <a:gd name="T6" fmla="*/ 228 w 231"/>
                <a:gd name="T7" fmla="*/ 87 h 388"/>
                <a:gd name="T8" fmla="*/ 217 w 231"/>
                <a:gd name="T9" fmla="*/ 84 h 388"/>
                <a:gd name="T10" fmla="*/ 196 w 231"/>
                <a:gd name="T11" fmla="*/ 85 h 388"/>
                <a:gd name="T12" fmla="*/ 214 w 231"/>
                <a:gd name="T13" fmla="*/ 129 h 388"/>
                <a:gd name="T14" fmla="*/ 196 w 231"/>
                <a:gd name="T15" fmla="*/ 97 h 388"/>
                <a:gd name="T16" fmla="*/ 177 w 231"/>
                <a:gd name="T17" fmla="*/ 177 h 388"/>
                <a:gd name="T18" fmla="*/ 208 w 231"/>
                <a:gd name="T19" fmla="*/ 256 h 388"/>
                <a:gd name="T20" fmla="*/ 175 w 231"/>
                <a:gd name="T21" fmla="*/ 252 h 388"/>
                <a:gd name="T22" fmla="*/ 175 w 231"/>
                <a:gd name="T23" fmla="*/ 199 h 388"/>
                <a:gd name="T24" fmla="*/ 149 w 231"/>
                <a:gd name="T25" fmla="*/ 237 h 388"/>
                <a:gd name="T26" fmla="*/ 163 w 231"/>
                <a:gd name="T27" fmla="*/ 285 h 388"/>
                <a:gd name="T28" fmla="*/ 152 w 231"/>
                <a:gd name="T29" fmla="*/ 320 h 388"/>
                <a:gd name="T30" fmla="*/ 135 w 231"/>
                <a:gd name="T31" fmla="*/ 263 h 388"/>
                <a:gd name="T32" fmla="*/ 98 w 231"/>
                <a:gd name="T33" fmla="*/ 329 h 388"/>
                <a:gd name="T34" fmla="*/ 115 w 231"/>
                <a:gd name="T35" fmla="*/ 367 h 388"/>
                <a:gd name="T36" fmla="*/ 87 w 231"/>
                <a:gd name="T37" fmla="*/ 349 h 388"/>
                <a:gd name="T38" fmla="*/ 89 w 231"/>
                <a:gd name="T39" fmla="*/ 320 h 388"/>
                <a:gd name="T40" fmla="*/ 32 w 231"/>
                <a:gd name="T41" fmla="*/ 377 h 388"/>
                <a:gd name="T42" fmla="*/ 5 w 231"/>
                <a:gd name="T43" fmla="*/ 380 h 388"/>
                <a:gd name="T44" fmla="*/ 29 w 231"/>
                <a:gd name="T45" fmla="*/ 356 h 388"/>
                <a:gd name="T46" fmla="*/ 82 w 231"/>
                <a:gd name="T47" fmla="*/ 315 h 388"/>
                <a:gd name="T48" fmla="*/ 44 w 231"/>
                <a:gd name="T49" fmla="*/ 322 h 388"/>
                <a:gd name="T50" fmla="*/ 23 w 231"/>
                <a:gd name="T51" fmla="*/ 294 h 388"/>
                <a:gd name="T52" fmla="*/ 53 w 231"/>
                <a:gd name="T53" fmla="*/ 309 h 388"/>
                <a:gd name="T54" fmla="*/ 128 w 231"/>
                <a:gd name="T55" fmla="*/ 259 h 388"/>
                <a:gd name="T56" fmla="*/ 86 w 231"/>
                <a:gd name="T57" fmla="*/ 273 h 388"/>
                <a:gd name="T58" fmla="*/ 101 w 231"/>
                <a:gd name="T59" fmla="*/ 252 h 388"/>
                <a:gd name="T60" fmla="*/ 147 w 231"/>
                <a:gd name="T61" fmla="*/ 228 h 388"/>
                <a:gd name="T62" fmla="*/ 135 w 231"/>
                <a:gd name="T63" fmla="*/ 190 h 388"/>
                <a:gd name="T64" fmla="*/ 100 w 231"/>
                <a:gd name="T65" fmla="*/ 189 h 388"/>
                <a:gd name="T66" fmla="*/ 130 w 231"/>
                <a:gd name="T67" fmla="*/ 174 h 388"/>
                <a:gd name="T68" fmla="*/ 175 w 231"/>
                <a:gd name="T69" fmla="*/ 157 h 388"/>
                <a:gd name="T70" fmla="*/ 172 w 231"/>
                <a:gd name="T71" fmla="*/ 113 h 388"/>
                <a:gd name="T72" fmla="*/ 169 w 231"/>
                <a:gd name="T73" fmla="*/ 105 h 388"/>
                <a:gd name="T74" fmla="*/ 191 w 231"/>
                <a:gd name="T75" fmla="*/ 61 h 388"/>
                <a:gd name="T76" fmla="*/ 164 w 231"/>
                <a:gd name="T77" fmla="*/ 82 h 388"/>
                <a:gd name="T78" fmla="*/ 163 w 231"/>
                <a:gd name="T79" fmla="*/ 73 h 388"/>
                <a:gd name="T80" fmla="*/ 191 w 231"/>
                <a:gd name="T81" fmla="*/ 27 h 388"/>
                <a:gd name="T82" fmla="*/ 165 w 231"/>
                <a:gd name="T83" fmla="*/ 41 h 388"/>
                <a:gd name="T84" fmla="*/ 155 w 231"/>
                <a:gd name="T85" fmla="*/ 41 h 388"/>
                <a:gd name="T86" fmla="*/ 176 w 231"/>
                <a:gd name="T87" fmla="*/ 19 h 388"/>
                <a:gd name="T88" fmla="*/ 183 w 231"/>
                <a:gd name="T89" fmla="*/ 251 h 388"/>
                <a:gd name="T90" fmla="*/ 201 w 231"/>
                <a:gd name="T91" fmla="*/ 251 h 388"/>
                <a:gd name="T92" fmla="*/ 28 w 231"/>
                <a:gd name="T93" fmla="*/ 299 h 388"/>
                <a:gd name="T94" fmla="*/ 45 w 231"/>
                <a:gd name="T95" fmla="*/ 302 h 388"/>
                <a:gd name="T96" fmla="*/ 126 w 231"/>
                <a:gd name="T97" fmla="*/ 195 h 388"/>
                <a:gd name="T98" fmla="*/ 109 w 231"/>
                <a:gd name="T99" fmla="*/ 194 h 388"/>
                <a:gd name="T100" fmla="*/ 152 w 231"/>
                <a:gd name="T101" fmla="*/ 294 h 388"/>
                <a:gd name="T102" fmla="*/ 165 w 231"/>
                <a:gd name="T103" fmla="*/ 309 h 388"/>
                <a:gd name="T104" fmla="*/ 152 w 231"/>
                <a:gd name="T105" fmla="*/ 294 h 388"/>
                <a:gd name="T106" fmla="*/ 22 w 231"/>
                <a:gd name="T107" fmla="*/ 361 h 388"/>
                <a:gd name="T108" fmla="*/ 23 w 231"/>
                <a:gd name="T109" fmla="*/ 378 h 388"/>
                <a:gd name="T110" fmla="*/ 78 w 231"/>
                <a:gd name="T111" fmla="*/ 247 h 388"/>
                <a:gd name="T112" fmla="*/ 92 w 231"/>
                <a:gd name="T113" fmla="*/ 256 h 388"/>
                <a:gd name="T114" fmla="*/ 90 w 231"/>
                <a:gd name="T115" fmla="*/ 366 h 388"/>
                <a:gd name="T116" fmla="*/ 102 w 231"/>
                <a:gd name="T117" fmla="*/ 358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31" h="388">
                  <a:moveTo>
                    <a:pt x="188" y="0"/>
                  </a:moveTo>
                  <a:cubicBezTo>
                    <a:pt x="193" y="6"/>
                    <a:pt x="199" y="12"/>
                    <a:pt x="205" y="18"/>
                  </a:cubicBezTo>
                  <a:cubicBezTo>
                    <a:pt x="211" y="25"/>
                    <a:pt x="217" y="32"/>
                    <a:pt x="222" y="40"/>
                  </a:cubicBezTo>
                  <a:cubicBezTo>
                    <a:pt x="225" y="44"/>
                    <a:pt x="228" y="48"/>
                    <a:pt x="231" y="52"/>
                  </a:cubicBezTo>
                  <a:cubicBezTo>
                    <a:pt x="230" y="56"/>
                    <a:pt x="227" y="57"/>
                    <a:pt x="225" y="55"/>
                  </a:cubicBezTo>
                  <a:cubicBezTo>
                    <a:pt x="222" y="53"/>
                    <a:pt x="220" y="50"/>
                    <a:pt x="218" y="47"/>
                  </a:cubicBezTo>
                  <a:cubicBezTo>
                    <a:pt x="212" y="40"/>
                    <a:pt x="207" y="33"/>
                    <a:pt x="201" y="26"/>
                  </a:cubicBezTo>
                  <a:cubicBezTo>
                    <a:pt x="200" y="25"/>
                    <a:pt x="199" y="24"/>
                    <a:pt x="197" y="22"/>
                  </a:cubicBezTo>
                  <a:cubicBezTo>
                    <a:pt x="195" y="27"/>
                    <a:pt x="197" y="32"/>
                    <a:pt x="196" y="36"/>
                  </a:cubicBezTo>
                  <a:cubicBezTo>
                    <a:pt x="196" y="41"/>
                    <a:pt x="199" y="45"/>
                    <a:pt x="202" y="48"/>
                  </a:cubicBezTo>
                  <a:cubicBezTo>
                    <a:pt x="207" y="55"/>
                    <a:pt x="211" y="63"/>
                    <a:pt x="215" y="69"/>
                  </a:cubicBezTo>
                  <a:cubicBezTo>
                    <a:pt x="219" y="75"/>
                    <a:pt x="224" y="81"/>
                    <a:pt x="228" y="87"/>
                  </a:cubicBezTo>
                  <a:cubicBezTo>
                    <a:pt x="229" y="88"/>
                    <a:pt x="228" y="90"/>
                    <a:pt x="228" y="92"/>
                  </a:cubicBezTo>
                  <a:cubicBezTo>
                    <a:pt x="227" y="93"/>
                    <a:pt x="223" y="93"/>
                    <a:pt x="222" y="92"/>
                  </a:cubicBezTo>
                  <a:cubicBezTo>
                    <a:pt x="220" y="89"/>
                    <a:pt x="219" y="87"/>
                    <a:pt x="217" y="84"/>
                  </a:cubicBezTo>
                  <a:cubicBezTo>
                    <a:pt x="213" y="77"/>
                    <a:pt x="208" y="70"/>
                    <a:pt x="203" y="63"/>
                  </a:cubicBezTo>
                  <a:cubicBezTo>
                    <a:pt x="202" y="62"/>
                    <a:pt x="201" y="61"/>
                    <a:pt x="198" y="58"/>
                  </a:cubicBezTo>
                  <a:cubicBezTo>
                    <a:pt x="196" y="68"/>
                    <a:pt x="196" y="76"/>
                    <a:pt x="196" y="85"/>
                  </a:cubicBezTo>
                  <a:cubicBezTo>
                    <a:pt x="208" y="96"/>
                    <a:pt x="214" y="112"/>
                    <a:pt x="221" y="126"/>
                  </a:cubicBezTo>
                  <a:cubicBezTo>
                    <a:pt x="221" y="127"/>
                    <a:pt x="221" y="130"/>
                    <a:pt x="220" y="131"/>
                  </a:cubicBezTo>
                  <a:cubicBezTo>
                    <a:pt x="218" y="132"/>
                    <a:pt x="215" y="131"/>
                    <a:pt x="214" y="129"/>
                  </a:cubicBezTo>
                  <a:cubicBezTo>
                    <a:pt x="213" y="128"/>
                    <a:pt x="213" y="125"/>
                    <a:pt x="212" y="124"/>
                  </a:cubicBezTo>
                  <a:cubicBezTo>
                    <a:pt x="208" y="117"/>
                    <a:pt x="205" y="110"/>
                    <a:pt x="202" y="103"/>
                  </a:cubicBezTo>
                  <a:cubicBezTo>
                    <a:pt x="200" y="101"/>
                    <a:pt x="198" y="100"/>
                    <a:pt x="196" y="97"/>
                  </a:cubicBezTo>
                  <a:cubicBezTo>
                    <a:pt x="195" y="100"/>
                    <a:pt x="193" y="101"/>
                    <a:pt x="193" y="103"/>
                  </a:cubicBezTo>
                  <a:cubicBezTo>
                    <a:pt x="190" y="126"/>
                    <a:pt x="183" y="147"/>
                    <a:pt x="177" y="169"/>
                  </a:cubicBezTo>
                  <a:cubicBezTo>
                    <a:pt x="177" y="171"/>
                    <a:pt x="176" y="174"/>
                    <a:pt x="177" y="177"/>
                  </a:cubicBezTo>
                  <a:cubicBezTo>
                    <a:pt x="180" y="190"/>
                    <a:pt x="183" y="203"/>
                    <a:pt x="186" y="215"/>
                  </a:cubicBezTo>
                  <a:cubicBezTo>
                    <a:pt x="192" y="218"/>
                    <a:pt x="198" y="221"/>
                    <a:pt x="203" y="225"/>
                  </a:cubicBezTo>
                  <a:cubicBezTo>
                    <a:pt x="212" y="231"/>
                    <a:pt x="214" y="247"/>
                    <a:pt x="208" y="256"/>
                  </a:cubicBezTo>
                  <a:cubicBezTo>
                    <a:pt x="205" y="260"/>
                    <a:pt x="200" y="263"/>
                    <a:pt x="196" y="266"/>
                  </a:cubicBezTo>
                  <a:cubicBezTo>
                    <a:pt x="195" y="267"/>
                    <a:pt x="193" y="267"/>
                    <a:pt x="192" y="267"/>
                  </a:cubicBezTo>
                  <a:cubicBezTo>
                    <a:pt x="184" y="266"/>
                    <a:pt x="177" y="260"/>
                    <a:pt x="175" y="252"/>
                  </a:cubicBezTo>
                  <a:cubicBezTo>
                    <a:pt x="174" y="243"/>
                    <a:pt x="175" y="235"/>
                    <a:pt x="178" y="227"/>
                  </a:cubicBezTo>
                  <a:cubicBezTo>
                    <a:pt x="179" y="222"/>
                    <a:pt x="179" y="217"/>
                    <a:pt x="178" y="212"/>
                  </a:cubicBezTo>
                  <a:cubicBezTo>
                    <a:pt x="177" y="208"/>
                    <a:pt x="176" y="203"/>
                    <a:pt x="175" y="199"/>
                  </a:cubicBezTo>
                  <a:cubicBezTo>
                    <a:pt x="174" y="196"/>
                    <a:pt x="173" y="194"/>
                    <a:pt x="171" y="190"/>
                  </a:cubicBezTo>
                  <a:cubicBezTo>
                    <a:pt x="170" y="192"/>
                    <a:pt x="169" y="193"/>
                    <a:pt x="168" y="195"/>
                  </a:cubicBezTo>
                  <a:cubicBezTo>
                    <a:pt x="162" y="209"/>
                    <a:pt x="156" y="223"/>
                    <a:pt x="149" y="237"/>
                  </a:cubicBezTo>
                  <a:cubicBezTo>
                    <a:pt x="147" y="242"/>
                    <a:pt x="146" y="246"/>
                    <a:pt x="146" y="251"/>
                  </a:cubicBezTo>
                  <a:cubicBezTo>
                    <a:pt x="147" y="262"/>
                    <a:pt x="149" y="273"/>
                    <a:pt x="153" y="284"/>
                  </a:cubicBezTo>
                  <a:cubicBezTo>
                    <a:pt x="156" y="285"/>
                    <a:pt x="159" y="285"/>
                    <a:pt x="163" y="285"/>
                  </a:cubicBezTo>
                  <a:cubicBezTo>
                    <a:pt x="170" y="286"/>
                    <a:pt x="174" y="290"/>
                    <a:pt x="176" y="297"/>
                  </a:cubicBezTo>
                  <a:cubicBezTo>
                    <a:pt x="177" y="307"/>
                    <a:pt x="171" y="318"/>
                    <a:pt x="162" y="321"/>
                  </a:cubicBezTo>
                  <a:cubicBezTo>
                    <a:pt x="158" y="322"/>
                    <a:pt x="155" y="322"/>
                    <a:pt x="152" y="320"/>
                  </a:cubicBezTo>
                  <a:cubicBezTo>
                    <a:pt x="145" y="314"/>
                    <a:pt x="141" y="306"/>
                    <a:pt x="143" y="296"/>
                  </a:cubicBezTo>
                  <a:cubicBezTo>
                    <a:pt x="146" y="282"/>
                    <a:pt x="145" y="274"/>
                    <a:pt x="139" y="260"/>
                  </a:cubicBezTo>
                  <a:cubicBezTo>
                    <a:pt x="137" y="259"/>
                    <a:pt x="136" y="261"/>
                    <a:pt x="135" y="263"/>
                  </a:cubicBezTo>
                  <a:cubicBezTo>
                    <a:pt x="130" y="269"/>
                    <a:pt x="125" y="276"/>
                    <a:pt x="121" y="282"/>
                  </a:cubicBezTo>
                  <a:cubicBezTo>
                    <a:pt x="118" y="286"/>
                    <a:pt x="116" y="290"/>
                    <a:pt x="113" y="293"/>
                  </a:cubicBezTo>
                  <a:cubicBezTo>
                    <a:pt x="103" y="303"/>
                    <a:pt x="100" y="316"/>
                    <a:pt x="98" y="329"/>
                  </a:cubicBezTo>
                  <a:cubicBezTo>
                    <a:pt x="97" y="335"/>
                    <a:pt x="97" y="342"/>
                    <a:pt x="98" y="349"/>
                  </a:cubicBezTo>
                  <a:cubicBezTo>
                    <a:pt x="101" y="350"/>
                    <a:pt x="103" y="350"/>
                    <a:pt x="105" y="350"/>
                  </a:cubicBezTo>
                  <a:cubicBezTo>
                    <a:pt x="113" y="353"/>
                    <a:pt x="116" y="358"/>
                    <a:pt x="115" y="367"/>
                  </a:cubicBezTo>
                  <a:cubicBezTo>
                    <a:pt x="113" y="376"/>
                    <a:pt x="100" y="384"/>
                    <a:pt x="91" y="378"/>
                  </a:cubicBezTo>
                  <a:cubicBezTo>
                    <a:pt x="88" y="375"/>
                    <a:pt x="83" y="373"/>
                    <a:pt x="82" y="368"/>
                  </a:cubicBezTo>
                  <a:cubicBezTo>
                    <a:pt x="82" y="361"/>
                    <a:pt x="82" y="354"/>
                    <a:pt x="87" y="349"/>
                  </a:cubicBezTo>
                  <a:cubicBezTo>
                    <a:pt x="88" y="348"/>
                    <a:pt x="89" y="347"/>
                    <a:pt x="91" y="345"/>
                  </a:cubicBezTo>
                  <a:cubicBezTo>
                    <a:pt x="90" y="337"/>
                    <a:pt x="94" y="328"/>
                    <a:pt x="93" y="318"/>
                  </a:cubicBezTo>
                  <a:cubicBezTo>
                    <a:pt x="91" y="319"/>
                    <a:pt x="90" y="319"/>
                    <a:pt x="89" y="320"/>
                  </a:cubicBezTo>
                  <a:cubicBezTo>
                    <a:pt x="77" y="331"/>
                    <a:pt x="65" y="342"/>
                    <a:pt x="52" y="352"/>
                  </a:cubicBezTo>
                  <a:cubicBezTo>
                    <a:pt x="47" y="356"/>
                    <a:pt x="42" y="360"/>
                    <a:pt x="38" y="365"/>
                  </a:cubicBezTo>
                  <a:cubicBezTo>
                    <a:pt x="35" y="369"/>
                    <a:pt x="34" y="373"/>
                    <a:pt x="32" y="377"/>
                  </a:cubicBezTo>
                  <a:cubicBezTo>
                    <a:pt x="30" y="382"/>
                    <a:pt x="27" y="386"/>
                    <a:pt x="21" y="387"/>
                  </a:cubicBezTo>
                  <a:cubicBezTo>
                    <a:pt x="18" y="388"/>
                    <a:pt x="15" y="388"/>
                    <a:pt x="12" y="386"/>
                  </a:cubicBezTo>
                  <a:cubicBezTo>
                    <a:pt x="10" y="384"/>
                    <a:pt x="7" y="382"/>
                    <a:pt x="5" y="380"/>
                  </a:cubicBezTo>
                  <a:cubicBezTo>
                    <a:pt x="2" y="376"/>
                    <a:pt x="0" y="372"/>
                    <a:pt x="4" y="366"/>
                  </a:cubicBezTo>
                  <a:cubicBezTo>
                    <a:pt x="6" y="363"/>
                    <a:pt x="6" y="358"/>
                    <a:pt x="10" y="356"/>
                  </a:cubicBezTo>
                  <a:cubicBezTo>
                    <a:pt x="17" y="353"/>
                    <a:pt x="23" y="351"/>
                    <a:pt x="29" y="356"/>
                  </a:cubicBezTo>
                  <a:cubicBezTo>
                    <a:pt x="30" y="357"/>
                    <a:pt x="32" y="358"/>
                    <a:pt x="34" y="359"/>
                  </a:cubicBezTo>
                  <a:cubicBezTo>
                    <a:pt x="47" y="348"/>
                    <a:pt x="61" y="337"/>
                    <a:pt x="74" y="325"/>
                  </a:cubicBezTo>
                  <a:cubicBezTo>
                    <a:pt x="77" y="322"/>
                    <a:pt x="80" y="319"/>
                    <a:pt x="82" y="315"/>
                  </a:cubicBezTo>
                  <a:cubicBezTo>
                    <a:pt x="80" y="315"/>
                    <a:pt x="79" y="314"/>
                    <a:pt x="79" y="314"/>
                  </a:cubicBezTo>
                  <a:cubicBezTo>
                    <a:pt x="72" y="315"/>
                    <a:pt x="65" y="315"/>
                    <a:pt x="58" y="316"/>
                  </a:cubicBezTo>
                  <a:cubicBezTo>
                    <a:pt x="53" y="317"/>
                    <a:pt x="48" y="318"/>
                    <a:pt x="44" y="322"/>
                  </a:cubicBezTo>
                  <a:cubicBezTo>
                    <a:pt x="43" y="324"/>
                    <a:pt x="40" y="324"/>
                    <a:pt x="38" y="325"/>
                  </a:cubicBezTo>
                  <a:cubicBezTo>
                    <a:pt x="29" y="327"/>
                    <a:pt x="19" y="321"/>
                    <a:pt x="18" y="310"/>
                  </a:cubicBezTo>
                  <a:cubicBezTo>
                    <a:pt x="16" y="304"/>
                    <a:pt x="18" y="298"/>
                    <a:pt x="23" y="294"/>
                  </a:cubicBezTo>
                  <a:cubicBezTo>
                    <a:pt x="28" y="289"/>
                    <a:pt x="34" y="284"/>
                    <a:pt x="42" y="287"/>
                  </a:cubicBezTo>
                  <a:cubicBezTo>
                    <a:pt x="49" y="289"/>
                    <a:pt x="51" y="296"/>
                    <a:pt x="52" y="304"/>
                  </a:cubicBezTo>
                  <a:cubicBezTo>
                    <a:pt x="52" y="305"/>
                    <a:pt x="52" y="307"/>
                    <a:pt x="53" y="309"/>
                  </a:cubicBezTo>
                  <a:cubicBezTo>
                    <a:pt x="66" y="308"/>
                    <a:pt x="79" y="306"/>
                    <a:pt x="91" y="303"/>
                  </a:cubicBezTo>
                  <a:cubicBezTo>
                    <a:pt x="94" y="302"/>
                    <a:pt x="97" y="301"/>
                    <a:pt x="99" y="299"/>
                  </a:cubicBezTo>
                  <a:cubicBezTo>
                    <a:pt x="110" y="287"/>
                    <a:pt x="120" y="273"/>
                    <a:pt x="128" y="259"/>
                  </a:cubicBezTo>
                  <a:cubicBezTo>
                    <a:pt x="129" y="259"/>
                    <a:pt x="128" y="258"/>
                    <a:pt x="128" y="256"/>
                  </a:cubicBezTo>
                  <a:cubicBezTo>
                    <a:pt x="117" y="257"/>
                    <a:pt x="106" y="257"/>
                    <a:pt x="97" y="265"/>
                  </a:cubicBezTo>
                  <a:cubicBezTo>
                    <a:pt x="93" y="268"/>
                    <a:pt x="89" y="271"/>
                    <a:pt x="86" y="273"/>
                  </a:cubicBezTo>
                  <a:cubicBezTo>
                    <a:pt x="72" y="270"/>
                    <a:pt x="66" y="266"/>
                    <a:pt x="66" y="257"/>
                  </a:cubicBezTo>
                  <a:cubicBezTo>
                    <a:pt x="67" y="248"/>
                    <a:pt x="70" y="240"/>
                    <a:pt x="81" y="238"/>
                  </a:cubicBezTo>
                  <a:cubicBezTo>
                    <a:pt x="89" y="236"/>
                    <a:pt x="93" y="239"/>
                    <a:pt x="101" y="252"/>
                  </a:cubicBezTo>
                  <a:cubicBezTo>
                    <a:pt x="110" y="251"/>
                    <a:pt x="119" y="249"/>
                    <a:pt x="129" y="247"/>
                  </a:cubicBezTo>
                  <a:cubicBezTo>
                    <a:pt x="135" y="246"/>
                    <a:pt x="139" y="242"/>
                    <a:pt x="143" y="237"/>
                  </a:cubicBezTo>
                  <a:cubicBezTo>
                    <a:pt x="144" y="234"/>
                    <a:pt x="146" y="231"/>
                    <a:pt x="147" y="228"/>
                  </a:cubicBezTo>
                  <a:cubicBezTo>
                    <a:pt x="153" y="216"/>
                    <a:pt x="158" y="204"/>
                    <a:pt x="164" y="191"/>
                  </a:cubicBezTo>
                  <a:cubicBezTo>
                    <a:pt x="165" y="188"/>
                    <a:pt x="165" y="185"/>
                    <a:pt x="166" y="181"/>
                  </a:cubicBezTo>
                  <a:cubicBezTo>
                    <a:pt x="154" y="180"/>
                    <a:pt x="146" y="190"/>
                    <a:pt x="135" y="190"/>
                  </a:cubicBezTo>
                  <a:cubicBezTo>
                    <a:pt x="134" y="193"/>
                    <a:pt x="132" y="196"/>
                    <a:pt x="131" y="199"/>
                  </a:cubicBezTo>
                  <a:cubicBezTo>
                    <a:pt x="129" y="205"/>
                    <a:pt x="124" y="207"/>
                    <a:pt x="118" y="208"/>
                  </a:cubicBezTo>
                  <a:cubicBezTo>
                    <a:pt x="108" y="208"/>
                    <a:pt x="100" y="200"/>
                    <a:pt x="100" y="189"/>
                  </a:cubicBezTo>
                  <a:cubicBezTo>
                    <a:pt x="100" y="188"/>
                    <a:pt x="100" y="186"/>
                    <a:pt x="100" y="184"/>
                  </a:cubicBezTo>
                  <a:cubicBezTo>
                    <a:pt x="100" y="177"/>
                    <a:pt x="105" y="172"/>
                    <a:pt x="112" y="170"/>
                  </a:cubicBezTo>
                  <a:cubicBezTo>
                    <a:pt x="119" y="168"/>
                    <a:pt x="125" y="168"/>
                    <a:pt x="130" y="174"/>
                  </a:cubicBezTo>
                  <a:cubicBezTo>
                    <a:pt x="133" y="176"/>
                    <a:pt x="135" y="179"/>
                    <a:pt x="137" y="181"/>
                  </a:cubicBezTo>
                  <a:cubicBezTo>
                    <a:pt x="146" y="178"/>
                    <a:pt x="154" y="176"/>
                    <a:pt x="162" y="173"/>
                  </a:cubicBezTo>
                  <a:cubicBezTo>
                    <a:pt x="169" y="170"/>
                    <a:pt x="174" y="165"/>
                    <a:pt x="175" y="157"/>
                  </a:cubicBezTo>
                  <a:cubicBezTo>
                    <a:pt x="178" y="142"/>
                    <a:pt x="182" y="128"/>
                    <a:pt x="185" y="113"/>
                  </a:cubicBezTo>
                  <a:cubicBezTo>
                    <a:pt x="186" y="110"/>
                    <a:pt x="186" y="107"/>
                    <a:pt x="186" y="103"/>
                  </a:cubicBezTo>
                  <a:cubicBezTo>
                    <a:pt x="180" y="107"/>
                    <a:pt x="176" y="110"/>
                    <a:pt x="172" y="113"/>
                  </a:cubicBezTo>
                  <a:cubicBezTo>
                    <a:pt x="169" y="116"/>
                    <a:pt x="164" y="118"/>
                    <a:pt x="160" y="120"/>
                  </a:cubicBezTo>
                  <a:cubicBezTo>
                    <a:pt x="159" y="121"/>
                    <a:pt x="157" y="119"/>
                    <a:pt x="154" y="118"/>
                  </a:cubicBezTo>
                  <a:cubicBezTo>
                    <a:pt x="160" y="113"/>
                    <a:pt x="164" y="109"/>
                    <a:pt x="169" y="105"/>
                  </a:cubicBezTo>
                  <a:cubicBezTo>
                    <a:pt x="174" y="101"/>
                    <a:pt x="179" y="97"/>
                    <a:pt x="184" y="93"/>
                  </a:cubicBezTo>
                  <a:cubicBezTo>
                    <a:pt x="188" y="90"/>
                    <a:pt x="190" y="87"/>
                    <a:pt x="190" y="82"/>
                  </a:cubicBezTo>
                  <a:cubicBezTo>
                    <a:pt x="190" y="75"/>
                    <a:pt x="191" y="68"/>
                    <a:pt x="191" y="61"/>
                  </a:cubicBezTo>
                  <a:cubicBezTo>
                    <a:pt x="189" y="61"/>
                    <a:pt x="187" y="61"/>
                    <a:pt x="187" y="61"/>
                  </a:cubicBezTo>
                  <a:cubicBezTo>
                    <a:pt x="182" y="69"/>
                    <a:pt x="173" y="74"/>
                    <a:pt x="166" y="81"/>
                  </a:cubicBezTo>
                  <a:cubicBezTo>
                    <a:pt x="166" y="81"/>
                    <a:pt x="165" y="82"/>
                    <a:pt x="164" y="82"/>
                  </a:cubicBezTo>
                  <a:cubicBezTo>
                    <a:pt x="162" y="82"/>
                    <a:pt x="161" y="82"/>
                    <a:pt x="160" y="81"/>
                  </a:cubicBezTo>
                  <a:cubicBezTo>
                    <a:pt x="159" y="80"/>
                    <a:pt x="159" y="78"/>
                    <a:pt x="159" y="78"/>
                  </a:cubicBezTo>
                  <a:cubicBezTo>
                    <a:pt x="160" y="76"/>
                    <a:pt x="161" y="74"/>
                    <a:pt x="163" y="73"/>
                  </a:cubicBezTo>
                  <a:cubicBezTo>
                    <a:pt x="172" y="65"/>
                    <a:pt x="181" y="56"/>
                    <a:pt x="188" y="46"/>
                  </a:cubicBezTo>
                  <a:cubicBezTo>
                    <a:pt x="190" y="44"/>
                    <a:pt x="191" y="41"/>
                    <a:pt x="191" y="38"/>
                  </a:cubicBezTo>
                  <a:cubicBezTo>
                    <a:pt x="191" y="34"/>
                    <a:pt x="191" y="31"/>
                    <a:pt x="191" y="27"/>
                  </a:cubicBezTo>
                  <a:cubicBezTo>
                    <a:pt x="191" y="25"/>
                    <a:pt x="190" y="24"/>
                    <a:pt x="189" y="22"/>
                  </a:cubicBezTo>
                  <a:cubicBezTo>
                    <a:pt x="182" y="23"/>
                    <a:pt x="177" y="29"/>
                    <a:pt x="172" y="34"/>
                  </a:cubicBezTo>
                  <a:cubicBezTo>
                    <a:pt x="169" y="36"/>
                    <a:pt x="168" y="39"/>
                    <a:pt x="165" y="41"/>
                  </a:cubicBezTo>
                  <a:cubicBezTo>
                    <a:pt x="164" y="43"/>
                    <a:pt x="162" y="45"/>
                    <a:pt x="160" y="47"/>
                  </a:cubicBezTo>
                  <a:cubicBezTo>
                    <a:pt x="158" y="49"/>
                    <a:pt x="154" y="48"/>
                    <a:pt x="154" y="46"/>
                  </a:cubicBezTo>
                  <a:cubicBezTo>
                    <a:pt x="152" y="44"/>
                    <a:pt x="154" y="42"/>
                    <a:pt x="155" y="41"/>
                  </a:cubicBezTo>
                  <a:cubicBezTo>
                    <a:pt x="158" y="37"/>
                    <a:pt x="162" y="33"/>
                    <a:pt x="165" y="29"/>
                  </a:cubicBezTo>
                  <a:cubicBezTo>
                    <a:pt x="167" y="27"/>
                    <a:pt x="169" y="25"/>
                    <a:pt x="171" y="23"/>
                  </a:cubicBezTo>
                  <a:cubicBezTo>
                    <a:pt x="173" y="22"/>
                    <a:pt x="174" y="21"/>
                    <a:pt x="176" y="19"/>
                  </a:cubicBezTo>
                  <a:cubicBezTo>
                    <a:pt x="185" y="12"/>
                    <a:pt x="186" y="11"/>
                    <a:pt x="188" y="0"/>
                  </a:cubicBezTo>
                  <a:close/>
                  <a:moveTo>
                    <a:pt x="186" y="226"/>
                  </a:moveTo>
                  <a:cubicBezTo>
                    <a:pt x="183" y="234"/>
                    <a:pt x="181" y="242"/>
                    <a:pt x="183" y="251"/>
                  </a:cubicBezTo>
                  <a:cubicBezTo>
                    <a:pt x="183" y="254"/>
                    <a:pt x="185" y="256"/>
                    <a:pt x="187" y="258"/>
                  </a:cubicBezTo>
                  <a:cubicBezTo>
                    <a:pt x="189" y="261"/>
                    <a:pt x="192" y="261"/>
                    <a:pt x="194" y="259"/>
                  </a:cubicBezTo>
                  <a:cubicBezTo>
                    <a:pt x="197" y="256"/>
                    <a:pt x="199" y="254"/>
                    <a:pt x="201" y="251"/>
                  </a:cubicBezTo>
                  <a:cubicBezTo>
                    <a:pt x="204" y="246"/>
                    <a:pt x="204" y="240"/>
                    <a:pt x="201" y="234"/>
                  </a:cubicBezTo>
                  <a:cubicBezTo>
                    <a:pt x="198" y="229"/>
                    <a:pt x="194" y="225"/>
                    <a:pt x="186" y="226"/>
                  </a:cubicBezTo>
                  <a:close/>
                  <a:moveTo>
                    <a:pt x="28" y="299"/>
                  </a:moveTo>
                  <a:cubicBezTo>
                    <a:pt x="23" y="305"/>
                    <a:pt x="23" y="312"/>
                    <a:pt x="28" y="317"/>
                  </a:cubicBezTo>
                  <a:cubicBezTo>
                    <a:pt x="31" y="319"/>
                    <a:pt x="35" y="319"/>
                    <a:pt x="38" y="318"/>
                  </a:cubicBezTo>
                  <a:cubicBezTo>
                    <a:pt x="43" y="315"/>
                    <a:pt x="46" y="308"/>
                    <a:pt x="45" y="302"/>
                  </a:cubicBezTo>
                  <a:cubicBezTo>
                    <a:pt x="43" y="294"/>
                    <a:pt x="37" y="292"/>
                    <a:pt x="31" y="297"/>
                  </a:cubicBezTo>
                  <a:cubicBezTo>
                    <a:pt x="30" y="298"/>
                    <a:pt x="29" y="298"/>
                    <a:pt x="28" y="299"/>
                  </a:cubicBezTo>
                  <a:close/>
                  <a:moveTo>
                    <a:pt x="126" y="195"/>
                  </a:moveTo>
                  <a:cubicBezTo>
                    <a:pt x="126" y="193"/>
                    <a:pt x="128" y="191"/>
                    <a:pt x="128" y="188"/>
                  </a:cubicBezTo>
                  <a:cubicBezTo>
                    <a:pt x="129" y="181"/>
                    <a:pt x="123" y="176"/>
                    <a:pt x="117" y="177"/>
                  </a:cubicBezTo>
                  <a:cubicBezTo>
                    <a:pt x="110" y="179"/>
                    <a:pt x="106" y="187"/>
                    <a:pt x="109" y="194"/>
                  </a:cubicBezTo>
                  <a:cubicBezTo>
                    <a:pt x="110" y="199"/>
                    <a:pt x="115" y="201"/>
                    <a:pt x="120" y="199"/>
                  </a:cubicBezTo>
                  <a:cubicBezTo>
                    <a:pt x="122" y="199"/>
                    <a:pt x="123" y="197"/>
                    <a:pt x="126" y="195"/>
                  </a:cubicBezTo>
                  <a:close/>
                  <a:moveTo>
                    <a:pt x="152" y="294"/>
                  </a:moveTo>
                  <a:cubicBezTo>
                    <a:pt x="148" y="301"/>
                    <a:pt x="149" y="307"/>
                    <a:pt x="154" y="312"/>
                  </a:cubicBezTo>
                  <a:cubicBezTo>
                    <a:pt x="155" y="314"/>
                    <a:pt x="158" y="314"/>
                    <a:pt x="160" y="313"/>
                  </a:cubicBezTo>
                  <a:cubicBezTo>
                    <a:pt x="162" y="312"/>
                    <a:pt x="164" y="310"/>
                    <a:pt x="165" y="309"/>
                  </a:cubicBezTo>
                  <a:cubicBezTo>
                    <a:pt x="168" y="305"/>
                    <a:pt x="169" y="300"/>
                    <a:pt x="166" y="296"/>
                  </a:cubicBezTo>
                  <a:cubicBezTo>
                    <a:pt x="164" y="292"/>
                    <a:pt x="160" y="292"/>
                    <a:pt x="156" y="293"/>
                  </a:cubicBezTo>
                  <a:cubicBezTo>
                    <a:pt x="155" y="293"/>
                    <a:pt x="154" y="293"/>
                    <a:pt x="152" y="294"/>
                  </a:cubicBezTo>
                  <a:close/>
                  <a:moveTo>
                    <a:pt x="23" y="378"/>
                  </a:moveTo>
                  <a:cubicBezTo>
                    <a:pt x="27" y="374"/>
                    <a:pt x="28" y="370"/>
                    <a:pt x="27" y="366"/>
                  </a:cubicBezTo>
                  <a:cubicBezTo>
                    <a:pt x="26" y="363"/>
                    <a:pt x="24" y="361"/>
                    <a:pt x="22" y="361"/>
                  </a:cubicBezTo>
                  <a:cubicBezTo>
                    <a:pt x="16" y="360"/>
                    <a:pt x="10" y="365"/>
                    <a:pt x="10" y="371"/>
                  </a:cubicBezTo>
                  <a:cubicBezTo>
                    <a:pt x="10" y="375"/>
                    <a:pt x="11" y="379"/>
                    <a:pt x="15" y="381"/>
                  </a:cubicBezTo>
                  <a:cubicBezTo>
                    <a:pt x="18" y="382"/>
                    <a:pt x="21" y="379"/>
                    <a:pt x="23" y="378"/>
                  </a:cubicBezTo>
                  <a:close/>
                  <a:moveTo>
                    <a:pt x="86" y="245"/>
                  </a:moveTo>
                  <a:cubicBezTo>
                    <a:pt x="85" y="245"/>
                    <a:pt x="83" y="245"/>
                    <a:pt x="81" y="246"/>
                  </a:cubicBezTo>
                  <a:cubicBezTo>
                    <a:pt x="80" y="246"/>
                    <a:pt x="79" y="247"/>
                    <a:pt x="78" y="247"/>
                  </a:cubicBezTo>
                  <a:cubicBezTo>
                    <a:pt x="74" y="250"/>
                    <a:pt x="73" y="257"/>
                    <a:pt x="75" y="261"/>
                  </a:cubicBezTo>
                  <a:cubicBezTo>
                    <a:pt x="77" y="264"/>
                    <a:pt x="81" y="266"/>
                    <a:pt x="84" y="265"/>
                  </a:cubicBezTo>
                  <a:cubicBezTo>
                    <a:pt x="88" y="263"/>
                    <a:pt x="92" y="259"/>
                    <a:pt x="92" y="256"/>
                  </a:cubicBezTo>
                  <a:cubicBezTo>
                    <a:pt x="91" y="251"/>
                    <a:pt x="90" y="247"/>
                    <a:pt x="86" y="245"/>
                  </a:cubicBezTo>
                  <a:close/>
                  <a:moveTo>
                    <a:pt x="91" y="356"/>
                  </a:moveTo>
                  <a:cubicBezTo>
                    <a:pt x="91" y="360"/>
                    <a:pt x="90" y="363"/>
                    <a:pt x="90" y="366"/>
                  </a:cubicBezTo>
                  <a:cubicBezTo>
                    <a:pt x="90" y="367"/>
                    <a:pt x="91" y="369"/>
                    <a:pt x="92" y="370"/>
                  </a:cubicBezTo>
                  <a:cubicBezTo>
                    <a:pt x="97" y="374"/>
                    <a:pt x="104" y="372"/>
                    <a:pt x="106" y="366"/>
                  </a:cubicBezTo>
                  <a:cubicBezTo>
                    <a:pt x="108" y="363"/>
                    <a:pt x="106" y="358"/>
                    <a:pt x="102" y="358"/>
                  </a:cubicBezTo>
                  <a:cubicBezTo>
                    <a:pt x="99" y="357"/>
                    <a:pt x="96" y="357"/>
                    <a:pt x="91" y="35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1" name="Freeform 44"/>
            <p:cNvSpPr/>
            <p:nvPr/>
          </p:nvSpPr>
          <p:spPr bwMode="auto">
            <a:xfrm>
              <a:off x="9706857" y="1659630"/>
              <a:ext cx="4205" cy="8410"/>
            </a:xfrm>
            <a:custGeom>
              <a:avLst/>
              <a:gdLst>
                <a:gd name="T0" fmla="*/ 2 w 2"/>
                <a:gd name="T1" fmla="*/ 3 h 3"/>
                <a:gd name="T2" fmla="*/ 1 w 2"/>
                <a:gd name="T3" fmla="*/ 3 h 3"/>
                <a:gd name="T4" fmla="*/ 0 w 2"/>
                <a:gd name="T5" fmla="*/ 0 h 3"/>
                <a:gd name="T6" fmla="*/ 2 w 2"/>
                <a:gd name="T7" fmla="*/ 0 h 3"/>
                <a:gd name="T8" fmla="*/ 2 w 2"/>
                <a:gd name="T9" fmla="*/ 3 h 3"/>
              </a:gdLst>
              <a:ahLst/>
              <a:cxnLst>
                <a:cxn ang="0">
                  <a:pos x="T0" y="T1"/>
                </a:cxn>
                <a:cxn ang="0">
                  <a:pos x="T2" y="T3"/>
                </a:cxn>
                <a:cxn ang="0">
                  <a:pos x="T4" y="T5"/>
                </a:cxn>
                <a:cxn ang="0">
                  <a:pos x="T6" y="T7"/>
                </a:cxn>
                <a:cxn ang="0">
                  <a:pos x="T8" y="T9"/>
                </a:cxn>
              </a:cxnLst>
              <a:rect l="0" t="0" r="r" b="b"/>
              <a:pathLst>
                <a:path w="2" h="3">
                  <a:moveTo>
                    <a:pt x="2" y="3"/>
                  </a:moveTo>
                  <a:cubicBezTo>
                    <a:pt x="2" y="3"/>
                    <a:pt x="1" y="3"/>
                    <a:pt x="1" y="3"/>
                  </a:cubicBezTo>
                  <a:cubicBezTo>
                    <a:pt x="1" y="2"/>
                    <a:pt x="0" y="1"/>
                    <a:pt x="0" y="0"/>
                  </a:cubicBezTo>
                  <a:cubicBezTo>
                    <a:pt x="1" y="0"/>
                    <a:pt x="1" y="0"/>
                    <a:pt x="2" y="0"/>
                  </a:cubicBezTo>
                  <a:cubicBezTo>
                    <a:pt x="2" y="1"/>
                    <a:pt x="2" y="2"/>
                    <a:pt x="2" y="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2" name="Freeform 45"/>
            <p:cNvSpPr/>
            <p:nvPr/>
          </p:nvSpPr>
          <p:spPr bwMode="auto">
            <a:xfrm>
              <a:off x="9694242" y="2226251"/>
              <a:ext cx="56767" cy="89356"/>
            </a:xfrm>
            <a:custGeom>
              <a:avLst/>
              <a:gdLst>
                <a:gd name="T0" fmla="*/ 5 w 23"/>
                <a:gd name="T1" fmla="*/ 1 h 36"/>
                <a:gd name="T2" fmla="*/ 20 w 23"/>
                <a:gd name="T3" fmla="*/ 9 h 36"/>
                <a:gd name="T4" fmla="*/ 20 w 23"/>
                <a:gd name="T5" fmla="*/ 26 h 36"/>
                <a:gd name="T6" fmla="*/ 13 w 23"/>
                <a:gd name="T7" fmla="*/ 34 h 36"/>
                <a:gd name="T8" fmla="*/ 6 w 23"/>
                <a:gd name="T9" fmla="*/ 33 h 36"/>
                <a:gd name="T10" fmla="*/ 2 w 23"/>
                <a:gd name="T11" fmla="*/ 26 h 36"/>
                <a:gd name="T12" fmla="*/ 5 w 23"/>
                <a:gd name="T13" fmla="*/ 1 h 36"/>
              </a:gdLst>
              <a:ahLst/>
              <a:cxnLst>
                <a:cxn ang="0">
                  <a:pos x="T0" y="T1"/>
                </a:cxn>
                <a:cxn ang="0">
                  <a:pos x="T2" y="T3"/>
                </a:cxn>
                <a:cxn ang="0">
                  <a:pos x="T4" y="T5"/>
                </a:cxn>
                <a:cxn ang="0">
                  <a:pos x="T6" y="T7"/>
                </a:cxn>
                <a:cxn ang="0">
                  <a:pos x="T8" y="T9"/>
                </a:cxn>
                <a:cxn ang="0">
                  <a:pos x="T10" y="T11"/>
                </a:cxn>
                <a:cxn ang="0">
                  <a:pos x="T12" y="T13"/>
                </a:cxn>
              </a:cxnLst>
              <a:rect l="0" t="0" r="r" b="b"/>
              <a:pathLst>
                <a:path w="23" h="36">
                  <a:moveTo>
                    <a:pt x="5" y="1"/>
                  </a:moveTo>
                  <a:cubicBezTo>
                    <a:pt x="13" y="0"/>
                    <a:pt x="17" y="4"/>
                    <a:pt x="20" y="9"/>
                  </a:cubicBezTo>
                  <a:cubicBezTo>
                    <a:pt x="23" y="15"/>
                    <a:pt x="23" y="21"/>
                    <a:pt x="20" y="26"/>
                  </a:cubicBezTo>
                  <a:cubicBezTo>
                    <a:pt x="18" y="29"/>
                    <a:pt x="16" y="31"/>
                    <a:pt x="13" y="34"/>
                  </a:cubicBezTo>
                  <a:cubicBezTo>
                    <a:pt x="11" y="36"/>
                    <a:pt x="8" y="36"/>
                    <a:pt x="6" y="33"/>
                  </a:cubicBezTo>
                  <a:cubicBezTo>
                    <a:pt x="4" y="31"/>
                    <a:pt x="2" y="29"/>
                    <a:pt x="2" y="26"/>
                  </a:cubicBezTo>
                  <a:cubicBezTo>
                    <a:pt x="0" y="17"/>
                    <a:pt x="2" y="9"/>
                    <a:pt x="5" y="1"/>
                  </a:cubicBezTo>
                  <a:close/>
                </a:path>
              </a:pathLst>
            </a:custGeom>
            <a:solidFill>
              <a:srgbClr val="A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3" name="Freeform 46"/>
            <p:cNvSpPr/>
            <p:nvPr/>
          </p:nvSpPr>
          <p:spPr bwMode="auto">
            <a:xfrm>
              <a:off x="9301076" y="2393399"/>
              <a:ext cx="57818" cy="67280"/>
            </a:xfrm>
            <a:custGeom>
              <a:avLst/>
              <a:gdLst>
                <a:gd name="T0" fmla="*/ 5 w 23"/>
                <a:gd name="T1" fmla="*/ 7 h 27"/>
                <a:gd name="T2" fmla="*/ 8 w 23"/>
                <a:gd name="T3" fmla="*/ 5 h 27"/>
                <a:gd name="T4" fmla="*/ 22 w 23"/>
                <a:gd name="T5" fmla="*/ 10 h 27"/>
                <a:gd name="T6" fmla="*/ 15 w 23"/>
                <a:gd name="T7" fmla="*/ 26 h 27"/>
                <a:gd name="T8" fmla="*/ 5 w 23"/>
                <a:gd name="T9" fmla="*/ 25 h 27"/>
                <a:gd name="T10" fmla="*/ 5 w 23"/>
                <a:gd name="T11" fmla="*/ 7 h 27"/>
              </a:gdLst>
              <a:ahLst/>
              <a:cxnLst>
                <a:cxn ang="0">
                  <a:pos x="T0" y="T1"/>
                </a:cxn>
                <a:cxn ang="0">
                  <a:pos x="T2" y="T3"/>
                </a:cxn>
                <a:cxn ang="0">
                  <a:pos x="T4" y="T5"/>
                </a:cxn>
                <a:cxn ang="0">
                  <a:pos x="T6" y="T7"/>
                </a:cxn>
                <a:cxn ang="0">
                  <a:pos x="T8" y="T9"/>
                </a:cxn>
                <a:cxn ang="0">
                  <a:pos x="T10" y="T11"/>
                </a:cxn>
              </a:cxnLst>
              <a:rect l="0" t="0" r="r" b="b"/>
              <a:pathLst>
                <a:path w="23" h="27">
                  <a:moveTo>
                    <a:pt x="5" y="7"/>
                  </a:moveTo>
                  <a:cubicBezTo>
                    <a:pt x="6" y="6"/>
                    <a:pt x="7" y="6"/>
                    <a:pt x="8" y="5"/>
                  </a:cubicBezTo>
                  <a:cubicBezTo>
                    <a:pt x="14" y="0"/>
                    <a:pt x="20" y="2"/>
                    <a:pt x="22" y="10"/>
                  </a:cubicBezTo>
                  <a:cubicBezTo>
                    <a:pt x="23" y="16"/>
                    <a:pt x="20" y="23"/>
                    <a:pt x="15" y="26"/>
                  </a:cubicBezTo>
                  <a:cubicBezTo>
                    <a:pt x="12" y="27"/>
                    <a:pt x="8" y="27"/>
                    <a:pt x="5" y="25"/>
                  </a:cubicBezTo>
                  <a:cubicBezTo>
                    <a:pt x="0" y="20"/>
                    <a:pt x="0" y="13"/>
                    <a:pt x="5"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4" name="Freeform 47"/>
            <p:cNvSpPr/>
            <p:nvPr/>
          </p:nvSpPr>
          <p:spPr bwMode="auto">
            <a:xfrm>
              <a:off x="9507120" y="2105358"/>
              <a:ext cx="57818" cy="62024"/>
            </a:xfrm>
            <a:custGeom>
              <a:avLst/>
              <a:gdLst>
                <a:gd name="T0" fmla="*/ 20 w 23"/>
                <a:gd name="T1" fmla="*/ 19 h 25"/>
                <a:gd name="T2" fmla="*/ 14 w 23"/>
                <a:gd name="T3" fmla="*/ 23 h 25"/>
                <a:gd name="T4" fmla="*/ 3 w 23"/>
                <a:gd name="T5" fmla="*/ 18 h 25"/>
                <a:gd name="T6" fmla="*/ 11 w 23"/>
                <a:gd name="T7" fmla="*/ 1 h 25"/>
                <a:gd name="T8" fmla="*/ 22 w 23"/>
                <a:gd name="T9" fmla="*/ 12 h 25"/>
                <a:gd name="T10" fmla="*/ 20 w 23"/>
                <a:gd name="T11" fmla="*/ 19 h 25"/>
              </a:gdLst>
              <a:ahLst/>
              <a:cxnLst>
                <a:cxn ang="0">
                  <a:pos x="T0" y="T1"/>
                </a:cxn>
                <a:cxn ang="0">
                  <a:pos x="T2" y="T3"/>
                </a:cxn>
                <a:cxn ang="0">
                  <a:pos x="T4" y="T5"/>
                </a:cxn>
                <a:cxn ang="0">
                  <a:pos x="T6" y="T7"/>
                </a:cxn>
                <a:cxn ang="0">
                  <a:pos x="T8" y="T9"/>
                </a:cxn>
                <a:cxn ang="0">
                  <a:pos x="T10" y="T11"/>
                </a:cxn>
              </a:cxnLst>
              <a:rect l="0" t="0" r="r" b="b"/>
              <a:pathLst>
                <a:path w="23" h="25">
                  <a:moveTo>
                    <a:pt x="20" y="19"/>
                  </a:moveTo>
                  <a:cubicBezTo>
                    <a:pt x="17" y="21"/>
                    <a:pt x="16" y="23"/>
                    <a:pt x="14" y="23"/>
                  </a:cubicBezTo>
                  <a:cubicBezTo>
                    <a:pt x="9" y="25"/>
                    <a:pt x="4" y="23"/>
                    <a:pt x="3" y="18"/>
                  </a:cubicBezTo>
                  <a:cubicBezTo>
                    <a:pt x="0" y="11"/>
                    <a:pt x="4" y="3"/>
                    <a:pt x="11" y="1"/>
                  </a:cubicBezTo>
                  <a:cubicBezTo>
                    <a:pt x="17" y="0"/>
                    <a:pt x="23" y="5"/>
                    <a:pt x="22" y="12"/>
                  </a:cubicBezTo>
                  <a:cubicBezTo>
                    <a:pt x="22" y="15"/>
                    <a:pt x="20" y="17"/>
                    <a:pt x="20" y="19"/>
                  </a:cubicBezTo>
                  <a:close/>
                </a:path>
              </a:pathLst>
            </a:custGeom>
            <a:solidFill>
              <a:srgbClr val="A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 name="Freeform 48"/>
            <p:cNvSpPr/>
            <p:nvPr/>
          </p:nvSpPr>
          <p:spPr bwMode="auto">
            <a:xfrm>
              <a:off x="9612245" y="2393399"/>
              <a:ext cx="51511" cy="54665"/>
            </a:xfrm>
            <a:custGeom>
              <a:avLst/>
              <a:gdLst>
                <a:gd name="T0" fmla="*/ 4 w 21"/>
                <a:gd name="T1" fmla="*/ 2 h 22"/>
                <a:gd name="T2" fmla="*/ 8 w 21"/>
                <a:gd name="T3" fmla="*/ 1 h 22"/>
                <a:gd name="T4" fmla="*/ 18 w 21"/>
                <a:gd name="T5" fmla="*/ 4 h 22"/>
                <a:gd name="T6" fmla="*/ 17 w 21"/>
                <a:gd name="T7" fmla="*/ 17 h 22"/>
                <a:gd name="T8" fmla="*/ 12 w 21"/>
                <a:gd name="T9" fmla="*/ 21 h 22"/>
                <a:gd name="T10" fmla="*/ 6 w 21"/>
                <a:gd name="T11" fmla="*/ 20 h 22"/>
                <a:gd name="T12" fmla="*/ 4 w 21"/>
                <a:gd name="T13" fmla="*/ 2 h 22"/>
              </a:gdLst>
              <a:ahLst/>
              <a:cxnLst>
                <a:cxn ang="0">
                  <a:pos x="T0" y="T1"/>
                </a:cxn>
                <a:cxn ang="0">
                  <a:pos x="T2" y="T3"/>
                </a:cxn>
                <a:cxn ang="0">
                  <a:pos x="T4" y="T5"/>
                </a:cxn>
                <a:cxn ang="0">
                  <a:pos x="T6" y="T7"/>
                </a:cxn>
                <a:cxn ang="0">
                  <a:pos x="T8" y="T9"/>
                </a:cxn>
                <a:cxn ang="0">
                  <a:pos x="T10" y="T11"/>
                </a:cxn>
                <a:cxn ang="0">
                  <a:pos x="T12" y="T13"/>
                </a:cxn>
              </a:cxnLst>
              <a:rect l="0" t="0" r="r" b="b"/>
              <a:pathLst>
                <a:path w="21" h="22">
                  <a:moveTo>
                    <a:pt x="4" y="2"/>
                  </a:moveTo>
                  <a:cubicBezTo>
                    <a:pt x="6" y="1"/>
                    <a:pt x="7" y="1"/>
                    <a:pt x="8" y="1"/>
                  </a:cubicBezTo>
                  <a:cubicBezTo>
                    <a:pt x="12" y="0"/>
                    <a:pt x="16" y="0"/>
                    <a:pt x="18" y="4"/>
                  </a:cubicBezTo>
                  <a:cubicBezTo>
                    <a:pt x="21" y="8"/>
                    <a:pt x="20" y="13"/>
                    <a:pt x="17" y="17"/>
                  </a:cubicBezTo>
                  <a:cubicBezTo>
                    <a:pt x="16" y="18"/>
                    <a:pt x="14" y="20"/>
                    <a:pt x="12" y="21"/>
                  </a:cubicBezTo>
                  <a:cubicBezTo>
                    <a:pt x="10" y="22"/>
                    <a:pt x="7" y="22"/>
                    <a:pt x="6" y="20"/>
                  </a:cubicBezTo>
                  <a:cubicBezTo>
                    <a:pt x="1" y="15"/>
                    <a:pt x="0" y="9"/>
                    <a:pt x="4"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6" name="Freeform 49"/>
            <p:cNvSpPr/>
            <p:nvPr/>
          </p:nvSpPr>
          <p:spPr bwMode="auto">
            <a:xfrm>
              <a:off x="9268488" y="2561598"/>
              <a:ext cx="45203" cy="54665"/>
            </a:xfrm>
            <a:custGeom>
              <a:avLst/>
              <a:gdLst>
                <a:gd name="T0" fmla="*/ 13 w 18"/>
                <a:gd name="T1" fmla="*/ 18 h 22"/>
                <a:gd name="T2" fmla="*/ 5 w 18"/>
                <a:gd name="T3" fmla="*/ 21 h 22"/>
                <a:gd name="T4" fmla="*/ 0 w 18"/>
                <a:gd name="T5" fmla="*/ 11 h 22"/>
                <a:gd name="T6" fmla="*/ 12 w 18"/>
                <a:gd name="T7" fmla="*/ 1 h 22"/>
                <a:gd name="T8" fmla="*/ 17 w 18"/>
                <a:gd name="T9" fmla="*/ 6 h 22"/>
                <a:gd name="T10" fmla="*/ 13 w 18"/>
                <a:gd name="T11" fmla="*/ 18 h 22"/>
              </a:gdLst>
              <a:ahLst/>
              <a:cxnLst>
                <a:cxn ang="0">
                  <a:pos x="T0" y="T1"/>
                </a:cxn>
                <a:cxn ang="0">
                  <a:pos x="T2" y="T3"/>
                </a:cxn>
                <a:cxn ang="0">
                  <a:pos x="T4" y="T5"/>
                </a:cxn>
                <a:cxn ang="0">
                  <a:pos x="T6" y="T7"/>
                </a:cxn>
                <a:cxn ang="0">
                  <a:pos x="T8" y="T9"/>
                </a:cxn>
                <a:cxn ang="0">
                  <a:pos x="T10" y="T11"/>
                </a:cxn>
              </a:cxnLst>
              <a:rect l="0" t="0" r="r" b="b"/>
              <a:pathLst>
                <a:path w="18" h="22">
                  <a:moveTo>
                    <a:pt x="13" y="18"/>
                  </a:moveTo>
                  <a:cubicBezTo>
                    <a:pt x="11" y="19"/>
                    <a:pt x="8" y="22"/>
                    <a:pt x="5" y="21"/>
                  </a:cubicBezTo>
                  <a:cubicBezTo>
                    <a:pt x="1" y="19"/>
                    <a:pt x="0" y="15"/>
                    <a:pt x="0" y="11"/>
                  </a:cubicBezTo>
                  <a:cubicBezTo>
                    <a:pt x="0" y="5"/>
                    <a:pt x="6" y="0"/>
                    <a:pt x="12" y="1"/>
                  </a:cubicBezTo>
                  <a:cubicBezTo>
                    <a:pt x="14" y="1"/>
                    <a:pt x="16" y="3"/>
                    <a:pt x="17" y="6"/>
                  </a:cubicBezTo>
                  <a:cubicBezTo>
                    <a:pt x="18" y="10"/>
                    <a:pt x="17" y="14"/>
                    <a:pt x="13" y="18"/>
                  </a:cubicBezTo>
                  <a:close/>
                </a:path>
              </a:pathLst>
            </a:custGeom>
            <a:solidFill>
              <a:srgbClr val="A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 name="Freeform 50"/>
            <p:cNvSpPr/>
            <p:nvPr/>
          </p:nvSpPr>
          <p:spPr bwMode="auto">
            <a:xfrm>
              <a:off x="9425123" y="2276711"/>
              <a:ext cx="47306" cy="51511"/>
            </a:xfrm>
            <a:custGeom>
              <a:avLst/>
              <a:gdLst>
                <a:gd name="T0" fmla="*/ 13 w 19"/>
                <a:gd name="T1" fmla="*/ 0 h 21"/>
                <a:gd name="T2" fmla="*/ 19 w 19"/>
                <a:gd name="T3" fmla="*/ 11 h 21"/>
                <a:gd name="T4" fmla="*/ 11 w 19"/>
                <a:gd name="T5" fmla="*/ 20 h 21"/>
                <a:gd name="T6" fmla="*/ 2 w 19"/>
                <a:gd name="T7" fmla="*/ 16 h 21"/>
                <a:gd name="T8" fmla="*/ 5 w 19"/>
                <a:gd name="T9" fmla="*/ 2 h 21"/>
                <a:gd name="T10" fmla="*/ 8 w 19"/>
                <a:gd name="T11" fmla="*/ 1 h 21"/>
                <a:gd name="T12" fmla="*/ 13 w 19"/>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19" h="21">
                  <a:moveTo>
                    <a:pt x="13" y="0"/>
                  </a:moveTo>
                  <a:cubicBezTo>
                    <a:pt x="17" y="2"/>
                    <a:pt x="18" y="6"/>
                    <a:pt x="19" y="11"/>
                  </a:cubicBezTo>
                  <a:cubicBezTo>
                    <a:pt x="19" y="14"/>
                    <a:pt x="15" y="18"/>
                    <a:pt x="11" y="20"/>
                  </a:cubicBezTo>
                  <a:cubicBezTo>
                    <a:pt x="8" y="21"/>
                    <a:pt x="4" y="19"/>
                    <a:pt x="2" y="16"/>
                  </a:cubicBezTo>
                  <a:cubicBezTo>
                    <a:pt x="0" y="12"/>
                    <a:pt x="1" y="5"/>
                    <a:pt x="5" y="2"/>
                  </a:cubicBezTo>
                  <a:cubicBezTo>
                    <a:pt x="6" y="2"/>
                    <a:pt x="7" y="1"/>
                    <a:pt x="8" y="1"/>
                  </a:cubicBezTo>
                  <a:cubicBezTo>
                    <a:pt x="10" y="0"/>
                    <a:pt x="12" y="0"/>
                    <a:pt x="13" y="0"/>
                  </a:cubicBezTo>
                  <a:close/>
                </a:path>
              </a:pathLst>
            </a:custGeom>
            <a:solidFill>
              <a:srgbClr val="A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8" name="Freeform 51"/>
            <p:cNvSpPr/>
            <p:nvPr/>
          </p:nvSpPr>
          <p:spPr bwMode="auto">
            <a:xfrm>
              <a:off x="9468224" y="2552137"/>
              <a:ext cx="44152" cy="45204"/>
            </a:xfrm>
            <a:custGeom>
              <a:avLst/>
              <a:gdLst>
                <a:gd name="T0" fmla="*/ 1 w 18"/>
                <a:gd name="T1" fmla="*/ 0 h 18"/>
                <a:gd name="T2" fmla="*/ 12 w 18"/>
                <a:gd name="T3" fmla="*/ 2 h 18"/>
                <a:gd name="T4" fmla="*/ 16 w 18"/>
                <a:gd name="T5" fmla="*/ 10 h 18"/>
                <a:gd name="T6" fmla="*/ 2 w 18"/>
                <a:gd name="T7" fmla="*/ 14 h 18"/>
                <a:gd name="T8" fmla="*/ 0 w 18"/>
                <a:gd name="T9" fmla="*/ 10 h 18"/>
                <a:gd name="T10" fmla="*/ 1 w 18"/>
                <a:gd name="T11" fmla="*/ 0 h 18"/>
              </a:gdLst>
              <a:ahLst/>
              <a:cxnLst>
                <a:cxn ang="0">
                  <a:pos x="T0" y="T1"/>
                </a:cxn>
                <a:cxn ang="0">
                  <a:pos x="T2" y="T3"/>
                </a:cxn>
                <a:cxn ang="0">
                  <a:pos x="T4" y="T5"/>
                </a:cxn>
                <a:cxn ang="0">
                  <a:pos x="T6" y="T7"/>
                </a:cxn>
                <a:cxn ang="0">
                  <a:pos x="T8" y="T9"/>
                </a:cxn>
                <a:cxn ang="0">
                  <a:pos x="T10" y="T11"/>
                </a:cxn>
              </a:cxnLst>
              <a:rect l="0" t="0" r="r" b="b"/>
              <a:pathLst>
                <a:path w="18" h="18">
                  <a:moveTo>
                    <a:pt x="1" y="0"/>
                  </a:moveTo>
                  <a:cubicBezTo>
                    <a:pt x="6" y="1"/>
                    <a:pt x="9" y="1"/>
                    <a:pt x="12" y="2"/>
                  </a:cubicBezTo>
                  <a:cubicBezTo>
                    <a:pt x="16" y="2"/>
                    <a:pt x="18" y="7"/>
                    <a:pt x="16" y="10"/>
                  </a:cubicBezTo>
                  <a:cubicBezTo>
                    <a:pt x="14" y="16"/>
                    <a:pt x="7" y="18"/>
                    <a:pt x="2" y="14"/>
                  </a:cubicBezTo>
                  <a:cubicBezTo>
                    <a:pt x="1" y="13"/>
                    <a:pt x="0" y="11"/>
                    <a:pt x="0" y="10"/>
                  </a:cubicBezTo>
                  <a:cubicBezTo>
                    <a:pt x="0" y="7"/>
                    <a:pt x="1" y="4"/>
                    <a:pt x="1" y="0"/>
                  </a:cubicBezTo>
                  <a:close/>
                </a:path>
              </a:pathLst>
            </a:custGeom>
            <a:solidFill>
              <a:srgbClr val="A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 name="Freeform 97"/>
            <p:cNvSpPr/>
            <p:nvPr/>
          </p:nvSpPr>
          <p:spPr bwMode="auto">
            <a:xfrm>
              <a:off x="8453773" y="1560813"/>
              <a:ext cx="2129822" cy="618132"/>
            </a:xfrm>
            <a:custGeom>
              <a:avLst/>
              <a:gdLst>
                <a:gd name="T0" fmla="*/ 849 w 857"/>
                <a:gd name="T1" fmla="*/ 3 h 249"/>
                <a:gd name="T2" fmla="*/ 645 w 857"/>
                <a:gd name="T3" fmla="*/ 45 h 249"/>
                <a:gd name="T4" fmla="*/ 431 w 857"/>
                <a:gd name="T5" fmla="*/ 42 h 249"/>
                <a:gd name="T6" fmla="*/ 230 w 857"/>
                <a:gd name="T7" fmla="*/ 100 h 249"/>
                <a:gd name="T8" fmla="*/ 4 w 857"/>
                <a:gd name="T9" fmla="*/ 241 h 249"/>
                <a:gd name="T10" fmla="*/ 7 w 857"/>
                <a:gd name="T11" fmla="*/ 247 h 249"/>
                <a:gd name="T12" fmla="*/ 228 w 857"/>
                <a:gd name="T13" fmla="*/ 110 h 249"/>
                <a:gd name="T14" fmla="*/ 452 w 857"/>
                <a:gd name="T15" fmla="*/ 48 h 249"/>
                <a:gd name="T16" fmla="*/ 853 w 857"/>
                <a:gd name="T17" fmla="*/ 9 h 249"/>
                <a:gd name="T18" fmla="*/ 849 w 857"/>
                <a:gd name="T19" fmla="*/ 3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57" h="249">
                  <a:moveTo>
                    <a:pt x="849" y="3"/>
                  </a:moveTo>
                  <a:cubicBezTo>
                    <a:pt x="788" y="39"/>
                    <a:pt x="715" y="44"/>
                    <a:pt x="645" y="45"/>
                  </a:cubicBezTo>
                  <a:cubicBezTo>
                    <a:pt x="574" y="45"/>
                    <a:pt x="503" y="37"/>
                    <a:pt x="431" y="42"/>
                  </a:cubicBezTo>
                  <a:cubicBezTo>
                    <a:pt x="360" y="47"/>
                    <a:pt x="293" y="66"/>
                    <a:pt x="230" y="100"/>
                  </a:cubicBezTo>
                  <a:cubicBezTo>
                    <a:pt x="152" y="143"/>
                    <a:pt x="80" y="196"/>
                    <a:pt x="4" y="241"/>
                  </a:cubicBezTo>
                  <a:cubicBezTo>
                    <a:pt x="0" y="243"/>
                    <a:pt x="3" y="249"/>
                    <a:pt x="7" y="247"/>
                  </a:cubicBezTo>
                  <a:cubicBezTo>
                    <a:pt x="82" y="204"/>
                    <a:pt x="153" y="153"/>
                    <a:pt x="228" y="110"/>
                  </a:cubicBezTo>
                  <a:cubicBezTo>
                    <a:pt x="297" y="70"/>
                    <a:pt x="373" y="52"/>
                    <a:pt x="452" y="48"/>
                  </a:cubicBezTo>
                  <a:cubicBezTo>
                    <a:pt x="583" y="41"/>
                    <a:pt x="733" y="80"/>
                    <a:pt x="853" y="9"/>
                  </a:cubicBezTo>
                  <a:cubicBezTo>
                    <a:pt x="857" y="6"/>
                    <a:pt x="853" y="0"/>
                    <a:pt x="849" y="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 name="Freeform 98"/>
            <p:cNvSpPr/>
            <p:nvPr/>
          </p:nvSpPr>
          <p:spPr bwMode="auto">
            <a:xfrm>
              <a:off x="8384390" y="1630195"/>
              <a:ext cx="862021" cy="198686"/>
            </a:xfrm>
            <a:custGeom>
              <a:avLst/>
              <a:gdLst>
                <a:gd name="T0" fmla="*/ 6 w 347"/>
                <a:gd name="T1" fmla="*/ 79 h 80"/>
                <a:gd name="T2" fmla="*/ 154 w 347"/>
                <a:gd name="T3" fmla="*/ 18 h 80"/>
                <a:gd name="T4" fmla="*/ 341 w 347"/>
                <a:gd name="T5" fmla="*/ 43 h 80"/>
                <a:gd name="T6" fmla="*/ 343 w 347"/>
                <a:gd name="T7" fmla="*/ 36 h 80"/>
                <a:gd name="T8" fmla="*/ 166 w 347"/>
                <a:gd name="T9" fmla="*/ 8 h 80"/>
                <a:gd name="T10" fmla="*/ 4 w 347"/>
                <a:gd name="T11" fmla="*/ 72 h 80"/>
                <a:gd name="T12" fmla="*/ 6 w 347"/>
                <a:gd name="T13" fmla="*/ 79 h 80"/>
              </a:gdLst>
              <a:ahLst/>
              <a:cxnLst>
                <a:cxn ang="0">
                  <a:pos x="T0" y="T1"/>
                </a:cxn>
                <a:cxn ang="0">
                  <a:pos x="T2" y="T3"/>
                </a:cxn>
                <a:cxn ang="0">
                  <a:pos x="T4" y="T5"/>
                </a:cxn>
                <a:cxn ang="0">
                  <a:pos x="T6" y="T7"/>
                </a:cxn>
                <a:cxn ang="0">
                  <a:pos x="T8" y="T9"/>
                </a:cxn>
                <a:cxn ang="0">
                  <a:pos x="T10" y="T11"/>
                </a:cxn>
                <a:cxn ang="0">
                  <a:pos x="T12" y="T13"/>
                </a:cxn>
              </a:cxnLst>
              <a:rect l="0" t="0" r="r" b="b"/>
              <a:pathLst>
                <a:path w="347" h="80">
                  <a:moveTo>
                    <a:pt x="6" y="79"/>
                  </a:moveTo>
                  <a:cubicBezTo>
                    <a:pt x="57" y="61"/>
                    <a:pt x="102" y="30"/>
                    <a:pt x="154" y="18"/>
                  </a:cubicBezTo>
                  <a:cubicBezTo>
                    <a:pt x="217" y="3"/>
                    <a:pt x="281" y="26"/>
                    <a:pt x="341" y="43"/>
                  </a:cubicBezTo>
                  <a:cubicBezTo>
                    <a:pt x="346" y="44"/>
                    <a:pt x="347" y="37"/>
                    <a:pt x="343" y="36"/>
                  </a:cubicBezTo>
                  <a:cubicBezTo>
                    <a:pt x="285" y="19"/>
                    <a:pt x="227" y="0"/>
                    <a:pt x="166" y="8"/>
                  </a:cubicBezTo>
                  <a:cubicBezTo>
                    <a:pt x="108" y="16"/>
                    <a:pt x="59" y="53"/>
                    <a:pt x="4" y="72"/>
                  </a:cubicBezTo>
                  <a:cubicBezTo>
                    <a:pt x="0" y="73"/>
                    <a:pt x="2" y="80"/>
                    <a:pt x="6" y="7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1" name="Freeform 99"/>
            <p:cNvSpPr/>
            <p:nvPr/>
          </p:nvSpPr>
          <p:spPr bwMode="auto">
            <a:xfrm>
              <a:off x="9475583" y="1657528"/>
              <a:ext cx="240735" cy="325886"/>
            </a:xfrm>
            <a:custGeom>
              <a:avLst/>
              <a:gdLst>
                <a:gd name="T0" fmla="*/ 8 w 97"/>
                <a:gd name="T1" fmla="*/ 127 h 131"/>
                <a:gd name="T2" fmla="*/ 93 w 97"/>
                <a:gd name="T3" fmla="*/ 8 h 131"/>
                <a:gd name="T4" fmla="*/ 91 w 97"/>
                <a:gd name="T5" fmla="*/ 1 h 131"/>
                <a:gd name="T6" fmla="*/ 2 w 97"/>
                <a:gd name="T7" fmla="*/ 123 h 131"/>
                <a:gd name="T8" fmla="*/ 8 w 97"/>
                <a:gd name="T9" fmla="*/ 127 h 131"/>
              </a:gdLst>
              <a:ahLst/>
              <a:cxnLst>
                <a:cxn ang="0">
                  <a:pos x="T0" y="T1"/>
                </a:cxn>
                <a:cxn ang="0">
                  <a:pos x="T2" y="T3"/>
                </a:cxn>
                <a:cxn ang="0">
                  <a:pos x="T4" y="T5"/>
                </a:cxn>
                <a:cxn ang="0">
                  <a:pos x="T6" y="T7"/>
                </a:cxn>
                <a:cxn ang="0">
                  <a:pos x="T8" y="T9"/>
                </a:cxn>
              </a:cxnLst>
              <a:rect l="0" t="0" r="r" b="b"/>
              <a:pathLst>
                <a:path w="97" h="131">
                  <a:moveTo>
                    <a:pt x="8" y="127"/>
                  </a:moveTo>
                  <a:cubicBezTo>
                    <a:pt x="29" y="85"/>
                    <a:pt x="41" y="20"/>
                    <a:pt x="93" y="8"/>
                  </a:cubicBezTo>
                  <a:cubicBezTo>
                    <a:pt x="97" y="7"/>
                    <a:pt x="96" y="0"/>
                    <a:pt x="91" y="1"/>
                  </a:cubicBezTo>
                  <a:cubicBezTo>
                    <a:pt x="36" y="14"/>
                    <a:pt x="23" y="80"/>
                    <a:pt x="2" y="123"/>
                  </a:cubicBezTo>
                  <a:cubicBezTo>
                    <a:pt x="0" y="127"/>
                    <a:pt x="6" y="131"/>
                    <a:pt x="8" y="12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2" name="Freeform 100"/>
            <p:cNvSpPr/>
            <p:nvPr/>
          </p:nvSpPr>
          <p:spPr bwMode="auto">
            <a:xfrm>
              <a:off x="8155219" y="2151613"/>
              <a:ext cx="308014" cy="238633"/>
            </a:xfrm>
            <a:custGeom>
              <a:avLst/>
              <a:gdLst>
                <a:gd name="T0" fmla="*/ 124 w 124"/>
                <a:gd name="T1" fmla="*/ 7 h 96"/>
                <a:gd name="T2" fmla="*/ 0 w 124"/>
                <a:gd name="T3" fmla="*/ 96 h 96"/>
                <a:gd name="T4" fmla="*/ 46 w 124"/>
                <a:gd name="T5" fmla="*/ 19 h 96"/>
                <a:gd name="T6" fmla="*/ 124 w 124"/>
                <a:gd name="T7" fmla="*/ 2 h 96"/>
              </a:gdLst>
              <a:ahLst/>
              <a:cxnLst>
                <a:cxn ang="0">
                  <a:pos x="T0" y="T1"/>
                </a:cxn>
                <a:cxn ang="0">
                  <a:pos x="T2" y="T3"/>
                </a:cxn>
                <a:cxn ang="0">
                  <a:pos x="T4" y="T5"/>
                </a:cxn>
                <a:cxn ang="0">
                  <a:pos x="T6" y="T7"/>
                </a:cxn>
              </a:cxnLst>
              <a:rect l="0" t="0" r="r" b="b"/>
              <a:pathLst>
                <a:path w="124" h="96">
                  <a:moveTo>
                    <a:pt x="124" y="7"/>
                  </a:moveTo>
                  <a:cubicBezTo>
                    <a:pt x="100" y="56"/>
                    <a:pt x="60" y="89"/>
                    <a:pt x="0" y="96"/>
                  </a:cubicBezTo>
                  <a:cubicBezTo>
                    <a:pt x="0" y="73"/>
                    <a:pt x="27" y="32"/>
                    <a:pt x="46" y="19"/>
                  </a:cubicBezTo>
                  <a:cubicBezTo>
                    <a:pt x="73" y="0"/>
                    <a:pt x="93" y="0"/>
                    <a:pt x="124" y="2"/>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3" name="Freeform 101"/>
            <p:cNvSpPr/>
            <p:nvPr/>
          </p:nvSpPr>
          <p:spPr bwMode="auto">
            <a:xfrm>
              <a:off x="8147861" y="2144254"/>
              <a:ext cx="331142" cy="253350"/>
            </a:xfrm>
            <a:custGeom>
              <a:avLst/>
              <a:gdLst>
                <a:gd name="T0" fmla="*/ 124 w 133"/>
                <a:gd name="T1" fmla="*/ 8 h 102"/>
                <a:gd name="T2" fmla="*/ 82 w 133"/>
                <a:gd name="T3" fmla="*/ 62 h 102"/>
                <a:gd name="T4" fmla="*/ 51 w 133"/>
                <a:gd name="T5" fmla="*/ 82 h 102"/>
                <a:gd name="T6" fmla="*/ 8 w 133"/>
                <a:gd name="T7" fmla="*/ 92 h 102"/>
                <a:gd name="T8" fmla="*/ 45 w 133"/>
                <a:gd name="T9" fmla="*/ 30 h 102"/>
                <a:gd name="T10" fmla="*/ 127 w 133"/>
                <a:gd name="T11" fmla="*/ 9 h 102"/>
                <a:gd name="T12" fmla="*/ 127 w 133"/>
                <a:gd name="T13" fmla="*/ 1 h 102"/>
                <a:gd name="T14" fmla="*/ 40 w 133"/>
                <a:gd name="T15" fmla="*/ 25 h 102"/>
                <a:gd name="T16" fmla="*/ 0 w 133"/>
                <a:gd name="T17" fmla="*/ 99 h 102"/>
                <a:gd name="T18" fmla="*/ 3 w 133"/>
                <a:gd name="T19" fmla="*/ 102 h 102"/>
                <a:gd name="T20" fmla="*/ 131 w 133"/>
                <a:gd name="T21" fmla="*/ 12 h 102"/>
                <a:gd name="T22" fmla="*/ 124 w 133"/>
                <a:gd name="T23" fmla="*/ 8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3" h="102">
                  <a:moveTo>
                    <a:pt x="124" y="8"/>
                  </a:moveTo>
                  <a:cubicBezTo>
                    <a:pt x="114" y="29"/>
                    <a:pt x="100" y="47"/>
                    <a:pt x="82" y="62"/>
                  </a:cubicBezTo>
                  <a:cubicBezTo>
                    <a:pt x="73" y="70"/>
                    <a:pt x="62" y="76"/>
                    <a:pt x="51" y="82"/>
                  </a:cubicBezTo>
                  <a:cubicBezTo>
                    <a:pt x="49" y="83"/>
                    <a:pt x="7" y="97"/>
                    <a:pt x="8" y="92"/>
                  </a:cubicBezTo>
                  <a:cubicBezTo>
                    <a:pt x="11" y="69"/>
                    <a:pt x="29" y="45"/>
                    <a:pt x="45" y="30"/>
                  </a:cubicBezTo>
                  <a:cubicBezTo>
                    <a:pt x="68" y="8"/>
                    <a:pt x="98" y="7"/>
                    <a:pt x="127" y="9"/>
                  </a:cubicBezTo>
                  <a:cubicBezTo>
                    <a:pt x="131" y="9"/>
                    <a:pt x="131" y="2"/>
                    <a:pt x="127" y="1"/>
                  </a:cubicBezTo>
                  <a:cubicBezTo>
                    <a:pt x="94" y="0"/>
                    <a:pt x="66" y="3"/>
                    <a:pt x="40" y="25"/>
                  </a:cubicBezTo>
                  <a:cubicBezTo>
                    <a:pt x="20" y="41"/>
                    <a:pt x="1" y="72"/>
                    <a:pt x="0" y="99"/>
                  </a:cubicBezTo>
                  <a:cubicBezTo>
                    <a:pt x="0" y="100"/>
                    <a:pt x="2" y="102"/>
                    <a:pt x="3" y="102"/>
                  </a:cubicBezTo>
                  <a:cubicBezTo>
                    <a:pt x="60" y="94"/>
                    <a:pt x="104" y="63"/>
                    <a:pt x="131" y="12"/>
                  </a:cubicBezTo>
                  <a:cubicBezTo>
                    <a:pt x="133" y="8"/>
                    <a:pt x="126" y="4"/>
                    <a:pt x="124"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4" name="Freeform 102"/>
            <p:cNvSpPr/>
            <p:nvPr/>
          </p:nvSpPr>
          <p:spPr bwMode="auto">
            <a:xfrm>
              <a:off x="8083734" y="1766857"/>
              <a:ext cx="322732" cy="223916"/>
            </a:xfrm>
            <a:custGeom>
              <a:avLst/>
              <a:gdLst>
                <a:gd name="T0" fmla="*/ 129 w 130"/>
                <a:gd name="T1" fmla="*/ 19 h 90"/>
                <a:gd name="T2" fmla="*/ 0 w 130"/>
                <a:gd name="T3" fmla="*/ 86 h 90"/>
                <a:gd name="T4" fmla="*/ 126 w 130"/>
                <a:gd name="T5" fmla="*/ 18 h 90"/>
              </a:gdLst>
              <a:ahLst/>
              <a:cxnLst>
                <a:cxn ang="0">
                  <a:pos x="T0" y="T1"/>
                </a:cxn>
                <a:cxn ang="0">
                  <a:pos x="T2" y="T3"/>
                </a:cxn>
                <a:cxn ang="0">
                  <a:pos x="T4" y="T5"/>
                </a:cxn>
              </a:cxnLst>
              <a:rect l="0" t="0" r="r" b="b"/>
              <a:pathLst>
                <a:path w="130" h="90">
                  <a:moveTo>
                    <a:pt x="129" y="19"/>
                  </a:moveTo>
                  <a:cubicBezTo>
                    <a:pt x="130" y="74"/>
                    <a:pt x="41" y="90"/>
                    <a:pt x="0" y="86"/>
                  </a:cubicBezTo>
                  <a:cubicBezTo>
                    <a:pt x="18" y="37"/>
                    <a:pt x="72" y="0"/>
                    <a:pt x="126" y="18"/>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 name="Freeform 103"/>
            <p:cNvSpPr/>
            <p:nvPr/>
          </p:nvSpPr>
          <p:spPr bwMode="auto">
            <a:xfrm>
              <a:off x="8071119" y="1761601"/>
              <a:ext cx="342706" cy="236530"/>
            </a:xfrm>
            <a:custGeom>
              <a:avLst/>
              <a:gdLst>
                <a:gd name="T0" fmla="*/ 131 w 138"/>
                <a:gd name="T1" fmla="*/ 21 h 95"/>
                <a:gd name="T2" fmla="*/ 5 w 138"/>
                <a:gd name="T3" fmla="*/ 84 h 95"/>
                <a:gd name="T4" fmla="*/ 8 w 138"/>
                <a:gd name="T5" fmla="*/ 89 h 95"/>
                <a:gd name="T6" fmla="*/ 130 w 138"/>
                <a:gd name="T7" fmla="*/ 24 h 95"/>
                <a:gd name="T8" fmla="*/ 132 w 138"/>
                <a:gd name="T9" fmla="*/ 17 h 95"/>
                <a:gd name="T10" fmla="*/ 1 w 138"/>
                <a:gd name="T11" fmla="*/ 87 h 95"/>
                <a:gd name="T12" fmla="*/ 5 w 138"/>
                <a:gd name="T13" fmla="*/ 91 h 95"/>
                <a:gd name="T14" fmla="*/ 138 w 138"/>
                <a:gd name="T15" fmla="*/ 21 h 95"/>
                <a:gd name="T16" fmla="*/ 131 w 138"/>
                <a:gd name="T17" fmla="*/ 2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8" h="95">
                  <a:moveTo>
                    <a:pt x="131" y="21"/>
                  </a:moveTo>
                  <a:cubicBezTo>
                    <a:pt x="129" y="76"/>
                    <a:pt x="47" y="88"/>
                    <a:pt x="5" y="84"/>
                  </a:cubicBezTo>
                  <a:cubicBezTo>
                    <a:pt x="6" y="85"/>
                    <a:pt x="7" y="87"/>
                    <a:pt x="8" y="89"/>
                  </a:cubicBezTo>
                  <a:cubicBezTo>
                    <a:pt x="27" y="40"/>
                    <a:pt x="78" y="8"/>
                    <a:pt x="130" y="24"/>
                  </a:cubicBezTo>
                  <a:cubicBezTo>
                    <a:pt x="134" y="25"/>
                    <a:pt x="136" y="18"/>
                    <a:pt x="132" y="17"/>
                  </a:cubicBezTo>
                  <a:cubicBezTo>
                    <a:pt x="76" y="0"/>
                    <a:pt x="22" y="35"/>
                    <a:pt x="1" y="87"/>
                  </a:cubicBezTo>
                  <a:cubicBezTo>
                    <a:pt x="0" y="89"/>
                    <a:pt x="3" y="91"/>
                    <a:pt x="5" y="91"/>
                  </a:cubicBezTo>
                  <a:cubicBezTo>
                    <a:pt x="51" y="95"/>
                    <a:pt x="136" y="81"/>
                    <a:pt x="138" y="21"/>
                  </a:cubicBezTo>
                  <a:cubicBezTo>
                    <a:pt x="138" y="16"/>
                    <a:pt x="131" y="16"/>
                    <a:pt x="131" y="2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6" name="Freeform 104"/>
            <p:cNvSpPr/>
            <p:nvPr/>
          </p:nvSpPr>
          <p:spPr bwMode="auto">
            <a:xfrm>
              <a:off x="9256924" y="1952928"/>
              <a:ext cx="260709" cy="291195"/>
            </a:xfrm>
            <a:custGeom>
              <a:avLst/>
              <a:gdLst>
                <a:gd name="T0" fmla="*/ 94 w 105"/>
                <a:gd name="T1" fmla="*/ 0 h 117"/>
                <a:gd name="T2" fmla="*/ 31 w 105"/>
                <a:gd name="T3" fmla="*/ 117 h 117"/>
                <a:gd name="T4" fmla="*/ 91 w 105"/>
                <a:gd name="T5" fmla="*/ 0 h 117"/>
              </a:gdLst>
              <a:ahLst/>
              <a:cxnLst>
                <a:cxn ang="0">
                  <a:pos x="T0" y="T1"/>
                </a:cxn>
                <a:cxn ang="0">
                  <a:pos x="T2" y="T3"/>
                </a:cxn>
                <a:cxn ang="0">
                  <a:pos x="T4" y="T5"/>
                </a:cxn>
              </a:cxnLst>
              <a:rect l="0" t="0" r="r" b="b"/>
              <a:pathLst>
                <a:path w="105" h="117">
                  <a:moveTo>
                    <a:pt x="94" y="0"/>
                  </a:moveTo>
                  <a:cubicBezTo>
                    <a:pt x="105" y="48"/>
                    <a:pt x="73" y="92"/>
                    <a:pt x="31" y="117"/>
                  </a:cubicBezTo>
                  <a:cubicBezTo>
                    <a:pt x="0" y="67"/>
                    <a:pt x="51" y="20"/>
                    <a:pt x="91" y="0"/>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7" name="Freeform 105"/>
            <p:cNvSpPr/>
            <p:nvPr/>
          </p:nvSpPr>
          <p:spPr bwMode="auto">
            <a:xfrm>
              <a:off x="9251668" y="1938210"/>
              <a:ext cx="271221" cy="315373"/>
            </a:xfrm>
            <a:custGeom>
              <a:avLst/>
              <a:gdLst>
                <a:gd name="T0" fmla="*/ 93 w 109"/>
                <a:gd name="T1" fmla="*/ 7 h 127"/>
                <a:gd name="T2" fmla="*/ 81 w 109"/>
                <a:gd name="T3" fmla="*/ 71 h 127"/>
                <a:gd name="T4" fmla="*/ 33 w 109"/>
                <a:gd name="T5" fmla="*/ 115 h 127"/>
                <a:gd name="T6" fmla="*/ 95 w 109"/>
                <a:gd name="T7" fmla="*/ 9 h 127"/>
                <a:gd name="T8" fmla="*/ 91 w 109"/>
                <a:gd name="T9" fmla="*/ 3 h 127"/>
                <a:gd name="T10" fmla="*/ 29 w 109"/>
                <a:gd name="T11" fmla="*/ 125 h 127"/>
                <a:gd name="T12" fmla="*/ 34 w 109"/>
                <a:gd name="T13" fmla="*/ 126 h 127"/>
                <a:gd name="T14" fmla="*/ 100 w 109"/>
                <a:gd name="T15" fmla="*/ 5 h 127"/>
                <a:gd name="T16" fmla="*/ 93 w 109"/>
                <a:gd name="T17" fmla="*/ 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9" h="127">
                  <a:moveTo>
                    <a:pt x="93" y="7"/>
                  </a:moveTo>
                  <a:cubicBezTo>
                    <a:pt x="97" y="30"/>
                    <a:pt x="92" y="51"/>
                    <a:pt x="81" y="71"/>
                  </a:cubicBezTo>
                  <a:cubicBezTo>
                    <a:pt x="78" y="76"/>
                    <a:pt x="38" y="125"/>
                    <a:pt x="33" y="115"/>
                  </a:cubicBezTo>
                  <a:cubicBezTo>
                    <a:pt x="7" y="70"/>
                    <a:pt x="60" y="27"/>
                    <a:pt x="95" y="9"/>
                  </a:cubicBezTo>
                  <a:cubicBezTo>
                    <a:pt x="99" y="7"/>
                    <a:pt x="95" y="0"/>
                    <a:pt x="91" y="3"/>
                  </a:cubicBezTo>
                  <a:cubicBezTo>
                    <a:pt x="47" y="26"/>
                    <a:pt x="0" y="73"/>
                    <a:pt x="29" y="125"/>
                  </a:cubicBezTo>
                  <a:cubicBezTo>
                    <a:pt x="30" y="126"/>
                    <a:pt x="33" y="127"/>
                    <a:pt x="34" y="126"/>
                  </a:cubicBezTo>
                  <a:cubicBezTo>
                    <a:pt x="77" y="100"/>
                    <a:pt x="109" y="57"/>
                    <a:pt x="100" y="5"/>
                  </a:cubicBezTo>
                  <a:cubicBezTo>
                    <a:pt x="99" y="1"/>
                    <a:pt x="92" y="3"/>
                    <a:pt x="93" y="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 name="Freeform 106"/>
            <p:cNvSpPr/>
            <p:nvPr/>
          </p:nvSpPr>
          <p:spPr bwMode="auto">
            <a:xfrm>
              <a:off x="8871117" y="1874084"/>
              <a:ext cx="136662" cy="293298"/>
            </a:xfrm>
            <a:custGeom>
              <a:avLst/>
              <a:gdLst>
                <a:gd name="T0" fmla="*/ 27 w 55"/>
                <a:gd name="T1" fmla="*/ 0 h 118"/>
                <a:gd name="T2" fmla="*/ 2 w 55"/>
                <a:gd name="T3" fmla="*/ 48 h 118"/>
                <a:gd name="T4" fmla="*/ 22 w 55"/>
                <a:gd name="T5" fmla="*/ 118 h 118"/>
                <a:gd name="T6" fmla="*/ 27 w 55"/>
                <a:gd name="T7" fmla="*/ 3 h 118"/>
              </a:gdLst>
              <a:ahLst/>
              <a:cxnLst>
                <a:cxn ang="0">
                  <a:pos x="T0" y="T1"/>
                </a:cxn>
                <a:cxn ang="0">
                  <a:pos x="T2" y="T3"/>
                </a:cxn>
                <a:cxn ang="0">
                  <a:pos x="T4" y="T5"/>
                </a:cxn>
                <a:cxn ang="0">
                  <a:pos x="T6" y="T7"/>
                </a:cxn>
              </a:cxnLst>
              <a:rect l="0" t="0" r="r" b="b"/>
              <a:pathLst>
                <a:path w="55" h="118">
                  <a:moveTo>
                    <a:pt x="27" y="0"/>
                  </a:moveTo>
                  <a:cubicBezTo>
                    <a:pt x="11" y="4"/>
                    <a:pt x="3" y="34"/>
                    <a:pt x="2" y="48"/>
                  </a:cubicBezTo>
                  <a:cubicBezTo>
                    <a:pt x="0" y="74"/>
                    <a:pt x="9" y="97"/>
                    <a:pt x="22" y="118"/>
                  </a:cubicBezTo>
                  <a:cubicBezTo>
                    <a:pt x="51" y="88"/>
                    <a:pt x="55" y="31"/>
                    <a:pt x="27" y="3"/>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 name="Freeform 107"/>
            <p:cNvSpPr/>
            <p:nvPr/>
          </p:nvSpPr>
          <p:spPr bwMode="auto">
            <a:xfrm>
              <a:off x="8854297" y="1861469"/>
              <a:ext cx="166097" cy="317476"/>
            </a:xfrm>
            <a:custGeom>
              <a:avLst/>
              <a:gdLst>
                <a:gd name="T0" fmla="*/ 33 w 67"/>
                <a:gd name="T1" fmla="*/ 2 h 128"/>
                <a:gd name="T2" fmla="*/ 6 w 67"/>
                <a:gd name="T3" fmla="*/ 45 h 128"/>
                <a:gd name="T4" fmla="*/ 26 w 67"/>
                <a:gd name="T5" fmla="*/ 125 h 128"/>
                <a:gd name="T6" fmla="*/ 32 w 67"/>
                <a:gd name="T7" fmla="*/ 126 h 128"/>
                <a:gd name="T8" fmla="*/ 36 w 67"/>
                <a:gd name="T9" fmla="*/ 5 h 128"/>
                <a:gd name="T10" fmla="*/ 31 w 67"/>
                <a:gd name="T11" fmla="*/ 10 h 128"/>
                <a:gd name="T12" fmla="*/ 27 w 67"/>
                <a:gd name="T13" fmla="*/ 121 h 128"/>
                <a:gd name="T14" fmla="*/ 32 w 67"/>
                <a:gd name="T15" fmla="*/ 121 h 128"/>
                <a:gd name="T16" fmla="*/ 12 w 67"/>
                <a:gd name="T17" fmla="*/ 60 h 128"/>
                <a:gd name="T18" fmla="*/ 35 w 67"/>
                <a:gd name="T19" fmla="*/ 9 h 128"/>
                <a:gd name="T20" fmla="*/ 33 w 67"/>
                <a:gd name="T21" fmla="*/ 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 h="128">
                  <a:moveTo>
                    <a:pt x="33" y="2"/>
                  </a:moveTo>
                  <a:cubicBezTo>
                    <a:pt x="16" y="8"/>
                    <a:pt x="10" y="28"/>
                    <a:pt x="6" y="45"/>
                  </a:cubicBezTo>
                  <a:cubicBezTo>
                    <a:pt x="0" y="73"/>
                    <a:pt x="12" y="101"/>
                    <a:pt x="26" y="125"/>
                  </a:cubicBezTo>
                  <a:cubicBezTo>
                    <a:pt x="27" y="127"/>
                    <a:pt x="30" y="128"/>
                    <a:pt x="32" y="126"/>
                  </a:cubicBezTo>
                  <a:cubicBezTo>
                    <a:pt x="61" y="93"/>
                    <a:pt x="67" y="39"/>
                    <a:pt x="36" y="5"/>
                  </a:cubicBezTo>
                  <a:cubicBezTo>
                    <a:pt x="33" y="2"/>
                    <a:pt x="28" y="7"/>
                    <a:pt x="31" y="10"/>
                  </a:cubicBezTo>
                  <a:cubicBezTo>
                    <a:pt x="59" y="41"/>
                    <a:pt x="53" y="91"/>
                    <a:pt x="27" y="121"/>
                  </a:cubicBezTo>
                  <a:cubicBezTo>
                    <a:pt x="29" y="121"/>
                    <a:pt x="31" y="121"/>
                    <a:pt x="32" y="121"/>
                  </a:cubicBezTo>
                  <a:cubicBezTo>
                    <a:pt x="21" y="102"/>
                    <a:pt x="13" y="83"/>
                    <a:pt x="12" y="60"/>
                  </a:cubicBezTo>
                  <a:cubicBezTo>
                    <a:pt x="11" y="44"/>
                    <a:pt x="18" y="15"/>
                    <a:pt x="35" y="9"/>
                  </a:cubicBezTo>
                  <a:cubicBezTo>
                    <a:pt x="40" y="7"/>
                    <a:pt x="38" y="0"/>
                    <a:pt x="33" y="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0" name="Freeform 108"/>
            <p:cNvSpPr/>
            <p:nvPr/>
          </p:nvSpPr>
          <p:spPr bwMode="auto">
            <a:xfrm>
              <a:off x="8506335" y="1878289"/>
              <a:ext cx="302759" cy="134559"/>
            </a:xfrm>
            <a:custGeom>
              <a:avLst/>
              <a:gdLst>
                <a:gd name="T0" fmla="*/ 122 w 122"/>
                <a:gd name="T1" fmla="*/ 28 h 54"/>
                <a:gd name="T2" fmla="*/ 0 w 122"/>
                <a:gd name="T3" fmla="*/ 31 h 54"/>
                <a:gd name="T4" fmla="*/ 67 w 122"/>
                <a:gd name="T5" fmla="*/ 1 h 54"/>
                <a:gd name="T6" fmla="*/ 122 w 122"/>
                <a:gd name="T7" fmla="*/ 23 h 54"/>
              </a:gdLst>
              <a:ahLst/>
              <a:cxnLst>
                <a:cxn ang="0">
                  <a:pos x="T0" y="T1"/>
                </a:cxn>
                <a:cxn ang="0">
                  <a:pos x="T2" y="T3"/>
                </a:cxn>
                <a:cxn ang="0">
                  <a:pos x="T4" y="T5"/>
                </a:cxn>
                <a:cxn ang="0">
                  <a:pos x="T6" y="T7"/>
                </a:cxn>
              </a:cxnLst>
              <a:rect l="0" t="0" r="r" b="b"/>
              <a:pathLst>
                <a:path w="122" h="54">
                  <a:moveTo>
                    <a:pt x="122" y="28"/>
                  </a:moveTo>
                  <a:cubicBezTo>
                    <a:pt x="100" y="54"/>
                    <a:pt x="29" y="44"/>
                    <a:pt x="0" y="31"/>
                  </a:cubicBezTo>
                  <a:cubicBezTo>
                    <a:pt x="11" y="13"/>
                    <a:pt x="45" y="0"/>
                    <a:pt x="67" y="1"/>
                  </a:cubicBezTo>
                  <a:cubicBezTo>
                    <a:pt x="90" y="1"/>
                    <a:pt x="102" y="16"/>
                    <a:pt x="122" y="23"/>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1" name="Freeform 109"/>
            <p:cNvSpPr/>
            <p:nvPr/>
          </p:nvSpPr>
          <p:spPr bwMode="auto">
            <a:xfrm>
              <a:off x="8495822" y="1863572"/>
              <a:ext cx="327988" cy="167148"/>
            </a:xfrm>
            <a:custGeom>
              <a:avLst/>
              <a:gdLst>
                <a:gd name="T0" fmla="*/ 123 w 132"/>
                <a:gd name="T1" fmla="*/ 31 h 67"/>
                <a:gd name="T2" fmla="*/ 19 w 132"/>
                <a:gd name="T3" fmla="*/ 39 h 67"/>
                <a:gd name="T4" fmla="*/ 23 w 132"/>
                <a:gd name="T5" fmla="*/ 24 h 67"/>
                <a:gd name="T6" fmla="*/ 58 w 132"/>
                <a:gd name="T7" fmla="*/ 11 h 67"/>
                <a:gd name="T8" fmla="*/ 124 w 132"/>
                <a:gd name="T9" fmla="*/ 32 h 67"/>
                <a:gd name="T10" fmla="*/ 128 w 132"/>
                <a:gd name="T11" fmla="*/ 26 h 67"/>
                <a:gd name="T12" fmla="*/ 61 w 132"/>
                <a:gd name="T13" fmla="*/ 4 h 67"/>
                <a:gd name="T14" fmla="*/ 1 w 132"/>
                <a:gd name="T15" fmla="*/ 36 h 67"/>
                <a:gd name="T16" fmla="*/ 2 w 132"/>
                <a:gd name="T17" fmla="*/ 40 h 67"/>
                <a:gd name="T18" fmla="*/ 128 w 132"/>
                <a:gd name="T19" fmla="*/ 36 h 67"/>
                <a:gd name="T20" fmla="*/ 123 w 132"/>
                <a:gd name="T21" fmla="*/ 3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67">
                  <a:moveTo>
                    <a:pt x="123" y="31"/>
                  </a:moveTo>
                  <a:cubicBezTo>
                    <a:pt x="99" y="57"/>
                    <a:pt x="49" y="47"/>
                    <a:pt x="19" y="39"/>
                  </a:cubicBezTo>
                  <a:cubicBezTo>
                    <a:pt x="6" y="35"/>
                    <a:pt x="15" y="30"/>
                    <a:pt x="23" y="24"/>
                  </a:cubicBezTo>
                  <a:cubicBezTo>
                    <a:pt x="33" y="17"/>
                    <a:pt x="46" y="14"/>
                    <a:pt x="58" y="11"/>
                  </a:cubicBezTo>
                  <a:cubicBezTo>
                    <a:pt x="84" y="6"/>
                    <a:pt x="102" y="23"/>
                    <a:pt x="124" y="32"/>
                  </a:cubicBezTo>
                  <a:cubicBezTo>
                    <a:pt x="129" y="34"/>
                    <a:pt x="132" y="28"/>
                    <a:pt x="128" y="26"/>
                  </a:cubicBezTo>
                  <a:cubicBezTo>
                    <a:pt x="105" y="17"/>
                    <a:pt x="87" y="0"/>
                    <a:pt x="61" y="4"/>
                  </a:cubicBezTo>
                  <a:cubicBezTo>
                    <a:pt x="38" y="7"/>
                    <a:pt x="14" y="16"/>
                    <a:pt x="1" y="36"/>
                  </a:cubicBezTo>
                  <a:cubicBezTo>
                    <a:pt x="0" y="37"/>
                    <a:pt x="1" y="40"/>
                    <a:pt x="2" y="40"/>
                  </a:cubicBezTo>
                  <a:cubicBezTo>
                    <a:pt x="36" y="55"/>
                    <a:pt x="100" y="67"/>
                    <a:pt x="128" y="36"/>
                  </a:cubicBezTo>
                  <a:cubicBezTo>
                    <a:pt x="132" y="33"/>
                    <a:pt x="126" y="28"/>
                    <a:pt x="123" y="3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 name="Freeform 110"/>
            <p:cNvSpPr/>
            <p:nvPr/>
          </p:nvSpPr>
          <p:spPr bwMode="auto">
            <a:xfrm>
              <a:off x="9174927" y="1682757"/>
              <a:ext cx="310117" cy="240735"/>
            </a:xfrm>
            <a:custGeom>
              <a:avLst/>
              <a:gdLst>
                <a:gd name="T0" fmla="*/ 115 w 125"/>
                <a:gd name="T1" fmla="*/ 0 h 97"/>
                <a:gd name="T2" fmla="*/ 25 w 125"/>
                <a:gd name="T3" fmla="*/ 97 h 97"/>
                <a:gd name="T4" fmla="*/ 113 w 125"/>
                <a:gd name="T5" fmla="*/ 3 h 97"/>
              </a:gdLst>
              <a:ahLst/>
              <a:cxnLst>
                <a:cxn ang="0">
                  <a:pos x="T0" y="T1"/>
                </a:cxn>
                <a:cxn ang="0">
                  <a:pos x="T2" y="T3"/>
                </a:cxn>
                <a:cxn ang="0">
                  <a:pos x="T4" y="T5"/>
                </a:cxn>
              </a:cxnLst>
              <a:rect l="0" t="0" r="r" b="b"/>
              <a:pathLst>
                <a:path w="125" h="97">
                  <a:moveTo>
                    <a:pt x="115" y="0"/>
                  </a:moveTo>
                  <a:cubicBezTo>
                    <a:pt x="125" y="50"/>
                    <a:pt x="69" y="89"/>
                    <a:pt x="25" y="97"/>
                  </a:cubicBezTo>
                  <a:cubicBezTo>
                    <a:pt x="0" y="51"/>
                    <a:pt x="71" y="8"/>
                    <a:pt x="113" y="3"/>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3" name="Freeform 111"/>
            <p:cNvSpPr/>
            <p:nvPr/>
          </p:nvSpPr>
          <p:spPr bwMode="auto">
            <a:xfrm>
              <a:off x="9167568" y="1670143"/>
              <a:ext cx="322732" cy="262811"/>
            </a:xfrm>
            <a:custGeom>
              <a:avLst/>
              <a:gdLst>
                <a:gd name="T0" fmla="*/ 114 w 130"/>
                <a:gd name="T1" fmla="*/ 6 h 106"/>
                <a:gd name="T2" fmla="*/ 85 w 130"/>
                <a:gd name="T3" fmla="*/ 72 h 106"/>
                <a:gd name="T4" fmla="*/ 50 w 130"/>
                <a:gd name="T5" fmla="*/ 92 h 106"/>
                <a:gd name="T6" fmla="*/ 27 w 130"/>
                <a:gd name="T7" fmla="*/ 86 h 106"/>
                <a:gd name="T8" fmla="*/ 117 w 130"/>
                <a:gd name="T9" fmla="*/ 11 h 106"/>
                <a:gd name="T10" fmla="*/ 115 w 130"/>
                <a:gd name="T11" fmla="*/ 4 h 106"/>
                <a:gd name="T12" fmla="*/ 25 w 130"/>
                <a:gd name="T13" fmla="*/ 104 h 106"/>
                <a:gd name="T14" fmla="*/ 29 w 130"/>
                <a:gd name="T15" fmla="*/ 106 h 106"/>
                <a:gd name="T16" fmla="*/ 121 w 130"/>
                <a:gd name="T17" fmla="*/ 4 h 106"/>
                <a:gd name="T18" fmla="*/ 114 w 130"/>
                <a:gd name="T19" fmla="*/ 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0" h="106">
                  <a:moveTo>
                    <a:pt x="114" y="6"/>
                  </a:moveTo>
                  <a:cubicBezTo>
                    <a:pt x="118" y="33"/>
                    <a:pt x="105" y="55"/>
                    <a:pt x="85" y="72"/>
                  </a:cubicBezTo>
                  <a:cubicBezTo>
                    <a:pt x="75" y="81"/>
                    <a:pt x="63" y="87"/>
                    <a:pt x="50" y="92"/>
                  </a:cubicBezTo>
                  <a:cubicBezTo>
                    <a:pt x="39" y="97"/>
                    <a:pt x="29" y="102"/>
                    <a:pt x="27" y="86"/>
                  </a:cubicBezTo>
                  <a:cubicBezTo>
                    <a:pt x="21" y="44"/>
                    <a:pt x="85" y="16"/>
                    <a:pt x="117" y="11"/>
                  </a:cubicBezTo>
                  <a:cubicBezTo>
                    <a:pt x="121" y="11"/>
                    <a:pt x="120" y="4"/>
                    <a:pt x="115" y="4"/>
                  </a:cubicBezTo>
                  <a:cubicBezTo>
                    <a:pt x="72" y="11"/>
                    <a:pt x="0" y="51"/>
                    <a:pt x="25" y="104"/>
                  </a:cubicBezTo>
                  <a:cubicBezTo>
                    <a:pt x="26" y="106"/>
                    <a:pt x="28" y="106"/>
                    <a:pt x="29" y="106"/>
                  </a:cubicBezTo>
                  <a:cubicBezTo>
                    <a:pt x="76" y="96"/>
                    <a:pt x="130" y="58"/>
                    <a:pt x="121" y="4"/>
                  </a:cubicBezTo>
                  <a:cubicBezTo>
                    <a:pt x="121" y="0"/>
                    <a:pt x="114" y="2"/>
                    <a:pt x="114"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4" name="Freeform 112"/>
            <p:cNvSpPr/>
            <p:nvPr/>
          </p:nvSpPr>
          <p:spPr bwMode="auto">
            <a:xfrm>
              <a:off x="9182286" y="1500892"/>
              <a:ext cx="278580" cy="181866"/>
            </a:xfrm>
            <a:custGeom>
              <a:avLst/>
              <a:gdLst>
                <a:gd name="T0" fmla="*/ 112 w 112"/>
                <a:gd name="T1" fmla="*/ 73 h 73"/>
                <a:gd name="T2" fmla="*/ 9 w 112"/>
                <a:gd name="T3" fmla="*/ 0 h 73"/>
                <a:gd name="T4" fmla="*/ 37 w 112"/>
                <a:gd name="T5" fmla="*/ 55 h 73"/>
                <a:gd name="T6" fmla="*/ 106 w 112"/>
                <a:gd name="T7" fmla="*/ 69 h 73"/>
              </a:gdLst>
              <a:ahLst/>
              <a:cxnLst>
                <a:cxn ang="0">
                  <a:pos x="T0" y="T1"/>
                </a:cxn>
                <a:cxn ang="0">
                  <a:pos x="T2" y="T3"/>
                </a:cxn>
                <a:cxn ang="0">
                  <a:pos x="T4" y="T5"/>
                </a:cxn>
                <a:cxn ang="0">
                  <a:pos x="T6" y="T7"/>
                </a:cxn>
              </a:cxnLst>
              <a:rect l="0" t="0" r="r" b="b"/>
              <a:pathLst>
                <a:path w="112" h="73">
                  <a:moveTo>
                    <a:pt x="112" y="73"/>
                  </a:moveTo>
                  <a:cubicBezTo>
                    <a:pt x="109" y="17"/>
                    <a:pt x="58" y="9"/>
                    <a:pt x="9" y="0"/>
                  </a:cubicBezTo>
                  <a:cubicBezTo>
                    <a:pt x="0" y="25"/>
                    <a:pt x="15" y="42"/>
                    <a:pt x="37" y="55"/>
                  </a:cubicBezTo>
                  <a:cubicBezTo>
                    <a:pt x="60" y="67"/>
                    <a:pt x="80" y="63"/>
                    <a:pt x="106" y="69"/>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5" name="Freeform 113"/>
            <p:cNvSpPr/>
            <p:nvPr/>
          </p:nvSpPr>
          <p:spPr bwMode="auto">
            <a:xfrm>
              <a:off x="9182286" y="1491431"/>
              <a:ext cx="288041" cy="203942"/>
            </a:xfrm>
            <a:custGeom>
              <a:avLst/>
              <a:gdLst>
                <a:gd name="T0" fmla="*/ 115 w 116"/>
                <a:gd name="T1" fmla="*/ 77 h 82"/>
                <a:gd name="T2" fmla="*/ 10 w 116"/>
                <a:gd name="T3" fmla="*/ 0 h 82"/>
                <a:gd name="T4" fmla="*/ 6 w 116"/>
                <a:gd name="T5" fmla="*/ 3 h 82"/>
                <a:gd name="T6" fmla="*/ 21 w 116"/>
                <a:gd name="T7" fmla="*/ 53 h 82"/>
                <a:gd name="T8" fmla="*/ 105 w 116"/>
                <a:gd name="T9" fmla="*/ 76 h 82"/>
                <a:gd name="T10" fmla="*/ 107 w 116"/>
                <a:gd name="T11" fmla="*/ 69 h 82"/>
                <a:gd name="T12" fmla="*/ 39 w 116"/>
                <a:gd name="T13" fmla="*/ 56 h 82"/>
                <a:gd name="T14" fmla="*/ 13 w 116"/>
                <a:gd name="T15" fmla="*/ 32 h 82"/>
                <a:gd name="T16" fmla="*/ 11 w 116"/>
                <a:gd name="T17" fmla="*/ 10 h 82"/>
                <a:gd name="T18" fmla="*/ 23 w 116"/>
                <a:gd name="T19" fmla="*/ 10 h 82"/>
                <a:gd name="T20" fmla="*/ 108 w 116"/>
                <a:gd name="T21" fmla="*/ 77 h 82"/>
                <a:gd name="T22" fmla="*/ 115 w 116"/>
                <a:gd name="T23" fmla="*/ 77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6" h="82">
                  <a:moveTo>
                    <a:pt x="115" y="77"/>
                  </a:moveTo>
                  <a:cubicBezTo>
                    <a:pt x="110" y="20"/>
                    <a:pt x="58" y="9"/>
                    <a:pt x="10" y="0"/>
                  </a:cubicBezTo>
                  <a:cubicBezTo>
                    <a:pt x="8" y="0"/>
                    <a:pt x="6" y="1"/>
                    <a:pt x="6" y="3"/>
                  </a:cubicBezTo>
                  <a:cubicBezTo>
                    <a:pt x="0" y="22"/>
                    <a:pt x="5" y="40"/>
                    <a:pt x="21" y="53"/>
                  </a:cubicBezTo>
                  <a:cubicBezTo>
                    <a:pt x="47" y="72"/>
                    <a:pt x="74" y="70"/>
                    <a:pt x="105" y="76"/>
                  </a:cubicBezTo>
                  <a:cubicBezTo>
                    <a:pt x="109" y="77"/>
                    <a:pt x="111" y="70"/>
                    <a:pt x="107" y="69"/>
                  </a:cubicBezTo>
                  <a:cubicBezTo>
                    <a:pt x="84" y="65"/>
                    <a:pt x="60" y="66"/>
                    <a:pt x="39" y="56"/>
                  </a:cubicBezTo>
                  <a:cubicBezTo>
                    <a:pt x="29" y="51"/>
                    <a:pt x="19" y="43"/>
                    <a:pt x="13" y="32"/>
                  </a:cubicBezTo>
                  <a:cubicBezTo>
                    <a:pt x="10" y="25"/>
                    <a:pt x="9" y="18"/>
                    <a:pt x="11" y="10"/>
                  </a:cubicBezTo>
                  <a:cubicBezTo>
                    <a:pt x="12" y="6"/>
                    <a:pt x="21" y="10"/>
                    <a:pt x="23" y="10"/>
                  </a:cubicBezTo>
                  <a:cubicBezTo>
                    <a:pt x="63" y="18"/>
                    <a:pt x="104" y="31"/>
                    <a:pt x="108" y="77"/>
                  </a:cubicBezTo>
                  <a:cubicBezTo>
                    <a:pt x="109" y="82"/>
                    <a:pt x="116" y="82"/>
                    <a:pt x="115" y="7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6" name="Freeform 114"/>
            <p:cNvSpPr/>
            <p:nvPr/>
          </p:nvSpPr>
          <p:spPr bwMode="auto">
            <a:xfrm>
              <a:off x="8401210" y="1508251"/>
              <a:ext cx="313271" cy="198686"/>
            </a:xfrm>
            <a:custGeom>
              <a:avLst/>
              <a:gdLst>
                <a:gd name="T0" fmla="*/ 120 w 126"/>
                <a:gd name="T1" fmla="*/ 69 h 80"/>
                <a:gd name="T2" fmla="*/ 62 w 126"/>
                <a:gd name="T3" fmla="*/ 76 h 80"/>
                <a:gd name="T4" fmla="*/ 0 w 126"/>
                <a:gd name="T5" fmla="*/ 28 h 80"/>
                <a:gd name="T6" fmla="*/ 126 w 126"/>
                <a:gd name="T7" fmla="*/ 67 h 80"/>
              </a:gdLst>
              <a:ahLst/>
              <a:cxnLst>
                <a:cxn ang="0">
                  <a:pos x="T0" y="T1"/>
                </a:cxn>
                <a:cxn ang="0">
                  <a:pos x="T2" y="T3"/>
                </a:cxn>
                <a:cxn ang="0">
                  <a:pos x="T4" y="T5"/>
                </a:cxn>
                <a:cxn ang="0">
                  <a:pos x="T6" y="T7"/>
                </a:cxn>
              </a:cxnLst>
              <a:rect l="0" t="0" r="r" b="b"/>
              <a:pathLst>
                <a:path w="126" h="80">
                  <a:moveTo>
                    <a:pt x="120" y="69"/>
                  </a:moveTo>
                  <a:cubicBezTo>
                    <a:pt x="100" y="72"/>
                    <a:pt x="83" y="80"/>
                    <a:pt x="62" y="76"/>
                  </a:cubicBezTo>
                  <a:cubicBezTo>
                    <a:pt x="34" y="70"/>
                    <a:pt x="14" y="50"/>
                    <a:pt x="0" y="28"/>
                  </a:cubicBezTo>
                  <a:cubicBezTo>
                    <a:pt x="44" y="0"/>
                    <a:pt x="99" y="33"/>
                    <a:pt x="126" y="67"/>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 name="Freeform 115"/>
            <p:cNvSpPr/>
            <p:nvPr/>
          </p:nvSpPr>
          <p:spPr bwMode="auto">
            <a:xfrm>
              <a:off x="8391750" y="1504046"/>
              <a:ext cx="335347" cy="215506"/>
            </a:xfrm>
            <a:custGeom>
              <a:avLst/>
              <a:gdLst>
                <a:gd name="T0" fmla="*/ 123 w 135"/>
                <a:gd name="T1" fmla="*/ 68 h 87"/>
                <a:gd name="T2" fmla="*/ 56 w 135"/>
                <a:gd name="T3" fmla="*/ 71 h 87"/>
                <a:gd name="T4" fmla="*/ 11 w 135"/>
                <a:gd name="T5" fmla="*/ 30 h 87"/>
                <a:gd name="T6" fmla="*/ 127 w 135"/>
                <a:gd name="T7" fmla="*/ 72 h 87"/>
                <a:gd name="T8" fmla="*/ 132 w 135"/>
                <a:gd name="T9" fmla="*/ 67 h 87"/>
                <a:gd name="T10" fmla="*/ 2 w 135"/>
                <a:gd name="T11" fmla="*/ 27 h 87"/>
                <a:gd name="T12" fmla="*/ 1 w 135"/>
                <a:gd name="T13" fmla="*/ 32 h 87"/>
                <a:gd name="T14" fmla="*/ 48 w 135"/>
                <a:gd name="T15" fmla="*/ 76 h 87"/>
                <a:gd name="T16" fmla="*/ 125 w 135"/>
                <a:gd name="T17" fmla="*/ 75 h 87"/>
                <a:gd name="T18" fmla="*/ 123 w 135"/>
                <a:gd name="T19" fmla="*/ 68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5" h="87">
                  <a:moveTo>
                    <a:pt x="123" y="68"/>
                  </a:moveTo>
                  <a:cubicBezTo>
                    <a:pt x="99" y="72"/>
                    <a:pt x="79" y="79"/>
                    <a:pt x="56" y="71"/>
                  </a:cubicBezTo>
                  <a:cubicBezTo>
                    <a:pt x="51" y="70"/>
                    <a:pt x="2" y="35"/>
                    <a:pt x="11" y="30"/>
                  </a:cubicBezTo>
                  <a:cubicBezTo>
                    <a:pt x="52" y="7"/>
                    <a:pt x="102" y="41"/>
                    <a:pt x="127" y="72"/>
                  </a:cubicBezTo>
                  <a:cubicBezTo>
                    <a:pt x="130" y="75"/>
                    <a:pt x="135" y="70"/>
                    <a:pt x="132" y="67"/>
                  </a:cubicBezTo>
                  <a:cubicBezTo>
                    <a:pt x="101" y="29"/>
                    <a:pt x="49" y="0"/>
                    <a:pt x="2" y="27"/>
                  </a:cubicBezTo>
                  <a:cubicBezTo>
                    <a:pt x="0" y="28"/>
                    <a:pt x="0" y="30"/>
                    <a:pt x="1" y="32"/>
                  </a:cubicBezTo>
                  <a:cubicBezTo>
                    <a:pt x="13" y="50"/>
                    <a:pt x="28" y="67"/>
                    <a:pt x="48" y="76"/>
                  </a:cubicBezTo>
                  <a:cubicBezTo>
                    <a:pt x="75" y="87"/>
                    <a:pt x="97" y="80"/>
                    <a:pt x="125" y="75"/>
                  </a:cubicBezTo>
                  <a:cubicBezTo>
                    <a:pt x="129" y="74"/>
                    <a:pt x="127" y="67"/>
                    <a:pt x="123" y="6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8" name="Freeform 116"/>
            <p:cNvSpPr/>
            <p:nvPr/>
          </p:nvSpPr>
          <p:spPr bwMode="auto">
            <a:xfrm>
              <a:off x="8585179" y="2069616"/>
              <a:ext cx="134559" cy="218659"/>
            </a:xfrm>
            <a:custGeom>
              <a:avLst/>
              <a:gdLst>
                <a:gd name="T0" fmla="*/ 17 w 54"/>
                <a:gd name="T1" fmla="*/ 1 h 88"/>
                <a:gd name="T2" fmla="*/ 29 w 54"/>
                <a:gd name="T3" fmla="*/ 88 h 88"/>
                <a:gd name="T4" fmla="*/ 23 w 54"/>
                <a:gd name="T5" fmla="*/ 0 h 88"/>
              </a:gdLst>
              <a:ahLst/>
              <a:cxnLst>
                <a:cxn ang="0">
                  <a:pos x="T0" y="T1"/>
                </a:cxn>
                <a:cxn ang="0">
                  <a:pos x="T2" y="T3"/>
                </a:cxn>
                <a:cxn ang="0">
                  <a:pos x="T4" y="T5"/>
                </a:cxn>
              </a:cxnLst>
              <a:rect l="0" t="0" r="r" b="b"/>
              <a:pathLst>
                <a:path w="54" h="88">
                  <a:moveTo>
                    <a:pt x="17" y="1"/>
                  </a:moveTo>
                  <a:cubicBezTo>
                    <a:pt x="0" y="29"/>
                    <a:pt x="6" y="65"/>
                    <a:pt x="29" y="88"/>
                  </a:cubicBezTo>
                  <a:cubicBezTo>
                    <a:pt x="39" y="61"/>
                    <a:pt x="54" y="19"/>
                    <a:pt x="23" y="0"/>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9" name="Freeform 117"/>
            <p:cNvSpPr/>
            <p:nvPr/>
          </p:nvSpPr>
          <p:spPr bwMode="auto">
            <a:xfrm>
              <a:off x="8577820" y="2058052"/>
              <a:ext cx="149277" cy="242838"/>
            </a:xfrm>
            <a:custGeom>
              <a:avLst/>
              <a:gdLst>
                <a:gd name="T0" fmla="*/ 17 w 60"/>
                <a:gd name="T1" fmla="*/ 4 h 98"/>
                <a:gd name="T2" fmla="*/ 30 w 60"/>
                <a:gd name="T3" fmla="*/ 95 h 98"/>
                <a:gd name="T4" fmla="*/ 36 w 60"/>
                <a:gd name="T5" fmla="*/ 94 h 98"/>
                <a:gd name="T6" fmla="*/ 28 w 60"/>
                <a:gd name="T7" fmla="*/ 2 h 98"/>
                <a:gd name="T8" fmla="*/ 25 w 60"/>
                <a:gd name="T9" fmla="*/ 8 h 98"/>
                <a:gd name="T10" fmla="*/ 29 w 60"/>
                <a:gd name="T11" fmla="*/ 92 h 98"/>
                <a:gd name="T12" fmla="*/ 35 w 60"/>
                <a:gd name="T13" fmla="*/ 90 h 98"/>
                <a:gd name="T14" fmla="*/ 23 w 60"/>
                <a:gd name="T15" fmla="*/ 8 h 98"/>
                <a:gd name="T16" fmla="*/ 17 w 60"/>
                <a:gd name="T17" fmla="*/ 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98">
                  <a:moveTo>
                    <a:pt x="17" y="4"/>
                  </a:moveTo>
                  <a:cubicBezTo>
                    <a:pt x="0" y="35"/>
                    <a:pt x="6" y="70"/>
                    <a:pt x="30" y="95"/>
                  </a:cubicBezTo>
                  <a:cubicBezTo>
                    <a:pt x="32" y="98"/>
                    <a:pt x="35" y="96"/>
                    <a:pt x="36" y="94"/>
                  </a:cubicBezTo>
                  <a:cubicBezTo>
                    <a:pt x="47" y="64"/>
                    <a:pt x="60" y="24"/>
                    <a:pt x="28" y="2"/>
                  </a:cubicBezTo>
                  <a:cubicBezTo>
                    <a:pt x="24" y="0"/>
                    <a:pt x="21" y="6"/>
                    <a:pt x="25" y="8"/>
                  </a:cubicBezTo>
                  <a:cubicBezTo>
                    <a:pt x="53" y="28"/>
                    <a:pt x="38" y="66"/>
                    <a:pt x="29" y="92"/>
                  </a:cubicBezTo>
                  <a:cubicBezTo>
                    <a:pt x="31" y="91"/>
                    <a:pt x="33" y="91"/>
                    <a:pt x="35" y="90"/>
                  </a:cubicBezTo>
                  <a:cubicBezTo>
                    <a:pt x="13" y="67"/>
                    <a:pt x="8" y="36"/>
                    <a:pt x="23" y="8"/>
                  </a:cubicBezTo>
                  <a:cubicBezTo>
                    <a:pt x="25" y="4"/>
                    <a:pt x="19" y="0"/>
                    <a:pt x="17" y="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0" name="Freeform 170"/>
            <p:cNvSpPr/>
            <p:nvPr/>
          </p:nvSpPr>
          <p:spPr bwMode="auto">
            <a:xfrm>
              <a:off x="10004359" y="773431"/>
              <a:ext cx="2187641" cy="1003939"/>
            </a:xfrm>
            <a:custGeom>
              <a:avLst/>
              <a:gdLst>
                <a:gd name="T0" fmla="*/ 4 w 880"/>
                <a:gd name="T1" fmla="*/ 390 h 404"/>
                <a:gd name="T2" fmla="*/ 402 w 880"/>
                <a:gd name="T3" fmla="*/ 206 h 404"/>
                <a:gd name="T4" fmla="*/ 876 w 880"/>
                <a:gd name="T5" fmla="*/ 7 h 404"/>
                <a:gd name="T6" fmla="*/ 876 w 880"/>
                <a:gd name="T7" fmla="*/ 0 h 404"/>
                <a:gd name="T8" fmla="*/ 431 w 880"/>
                <a:gd name="T9" fmla="*/ 175 h 404"/>
                <a:gd name="T10" fmla="*/ 4 w 880"/>
                <a:gd name="T11" fmla="*/ 384 h 404"/>
                <a:gd name="T12" fmla="*/ 4 w 880"/>
                <a:gd name="T13" fmla="*/ 390 h 404"/>
              </a:gdLst>
              <a:ahLst/>
              <a:cxnLst>
                <a:cxn ang="0">
                  <a:pos x="T0" y="T1"/>
                </a:cxn>
                <a:cxn ang="0">
                  <a:pos x="T2" y="T3"/>
                </a:cxn>
                <a:cxn ang="0">
                  <a:pos x="T4" y="T5"/>
                </a:cxn>
                <a:cxn ang="0">
                  <a:pos x="T6" y="T7"/>
                </a:cxn>
                <a:cxn ang="0">
                  <a:pos x="T8" y="T9"/>
                </a:cxn>
                <a:cxn ang="0">
                  <a:pos x="T10" y="T11"/>
                </a:cxn>
                <a:cxn ang="0">
                  <a:pos x="T12" y="T13"/>
                </a:cxn>
              </a:cxnLst>
              <a:rect l="0" t="0" r="r" b="b"/>
              <a:pathLst>
                <a:path w="880" h="404">
                  <a:moveTo>
                    <a:pt x="4" y="390"/>
                  </a:moveTo>
                  <a:cubicBezTo>
                    <a:pt x="161" y="404"/>
                    <a:pt x="287" y="298"/>
                    <a:pt x="402" y="206"/>
                  </a:cubicBezTo>
                  <a:cubicBezTo>
                    <a:pt x="539" y="97"/>
                    <a:pt x="695" y="8"/>
                    <a:pt x="876" y="7"/>
                  </a:cubicBezTo>
                  <a:cubicBezTo>
                    <a:pt x="880" y="7"/>
                    <a:pt x="880" y="0"/>
                    <a:pt x="876" y="0"/>
                  </a:cubicBezTo>
                  <a:cubicBezTo>
                    <a:pt x="710" y="1"/>
                    <a:pt x="559" y="76"/>
                    <a:pt x="431" y="175"/>
                  </a:cubicBezTo>
                  <a:cubicBezTo>
                    <a:pt x="306" y="272"/>
                    <a:pt x="174" y="399"/>
                    <a:pt x="4" y="384"/>
                  </a:cubicBezTo>
                  <a:cubicBezTo>
                    <a:pt x="0" y="384"/>
                    <a:pt x="0" y="390"/>
                    <a:pt x="4" y="39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1" name="Freeform 171"/>
            <p:cNvSpPr/>
            <p:nvPr/>
          </p:nvSpPr>
          <p:spPr bwMode="auto">
            <a:xfrm>
              <a:off x="11031425" y="941630"/>
              <a:ext cx="477265" cy="757948"/>
            </a:xfrm>
            <a:custGeom>
              <a:avLst/>
              <a:gdLst>
                <a:gd name="T0" fmla="*/ 7 w 192"/>
                <a:gd name="T1" fmla="*/ 303 h 305"/>
                <a:gd name="T2" fmla="*/ 189 w 192"/>
                <a:gd name="T3" fmla="*/ 7 h 305"/>
                <a:gd name="T4" fmla="*/ 184 w 192"/>
                <a:gd name="T5" fmla="*/ 2 h 305"/>
                <a:gd name="T6" fmla="*/ 4 w 192"/>
                <a:gd name="T7" fmla="*/ 297 h 305"/>
                <a:gd name="T8" fmla="*/ 7 w 192"/>
                <a:gd name="T9" fmla="*/ 303 h 305"/>
              </a:gdLst>
              <a:ahLst/>
              <a:cxnLst>
                <a:cxn ang="0">
                  <a:pos x="T0" y="T1"/>
                </a:cxn>
                <a:cxn ang="0">
                  <a:pos x="T2" y="T3"/>
                </a:cxn>
                <a:cxn ang="0">
                  <a:pos x="T4" y="T5"/>
                </a:cxn>
                <a:cxn ang="0">
                  <a:pos x="T6" y="T7"/>
                </a:cxn>
                <a:cxn ang="0">
                  <a:pos x="T8" y="T9"/>
                </a:cxn>
              </a:cxnLst>
              <a:rect l="0" t="0" r="r" b="b"/>
              <a:pathLst>
                <a:path w="192" h="305">
                  <a:moveTo>
                    <a:pt x="7" y="303"/>
                  </a:moveTo>
                  <a:cubicBezTo>
                    <a:pt x="117" y="241"/>
                    <a:pt x="97" y="85"/>
                    <a:pt x="189" y="7"/>
                  </a:cubicBezTo>
                  <a:cubicBezTo>
                    <a:pt x="192" y="4"/>
                    <a:pt x="188" y="0"/>
                    <a:pt x="184" y="2"/>
                  </a:cubicBezTo>
                  <a:cubicBezTo>
                    <a:pt x="93" y="80"/>
                    <a:pt x="113" y="236"/>
                    <a:pt x="4" y="297"/>
                  </a:cubicBezTo>
                  <a:cubicBezTo>
                    <a:pt x="0" y="299"/>
                    <a:pt x="4" y="305"/>
                    <a:pt x="7" y="30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2" name="Freeform 172"/>
            <p:cNvSpPr/>
            <p:nvPr/>
          </p:nvSpPr>
          <p:spPr bwMode="auto">
            <a:xfrm>
              <a:off x="10297656" y="1438869"/>
              <a:ext cx="489880" cy="84100"/>
            </a:xfrm>
            <a:custGeom>
              <a:avLst/>
              <a:gdLst>
                <a:gd name="T0" fmla="*/ 4 w 197"/>
                <a:gd name="T1" fmla="*/ 20 h 34"/>
                <a:gd name="T2" fmla="*/ 87 w 197"/>
                <a:gd name="T3" fmla="*/ 28 h 34"/>
                <a:gd name="T4" fmla="*/ 193 w 197"/>
                <a:gd name="T5" fmla="*/ 7 h 34"/>
                <a:gd name="T6" fmla="*/ 191 w 197"/>
                <a:gd name="T7" fmla="*/ 1 h 34"/>
                <a:gd name="T8" fmla="*/ 108 w 197"/>
                <a:gd name="T9" fmla="*/ 18 h 34"/>
                <a:gd name="T10" fmla="*/ 7 w 197"/>
                <a:gd name="T11" fmla="*/ 14 h 34"/>
                <a:gd name="T12" fmla="*/ 4 w 197"/>
                <a:gd name="T13" fmla="*/ 20 h 34"/>
              </a:gdLst>
              <a:ahLst/>
              <a:cxnLst>
                <a:cxn ang="0">
                  <a:pos x="T0" y="T1"/>
                </a:cxn>
                <a:cxn ang="0">
                  <a:pos x="T2" y="T3"/>
                </a:cxn>
                <a:cxn ang="0">
                  <a:pos x="T4" y="T5"/>
                </a:cxn>
                <a:cxn ang="0">
                  <a:pos x="T6" y="T7"/>
                </a:cxn>
                <a:cxn ang="0">
                  <a:pos x="T8" y="T9"/>
                </a:cxn>
                <a:cxn ang="0">
                  <a:pos x="T10" y="T11"/>
                </a:cxn>
                <a:cxn ang="0">
                  <a:pos x="T12" y="T13"/>
                </a:cxn>
              </a:cxnLst>
              <a:rect l="0" t="0" r="r" b="b"/>
              <a:pathLst>
                <a:path w="197" h="34">
                  <a:moveTo>
                    <a:pt x="4" y="20"/>
                  </a:moveTo>
                  <a:cubicBezTo>
                    <a:pt x="29" y="34"/>
                    <a:pt x="60" y="32"/>
                    <a:pt x="87" y="28"/>
                  </a:cubicBezTo>
                  <a:cubicBezTo>
                    <a:pt x="123" y="23"/>
                    <a:pt x="157" y="12"/>
                    <a:pt x="193" y="7"/>
                  </a:cubicBezTo>
                  <a:cubicBezTo>
                    <a:pt x="197" y="7"/>
                    <a:pt x="195" y="0"/>
                    <a:pt x="191" y="1"/>
                  </a:cubicBezTo>
                  <a:cubicBezTo>
                    <a:pt x="163" y="5"/>
                    <a:pt x="136" y="13"/>
                    <a:pt x="108" y="18"/>
                  </a:cubicBezTo>
                  <a:cubicBezTo>
                    <a:pt x="76" y="25"/>
                    <a:pt x="37" y="31"/>
                    <a:pt x="7" y="14"/>
                  </a:cubicBezTo>
                  <a:cubicBezTo>
                    <a:pt x="4" y="12"/>
                    <a:pt x="0" y="18"/>
                    <a:pt x="4" y="2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3" name="Freeform 173"/>
            <p:cNvSpPr/>
            <p:nvPr/>
          </p:nvSpPr>
          <p:spPr bwMode="auto">
            <a:xfrm>
              <a:off x="10138919" y="1376846"/>
              <a:ext cx="191327" cy="149277"/>
            </a:xfrm>
            <a:custGeom>
              <a:avLst/>
              <a:gdLst>
                <a:gd name="T0" fmla="*/ 70 w 77"/>
                <a:gd name="T1" fmla="*/ 41 h 60"/>
                <a:gd name="T2" fmla="*/ 0 w 77"/>
                <a:gd name="T3" fmla="*/ 0 h 60"/>
                <a:gd name="T4" fmla="*/ 49 w 77"/>
                <a:gd name="T5" fmla="*/ 9 h 60"/>
                <a:gd name="T6" fmla="*/ 72 w 77"/>
                <a:gd name="T7" fmla="*/ 39 h 60"/>
                <a:gd name="T8" fmla="*/ 70 w 77"/>
                <a:gd name="T9" fmla="*/ 41 h 60"/>
              </a:gdLst>
              <a:ahLst/>
              <a:cxnLst>
                <a:cxn ang="0">
                  <a:pos x="T0" y="T1"/>
                </a:cxn>
                <a:cxn ang="0">
                  <a:pos x="T2" y="T3"/>
                </a:cxn>
                <a:cxn ang="0">
                  <a:pos x="T4" y="T5"/>
                </a:cxn>
                <a:cxn ang="0">
                  <a:pos x="T6" y="T7"/>
                </a:cxn>
                <a:cxn ang="0">
                  <a:pos x="T8" y="T9"/>
                </a:cxn>
              </a:cxnLst>
              <a:rect l="0" t="0" r="r" b="b"/>
              <a:pathLst>
                <a:path w="77" h="60">
                  <a:moveTo>
                    <a:pt x="70" y="41"/>
                  </a:moveTo>
                  <a:cubicBezTo>
                    <a:pt x="41" y="60"/>
                    <a:pt x="10" y="23"/>
                    <a:pt x="0" y="0"/>
                  </a:cubicBezTo>
                  <a:cubicBezTo>
                    <a:pt x="17" y="3"/>
                    <a:pt x="33" y="0"/>
                    <a:pt x="49" y="9"/>
                  </a:cubicBezTo>
                  <a:cubicBezTo>
                    <a:pt x="58" y="14"/>
                    <a:pt x="77" y="28"/>
                    <a:pt x="72" y="39"/>
                  </a:cubicBezTo>
                  <a:lnTo>
                    <a:pt x="70" y="41"/>
                  </a:lnTo>
                  <a:close/>
                </a:path>
              </a:pathLst>
            </a:custGeom>
            <a:solidFill>
              <a:srgbClr val="FF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4" name="Freeform 174"/>
            <p:cNvSpPr/>
            <p:nvPr/>
          </p:nvSpPr>
          <p:spPr bwMode="auto">
            <a:xfrm>
              <a:off x="10128406" y="1367384"/>
              <a:ext cx="216556" cy="163994"/>
            </a:xfrm>
            <a:custGeom>
              <a:avLst/>
              <a:gdLst>
                <a:gd name="T0" fmla="*/ 72 w 87"/>
                <a:gd name="T1" fmla="*/ 42 h 66"/>
                <a:gd name="T2" fmla="*/ 7 w 87"/>
                <a:gd name="T3" fmla="*/ 2 h 66"/>
                <a:gd name="T4" fmla="*/ 3 w 87"/>
                <a:gd name="T5" fmla="*/ 7 h 66"/>
                <a:gd name="T6" fmla="*/ 44 w 87"/>
                <a:gd name="T7" fmla="*/ 12 h 66"/>
                <a:gd name="T8" fmla="*/ 72 w 87"/>
                <a:gd name="T9" fmla="*/ 42 h 66"/>
                <a:gd name="T10" fmla="*/ 75 w 87"/>
                <a:gd name="T11" fmla="*/ 47 h 66"/>
                <a:gd name="T12" fmla="*/ 68 w 87"/>
                <a:gd name="T13" fmla="*/ 20 h 66"/>
                <a:gd name="T14" fmla="*/ 5 w 87"/>
                <a:gd name="T15" fmla="*/ 0 h 66"/>
                <a:gd name="T16" fmla="*/ 1 w 87"/>
                <a:gd name="T17" fmla="*/ 5 h 66"/>
                <a:gd name="T18" fmla="*/ 75 w 87"/>
                <a:gd name="T19" fmla="*/ 47 h 66"/>
                <a:gd name="T20" fmla="*/ 72 w 87"/>
                <a:gd name="T21" fmla="*/ 4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7" h="66">
                  <a:moveTo>
                    <a:pt x="72" y="42"/>
                  </a:moveTo>
                  <a:cubicBezTo>
                    <a:pt x="43" y="59"/>
                    <a:pt x="18" y="25"/>
                    <a:pt x="7" y="2"/>
                  </a:cubicBezTo>
                  <a:cubicBezTo>
                    <a:pt x="6" y="3"/>
                    <a:pt x="4" y="5"/>
                    <a:pt x="3" y="7"/>
                  </a:cubicBezTo>
                  <a:cubicBezTo>
                    <a:pt x="17" y="9"/>
                    <a:pt x="30" y="8"/>
                    <a:pt x="44" y="12"/>
                  </a:cubicBezTo>
                  <a:cubicBezTo>
                    <a:pt x="49" y="14"/>
                    <a:pt x="83" y="36"/>
                    <a:pt x="72" y="42"/>
                  </a:cubicBezTo>
                  <a:cubicBezTo>
                    <a:pt x="69" y="44"/>
                    <a:pt x="72" y="49"/>
                    <a:pt x="75" y="47"/>
                  </a:cubicBezTo>
                  <a:cubicBezTo>
                    <a:pt x="87" y="40"/>
                    <a:pt x="74" y="26"/>
                    <a:pt x="68" y="20"/>
                  </a:cubicBezTo>
                  <a:cubicBezTo>
                    <a:pt x="50" y="3"/>
                    <a:pt x="28" y="4"/>
                    <a:pt x="5" y="0"/>
                  </a:cubicBezTo>
                  <a:cubicBezTo>
                    <a:pt x="2" y="0"/>
                    <a:pt x="0" y="2"/>
                    <a:pt x="1" y="5"/>
                  </a:cubicBezTo>
                  <a:cubicBezTo>
                    <a:pt x="14" y="32"/>
                    <a:pt x="43" y="66"/>
                    <a:pt x="75" y="47"/>
                  </a:cubicBezTo>
                  <a:cubicBezTo>
                    <a:pt x="79" y="45"/>
                    <a:pt x="76" y="40"/>
                    <a:pt x="72" y="4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5" name="Freeform 175"/>
            <p:cNvSpPr/>
            <p:nvPr/>
          </p:nvSpPr>
          <p:spPr bwMode="auto">
            <a:xfrm>
              <a:off x="9790956" y="1637554"/>
              <a:ext cx="233376" cy="149277"/>
            </a:xfrm>
            <a:custGeom>
              <a:avLst/>
              <a:gdLst>
                <a:gd name="T0" fmla="*/ 92 w 94"/>
                <a:gd name="T1" fmla="*/ 40 h 60"/>
                <a:gd name="T2" fmla="*/ 0 w 94"/>
                <a:gd name="T3" fmla="*/ 31 h 60"/>
                <a:gd name="T4" fmla="*/ 94 w 94"/>
                <a:gd name="T5" fmla="*/ 35 h 60"/>
                <a:gd name="T6" fmla="*/ 92 w 94"/>
                <a:gd name="T7" fmla="*/ 40 h 60"/>
              </a:gdLst>
              <a:ahLst/>
              <a:cxnLst>
                <a:cxn ang="0">
                  <a:pos x="T0" y="T1"/>
                </a:cxn>
                <a:cxn ang="0">
                  <a:pos x="T2" y="T3"/>
                </a:cxn>
                <a:cxn ang="0">
                  <a:pos x="T4" y="T5"/>
                </a:cxn>
                <a:cxn ang="0">
                  <a:pos x="T6" y="T7"/>
                </a:cxn>
              </a:cxnLst>
              <a:rect l="0" t="0" r="r" b="b"/>
              <a:pathLst>
                <a:path w="94" h="60">
                  <a:moveTo>
                    <a:pt x="92" y="40"/>
                  </a:moveTo>
                  <a:cubicBezTo>
                    <a:pt x="56" y="60"/>
                    <a:pt x="33" y="48"/>
                    <a:pt x="0" y="31"/>
                  </a:cubicBezTo>
                  <a:cubicBezTo>
                    <a:pt x="28" y="17"/>
                    <a:pt x="76" y="0"/>
                    <a:pt x="94" y="35"/>
                  </a:cubicBezTo>
                  <a:lnTo>
                    <a:pt x="92" y="40"/>
                  </a:lnTo>
                  <a:close/>
                </a:path>
              </a:pathLst>
            </a:custGeom>
            <a:solidFill>
              <a:srgbClr val="FF8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6" name="Freeform 176"/>
            <p:cNvSpPr/>
            <p:nvPr/>
          </p:nvSpPr>
          <p:spPr bwMode="auto">
            <a:xfrm>
              <a:off x="9780444" y="1652272"/>
              <a:ext cx="263862" cy="136662"/>
            </a:xfrm>
            <a:custGeom>
              <a:avLst/>
              <a:gdLst>
                <a:gd name="T0" fmla="*/ 94 w 106"/>
                <a:gd name="T1" fmla="*/ 31 h 55"/>
                <a:gd name="T2" fmla="*/ 6 w 106"/>
                <a:gd name="T3" fmla="*/ 22 h 55"/>
                <a:gd name="T4" fmla="*/ 6 w 106"/>
                <a:gd name="T5" fmla="*/ 27 h 55"/>
                <a:gd name="T6" fmla="*/ 55 w 106"/>
                <a:gd name="T7" fmla="*/ 11 h 55"/>
                <a:gd name="T8" fmla="*/ 93 w 106"/>
                <a:gd name="T9" fmla="*/ 32 h 55"/>
                <a:gd name="T10" fmla="*/ 98 w 106"/>
                <a:gd name="T11" fmla="*/ 35 h 55"/>
                <a:gd name="T12" fmla="*/ 73 w 106"/>
                <a:gd name="T13" fmla="*/ 6 h 55"/>
                <a:gd name="T14" fmla="*/ 3 w 106"/>
                <a:gd name="T15" fmla="*/ 22 h 55"/>
                <a:gd name="T16" fmla="*/ 3 w 106"/>
                <a:gd name="T17" fmla="*/ 27 h 55"/>
                <a:gd name="T18" fmla="*/ 97 w 106"/>
                <a:gd name="T19" fmla="*/ 36 h 55"/>
                <a:gd name="T20" fmla="*/ 94 w 106"/>
                <a:gd name="T21" fmla="*/ 3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6" h="55">
                  <a:moveTo>
                    <a:pt x="94" y="31"/>
                  </a:moveTo>
                  <a:cubicBezTo>
                    <a:pt x="61" y="48"/>
                    <a:pt x="36" y="38"/>
                    <a:pt x="6" y="22"/>
                  </a:cubicBezTo>
                  <a:cubicBezTo>
                    <a:pt x="6" y="24"/>
                    <a:pt x="6" y="26"/>
                    <a:pt x="6" y="27"/>
                  </a:cubicBezTo>
                  <a:cubicBezTo>
                    <a:pt x="21" y="20"/>
                    <a:pt x="37" y="13"/>
                    <a:pt x="55" y="11"/>
                  </a:cubicBezTo>
                  <a:cubicBezTo>
                    <a:pt x="65" y="10"/>
                    <a:pt x="101" y="17"/>
                    <a:pt x="93" y="32"/>
                  </a:cubicBezTo>
                  <a:cubicBezTo>
                    <a:pt x="91" y="36"/>
                    <a:pt x="96" y="39"/>
                    <a:pt x="98" y="35"/>
                  </a:cubicBezTo>
                  <a:cubicBezTo>
                    <a:pt x="106" y="20"/>
                    <a:pt x="85" y="9"/>
                    <a:pt x="73" y="6"/>
                  </a:cubicBezTo>
                  <a:cubicBezTo>
                    <a:pt x="49" y="0"/>
                    <a:pt x="23" y="12"/>
                    <a:pt x="3" y="22"/>
                  </a:cubicBezTo>
                  <a:cubicBezTo>
                    <a:pt x="0" y="23"/>
                    <a:pt x="1" y="26"/>
                    <a:pt x="3" y="27"/>
                  </a:cubicBezTo>
                  <a:cubicBezTo>
                    <a:pt x="35" y="45"/>
                    <a:pt x="62" y="55"/>
                    <a:pt x="97" y="36"/>
                  </a:cubicBezTo>
                  <a:cubicBezTo>
                    <a:pt x="101" y="34"/>
                    <a:pt x="98" y="29"/>
                    <a:pt x="94" y="3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7" name="Freeform 177"/>
            <p:cNvSpPr/>
            <p:nvPr/>
          </p:nvSpPr>
          <p:spPr bwMode="auto">
            <a:xfrm>
              <a:off x="10215659" y="1704834"/>
              <a:ext cx="178712" cy="209198"/>
            </a:xfrm>
            <a:custGeom>
              <a:avLst/>
              <a:gdLst>
                <a:gd name="T0" fmla="*/ 52 w 72"/>
                <a:gd name="T1" fmla="*/ 0 h 84"/>
                <a:gd name="T2" fmla="*/ 18 w 72"/>
                <a:gd name="T3" fmla="*/ 84 h 84"/>
                <a:gd name="T4" fmla="*/ 44 w 72"/>
                <a:gd name="T5" fmla="*/ 2 h 84"/>
                <a:gd name="T6" fmla="*/ 52 w 72"/>
                <a:gd name="T7" fmla="*/ 0 h 84"/>
              </a:gdLst>
              <a:ahLst/>
              <a:cxnLst>
                <a:cxn ang="0">
                  <a:pos x="T0" y="T1"/>
                </a:cxn>
                <a:cxn ang="0">
                  <a:pos x="T2" y="T3"/>
                </a:cxn>
                <a:cxn ang="0">
                  <a:pos x="T4" y="T5"/>
                </a:cxn>
                <a:cxn ang="0">
                  <a:pos x="T6" y="T7"/>
                </a:cxn>
              </a:cxnLst>
              <a:rect l="0" t="0" r="r" b="b"/>
              <a:pathLst>
                <a:path w="72" h="84">
                  <a:moveTo>
                    <a:pt x="52" y="0"/>
                  </a:moveTo>
                  <a:cubicBezTo>
                    <a:pt x="72" y="30"/>
                    <a:pt x="46" y="72"/>
                    <a:pt x="18" y="84"/>
                  </a:cubicBezTo>
                  <a:cubicBezTo>
                    <a:pt x="0" y="55"/>
                    <a:pt x="19" y="20"/>
                    <a:pt x="44" y="2"/>
                  </a:cubicBezTo>
                  <a:lnTo>
                    <a:pt x="52" y="0"/>
                  </a:lnTo>
                  <a:close/>
                </a:path>
              </a:pathLst>
            </a:custGeom>
            <a:solidFill>
              <a:srgbClr val="FF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8" name="Freeform 178"/>
            <p:cNvSpPr/>
            <p:nvPr/>
          </p:nvSpPr>
          <p:spPr bwMode="auto">
            <a:xfrm>
              <a:off x="10228274" y="1692219"/>
              <a:ext cx="171353" cy="231274"/>
            </a:xfrm>
            <a:custGeom>
              <a:avLst/>
              <a:gdLst>
                <a:gd name="T0" fmla="*/ 44 w 69"/>
                <a:gd name="T1" fmla="*/ 7 h 93"/>
                <a:gd name="T2" fmla="*/ 15 w 69"/>
                <a:gd name="T3" fmla="*/ 85 h 93"/>
                <a:gd name="T4" fmla="*/ 9 w 69"/>
                <a:gd name="T5" fmla="*/ 62 h 93"/>
                <a:gd name="T6" fmla="*/ 16 w 69"/>
                <a:gd name="T7" fmla="*/ 37 h 93"/>
                <a:gd name="T8" fmla="*/ 48 w 69"/>
                <a:gd name="T9" fmla="*/ 8 h 93"/>
                <a:gd name="T10" fmla="*/ 46 w 69"/>
                <a:gd name="T11" fmla="*/ 2 h 93"/>
                <a:gd name="T12" fmla="*/ 11 w 69"/>
                <a:gd name="T13" fmla="*/ 33 h 93"/>
                <a:gd name="T14" fmla="*/ 10 w 69"/>
                <a:gd name="T15" fmla="*/ 91 h 93"/>
                <a:gd name="T16" fmla="*/ 15 w 69"/>
                <a:gd name="T17" fmla="*/ 92 h 93"/>
                <a:gd name="T18" fmla="*/ 50 w 69"/>
                <a:gd name="T19" fmla="*/ 4 h 93"/>
                <a:gd name="T20" fmla="*/ 44 w 69"/>
                <a:gd name="T21" fmla="*/ 7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 h="93">
                  <a:moveTo>
                    <a:pt x="44" y="7"/>
                  </a:moveTo>
                  <a:cubicBezTo>
                    <a:pt x="61" y="36"/>
                    <a:pt x="41" y="69"/>
                    <a:pt x="15" y="85"/>
                  </a:cubicBezTo>
                  <a:cubicBezTo>
                    <a:pt x="12" y="87"/>
                    <a:pt x="9" y="64"/>
                    <a:pt x="9" y="62"/>
                  </a:cubicBezTo>
                  <a:cubicBezTo>
                    <a:pt x="9" y="53"/>
                    <a:pt x="12" y="44"/>
                    <a:pt x="16" y="37"/>
                  </a:cubicBezTo>
                  <a:cubicBezTo>
                    <a:pt x="22" y="24"/>
                    <a:pt x="34" y="11"/>
                    <a:pt x="48" y="8"/>
                  </a:cubicBezTo>
                  <a:cubicBezTo>
                    <a:pt x="52" y="8"/>
                    <a:pt x="50" y="2"/>
                    <a:pt x="46" y="2"/>
                  </a:cubicBezTo>
                  <a:cubicBezTo>
                    <a:pt x="30" y="5"/>
                    <a:pt x="19" y="20"/>
                    <a:pt x="11" y="33"/>
                  </a:cubicBezTo>
                  <a:cubicBezTo>
                    <a:pt x="0" y="52"/>
                    <a:pt x="0" y="73"/>
                    <a:pt x="10" y="91"/>
                  </a:cubicBezTo>
                  <a:cubicBezTo>
                    <a:pt x="11" y="93"/>
                    <a:pt x="13" y="93"/>
                    <a:pt x="15" y="92"/>
                  </a:cubicBezTo>
                  <a:cubicBezTo>
                    <a:pt x="46" y="76"/>
                    <a:pt x="69" y="36"/>
                    <a:pt x="50" y="4"/>
                  </a:cubicBezTo>
                  <a:cubicBezTo>
                    <a:pt x="48" y="0"/>
                    <a:pt x="42" y="3"/>
                    <a:pt x="44" y="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9" name="Freeform 179"/>
            <p:cNvSpPr/>
            <p:nvPr/>
          </p:nvSpPr>
          <p:spPr bwMode="auto">
            <a:xfrm>
              <a:off x="10484778" y="1615478"/>
              <a:ext cx="126149" cy="200788"/>
            </a:xfrm>
            <a:custGeom>
              <a:avLst/>
              <a:gdLst>
                <a:gd name="T0" fmla="*/ 23 w 51"/>
                <a:gd name="T1" fmla="*/ 0 h 81"/>
                <a:gd name="T2" fmla="*/ 34 w 51"/>
                <a:gd name="T3" fmla="*/ 81 h 81"/>
                <a:gd name="T4" fmla="*/ 21 w 51"/>
                <a:gd name="T5" fmla="*/ 2 h 81"/>
                <a:gd name="T6" fmla="*/ 23 w 51"/>
                <a:gd name="T7" fmla="*/ 0 h 81"/>
              </a:gdLst>
              <a:ahLst/>
              <a:cxnLst>
                <a:cxn ang="0">
                  <a:pos x="T0" y="T1"/>
                </a:cxn>
                <a:cxn ang="0">
                  <a:pos x="T2" y="T3"/>
                </a:cxn>
                <a:cxn ang="0">
                  <a:pos x="T4" y="T5"/>
                </a:cxn>
                <a:cxn ang="0">
                  <a:pos x="T6" y="T7"/>
                </a:cxn>
              </a:cxnLst>
              <a:rect l="0" t="0" r="r" b="b"/>
              <a:pathLst>
                <a:path w="51" h="81">
                  <a:moveTo>
                    <a:pt x="23" y="0"/>
                  </a:moveTo>
                  <a:cubicBezTo>
                    <a:pt x="39" y="22"/>
                    <a:pt x="51" y="56"/>
                    <a:pt x="34" y="81"/>
                  </a:cubicBezTo>
                  <a:cubicBezTo>
                    <a:pt x="20" y="63"/>
                    <a:pt x="0" y="23"/>
                    <a:pt x="21" y="2"/>
                  </a:cubicBezTo>
                  <a:lnTo>
                    <a:pt x="23" y="0"/>
                  </a:lnTo>
                  <a:close/>
                </a:path>
              </a:pathLst>
            </a:custGeom>
            <a:solidFill>
              <a:srgbClr val="FF8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 name="Freeform 180"/>
            <p:cNvSpPr/>
            <p:nvPr/>
          </p:nvSpPr>
          <p:spPr bwMode="auto">
            <a:xfrm>
              <a:off x="10479522" y="1602863"/>
              <a:ext cx="138764" cy="223916"/>
            </a:xfrm>
            <a:custGeom>
              <a:avLst/>
              <a:gdLst>
                <a:gd name="T0" fmla="*/ 22 w 56"/>
                <a:gd name="T1" fmla="*/ 7 h 90"/>
                <a:gd name="T2" fmla="*/ 33 w 56"/>
                <a:gd name="T3" fmla="*/ 84 h 90"/>
                <a:gd name="T4" fmla="*/ 38 w 56"/>
                <a:gd name="T5" fmla="*/ 83 h 90"/>
                <a:gd name="T6" fmla="*/ 27 w 56"/>
                <a:gd name="T7" fmla="*/ 7 h 90"/>
                <a:gd name="T8" fmla="*/ 23 w 56"/>
                <a:gd name="T9" fmla="*/ 3 h 90"/>
                <a:gd name="T10" fmla="*/ 34 w 56"/>
                <a:gd name="T11" fmla="*/ 88 h 90"/>
                <a:gd name="T12" fmla="*/ 39 w 56"/>
                <a:gd name="T13" fmla="*/ 87 h 90"/>
                <a:gd name="T14" fmla="*/ 28 w 56"/>
                <a:gd name="T15" fmla="*/ 3 h 90"/>
                <a:gd name="T16" fmla="*/ 22 w 56"/>
                <a:gd name="T17" fmla="*/ 7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90">
                  <a:moveTo>
                    <a:pt x="22" y="7"/>
                  </a:moveTo>
                  <a:cubicBezTo>
                    <a:pt x="38" y="29"/>
                    <a:pt x="49" y="58"/>
                    <a:pt x="33" y="84"/>
                  </a:cubicBezTo>
                  <a:cubicBezTo>
                    <a:pt x="35" y="84"/>
                    <a:pt x="37" y="84"/>
                    <a:pt x="38" y="83"/>
                  </a:cubicBezTo>
                  <a:cubicBezTo>
                    <a:pt x="22" y="63"/>
                    <a:pt x="7" y="30"/>
                    <a:pt x="27" y="7"/>
                  </a:cubicBezTo>
                  <a:cubicBezTo>
                    <a:pt x="30" y="4"/>
                    <a:pt x="26" y="0"/>
                    <a:pt x="23" y="3"/>
                  </a:cubicBezTo>
                  <a:cubicBezTo>
                    <a:pt x="0" y="29"/>
                    <a:pt x="15" y="64"/>
                    <a:pt x="34" y="88"/>
                  </a:cubicBezTo>
                  <a:cubicBezTo>
                    <a:pt x="35" y="90"/>
                    <a:pt x="38" y="89"/>
                    <a:pt x="39" y="87"/>
                  </a:cubicBezTo>
                  <a:cubicBezTo>
                    <a:pt x="56" y="60"/>
                    <a:pt x="45" y="28"/>
                    <a:pt x="28" y="3"/>
                  </a:cubicBezTo>
                  <a:cubicBezTo>
                    <a:pt x="25" y="0"/>
                    <a:pt x="20" y="3"/>
                    <a:pt x="22" y="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1" name="Freeform 181"/>
            <p:cNvSpPr/>
            <p:nvPr/>
          </p:nvSpPr>
          <p:spPr bwMode="auto">
            <a:xfrm>
              <a:off x="10796998" y="1672245"/>
              <a:ext cx="243889" cy="136662"/>
            </a:xfrm>
            <a:custGeom>
              <a:avLst/>
              <a:gdLst>
                <a:gd name="T0" fmla="*/ 98 w 98"/>
                <a:gd name="T1" fmla="*/ 8 h 55"/>
                <a:gd name="T2" fmla="*/ 0 w 98"/>
                <a:gd name="T3" fmla="*/ 41 h 55"/>
                <a:gd name="T4" fmla="*/ 41 w 98"/>
                <a:gd name="T5" fmla="*/ 9 h 55"/>
                <a:gd name="T6" fmla="*/ 95 w 98"/>
                <a:gd name="T7" fmla="*/ 6 h 55"/>
                <a:gd name="T8" fmla="*/ 98 w 98"/>
                <a:gd name="T9" fmla="*/ 8 h 55"/>
              </a:gdLst>
              <a:ahLst/>
              <a:cxnLst>
                <a:cxn ang="0">
                  <a:pos x="T0" y="T1"/>
                </a:cxn>
                <a:cxn ang="0">
                  <a:pos x="T2" y="T3"/>
                </a:cxn>
                <a:cxn ang="0">
                  <a:pos x="T4" y="T5"/>
                </a:cxn>
                <a:cxn ang="0">
                  <a:pos x="T6" y="T7"/>
                </a:cxn>
                <a:cxn ang="0">
                  <a:pos x="T8" y="T9"/>
                </a:cxn>
              </a:cxnLst>
              <a:rect l="0" t="0" r="r" b="b"/>
              <a:pathLst>
                <a:path w="98" h="55">
                  <a:moveTo>
                    <a:pt x="98" y="8"/>
                  </a:moveTo>
                  <a:cubicBezTo>
                    <a:pt x="89" y="55"/>
                    <a:pt x="34" y="47"/>
                    <a:pt x="0" y="41"/>
                  </a:cubicBezTo>
                  <a:cubicBezTo>
                    <a:pt x="6" y="28"/>
                    <a:pt x="27" y="15"/>
                    <a:pt x="41" y="9"/>
                  </a:cubicBezTo>
                  <a:cubicBezTo>
                    <a:pt x="61" y="0"/>
                    <a:pt x="74" y="1"/>
                    <a:pt x="95" y="6"/>
                  </a:cubicBezTo>
                  <a:lnTo>
                    <a:pt x="98" y="8"/>
                  </a:lnTo>
                  <a:close/>
                </a:path>
              </a:pathLst>
            </a:custGeom>
            <a:solidFill>
              <a:srgbClr val="FF8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2" name="Freeform 182"/>
            <p:cNvSpPr/>
            <p:nvPr/>
          </p:nvSpPr>
          <p:spPr bwMode="auto">
            <a:xfrm>
              <a:off x="10787537" y="1635452"/>
              <a:ext cx="265965" cy="176609"/>
            </a:xfrm>
            <a:custGeom>
              <a:avLst/>
              <a:gdLst>
                <a:gd name="T0" fmla="*/ 99 w 107"/>
                <a:gd name="T1" fmla="*/ 22 h 71"/>
                <a:gd name="T2" fmla="*/ 5 w 107"/>
                <a:gd name="T3" fmla="*/ 53 h 71"/>
                <a:gd name="T4" fmla="*/ 7 w 107"/>
                <a:gd name="T5" fmla="*/ 58 h 71"/>
                <a:gd name="T6" fmla="*/ 101 w 107"/>
                <a:gd name="T7" fmla="*/ 26 h 71"/>
                <a:gd name="T8" fmla="*/ 104 w 107"/>
                <a:gd name="T9" fmla="*/ 20 h 71"/>
                <a:gd name="T10" fmla="*/ 1 w 107"/>
                <a:gd name="T11" fmla="*/ 55 h 71"/>
                <a:gd name="T12" fmla="*/ 3 w 107"/>
                <a:gd name="T13" fmla="*/ 59 h 71"/>
                <a:gd name="T14" fmla="*/ 105 w 107"/>
                <a:gd name="T15" fmla="*/ 24 h 71"/>
                <a:gd name="T16" fmla="*/ 99 w 107"/>
                <a:gd name="T17" fmla="*/ 2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71">
                  <a:moveTo>
                    <a:pt x="99" y="22"/>
                  </a:moveTo>
                  <a:cubicBezTo>
                    <a:pt x="88" y="66"/>
                    <a:pt x="39" y="59"/>
                    <a:pt x="5" y="53"/>
                  </a:cubicBezTo>
                  <a:cubicBezTo>
                    <a:pt x="5" y="55"/>
                    <a:pt x="6" y="56"/>
                    <a:pt x="7" y="58"/>
                  </a:cubicBezTo>
                  <a:cubicBezTo>
                    <a:pt x="22" y="32"/>
                    <a:pt x="73" y="8"/>
                    <a:pt x="101" y="26"/>
                  </a:cubicBezTo>
                  <a:cubicBezTo>
                    <a:pt x="104" y="28"/>
                    <a:pt x="107" y="22"/>
                    <a:pt x="104" y="20"/>
                  </a:cubicBezTo>
                  <a:cubicBezTo>
                    <a:pt x="73" y="0"/>
                    <a:pt x="18" y="26"/>
                    <a:pt x="1" y="55"/>
                  </a:cubicBezTo>
                  <a:cubicBezTo>
                    <a:pt x="0" y="56"/>
                    <a:pt x="1" y="59"/>
                    <a:pt x="3" y="59"/>
                  </a:cubicBezTo>
                  <a:cubicBezTo>
                    <a:pt x="41" y="65"/>
                    <a:pt x="94" y="71"/>
                    <a:pt x="105" y="24"/>
                  </a:cubicBezTo>
                  <a:cubicBezTo>
                    <a:pt x="106" y="20"/>
                    <a:pt x="100" y="18"/>
                    <a:pt x="99" y="2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3" name="Freeform 183"/>
            <p:cNvSpPr/>
            <p:nvPr/>
          </p:nvSpPr>
          <p:spPr bwMode="auto">
            <a:xfrm>
              <a:off x="10663490" y="1280131"/>
              <a:ext cx="226017" cy="146123"/>
            </a:xfrm>
            <a:custGeom>
              <a:avLst/>
              <a:gdLst>
                <a:gd name="T0" fmla="*/ 84 w 91"/>
                <a:gd name="T1" fmla="*/ 36 h 59"/>
                <a:gd name="T2" fmla="*/ 0 w 91"/>
                <a:gd name="T3" fmla="*/ 4 h 59"/>
                <a:gd name="T4" fmla="*/ 91 w 91"/>
                <a:gd name="T5" fmla="*/ 36 h 59"/>
                <a:gd name="T6" fmla="*/ 84 w 91"/>
                <a:gd name="T7" fmla="*/ 36 h 59"/>
              </a:gdLst>
              <a:ahLst/>
              <a:cxnLst>
                <a:cxn ang="0">
                  <a:pos x="T0" y="T1"/>
                </a:cxn>
                <a:cxn ang="0">
                  <a:pos x="T2" y="T3"/>
                </a:cxn>
                <a:cxn ang="0">
                  <a:pos x="T4" y="T5"/>
                </a:cxn>
                <a:cxn ang="0">
                  <a:pos x="T6" y="T7"/>
                </a:cxn>
              </a:cxnLst>
              <a:rect l="0" t="0" r="r" b="b"/>
              <a:pathLst>
                <a:path w="91" h="59">
                  <a:moveTo>
                    <a:pt x="84" y="36"/>
                  </a:moveTo>
                  <a:cubicBezTo>
                    <a:pt x="44" y="59"/>
                    <a:pt x="23" y="33"/>
                    <a:pt x="0" y="4"/>
                  </a:cubicBezTo>
                  <a:cubicBezTo>
                    <a:pt x="35" y="0"/>
                    <a:pt x="70" y="4"/>
                    <a:pt x="91" y="36"/>
                  </a:cubicBezTo>
                  <a:lnTo>
                    <a:pt x="84" y="36"/>
                  </a:lnTo>
                  <a:close/>
                </a:path>
              </a:pathLst>
            </a:custGeom>
            <a:solidFill>
              <a:srgbClr val="FF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4" name="Freeform 184"/>
            <p:cNvSpPr/>
            <p:nvPr/>
          </p:nvSpPr>
          <p:spPr bwMode="auto">
            <a:xfrm>
              <a:off x="10652977" y="1272772"/>
              <a:ext cx="245991" cy="153482"/>
            </a:xfrm>
            <a:custGeom>
              <a:avLst/>
              <a:gdLst>
                <a:gd name="T0" fmla="*/ 87 w 99"/>
                <a:gd name="T1" fmla="*/ 37 h 62"/>
                <a:gd name="T2" fmla="*/ 6 w 99"/>
                <a:gd name="T3" fmla="*/ 5 h 62"/>
                <a:gd name="T4" fmla="*/ 4 w 99"/>
                <a:gd name="T5" fmla="*/ 10 h 62"/>
                <a:gd name="T6" fmla="*/ 92 w 99"/>
                <a:gd name="T7" fmla="*/ 41 h 62"/>
                <a:gd name="T8" fmla="*/ 95 w 99"/>
                <a:gd name="T9" fmla="*/ 36 h 62"/>
                <a:gd name="T10" fmla="*/ 88 w 99"/>
                <a:gd name="T11" fmla="*/ 36 h 62"/>
                <a:gd name="T12" fmla="*/ 88 w 99"/>
                <a:gd name="T13" fmla="*/ 43 h 62"/>
                <a:gd name="T14" fmla="*/ 95 w 99"/>
                <a:gd name="T15" fmla="*/ 42 h 62"/>
                <a:gd name="T16" fmla="*/ 98 w 99"/>
                <a:gd name="T17" fmla="*/ 37 h 62"/>
                <a:gd name="T18" fmla="*/ 4 w 99"/>
                <a:gd name="T19" fmla="*/ 4 h 62"/>
                <a:gd name="T20" fmla="*/ 2 w 99"/>
                <a:gd name="T21" fmla="*/ 9 h 62"/>
                <a:gd name="T22" fmla="*/ 90 w 99"/>
                <a:gd name="T23" fmla="*/ 42 h 62"/>
                <a:gd name="T24" fmla="*/ 87 w 99"/>
                <a:gd name="T25" fmla="*/ 3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62">
                  <a:moveTo>
                    <a:pt x="87" y="37"/>
                  </a:moveTo>
                  <a:cubicBezTo>
                    <a:pt x="50" y="55"/>
                    <a:pt x="28" y="32"/>
                    <a:pt x="6" y="5"/>
                  </a:cubicBezTo>
                  <a:cubicBezTo>
                    <a:pt x="6" y="6"/>
                    <a:pt x="5" y="8"/>
                    <a:pt x="4" y="10"/>
                  </a:cubicBezTo>
                  <a:cubicBezTo>
                    <a:pt x="38" y="7"/>
                    <a:pt x="71" y="11"/>
                    <a:pt x="92" y="41"/>
                  </a:cubicBezTo>
                  <a:cubicBezTo>
                    <a:pt x="93" y="39"/>
                    <a:pt x="94" y="37"/>
                    <a:pt x="95" y="36"/>
                  </a:cubicBezTo>
                  <a:cubicBezTo>
                    <a:pt x="93" y="36"/>
                    <a:pt x="91" y="36"/>
                    <a:pt x="88" y="36"/>
                  </a:cubicBezTo>
                  <a:cubicBezTo>
                    <a:pt x="84" y="36"/>
                    <a:pt x="84" y="43"/>
                    <a:pt x="88" y="43"/>
                  </a:cubicBezTo>
                  <a:cubicBezTo>
                    <a:pt x="91" y="42"/>
                    <a:pt x="93" y="42"/>
                    <a:pt x="95" y="42"/>
                  </a:cubicBezTo>
                  <a:cubicBezTo>
                    <a:pt x="97" y="42"/>
                    <a:pt x="99" y="39"/>
                    <a:pt x="98" y="37"/>
                  </a:cubicBezTo>
                  <a:cubicBezTo>
                    <a:pt x="75" y="6"/>
                    <a:pt x="40" y="0"/>
                    <a:pt x="4" y="4"/>
                  </a:cubicBezTo>
                  <a:cubicBezTo>
                    <a:pt x="1" y="4"/>
                    <a:pt x="0" y="7"/>
                    <a:pt x="2" y="9"/>
                  </a:cubicBezTo>
                  <a:cubicBezTo>
                    <a:pt x="26" y="39"/>
                    <a:pt x="51" y="62"/>
                    <a:pt x="90" y="42"/>
                  </a:cubicBezTo>
                  <a:cubicBezTo>
                    <a:pt x="94" y="40"/>
                    <a:pt x="91" y="35"/>
                    <a:pt x="87" y="3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5" name="Freeform 185"/>
            <p:cNvSpPr/>
            <p:nvPr/>
          </p:nvSpPr>
          <p:spPr bwMode="auto">
            <a:xfrm>
              <a:off x="10862175" y="1356872"/>
              <a:ext cx="141918" cy="166097"/>
            </a:xfrm>
            <a:custGeom>
              <a:avLst/>
              <a:gdLst>
                <a:gd name="T0" fmla="*/ 20 w 57"/>
                <a:gd name="T1" fmla="*/ 0 h 67"/>
                <a:gd name="T2" fmla="*/ 45 w 57"/>
                <a:gd name="T3" fmla="*/ 67 h 67"/>
                <a:gd name="T4" fmla="*/ 21 w 57"/>
                <a:gd name="T5" fmla="*/ 0 h 67"/>
                <a:gd name="T6" fmla="*/ 20 w 57"/>
                <a:gd name="T7" fmla="*/ 0 h 67"/>
              </a:gdLst>
              <a:ahLst/>
              <a:cxnLst>
                <a:cxn ang="0">
                  <a:pos x="T0" y="T1"/>
                </a:cxn>
                <a:cxn ang="0">
                  <a:pos x="T2" y="T3"/>
                </a:cxn>
                <a:cxn ang="0">
                  <a:pos x="T4" y="T5"/>
                </a:cxn>
                <a:cxn ang="0">
                  <a:pos x="T6" y="T7"/>
                </a:cxn>
              </a:cxnLst>
              <a:rect l="0" t="0" r="r" b="b"/>
              <a:pathLst>
                <a:path w="57" h="67">
                  <a:moveTo>
                    <a:pt x="20" y="0"/>
                  </a:moveTo>
                  <a:cubicBezTo>
                    <a:pt x="0" y="15"/>
                    <a:pt x="34" y="56"/>
                    <a:pt x="45" y="67"/>
                  </a:cubicBezTo>
                  <a:cubicBezTo>
                    <a:pt x="57" y="47"/>
                    <a:pt x="40" y="11"/>
                    <a:pt x="21" y="0"/>
                  </a:cubicBezTo>
                  <a:lnTo>
                    <a:pt x="20" y="0"/>
                  </a:lnTo>
                  <a:close/>
                </a:path>
              </a:pathLst>
            </a:custGeom>
            <a:solidFill>
              <a:srgbClr val="FF8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6" name="Freeform 186"/>
            <p:cNvSpPr/>
            <p:nvPr/>
          </p:nvSpPr>
          <p:spPr bwMode="auto">
            <a:xfrm>
              <a:off x="10849560" y="1344257"/>
              <a:ext cx="147174" cy="189224"/>
            </a:xfrm>
            <a:custGeom>
              <a:avLst/>
              <a:gdLst>
                <a:gd name="T0" fmla="*/ 23 w 59"/>
                <a:gd name="T1" fmla="*/ 3 h 76"/>
                <a:gd name="T2" fmla="*/ 48 w 59"/>
                <a:gd name="T3" fmla="*/ 74 h 76"/>
                <a:gd name="T4" fmla="*/ 53 w 59"/>
                <a:gd name="T5" fmla="*/ 74 h 76"/>
                <a:gd name="T6" fmla="*/ 52 w 59"/>
                <a:gd name="T7" fmla="*/ 32 h 76"/>
                <a:gd name="T8" fmla="*/ 26 w 59"/>
                <a:gd name="T9" fmla="*/ 2 h 76"/>
                <a:gd name="T10" fmla="*/ 24 w 59"/>
                <a:gd name="T11" fmla="*/ 8 h 76"/>
                <a:gd name="T12" fmla="*/ 45 w 59"/>
                <a:gd name="T13" fmla="*/ 32 h 76"/>
                <a:gd name="T14" fmla="*/ 47 w 59"/>
                <a:gd name="T15" fmla="*/ 70 h 76"/>
                <a:gd name="T16" fmla="*/ 52 w 59"/>
                <a:gd name="T17" fmla="*/ 70 h 76"/>
                <a:gd name="T18" fmla="*/ 27 w 59"/>
                <a:gd name="T19" fmla="*/ 7 h 76"/>
                <a:gd name="T20" fmla="*/ 23 w 59"/>
                <a:gd name="T21" fmla="*/ 3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 h="76">
                  <a:moveTo>
                    <a:pt x="23" y="3"/>
                  </a:moveTo>
                  <a:cubicBezTo>
                    <a:pt x="0" y="22"/>
                    <a:pt x="34" y="60"/>
                    <a:pt x="48" y="74"/>
                  </a:cubicBezTo>
                  <a:cubicBezTo>
                    <a:pt x="49" y="76"/>
                    <a:pt x="52" y="75"/>
                    <a:pt x="53" y="74"/>
                  </a:cubicBezTo>
                  <a:cubicBezTo>
                    <a:pt x="59" y="60"/>
                    <a:pt x="58" y="45"/>
                    <a:pt x="52" y="32"/>
                  </a:cubicBezTo>
                  <a:cubicBezTo>
                    <a:pt x="47" y="21"/>
                    <a:pt x="38" y="5"/>
                    <a:pt x="26" y="2"/>
                  </a:cubicBezTo>
                  <a:cubicBezTo>
                    <a:pt x="22" y="1"/>
                    <a:pt x="20" y="7"/>
                    <a:pt x="24" y="8"/>
                  </a:cubicBezTo>
                  <a:cubicBezTo>
                    <a:pt x="33" y="10"/>
                    <a:pt x="41" y="24"/>
                    <a:pt x="45" y="32"/>
                  </a:cubicBezTo>
                  <a:cubicBezTo>
                    <a:pt x="51" y="43"/>
                    <a:pt x="53" y="58"/>
                    <a:pt x="47" y="70"/>
                  </a:cubicBezTo>
                  <a:cubicBezTo>
                    <a:pt x="49" y="70"/>
                    <a:pt x="50" y="70"/>
                    <a:pt x="52" y="70"/>
                  </a:cubicBezTo>
                  <a:cubicBezTo>
                    <a:pt x="41" y="58"/>
                    <a:pt x="9" y="23"/>
                    <a:pt x="27" y="7"/>
                  </a:cubicBezTo>
                  <a:cubicBezTo>
                    <a:pt x="30" y="4"/>
                    <a:pt x="26" y="0"/>
                    <a:pt x="23" y="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7" name="Freeform 187"/>
            <p:cNvSpPr/>
            <p:nvPr/>
          </p:nvSpPr>
          <p:spPr bwMode="auto">
            <a:xfrm>
              <a:off x="10226172" y="1555557"/>
              <a:ext cx="158738" cy="147174"/>
            </a:xfrm>
            <a:custGeom>
              <a:avLst/>
              <a:gdLst>
                <a:gd name="T0" fmla="*/ 48 w 64"/>
                <a:gd name="T1" fmla="*/ 59 h 59"/>
                <a:gd name="T2" fmla="*/ 0 w 64"/>
                <a:gd name="T3" fmla="*/ 0 h 59"/>
                <a:gd name="T4" fmla="*/ 44 w 64"/>
                <a:gd name="T5" fmla="*/ 57 h 59"/>
                <a:gd name="T6" fmla="*/ 48 w 64"/>
                <a:gd name="T7" fmla="*/ 59 h 59"/>
              </a:gdLst>
              <a:ahLst/>
              <a:cxnLst>
                <a:cxn ang="0">
                  <a:pos x="T0" y="T1"/>
                </a:cxn>
                <a:cxn ang="0">
                  <a:pos x="T2" y="T3"/>
                </a:cxn>
                <a:cxn ang="0">
                  <a:pos x="T4" y="T5"/>
                </a:cxn>
                <a:cxn ang="0">
                  <a:pos x="T6" y="T7"/>
                </a:cxn>
              </a:cxnLst>
              <a:rect l="0" t="0" r="r" b="b"/>
              <a:pathLst>
                <a:path w="64" h="59">
                  <a:moveTo>
                    <a:pt x="48" y="59"/>
                  </a:moveTo>
                  <a:cubicBezTo>
                    <a:pt x="64" y="29"/>
                    <a:pt x="24" y="3"/>
                    <a:pt x="0" y="0"/>
                  </a:cubicBezTo>
                  <a:cubicBezTo>
                    <a:pt x="0" y="22"/>
                    <a:pt x="19" y="57"/>
                    <a:pt x="44" y="57"/>
                  </a:cubicBezTo>
                  <a:lnTo>
                    <a:pt x="48" y="59"/>
                  </a:lnTo>
                  <a:close/>
                </a:path>
              </a:pathLst>
            </a:custGeom>
            <a:solidFill>
              <a:srgbClr val="FF8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8" name="Freeform 188"/>
            <p:cNvSpPr/>
            <p:nvPr/>
          </p:nvSpPr>
          <p:spPr bwMode="auto">
            <a:xfrm>
              <a:off x="10215659" y="1548198"/>
              <a:ext cx="176609" cy="166097"/>
            </a:xfrm>
            <a:custGeom>
              <a:avLst/>
              <a:gdLst>
                <a:gd name="T0" fmla="*/ 55 w 71"/>
                <a:gd name="T1" fmla="*/ 64 h 67"/>
                <a:gd name="T2" fmla="*/ 5 w 71"/>
                <a:gd name="T3" fmla="*/ 0 h 67"/>
                <a:gd name="T4" fmla="*/ 0 w 71"/>
                <a:gd name="T5" fmla="*/ 3 h 67"/>
                <a:gd name="T6" fmla="*/ 16 w 71"/>
                <a:gd name="T7" fmla="*/ 44 h 67"/>
                <a:gd name="T8" fmla="*/ 33 w 71"/>
                <a:gd name="T9" fmla="*/ 60 h 67"/>
                <a:gd name="T10" fmla="*/ 51 w 71"/>
                <a:gd name="T11" fmla="*/ 65 h 67"/>
                <a:gd name="T12" fmla="*/ 54 w 71"/>
                <a:gd name="T13" fmla="*/ 59 h 67"/>
                <a:gd name="T14" fmla="*/ 43 w 71"/>
                <a:gd name="T15" fmla="*/ 56 h 67"/>
                <a:gd name="T16" fmla="*/ 24 w 71"/>
                <a:gd name="T17" fmla="*/ 44 h 67"/>
                <a:gd name="T18" fmla="*/ 7 w 71"/>
                <a:gd name="T19" fmla="*/ 3 h 67"/>
                <a:gd name="T20" fmla="*/ 3 w 71"/>
                <a:gd name="T21" fmla="*/ 6 h 67"/>
                <a:gd name="T22" fmla="*/ 49 w 71"/>
                <a:gd name="T23" fmla="*/ 60 h 67"/>
                <a:gd name="T24" fmla="*/ 55 w 71"/>
                <a:gd name="T25" fmla="*/ 64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7">
                  <a:moveTo>
                    <a:pt x="55" y="64"/>
                  </a:moveTo>
                  <a:cubicBezTo>
                    <a:pt x="71" y="31"/>
                    <a:pt x="33" y="4"/>
                    <a:pt x="5" y="0"/>
                  </a:cubicBezTo>
                  <a:cubicBezTo>
                    <a:pt x="3" y="0"/>
                    <a:pt x="0" y="1"/>
                    <a:pt x="0" y="3"/>
                  </a:cubicBezTo>
                  <a:cubicBezTo>
                    <a:pt x="1" y="18"/>
                    <a:pt x="7" y="33"/>
                    <a:pt x="16" y="44"/>
                  </a:cubicBezTo>
                  <a:cubicBezTo>
                    <a:pt x="21" y="50"/>
                    <a:pt x="26" y="56"/>
                    <a:pt x="33" y="60"/>
                  </a:cubicBezTo>
                  <a:cubicBezTo>
                    <a:pt x="39" y="63"/>
                    <a:pt x="45" y="62"/>
                    <a:pt x="51" y="65"/>
                  </a:cubicBezTo>
                  <a:cubicBezTo>
                    <a:pt x="54" y="66"/>
                    <a:pt x="58" y="61"/>
                    <a:pt x="54" y="59"/>
                  </a:cubicBezTo>
                  <a:cubicBezTo>
                    <a:pt x="50" y="58"/>
                    <a:pt x="48" y="57"/>
                    <a:pt x="43" y="56"/>
                  </a:cubicBezTo>
                  <a:cubicBezTo>
                    <a:pt x="36" y="55"/>
                    <a:pt x="29" y="50"/>
                    <a:pt x="24" y="44"/>
                  </a:cubicBezTo>
                  <a:cubicBezTo>
                    <a:pt x="14" y="34"/>
                    <a:pt x="8" y="18"/>
                    <a:pt x="7" y="3"/>
                  </a:cubicBezTo>
                  <a:cubicBezTo>
                    <a:pt x="6" y="4"/>
                    <a:pt x="4" y="5"/>
                    <a:pt x="3" y="6"/>
                  </a:cubicBezTo>
                  <a:cubicBezTo>
                    <a:pt x="27" y="10"/>
                    <a:pt x="63" y="32"/>
                    <a:pt x="49" y="60"/>
                  </a:cubicBezTo>
                  <a:cubicBezTo>
                    <a:pt x="48" y="64"/>
                    <a:pt x="53" y="67"/>
                    <a:pt x="55" y="6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9" name="Freeform 189"/>
            <p:cNvSpPr/>
            <p:nvPr/>
          </p:nvSpPr>
          <p:spPr bwMode="auto">
            <a:xfrm>
              <a:off x="11095552" y="1274874"/>
              <a:ext cx="201839" cy="171353"/>
            </a:xfrm>
            <a:custGeom>
              <a:avLst/>
              <a:gdLst>
                <a:gd name="T0" fmla="*/ 81 w 81"/>
                <a:gd name="T1" fmla="*/ 5 h 69"/>
                <a:gd name="T2" fmla="*/ 0 w 81"/>
                <a:gd name="T3" fmla="*/ 58 h 69"/>
                <a:gd name="T4" fmla="*/ 27 w 81"/>
                <a:gd name="T5" fmla="*/ 12 h 69"/>
                <a:gd name="T6" fmla="*/ 80 w 81"/>
                <a:gd name="T7" fmla="*/ 1 h 69"/>
                <a:gd name="T8" fmla="*/ 81 w 81"/>
                <a:gd name="T9" fmla="*/ 5 h 69"/>
              </a:gdLst>
              <a:ahLst/>
              <a:cxnLst>
                <a:cxn ang="0">
                  <a:pos x="T0" y="T1"/>
                </a:cxn>
                <a:cxn ang="0">
                  <a:pos x="T2" y="T3"/>
                </a:cxn>
                <a:cxn ang="0">
                  <a:pos x="T4" y="T5"/>
                </a:cxn>
                <a:cxn ang="0">
                  <a:pos x="T6" y="T7"/>
                </a:cxn>
                <a:cxn ang="0">
                  <a:pos x="T8" y="T9"/>
                </a:cxn>
              </a:cxnLst>
              <a:rect l="0" t="0" r="r" b="b"/>
              <a:pathLst>
                <a:path w="81" h="69">
                  <a:moveTo>
                    <a:pt x="81" y="5"/>
                  </a:moveTo>
                  <a:cubicBezTo>
                    <a:pt x="61" y="26"/>
                    <a:pt x="37" y="69"/>
                    <a:pt x="0" y="58"/>
                  </a:cubicBezTo>
                  <a:cubicBezTo>
                    <a:pt x="0" y="40"/>
                    <a:pt x="13" y="22"/>
                    <a:pt x="27" y="12"/>
                  </a:cubicBezTo>
                  <a:cubicBezTo>
                    <a:pt x="46" y="0"/>
                    <a:pt x="61" y="8"/>
                    <a:pt x="80" y="1"/>
                  </a:cubicBezTo>
                  <a:lnTo>
                    <a:pt x="81" y="5"/>
                  </a:lnTo>
                  <a:close/>
                </a:path>
              </a:pathLst>
            </a:custGeom>
            <a:solidFill>
              <a:srgbClr val="FF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0" name="Freeform 190"/>
            <p:cNvSpPr/>
            <p:nvPr/>
          </p:nvSpPr>
          <p:spPr bwMode="auto">
            <a:xfrm>
              <a:off x="11088193" y="1269619"/>
              <a:ext cx="220761" cy="179763"/>
            </a:xfrm>
            <a:custGeom>
              <a:avLst/>
              <a:gdLst>
                <a:gd name="T0" fmla="*/ 82 w 89"/>
                <a:gd name="T1" fmla="*/ 4 h 72"/>
                <a:gd name="T2" fmla="*/ 22 w 89"/>
                <a:gd name="T3" fmla="*/ 58 h 72"/>
                <a:gd name="T4" fmla="*/ 13 w 89"/>
                <a:gd name="T5" fmla="*/ 38 h 72"/>
                <a:gd name="T6" fmla="*/ 41 w 89"/>
                <a:gd name="T7" fmla="*/ 12 h 72"/>
                <a:gd name="T8" fmla="*/ 82 w 89"/>
                <a:gd name="T9" fmla="*/ 8 h 72"/>
                <a:gd name="T10" fmla="*/ 87 w 89"/>
                <a:gd name="T11" fmla="*/ 5 h 72"/>
                <a:gd name="T12" fmla="*/ 85 w 89"/>
                <a:gd name="T13" fmla="*/ 2 h 72"/>
                <a:gd name="T14" fmla="*/ 82 w 89"/>
                <a:gd name="T15" fmla="*/ 0 h 72"/>
                <a:gd name="T16" fmla="*/ 25 w 89"/>
                <a:gd name="T17" fmla="*/ 14 h 72"/>
                <a:gd name="T18" fmla="*/ 0 w 89"/>
                <a:gd name="T19" fmla="*/ 60 h 72"/>
                <a:gd name="T20" fmla="*/ 3 w 89"/>
                <a:gd name="T21" fmla="*/ 63 h 72"/>
                <a:gd name="T22" fmla="*/ 87 w 89"/>
                <a:gd name="T23" fmla="*/ 9 h 72"/>
                <a:gd name="T24" fmla="*/ 82 w 89"/>
                <a:gd name="T25" fmla="*/ 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 h="72">
                  <a:moveTo>
                    <a:pt x="82" y="4"/>
                  </a:moveTo>
                  <a:cubicBezTo>
                    <a:pt x="65" y="24"/>
                    <a:pt x="49" y="50"/>
                    <a:pt x="22" y="58"/>
                  </a:cubicBezTo>
                  <a:cubicBezTo>
                    <a:pt x="6" y="62"/>
                    <a:pt x="7" y="49"/>
                    <a:pt x="13" y="38"/>
                  </a:cubicBezTo>
                  <a:cubicBezTo>
                    <a:pt x="18" y="26"/>
                    <a:pt x="29" y="17"/>
                    <a:pt x="41" y="12"/>
                  </a:cubicBezTo>
                  <a:cubicBezTo>
                    <a:pt x="45" y="11"/>
                    <a:pt x="80" y="6"/>
                    <a:pt x="82" y="8"/>
                  </a:cubicBezTo>
                  <a:cubicBezTo>
                    <a:pt x="84" y="12"/>
                    <a:pt x="89" y="8"/>
                    <a:pt x="87" y="5"/>
                  </a:cubicBezTo>
                  <a:cubicBezTo>
                    <a:pt x="87" y="4"/>
                    <a:pt x="86" y="3"/>
                    <a:pt x="85" y="2"/>
                  </a:cubicBezTo>
                  <a:cubicBezTo>
                    <a:pt x="85" y="0"/>
                    <a:pt x="83" y="0"/>
                    <a:pt x="82" y="0"/>
                  </a:cubicBezTo>
                  <a:cubicBezTo>
                    <a:pt x="62" y="6"/>
                    <a:pt x="43" y="1"/>
                    <a:pt x="25" y="14"/>
                  </a:cubicBezTo>
                  <a:cubicBezTo>
                    <a:pt x="10" y="25"/>
                    <a:pt x="1" y="42"/>
                    <a:pt x="0" y="60"/>
                  </a:cubicBezTo>
                  <a:cubicBezTo>
                    <a:pt x="0" y="62"/>
                    <a:pt x="1" y="63"/>
                    <a:pt x="3" y="63"/>
                  </a:cubicBezTo>
                  <a:cubicBezTo>
                    <a:pt x="42" y="72"/>
                    <a:pt x="64" y="34"/>
                    <a:pt x="87" y="9"/>
                  </a:cubicBezTo>
                  <a:cubicBezTo>
                    <a:pt x="89" y="6"/>
                    <a:pt x="85" y="1"/>
                    <a:pt x="82" y="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1" name="Freeform 191"/>
            <p:cNvSpPr/>
            <p:nvPr/>
          </p:nvSpPr>
          <p:spPr bwMode="auto">
            <a:xfrm>
              <a:off x="11286878" y="1280131"/>
              <a:ext cx="154533" cy="160841"/>
            </a:xfrm>
            <a:custGeom>
              <a:avLst/>
              <a:gdLst>
                <a:gd name="T0" fmla="*/ 13 w 62"/>
                <a:gd name="T1" fmla="*/ 4 h 65"/>
                <a:gd name="T2" fmla="*/ 62 w 62"/>
                <a:gd name="T3" fmla="*/ 65 h 65"/>
                <a:gd name="T4" fmla="*/ 51 w 62"/>
                <a:gd name="T5" fmla="*/ 19 h 65"/>
                <a:gd name="T6" fmla="*/ 9 w 62"/>
                <a:gd name="T7" fmla="*/ 0 h 65"/>
                <a:gd name="T8" fmla="*/ 13 w 62"/>
                <a:gd name="T9" fmla="*/ 4 h 65"/>
              </a:gdLst>
              <a:ahLst/>
              <a:cxnLst>
                <a:cxn ang="0">
                  <a:pos x="T0" y="T1"/>
                </a:cxn>
                <a:cxn ang="0">
                  <a:pos x="T2" y="T3"/>
                </a:cxn>
                <a:cxn ang="0">
                  <a:pos x="T4" y="T5"/>
                </a:cxn>
                <a:cxn ang="0">
                  <a:pos x="T6" y="T7"/>
                </a:cxn>
                <a:cxn ang="0">
                  <a:pos x="T8" y="T9"/>
                </a:cxn>
              </a:cxnLst>
              <a:rect l="0" t="0" r="r" b="b"/>
              <a:pathLst>
                <a:path w="62" h="65">
                  <a:moveTo>
                    <a:pt x="13" y="4"/>
                  </a:moveTo>
                  <a:cubicBezTo>
                    <a:pt x="0" y="31"/>
                    <a:pt x="39" y="60"/>
                    <a:pt x="62" y="65"/>
                  </a:cubicBezTo>
                  <a:cubicBezTo>
                    <a:pt x="61" y="51"/>
                    <a:pt x="59" y="30"/>
                    <a:pt x="51" y="19"/>
                  </a:cubicBezTo>
                  <a:cubicBezTo>
                    <a:pt x="40" y="1"/>
                    <a:pt x="24" y="7"/>
                    <a:pt x="9" y="0"/>
                  </a:cubicBezTo>
                  <a:lnTo>
                    <a:pt x="13" y="4"/>
                  </a:lnTo>
                  <a:close/>
                </a:path>
              </a:pathLst>
            </a:custGeom>
            <a:solidFill>
              <a:srgbClr val="FF8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2" name="Freeform 192"/>
            <p:cNvSpPr/>
            <p:nvPr/>
          </p:nvSpPr>
          <p:spPr bwMode="auto">
            <a:xfrm>
              <a:off x="11279519" y="1269619"/>
              <a:ext cx="169250" cy="179763"/>
            </a:xfrm>
            <a:custGeom>
              <a:avLst/>
              <a:gdLst>
                <a:gd name="T0" fmla="*/ 13 w 68"/>
                <a:gd name="T1" fmla="*/ 6 h 72"/>
                <a:gd name="T2" fmla="*/ 64 w 68"/>
                <a:gd name="T3" fmla="*/ 72 h 72"/>
                <a:gd name="T4" fmla="*/ 68 w 68"/>
                <a:gd name="T5" fmla="*/ 69 h 72"/>
                <a:gd name="T6" fmla="*/ 57 w 68"/>
                <a:gd name="T7" fmla="*/ 21 h 72"/>
                <a:gd name="T8" fmla="*/ 13 w 68"/>
                <a:gd name="T9" fmla="*/ 1 h 72"/>
                <a:gd name="T10" fmla="*/ 9 w 68"/>
                <a:gd name="T11" fmla="*/ 6 h 72"/>
                <a:gd name="T12" fmla="*/ 14 w 68"/>
                <a:gd name="T13" fmla="*/ 10 h 72"/>
                <a:gd name="T14" fmla="*/ 18 w 68"/>
                <a:gd name="T15" fmla="*/ 6 h 72"/>
                <a:gd name="T16" fmla="*/ 14 w 68"/>
                <a:gd name="T17" fmla="*/ 2 h 72"/>
                <a:gd name="T18" fmla="*/ 10 w 68"/>
                <a:gd name="T19" fmla="*/ 7 h 72"/>
                <a:gd name="T20" fmla="*/ 51 w 68"/>
                <a:gd name="T21" fmla="*/ 24 h 72"/>
                <a:gd name="T22" fmla="*/ 62 w 68"/>
                <a:gd name="T23" fmla="*/ 69 h 72"/>
                <a:gd name="T24" fmla="*/ 66 w 68"/>
                <a:gd name="T25" fmla="*/ 66 h 72"/>
                <a:gd name="T26" fmla="*/ 19 w 68"/>
                <a:gd name="T27" fmla="*/ 9 h 72"/>
                <a:gd name="T28" fmla="*/ 13 w 68"/>
                <a:gd name="T29" fmla="*/ 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8" h="72">
                  <a:moveTo>
                    <a:pt x="13" y="6"/>
                  </a:moveTo>
                  <a:cubicBezTo>
                    <a:pt x="0" y="37"/>
                    <a:pt x="37" y="66"/>
                    <a:pt x="64" y="72"/>
                  </a:cubicBezTo>
                  <a:cubicBezTo>
                    <a:pt x="66" y="72"/>
                    <a:pt x="68" y="71"/>
                    <a:pt x="68" y="69"/>
                  </a:cubicBezTo>
                  <a:cubicBezTo>
                    <a:pt x="67" y="53"/>
                    <a:pt x="65" y="35"/>
                    <a:pt x="57" y="21"/>
                  </a:cubicBezTo>
                  <a:cubicBezTo>
                    <a:pt x="47" y="5"/>
                    <a:pt x="29" y="8"/>
                    <a:pt x="13" y="1"/>
                  </a:cubicBezTo>
                  <a:cubicBezTo>
                    <a:pt x="10" y="0"/>
                    <a:pt x="6" y="4"/>
                    <a:pt x="9" y="6"/>
                  </a:cubicBezTo>
                  <a:cubicBezTo>
                    <a:pt x="11" y="7"/>
                    <a:pt x="12" y="9"/>
                    <a:pt x="14" y="10"/>
                  </a:cubicBezTo>
                  <a:cubicBezTo>
                    <a:pt x="17" y="13"/>
                    <a:pt x="21" y="8"/>
                    <a:pt x="18" y="6"/>
                  </a:cubicBezTo>
                  <a:cubicBezTo>
                    <a:pt x="17" y="4"/>
                    <a:pt x="15" y="3"/>
                    <a:pt x="14" y="2"/>
                  </a:cubicBezTo>
                  <a:cubicBezTo>
                    <a:pt x="12" y="3"/>
                    <a:pt x="11" y="5"/>
                    <a:pt x="10" y="7"/>
                  </a:cubicBezTo>
                  <a:cubicBezTo>
                    <a:pt x="24" y="13"/>
                    <a:pt x="41" y="10"/>
                    <a:pt x="51" y="24"/>
                  </a:cubicBezTo>
                  <a:cubicBezTo>
                    <a:pt x="60" y="36"/>
                    <a:pt x="61" y="55"/>
                    <a:pt x="62" y="69"/>
                  </a:cubicBezTo>
                  <a:cubicBezTo>
                    <a:pt x="63" y="68"/>
                    <a:pt x="64" y="67"/>
                    <a:pt x="66" y="66"/>
                  </a:cubicBezTo>
                  <a:cubicBezTo>
                    <a:pt x="43" y="61"/>
                    <a:pt x="7" y="36"/>
                    <a:pt x="19" y="9"/>
                  </a:cubicBezTo>
                  <a:cubicBezTo>
                    <a:pt x="20" y="6"/>
                    <a:pt x="15" y="2"/>
                    <a:pt x="13"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3" name="Freeform 193"/>
            <p:cNvSpPr/>
            <p:nvPr/>
          </p:nvSpPr>
          <p:spPr bwMode="auto">
            <a:xfrm>
              <a:off x="10998837" y="1041498"/>
              <a:ext cx="253350" cy="91459"/>
            </a:xfrm>
            <a:custGeom>
              <a:avLst/>
              <a:gdLst>
                <a:gd name="T0" fmla="*/ 96 w 102"/>
                <a:gd name="T1" fmla="*/ 22 h 37"/>
                <a:gd name="T2" fmla="*/ 46 w 102"/>
                <a:gd name="T3" fmla="*/ 34 h 37"/>
                <a:gd name="T4" fmla="*/ 0 w 102"/>
                <a:gd name="T5" fmla="*/ 9 h 37"/>
                <a:gd name="T6" fmla="*/ 46 w 102"/>
                <a:gd name="T7" fmla="*/ 1 h 37"/>
                <a:gd name="T8" fmla="*/ 102 w 102"/>
                <a:gd name="T9" fmla="*/ 20 h 37"/>
                <a:gd name="T10" fmla="*/ 96 w 102"/>
                <a:gd name="T11" fmla="*/ 22 h 37"/>
              </a:gdLst>
              <a:ahLst/>
              <a:cxnLst>
                <a:cxn ang="0">
                  <a:pos x="T0" y="T1"/>
                </a:cxn>
                <a:cxn ang="0">
                  <a:pos x="T2" y="T3"/>
                </a:cxn>
                <a:cxn ang="0">
                  <a:pos x="T4" y="T5"/>
                </a:cxn>
                <a:cxn ang="0">
                  <a:pos x="T6" y="T7"/>
                </a:cxn>
                <a:cxn ang="0">
                  <a:pos x="T8" y="T9"/>
                </a:cxn>
                <a:cxn ang="0">
                  <a:pos x="T10" y="T11"/>
                </a:cxn>
              </a:cxnLst>
              <a:rect l="0" t="0" r="r" b="b"/>
              <a:pathLst>
                <a:path w="102" h="37">
                  <a:moveTo>
                    <a:pt x="96" y="22"/>
                  </a:moveTo>
                  <a:cubicBezTo>
                    <a:pt x="80" y="28"/>
                    <a:pt x="64" y="37"/>
                    <a:pt x="46" y="34"/>
                  </a:cubicBezTo>
                  <a:cubicBezTo>
                    <a:pt x="29" y="30"/>
                    <a:pt x="13" y="18"/>
                    <a:pt x="0" y="9"/>
                  </a:cubicBezTo>
                  <a:cubicBezTo>
                    <a:pt x="16" y="6"/>
                    <a:pt x="29" y="0"/>
                    <a:pt x="46" y="1"/>
                  </a:cubicBezTo>
                  <a:cubicBezTo>
                    <a:pt x="64" y="3"/>
                    <a:pt x="87" y="9"/>
                    <a:pt x="102" y="20"/>
                  </a:cubicBezTo>
                  <a:lnTo>
                    <a:pt x="96" y="22"/>
                  </a:lnTo>
                  <a:close/>
                </a:path>
              </a:pathLst>
            </a:custGeom>
            <a:solidFill>
              <a:srgbClr val="FF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4" name="Freeform 194"/>
            <p:cNvSpPr/>
            <p:nvPr/>
          </p:nvSpPr>
          <p:spPr bwMode="auto">
            <a:xfrm>
              <a:off x="10988325" y="1028883"/>
              <a:ext cx="273324" cy="116689"/>
            </a:xfrm>
            <a:custGeom>
              <a:avLst/>
              <a:gdLst>
                <a:gd name="T0" fmla="*/ 100 w 110"/>
                <a:gd name="T1" fmla="*/ 23 h 47"/>
                <a:gd name="T2" fmla="*/ 57 w 110"/>
                <a:gd name="T3" fmla="*/ 36 h 47"/>
                <a:gd name="T4" fmla="*/ 5 w 110"/>
                <a:gd name="T5" fmla="*/ 11 h 47"/>
                <a:gd name="T6" fmla="*/ 5 w 110"/>
                <a:gd name="T7" fmla="*/ 17 h 47"/>
                <a:gd name="T8" fmla="*/ 60 w 110"/>
                <a:gd name="T9" fmla="*/ 10 h 47"/>
                <a:gd name="T10" fmla="*/ 104 w 110"/>
                <a:gd name="T11" fmla="*/ 27 h 47"/>
                <a:gd name="T12" fmla="*/ 105 w 110"/>
                <a:gd name="T13" fmla="*/ 21 h 47"/>
                <a:gd name="T14" fmla="*/ 100 w 110"/>
                <a:gd name="T15" fmla="*/ 23 h 47"/>
                <a:gd name="T16" fmla="*/ 101 w 110"/>
                <a:gd name="T17" fmla="*/ 30 h 47"/>
                <a:gd name="T18" fmla="*/ 107 w 110"/>
                <a:gd name="T19" fmla="*/ 28 h 47"/>
                <a:gd name="T20" fmla="*/ 107 w 110"/>
                <a:gd name="T21" fmla="*/ 22 h 47"/>
                <a:gd name="T22" fmla="*/ 56 w 110"/>
                <a:gd name="T23" fmla="*/ 3 h 47"/>
                <a:gd name="T24" fmla="*/ 3 w 110"/>
                <a:gd name="T25" fmla="*/ 11 h 47"/>
                <a:gd name="T26" fmla="*/ 2 w 110"/>
                <a:gd name="T27" fmla="*/ 17 h 47"/>
                <a:gd name="T28" fmla="*/ 49 w 110"/>
                <a:gd name="T29" fmla="*/ 42 h 47"/>
                <a:gd name="T30" fmla="*/ 101 w 110"/>
                <a:gd name="T31" fmla="*/ 30 h 47"/>
                <a:gd name="T32" fmla="*/ 100 w 110"/>
                <a:gd name="T33" fmla="*/ 2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0" h="47">
                  <a:moveTo>
                    <a:pt x="100" y="23"/>
                  </a:moveTo>
                  <a:cubicBezTo>
                    <a:pt x="85" y="29"/>
                    <a:pt x="72" y="36"/>
                    <a:pt x="57" y="36"/>
                  </a:cubicBezTo>
                  <a:cubicBezTo>
                    <a:pt x="39" y="37"/>
                    <a:pt x="20" y="21"/>
                    <a:pt x="5" y="11"/>
                  </a:cubicBezTo>
                  <a:cubicBezTo>
                    <a:pt x="5" y="13"/>
                    <a:pt x="5" y="15"/>
                    <a:pt x="5" y="17"/>
                  </a:cubicBezTo>
                  <a:cubicBezTo>
                    <a:pt x="24" y="13"/>
                    <a:pt x="41" y="7"/>
                    <a:pt x="60" y="10"/>
                  </a:cubicBezTo>
                  <a:cubicBezTo>
                    <a:pt x="76" y="13"/>
                    <a:pt x="91" y="19"/>
                    <a:pt x="104" y="27"/>
                  </a:cubicBezTo>
                  <a:cubicBezTo>
                    <a:pt x="105" y="25"/>
                    <a:pt x="105" y="23"/>
                    <a:pt x="105" y="21"/>
                  </a:cubicBezTo>
                  <a:cubicBezTo>
                    <a:pt x="103" y="22"/>
                    <a:pt x="101" y="23"/>
                    <a:pt x="100" y="23"/>
                  </a:cubicBezTo>
                  <a:cubicBezTo>
                    <a:pt x="96" y="25"/>
                    <a:pt x="98" y="31"/>
                    <a:pt x="101" y="30"/>
                  </a:cubicBezTo>
                  <a:cubicBezTo>
                    <a:pt x="103" y="29"/>
                    <a:pt x="105" y="28"/>
                    <a:pt x="107" y="28"/>
                  </a:cubicBezTo>
                  <a:cubicBezTo>
                    <a:pt x="109" y="27"/>
                    <a:pt x="110" y="23"/>
                    <a:pt x="107" y="22"/>
                  </a:cubicBezTo>
                  <a:cubicBezTo>
                    <a:pt x="92" y="12"/>
                    <a:pt x="75" y="7"/>
                    <a:pt x="56" y="3"/>
                  </a:cubicBezTo>
                  <a:cubicBezTo>
                    <a:pt x="38" y="0"/>
                    <a:pt x="21" y="7"/>
                    <a:pt x="3" y="11"/>
                  </a:cubicBezTo>
                  <a:cubicBezTo>
                    <a:pt x="0" y="12"/>
                    <a:pt x="0" y="16"/>
                    <a:pt x="2" y="17"/>
                  </a:cubicBezTo>
                  <a:cubicBezTo>
                    <a:pt x="17" y="27"/>
                    <a:pt x="32" y="37"/>
                    <a:pt x="49" y="42"/>
                  </a:cubicBezTo>
                  <a:cubicBezTo>
                    <a:pt x="66" y="47"/>
                    <a:pt x="86" y="36"/>
                    <a:pt x="101" y="30"/>
                  </a:cubicBezTo>
                  <a:cubicBezTo>
                    <a:pt x="105" y="28"/>
                    <a:pt x="103" y="22"/>
                    <a:pt x="100" y="2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5" name="Freeform 195"/>
            <p:cNvSpPr/>
            <p:nvPr/>
          </p:nvSpPr>
          <p:spPr bwMode="auto">
            <a:xfrm>
              <a:off x="11152319" y="894324"/>
              <a:ext cx="238632" cy="154533"/>
            </a:xfrm>
            <a:custGeom>
              <a:avLst/>
              <a:gdLst>
                <a:gd name="T0" fmla="*/ 90 w 96"/>
                <a:gd name="T1" fmla="*/ 45 h 62"/>
                <a:gd name="T2" fmla="*/ 0 w 96"/>
                <a:gd name="T3" fmla="*/ 17 h 62"/>
                <a:gd name="T4" fmla="*/ 96 w 96"/>
                <a:gd name="T5" fmla="*/ 44 h 62"/>
                <a:gd name="T6" fmla="*/ 90 w 96"/>
                <a:gd name="T7" fmla="*/ 45 h 62"/>
              </a:gdLst>
              <a:ahLst/>
              <a:cxnLst>
                <a:cxn ang="0">
                  <a:pos x="T0" y="T1"/>
                </a:cxn>
                <a:cxn ang="0">
                  <a:pos x="T2" y="T3"/>
                </a:cxn>
                <a:cxn ang="0">
                  <a:pos x="T4" y="T5"/>
                </a:cxn>
                <a:cxn ang="0">
                  <a:pos x="T6" y="T7"/>
                </a:cxn>
              </a:cxnLst>
              <a:rect l="0" t="0" r="r" b="b"/>
              <a:pathLst>
                <a:path w="96" h="62">
                  <a:moveTo>
                    <a:pt x="90" y="45"/>
                  </a:moveTo>
                  <a:cubicBezTo>
                    <a:pt x="53" y="62"/>
                    <a:pt x="27" y="39"/>
                    <a:pt x="0" y="17"/>
                  </a:cubicBezTo>
                  <a:cubicBezTo>
                    <a:pt x="36" y="0"/>
                    <a:pt x="68" y="18"/>
                    <a:pt x="96" y="44"/>
                  </a:cubicBezTo>
                  <a:lnTo>
                    <a:pt x="90" y="45"/>
                  </a:lnTo>
                  <a:close/>
                </a:path>
              </a:pathLst>
            </a:custGeom>
            <a:solidFill>
              <a:srgbClr val="FF8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6" name="Freeform 196"/>
            <p:cNvSpPr/>
            <p:nvPr/>
          </p:nvSpPr>
          <p:spPr bwMode="auto">
            <a:xfrm>
              <a:off x="11140755" y="890119"/>
              <a:ext cx="260709" cy="160841"/>
            </a:xfrm>
            <a:custGeom>
              <a:avLst/>
              <a:gdLst>
                <a:gd name="T0" fmla="*/ 94 w 105"/>
                <a:gd name="T1" fmla="*/ 44 h 65"/>
                <a:gd name="T2" fmla="*/ 7 w 105"/>
                <a:gd name="T3" fmla="*/ 17 h 65"/>
                <a:gd name="T4" fmla="*/ 5 w 105"/>
                <a:gd name="T5" fmla="*/ 22 h 65"/>
                <a:gd name="T6" fmla="*/ 99 w 105"/>
                <a:gd name="T7" fmla="*/ 48 h 65"/>
                <a:gd name="T8" fmla="*/ 100 w 105"/>
                <a:gd name="T9" fmla="*/ 43 h 65"/>
                <a:gd name="T10" fmla="*/ 94 w 105"/>
                <a:gd name="T11" fmla="*/ 44 h 65"/>
                <a:gd name="T12" fmla="*/ 96 w 105"/>
                <a:gd name="T13" fmla="*/ 50 h 65"/>
                <a:gd name="T14" fmla="*/ 102 w 105"/>
                <a:gd name="T15" fmla="*/ 49 h 65"/>
                <a:gd name="T16" fmla="*/ 103 w 105"/>
                <a:gd name="T17" fmla="*/ 43 h 65"/>
                <a:gd name="T18" fmla="*/ 4 w 105"/>
                <a:gd name="T19" fmla="*/ 16 h 65"/>
                <a:gd name="T20" fmla="*/ 2 w 105"/>
                <a:gd name="T21" fmla="*/ 21 h 65"/>
                <a:gd name="T22" fmla="*/ 96 w 105"/>
                <a:gd name="T23" fmla="*/ 50 h 65"/>
                <a:gd name="T24" fmla="*/ 94 w 105"/>
                <a:gd name="T25" fmla="*/ 44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5" h="65">
                  <a:moveTo>
                    <a:pt x="94" y="44"/>
                  </a:moveTo>
                  <a:cubicBezTo>
                    <a:pt x="59" y="58"/>
                    <a:pt x="33" y="38"/>
                    <a:pt x="7" y="17"/>
                  </a:cubicBezTo>
                  <a:cubicBezTo>
                    <a:pt x="6" y="18"/>
                    <a:pt x="6" y="20"/>
                    <a:pt x="5" y="22"/>
                  </a:cubicBezTo>
                  <a:cubicBezTo>
                    <a:pt x="42" y="7"/>
                    <a:pt x="72" y="24"/>
                    <a:pt x="99" y="48"/>
                  </a:cubicBezTo>
                  <a:cubicBezTo>
                    <a:pt x="99" y="46"/>
                    <a:pt x="100" y="44"/>
                    <a:pt x="100" y="43"/>
                  </a:cubicBezTo>
                  <a:cubicBezTo>
                    <a:pt x="98" y="43"/>
                    <a:pt x="96" y="43"/>
                    <a:pt x="94" y="44"/>
                  </a:cubicBezTo>
                  <a:cubicBezTo>
                    <a:pt x="90" y="45"/>
                    <a:pt x="92" y="51"/>
                    <a:pt x="96" y="50"/>
                  </a:cubicBezTo>
                  <a:cubicBezTo>
                    <a:pt x="98" y="50"/>
                    <a:pt x="100" y="49"/>
                    <a:pt x="102" y="49"/>
                  </a:cubicBezTo>
                  <a:cubicBezTo>
                    <a:pt x="104" y="48"/>
                    <a:pt x="105" y="45"/>
                    <a:pt x="103" y="43"/>
                  </a:cubicBezTo>
                  <a:cubicBezTo>
                    <a:pt x="74" y="18"/>
                    <a:pt x="42" y="0"/>
                    <a:pt x="4" y="16"/>
                  </a:cubicBezTo>
                  <a:cubicBezTo>
                    <a:pt x="2" y="17"/>
                    <a:pt x="0" y="19"/>
                    <a:pt x="2" y="21"/>
                  </a:cubicBezTo>
                  <a:cubicBezTo>
                    <a:pt x="31" y="44"/>
                    <a:pt x="59" y="65"/>
                    <a:pt x="96" y="50"/>
                  </a:cubicBezTo>
                  <a:cubicBezTo>
                    <a:pt x="100" y="48"/>
                    <a:pt x="98" y="42"/>
                    <a:pt x="94" y="4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7" name="Freeform 247"/>
            <p:cNvSpPr/>
            <p:nvPr/>
          </p:nvSpPr>
          <p:spPr bwMode="auto">
            <a:xfrm>
              <a:off x="9574400" y="1225466"/>
              <a:ext cx="1007093" cy="357423"/>
            </a:xfrm>
            <a:custGeom>
              <a:avLst/>
              <a:gdLst>
                <a:gd name="T0" fmla="*/ 4 w 405"/>
                <a:gd name="T1" fmla="*/ 8 h 144"/>
                <a:gd name="T2" fmla="*/ 85 w 405"/>
                <a:gd name="T3" fmla="*/ 62 h 144"/>
                <a:gd name="T4" fmla="*/ 184 w 405"/>
                <a:gd name="T5" fmla="*/ 109 h 144"/>
                <a:gd name="T6" fmla="*/ 400 w 405"/>
                <a:gd name="T7" fmla="*/ 144 h 144"/>
                <a:gd name="T8" fmla="*/ 400 w 405"/>
                <a:gd name="T9" fmla="*/ 137 h 144"/>
                <a:gd name="T10" fmla="*/ 186 w 405"/>
                <a:gd name="T11" fmla="*/ 102 h 144"/>
                <a:gd name="T12" fmla="*/ 89 w 405"/>
                <a:gd name="T13" fmla="*/ 56 h 144"/>
                <a:gd name="T14" fmla="*/ 7 w 405"/>
                <a:gd name="T15" fmla="*/ 2 h 144"/>
                <a:gd name="T16" fmla="*/ 4 w 405"/>
                <a:gd name="T17" fmla="*/ 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5" h="144">
                  <a:moveTo>
                    <a:pt x="4" y="8"/>
                  </a:moveTo>
                  <a:cubicBezTo>
                    <a:pt x="33" y="21"/>
                    <a:pt x="58" y="44"/>
                    <a:pt x="85" y="62"/>
                  </a:cubicBezTo>
                  <a:cubicBezTo>
                    <a:pt x="116" y="81"/>
                    <a:pt x="150" y="97"/>
                    <a:pt x="184" y="109"/>
                  </a:cubicBezTo>
                  <a:cubicBezTo>
                    <a:pt x="254" y="133"/>
                    <a:pt x="327" y="140"/>
                    <a:pt x="400" y="144"/>
                  </a:cubicBezTo>
                  <a:cubicBezTo>
                    <a:pt x="405" y="144"/>
                    <a:pt x="405" y="138"/>
                    <a:pt x="400" y="137"/>
                  </a:cubicBezTo>
                  <a:cubicBezTo>
                    <a:pt x="328" y="133"/>
                    <a:pt x="255" y="126"/>
                    <a:pt x="186" y="102"/>
                  </a:cubicBezTo>
                  <a:cubicBezTo>
                    <a:pt x="152" y="90"/>
                    <a:pt x="120" y="74"/>
                    <a:pt x="89" y="56"/>
                  </a:cubicBezTo>
                  <a:cubicBezTo>
                    <a:pt x="61" y="39"/>
                    <a:pt x="37" y="15"/>
                    <a:pt x="7" y="2"/>
                  </a:cubicBezTo>
                  <a:cubicBezTo>
                    <a:pt x="3" y="0"/>
                    <a:pt x="0" y="6"/>
                    <a:pt x="4"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8" name="Freeform 248"/>
            <p:cNvSpPr/>
            <p:nvPr/>
          </p:nvSpPr>
          <p:spPr bwMode="auto">
            <a:xfrm>
              <a:off x="9323152" y="1088804"/>
              <a:ext cx="263862" cy="171353"/>
            </a:xfrm>
            <a:custGeom>
              <a:avLst/>
              <a:gdLst>
                <a:gd name="T0" fmla="*/ 104 w 106"/>
                <a:gd name="T1" fmla="*/ 60 h 69"/>
                <a:gd name="T2" fmla="*/ 69 w 106"/>
                <a:gd name="T3" fmla="*/ 14 h 69"/>
                <a:gd name="T4" fmla="*/ 18 w 106"/>
                <a:gd name="T5" fmla="*/ 2 h 69"/>
                <a:gd name="T6" fmla="*/ 8 w 106"/>
                <a:gd name="T7" fmla="*/ 20 h 69"/>
                <a:gd name="T8" fmla="*/ 101 w 106"/>
                <a:gd name="T9" fmla="*/ 61 h 69"/>
                <a:gd name="T10" fmla="*/ 104 w 106"/>
                <a:gd name="T11" fmla="*/ 60 h 69"/>
              </a:gdLst>
              <a:ahLst/>
              <a:cxnLst>
                <a:cxn ang="0">
                  <a:pos x="T0" y="T1"/>
                </a:cxn>
                <a:cxn ang="0">
                  <a:pos x="T2" y="T3"/>
                </a:cxn>
                <a:cxn ang="0">
                  <a:pos x="T4" y="T5"/>
                </a:cxn>
                <a:cxn ang="0">
                  <a:pos x="T6" y="T7"/>
                </a:cxn>
                <a:cxn ang="0">
                  <a:pos x="T8" y="T9"/>
                </a:cxn>
                <a:cxn ang="0">
                  <a:pos x="T10" y="T11"/>
                </a:cxn>
              </a:cxnLst>
              <a:rect l="0" t="0" r="r" b="b"/>
              <a:pathLst>
                <a:path w="106" h="69">
                  <a:moveTo>
                    <a:pt x="104" y="60"/>
                  </a:moveTo>
                  <a:cubicBezTo>
                    <a:pt x="106" y="35"/>
                    <a:pt x="92" y="24"/>
                    <a:pt x="69" y="14"/>
                  </a:cubicBezTo>
                  <a:cubicBezTo>
                    <a:pt x="54" y="7"/>
                    <a:pt x="36" y="4"/>
                    <a:pt x="18" y="2"/>
                  </a:cubicBezTo>
                  <a:cubicBezTo>
                    <a:pt x="0" y="0"/>
                    <a:pt x="1" y="3"/>
                    <a:pt x="8" y="20"/>
                  </a:cubicBezTo>
                  <a:cubicBezTo>
                    <a:pt x="25" y="59"/>
                    <a:pt x="63" y="69"/>
                    <a:pt x="101" y="61"/>
                  </a:cubicBezTo>
                  <a:lnTo>
                    <a:pt x="104" y="6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9" name="Freeform 249"/>
            <p:cNvSpPr/>
            <p:nvPr/>
          </p:nvSpPr>
          <p:spPr bwMode="auto">
            <a:xfrm>
              <a:off x="9313691" y="1056215"/>
              <a:ext cx="283836" cy="216556"/>
            </a:xfrm>
            <a:custGeom>
              <a:avLst/>
              <a:gdLst>
                <a:gd name="T0" fmla="*/ 112 w 114"/>
                <a:gd name="T1" fmla="*/ 73 h 87"/>
                <a:gd name="T2" fmla="*/ 74 w 114"/>
                <a:gd name="T3" fmla="*/ 23 h 87"/>
                <a:gd name="T4" fmla="*/ 4 w 114"/>
                <a:gd name="T5" fmla="*/ 16 h 87"/>
                <a:gd name="T6" fmla="*/ 40 w 114"/>
                <a:gd name="T7" fmla="*/ 70 h 87"/>
                <a:gd name="T8" fmla="*/ 110 w 114"/>
                <a:gd name="T9" fmla="*/ 76 h 87"/>
                <a:gd name="T10" fmla="*/ 106 w 114"/>
                <a:gd name="T11" fmla="*/ 70 h 87"/>
                <a:gd name="T12" fmla="*/ 12 w 114"/>
                <a:gd name="T13" fmla="*/ 24 h 87"/>
                <a:gd name="T14" fmla="*/ 29 w 114"/>
                <a:gd name="T15" fmla="*/ 19 h 87"/>
                <a:gd name="T16" fmla="*/ 66 w 114"/>
                <a:gd name="T17" fmla="*/ 28 h 87"/>
                <a:gd name="T18" fmla="*/ 105 w 114"/>
                <a:gd name="T19" fmla="*/ 73 h 87"/>
                <a:gd name="T20" fmla="*/ 112 w 114"/>
                <a:gd name="T21" fmla="*/ 73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4" h="87">
                  <a:moveTo>
                    <a:pt x="112" y="73"/>
                  </a:moveTo>
                  <a:cubicBezTo>
                    <a:pt x="112" y="47"/>
                    <a:pt x="97" y="33"/>
                    <a:pt x="74" y="23"/>
                  </a:cubicBezTo>
                  <a:cubicBezTo>
                    <a:pt x="67" y="20"/>
                    <a:pt x="7" y="0"/>
                    <a:pt x="4" y="16"/>
                  </a:cubicBezTo>
                  <a:cubicBezTo>
                    <a:pt x="0" y="36"/>
                    <a:pt x="25" y="60"/>
                    <a:pt x="40" y="70"/>
                  </a:cubicBezTo>
                  <a:cubicBezTo>
                    <a:pt x="59" y="81"/>
                    <a:pt x="90" y="84"/>
                    <a:pt x="110" y="76"/>
                  </a:cubicBezTo>
                  <a:cubicBezTo>
                    <a:pt x="114" y="74"/>
                    <a:pt x="110" y="68"/>
                    <a:pt x="106" y="70"/>
                  </a:cubicBezTo>
                  <a:cubicBezTo>
                    <a:pt x="67" y="87"/>
                    <a:pt x="26" y="59"/>
                    <a:pt x="12" y="24"/>
                  </a:cubicBezTo>
                  <a:cubicBezTo>
                    <a:pt x="8" y="14"/>
                    <a:pt x="25" y="19"/>
                    <a:pt x="29" y="19"/>
                  </a:cubicBezTo>
                  <a:cubicBezTo>
                    <a:pt x="42" y="21"/>
                    <a:pt x="54" y="23"/>
                    <a:pt x="66" y="28"/>
                  </a:cubicBezTo>
                  <a:cubicBezTo>
                    <a:pt x="88" y="35"/>
                    <a:pt x="105" y="48"/>
                    <a:pt x="105" y="73"/>
                  </a:cubicBezTo>
                  <a:cubicBezTo>
                    <a:pt x="104" y="77"/>
                    <a:pt x="111" y="77"/>
                    <a:pt x="112" y="7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0" name="Freeform 250"/>
            <p:cNvSpPr/>
            <p:nvPr/>
          </p:nvSpPr>
          <p:spPr bwMode="auto">
            <a:xfrm>
              <a:off x="9510274" y="1309565"/>
              <a:ext cx="278580" cy="119842"/>
            </a:xfrm>
            <a:custGeom>
              <a:avLst/>
              <a:gdLst>
                <a:gd name="T0" fmla="*/ 109 w 112"/>
                <a:gd name="T1" fmla="*/ 27 h 48"/>
                <a:gd name="T2" fmla="*/ 0 w 112"/>
                <a:gd name="T3" fmla="*/ 21 h 48"/>
                <a:gd name="T4" fmla="*/ 63 w 112"/>
                <a:gd name="T5" fmla="*/ 46 h 48"/>
                <a:gd name="T6" fmla="*/ 112 w 112"/>
                <a:gd name="T7" fmla="*/ 28 h 48"/>
                <a:gd name="T8" fmla="*/ 109 w 112"/>
                <a:gd name="T9" fmla="*/ 27 h 48"/>
              </a:gdLst>
              <a:ahLst/>
              <a:cxnLst>
                <a:cxn ang="0">
                  <a:pos x="T0" y="T1"/>
                </a:cxn>
                <a:cxn ang="0">
                  <a:pos x="T2" y="T3"/>
                </a:cxn>
                <a:cxn ang="0">
                  <a:pos x="T4" y="T5"/>
                </a:cxn>
                <a:cxn ang="0">
                  <a:pos x="T6" y="T7"/>
                </a:cxn>
                <a:cxn ang="0">
                  <a:pos x="T8" y="T9"/>
                </a:cxn>
              </a:cxnLst>
              <a:rect l="0" t="0" r="r" b="b"/>
              <a:pathLst>
                <a:path w="112" h="48">
                  <a:moveTo>
                    <a:pt x="109" y="27"/>
                  </a:moveTo>
                  <a:cubicBezTo>
                    <a:pt x="91" y="2"/>
                    <a:pt x="23" y="0"/>
                    <a:pt x="0" y="21"/>
                  </a:cubicBezTo>
                  <a:cubicBezTo>
                    <a:pt x="16" y="36"/>
                    <a:pt x="41" y="45"/>
                    <a:pt x="63" y="46"/>
                  </a:cubicBezTo>
                  <a:cubicBezTo>
                    <a:pt x="85" y="48"/>
                    <a:pt x="93" y="36"/>
                    <a:pt x="112" y="28"/>
                  </a:cubicBezTo>
                  <a:lnTo>
                    <a:pt x="109" y="2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1" name="Freeform 251"/>
            <p:cNvSpPr/>
            <p:nvPr/>
          </p:nvSpPr>
          <p:spPr bwMode="auto">
            <a:xfrm>
              <a:off x="9499761" y="1300104"/>
              <a:ext cx="300656" cy="138764"/>
            </a:xfrm>
            <a:custGeom>
              <a:avLst/>
              <a:gdLst>
                <a:gd name="T0" fmla="*/ 116 w 121"/>
                <a:gd name="T1" fmla="*/ 29 h 56"/>
                <a:gd name="T2" fmla="*/ 1 w 121"/>
                <a:gd name="T3" fmla="*/ 22 h 56"/>
                <a:gd name="T4" fmla="*/ 1 w 121"/>
                <a:gd name="T5" fmla="*/ 27 h 56"/>
                <a:gd name="T6" fmla="*/ 60 w 121"/>
                <a:gd name="T7" fmla="*/ 53 h 56"/>
                <a:gd name="T8" fmla="*/ 118 w 121"/>
                <a:gd name="T9" fmla="*/ 35 h 56"/>
                <a:gd name="T10" fmla="*/ 117 w 121"/>
                <a:gd name="T11" fmla="*/ 29 h 56"/>
                <a:gd name="T12" fmla="*/ 114 w 121"/>
                <a:gd name="T13" fmla="*/ 28 h 56"/>
                <a:gd name="T14" fmla="*/ 112 w 121"/>
                <a:gd name="T15" fmla="*/ 35 h 56"/>
                <a:gd name="T16" fmla="*/ 115 w 121"/>
                <a:gd name="T17" fmla="*/ 36 h 56"/>
                <a:gd name="T18" fmla="*/ 115 w 121"/>
                <a:gd name="T19" fmla="*/ 29 h 56"/>
                <a:gd name="T20" fmla="*/ 56 w 121"/>
                <a:gd name="T21" fmla="*/ 45 h 56"/>
                <a:gd name="T22" fmla="*/ 24 w 121"/>
                <a:gd name="T23" fmla="*/ 35 h 56"/>
                <a:gd name="T24" fmla="*/ 14 w 121"/>
                <a:gd name="T25" fmla="*/ 29 h 56"/>
                <a:gd name="T26" fmla="*/ 21 w 121"/>
                <a:gd name="T27" fmla="*/ 19 h 56"/>
                <a:gd name="T28" fmla="*/ 111 w 121"/>
                <a:gd name="T29" fmla="*/ 34 h 56"/>
                <a:gd name="T30" fmla="*/ 116 w 121"/>
                <a:gd name="T31" fmla="*/ 29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1" h="56">
                  <a:moveTo>
                    <a:pt x="116" y="29"/>
                  </a:moveTo>
                  <a:cubicBezTo>
                    <a:pt x="92" y="0"/>
                    <a:pt x="30" y="0"/>
                    <a:pt x="1" y="22"/>
                  </a:cubicBezTo>
                  <a:cubicBezTo>
                    <a:pt x="0" y="23"/>
                    <a:pt x="0" y="26"/>
                    <a:pt x="1" y="27"/>
                  </a:cubicBezTo>
                  <a:cubicBezTo>
                    <a:pt x="18" y="42"/>
                    <a:pt x="38" y="50"/>
                    <a:pt x="60" y="53"/>
                  </a:cubicBezTo>
                  <a:cubicBezTo>
                    <a:pt x="83" y="56"/>
                    <a:pt x="98" y="44"/>
                    <a:pt x="118" y="35"/>
                  </a:cubicBezTo>
                  <a:cubicBezTo>
                    <a:pt x="121" y="34"/>
                    <a:pt x="120" y="30"/>
                    <a:pt x="117" y="29"/>
                  </a:cubicBezTo>
                  <a:cubicBezTo>
                    <a:pt x="116" y="29"/>
                    <a:pt x="115" y="28"/>
                    <a:pt x="114" y="28"/>
                  </a:cubicBezTo>
                  <a:cubicBezTo>
                    <a:pt x="110" y="27"/>
                    <a:pt x="108" y="33"/>
                    <a:pt x="112" y="35"/>
                  </a:cubicBezTo>
                  <a:cubicBezTo>
                    <a:pt x="113" y="35"/>
                    <a:pt x="114" y="35"/>
                    <a:pt x="115" y="36"/>
                  </a:cubicBezTo>
                  <a:cubicBezTo>
                    <a:pt x="115" y="34"/>
                    <a:pt x="115" y="32"/>
                    <a:pt x="115" y="29"/>
                  </a:cubicBezTo>
                  <a:cubicBezTo>
                    <a:pt x="94" y="38"/>
                    <a:pt x="80" y="49"/>
                    <a:pt x="56" y="45"/>
                  </a:cubicBezTo>
                  <a:cubicBezTo>
                    <a:pt x="45" y="44"/>
                    <a:pt x="34" y="40"/>
                    <a:pt x="24" y="35"/>
                  </a:cubicBezTo>
                  <a:cubicBezTo>
                    <a:pt x="21" y="33"/>
                    <a:pt x="17" y="31"/>
                    <a:pt x="14" y="29"/>
                  </a:cubicBezTo>
                  <a:cubicBezTo>
                    <a:pt x="5" y="23"/>
                    <a:pt x="17" y="21"/>
                    <a:pt x="21" y="19"/>
                  </a:cubicBezTo>
                  <a:cubicBezTo>
                    <a:pt x="47" y="9"/>
                    <a:pt x="92" y="11"/>
                    <a:pt x="111" y="34"/>
                  </a:cubicBezTo>
                  <a:cubicBezTo>
                    <a:pt x="114" y="37"/>
                    <a:pt x="119" y="32"/>
                    <a:pt x="116" y="2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2" name="Freeform 252"/>
            <p:cNvSpPr/>
            <p:nvPr/>
          </p:nvSpPr>
          <p:spPr bwMode="auto">
            <a:xfrm>
              <a:off x="9820391" y="1128751"/>
              <a:ext cx="129303" cy="275426"/>
            </a:xfrm>
            <a:custGeom>
              <a:avLst/>
              <a:gdLst>
                <a:gd name="T0" fmla="*/ 12 w 52"/>
                <a:gd name="T1" fmla="*/ 108 h 111"/>
                <a:gd name="T2" fmla="*/ 2 w 52"/>
                <a:gd name="T3" fmla="*/ 60 h 111"/>
                <a:gd name="T4" fmla="*/ 33 w 52"/>
                <a:gd name="T5" fmla="*/ 0 h 111"/>
                <a:gd name="T6" fmla="*/ 48 w 52"/>
                <a:gd name="T7" fmla="*/ 37 h 111"/>
                <a:gd name="T8" fmla="*/ 48 w 52"/>
                <a:gd name="T9" fmla="*/ 76 h 111"/>
                <a:gd name="T10" fmla="*/ 11 w 52"/>
                <a:gd name="T11" fmla="*/ 111 h 111"/>
                <a:gd name="T12" fmla="*/ 12 w 52"/>
                <a:gd name="T13" fmla="*/ 108 h 111"/>
              </a:gdLst>
              <a:ahLst/>
              <a:cxnLst>
                <a:cxn ang="0">
                  <a:pos x="T0" y="T1"/>
                </a:cxn>
                <a:cxn ang="0">
                  <a:pos x="T2" y="T3"/>
                </a:cxn>
                <a:cxn ang="0">
                  <a:pos x="T4" y="T5"/>
                </a:cxn>
                <a:cxn ang="0">
                  <a:pos x="T6" y="T7"/>
                </a:cxn>
                <a:cxn ang="0">
                  <a:pos x="T8" y="T9"/>
                </a:cxn>
                <a:cxn ang="0">
                  <a:pos x="T10" y="T11"/>
                </a:cxn>
                <a:cxn ang="0">
                  <a:pos x="T12" y="T13"/>
                </a:cxn>
              </a:cxnLst>
              <a:rect l="0" t="0" r="r" b="b"/>
              <a:pathLst>
                <a:path w="52" h="111">
                  <a:moveTo>
                    <a:pt x="12" y="108"/>
                  </a:moveTo>
                  <a:cubicBezTo>
                    <a:pt x="1" y="101"/>
                    <a:pt x="2" y="71"/>
                    <a:pt x="2" y="60"/>
                  </a:cubicBezTo>
                  <a:cubicBezTo>
                    <a:pt x="0" y="35"/>
                    <a:pt x="16" y="16"/>
                    <a:pt x="33" y="0"/>
                  </a:cubicBezTo>
                  <a:cubicBezTo>
                    <a:pt x="40" y="7"/>
                    <a:pt x="44" y="27"/>
                    <a:pt x="48" y="37"/>
                  </a:cubicBezTo>
                  <a:cubicBezTo>
                    <a:pt x="51" y="50"/>
                    <a:pt x="52" y="63"/>
                    <a:pt x="48" y="76"/>
                  </a:cubicBezTo>
                  <a:cubicBezTo>
                    <a:pt x="41" y="94"/>
                    <a:pt x="22" y="98"/>
                    <a:pt x="11" y="111"/>
                  </a:cubicBezTo>
                  <a:lnTo>
                    <a:pt x="12" y="10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3" name="Freeform 253"/>
            <p:cNvSpPr/>
            <p:nvPr/>
          </p:nvSpPr>
          <p:spPr bwMode="auto">
            <a:xfrm>
              <a:off x="9813032" y="1118239"/>
              <a:ext cx="144020" cy="298554"/>
            </a:xfrm>
            <a:custGeom>
              <a:avLst/>
              <a:gdLst>
                <a:gd name="T0" fmla="*/ 18 w 58"/>
                <a:gd name="T1" fmla="*/ 110 h 120"/>
                <a:gd name="T2" fmla="*/ 8 w 58"/>
                <a:gd name="T3" fmla="*/ 64 h 120"/>
                <a:gd name="T4" fmla="*/ 16 w 58"/>
                <a:gd name="T5" fmla="*/ 32 h 120"/>
                <a:gd name="T6" fmla="*/ 37 w 58"/>
                <a:gd name="T7" fmla="*/ 12 h 120"/>
                <a:gd name="T8" fmla="*/ 49 w 58"/>
                <a:gd name="T9" fmla="*/ 73 h 120"/>
                <a:gd name="T10" fmla="*/ 12 w 58"/>
                <a:gd name="T11" fmla="*/ 113 h 120"/>
                <a:gd name="T12" fmla="*/ 18 w 58"/>
                <a:gd name="T13" fmla="*/ 116 h 120"/>
                <a:gd name="T14" fmla="*/ 19 w 58"/>
                <a:gd name="T15" fmla="*/ 113 h 120"/>
                <a:gd name="T16" fmla="*/ 12 w 58"/>
                <a:gd name="T17" fmla="*/ 111 h 120"/>
                <a:gd name="T18" fmla="*/ 11 w 58"/>
                <a:gd name="T19" fmla="*/ 114 h 120"/>
                <a:gd name="T20" fmla="*/ 17 w 58"/>
                <a:gd name="T21" fmla="*/ 118 h 120"/>
                <a:gd name="T22" fmla="*/ 57 w 58"/>
                <a:gd name="T23" fmla="*/ 67 h 120"/>
                <a:gd name="T24" fmla="*/ 39 w 58"/>
                <a:gd name="T25" fmla="*/ 1 h 120"/>
                <a:gd name="T26" fmla="*/ 34 w 58"/>
                <a:gd name="T27" fmla="*/ 1 h 120"/>
                <a:gd name="T28" fmla="*/ 1 w 58"/>
                <a:gd name="T29" fmla="*/ 64 h 120"/>
                <a:gd name="T30" fmla="*/ 13 w 58"/>
                <a:gd name="T31" fmla="*/ 115 h 120"/>
                <a:gd name="T32" fmla="*/ 18 w 58"/>
                <a:gd name="T33" fmla="*/ 11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8" h="120">
                  <a:moveTo>
                    <a:pt x="18" y="110"/>
                  </a:moveTo>
                  <a:cubicBezTo>
                    <a:pt x="6" y="100"/>
                    <a:pt x="9" y="78"/>
                    <a:pt x="8" y="64"/>
                  </a:cubicBezTo>
                  <a:cubicBezTo>
                    <a:pt x="7" y="52"/>
                    <a:pt x="11" y="42"/>
                    <a:pt x="16" y="32"/>
                  </a:cubicBezTo>
                  <a:cubicBezTo>
                    <a:pt x="18" y="30"/>
                    <a:pt x="34" y="6"/>
                    <a:pt x="37" y="12"/>
                  </a:cubicBezTo>
                  <a:cubicBezTo>
                    <a:pt x="46" y="28"/>
                    <a:pt x="52" y="55"/>
                    <a:pt x="49" y="73"/>
                  </a:cubicBezTo>
                  <a:cubicBezTo>
                    <a:pt x="46" y="93"/>
                    <a:pt x="24" y="100"/>
                    <a:pt x="12" y="113"/>
                  </a:cubicBezTo>
                  <a:cubicBezTo>
                    <a:pt x="14" y="114"/>
                    <a:pt x="16" y="115"/>
                    <a:pt x="18" y="116"/>
                  </a:cubicBezTo>
                  <a:cubicBezTo>
                    <a:pt x="18" y="115"/>
                    <a:pt x="18" y="114"/>
                    <a:pt x="19" y="113"/>
                  </a:cubicBezTo>
                  <a:cubicBezTo>
                    <a:pt x="20" y="109"/>
                    <a:pt x="13" y="107"/>
                    <a:pt x="12" y="111"/>
                  </a:cubicBezTo>
                  <a:cubicBezTo>
                    <a:pt x="12" y="112"/>
                    <a:pt x="11" y="113"/>
                    <a:pt x="11" y="114"/>
                  </a:cubicBezTo>
                  <a:cubicBezTo>
                    <a:pt x="10" y="118"/>
                    <a:pt x="15" y="120"/>
                    <a:pt x="17" y="118"/>
                  </a:cubicBezTo>
                  <a:cubicBezTo>
                    <a:pt x="33" y="101"/>
                    <a:pt x="56" y="94"/>
                    <a:pt x="57" y="67"/>
                  </a:cubicBezTo>
                  <a:cubicBezTo>
                    <a:pt x="58" y="47"/>
                    <a:pt x="51" y="18"/>
                    <a:pt x="39" y="1"/>
                  </a:cubicBezTo>
                  <a:cubicBezTo>
                    <a:pt x="37" y="0"/>
                    <a:pt x="35" y="0"/>
                    <a:pt x="34" y="1"/>
                  </a:cubicBezTo>
                  <a:cubicBezTo>
                    <a:pt x="16" y="19"/>
                    <a:pt x="1" y="38"/>
                    <a:pt x="1" y="64"/>
                  </a:cubicBezTo>
                  <a:cubicBezTo>
                    <a:pt x="1" y="79"/>
                    <a:pt x="0" y="104"/>
                    <a:pt x="13" y="115"/>
                  </a:cubicBezTo>
                  <a:cubicBezTo>
                    <a:pt x="16" y="118"/>
                    <a:pt x="21" y="113"/>
                    <a:pt x="18" y="11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4" name="Freeform 254"/>
            <p:cNvSpPr/>
            <p:nvPr/>
          </p:nvSpPr>
          <p:spPr bwMode="auto">
            <a:xfrm>
              <a:off x="9763624" y="1449381"/>
              <a:ext cx="285939" cy="160840"/>
            </a:xfrm>
            <a:custGeom>
              <a:avLst/>
              <a:gdLst>
                <a:gd name="T0" fmla="*/ 113 w 115"/>
                <a:gd name="T1" fmla="*/ 22 h 65"/>
                <a:gd name="T2" fmla="*/ 0 w 115"/>
                <a:gd name="T3" fmla="*/ 51 h 65"/>
                <a:gd name="T4" fmla="*/ 65 w 115"/>
                <a:gd name="T5" fmla="*/ 58 h 65"/>
                <a:gd name="T6" fmla="*/ 95 w 115"/>
                <a:gd name="T7" fmla="*/ 41 h 65"/>
                <a:gd name="T8" fmla="*/ 115 w 115"/>
                <a:gd name="T9" fmla="*/ 22 h 65"/>
                <a:gd name="T10" fmla="*/ 113 w 115"/>
                <a:gd name="T11" fmla="*/ 22 h 65"/>
              </a:gdLst>
              <a:ahLst/>
              <a:cxnLst>
                <a:cxn ang="0">
                  <a:pos x="T0" y="T1"/>
                </a:cxn>
                <a:cxn ang="0">
                  <a:pos x="T2" y="T3"/>
                </a:cxn>
                <a:cxn ang="0">
                  <a:pos x="T4" y="T5"/>
                </a:cxn>
                <a:cxn ang="0">
                  <a:pos x="T6" y="T7"/>
                </a:cxn>
                <a:cxn ang="0">
                  <a:pos x="T8" y="T9"/>
                </a:cxn>
                <a:cxn ang="0">
                  <a:pos x="T10" y="T11"/>
                </a:cxn>
              </a:cxnLst>
              <a:rect l="0" t="0" r="r" b="b"/>
              <a:pathLst>
                <a:path w="115" h="65">
                  <a:moveTo>
                    <a:pt x="113" y="22"/>
                  </a:moveTo>
                  <a:cubicBezTo>
                    <a:pt x="79" y="0"/>
                    <a:pt x="24" y="26"/>
                    <a:pt x="0" y="51"/>
                  </a:cubicBezTo>
                  <a:cubicBezTo>
                    <a:pt x="16" y="64"/>
                    <a:pt x="45" y="65"/>
                    <a:pt x="65" y="58"/>
                  </a:cubicBezTo>
                  <a:cubicBezTo>
                    <a:pt x="75" y="54"/>
                    <a:pt x="87" y="49"/>
                    <a:pt x="95" y="41"/>
                  </a:cubicBezTo>
                  <a:cubicBezTo>
                    <a:pt x="103" y="34"/>
                    <a:pt x="106" y="27"/>
                    <a:pt x="115" y="22"/>
                  </a:cubicBezTo>
                  <a:lnTo>
                    <a:pt x="113" y="2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5" name="Freeform 255"/>
            <p:cNvSpPr/>
            <p:nvPr/>
          </p:nvSpPr>
          <p:spPr bwMode="auto">
            <a:xfrm>
              <a:off x="9753112" y="1440971"/>
              <a:ext cx="309066" cy="174507"/>
            </a:xfrm>
            <a:custGeom>
              <a:avLst/>
              <a:gdLst>
                <a:gd name="T0" fmla="*/ 118 w 124"/>
                <a:gd name="T1" fmla="*/ 22 h 70"/>
                <a:gd name="T2" fmla="*/ 2 w 124"/>
                <a:gd name="T3" fmla="*/ 52 h 70"/>
                <a:gd name="T4" fmla="*/ 2 w 124"/>
                <a:gd name="T5" fmla="*/ 57 h 70"/>
                <a:gd name="T6" fmla="*/ 59 w 124"/>
                <a:gd name="T7" fmla="*/ 67 h 70"/>
                <a:gd name="T8" fmla="*/ 92 w 124"/>
                <a:gd name="T9" fmla="*/ 54 h 70"/>
                <a:gd name="T10" fmla="*/ 121 w 124"/>
                <a:gd name="T11" fmla="*/ 28 h 70"/>
                <a:gd name="T12" fmla="*/ 119 w 124"/>
                <a:gd name="T13" fmla="*/ 22 h 70"/>
                <a:gd name="T14" fmla="*/ 117 w 124"/>
                <a:gd name="T15" fmla="*/ 22 h 70"/>
                <a:gd name="T16" fmla="*/ 117 w 124"/>
                <a:gd name="T17" fmla="*/ 28 h 70"/>
                <a:gd name="T18" fmla="*/ 119 w 124"/>
                <a:gd name="T19" fmla="*/ 29 h 70"/>
                <a:gd name="T20" fmla="*/ 117 w 124"/>
                <a:gd name="T21" fmla="*/ 22 h 70"/>
                <a:gd name="T22" fmla="*/ 78 w 124"/>
                <a:gd name="T23" fmla="*/ 54 h 70"/>
                <a:gd name="T24" fmla="*/ 6 w 124"/>
                <a:gd name="T25" fmla="*/ 51 h 70"/>
                <a:gd name="T26" fmla="*/ 7 w 124"/>
                <a:gd name="T27" fmla="*/ 57 h 70"/>
                <a:gd name="T28" fmla="*/ 115 w 124"/>
                <a:gd name="T29" fmla="*/ 28 h 70"/>
                <a:gd name="T30" fmla="*/ 118 w 124"/>
                <a:gd name="T31" fmla="*/ 2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4" h="70">
                  <a:moveTo>
                    <a:pt x="118" y="22"/>
                  </a:moveTo>
                  <a:cubicBezTo>
                    <a:pt x="80" y="0"/>
                    <a:pt x="30" y="23"/>
                    <a:pt x="2" y="52"/>
                  </a:cubicBezTo>
                  <a:cubicBezTo>
                    <a:pt x="0" y="53"/>
                    <a:pt x="0" y="56"/>
                    <a:pt x="2" y="57"/>
                  </a:cubicBezTo>
                  <a:cubicBezTo>
                    <a:pt x="19" y="69"/>
                    <a:pt x="40" y="70"/>
                    <a:pt x="59" y="67"/>
                  </a:cubicBezTo>
                  <a:cubicBezTo>
                    <a:pt x="71" y="66"/>
                    <a:pt x="82" y="60"/>
                    <a:pt x="92" y="54"/>
                  </a:cubicBezTo>
                  <a:cubicBezTo>
                    <a:pt x="103" y="47"/>
                    <a:pt x="110" y="35"/>
                    <a:pt x="121" y="28"/>
                  </a:cubicBezTo>
                  <a:cubicBezTo>
                    <a:pt x="124" y="26"/>
                    <a:pt x="123" y="22"/>
                    <a:pt x="119" y="22"/>
                  </a:cubicBezTo>
                  <a:cubicBezTo>
                    <a:pt x="118" y="22"/>
                    <a:pt x="117" y="22"/>
                    <a:pt x="117" y="22"/>
                  </a:cubicBezTo>
                  <a:cubicBezTo>
                    <a:pt x="112" y="21"/>
                    <a:pt x="112" y="28"/>
                    <a:pt x="117" y="28"/>
                  </a:cubicBezTo>
                  <a:cubicBezTo>
                    <a:pt x="117" y="28"/>
                    <a:pt x="118" y="29"/>
                    <a:pt x="119" y="29"/>
                  </a:cubicBezTo>
                  <a:cubicBezTo>
                    <a:pt x="118" y="26"/>
                    <a:pt x="118" y="24"/>
                    <a:pt x="117" y="22"/>
                  </a:cubicBezTo>
                  <a:cubicBezTo>
                    <a:pt x="103" y="32"/>
                    <a:pt x="94" y="46"/>
                    <a:pt x="78" y="54"/>
                  </a:cubicBezTo>
                  <a:cubicBezTo>
                    <a:pt x="56" y="65"/>
                    <a:pt x="27" y="65"/>
                    <a:pt x="6" y="51"/>
                  </a:cubicBezTo>
                  <a:cubicBezTo>
                    <a:pt x="6" y="53"/>
                    <a:pt x="6" y="55"/>
                    <a:pt x="7" y="57"/>
                  </a:cubicBezTo>
                  <a:cubicBezTo>
                    <a:pt x="32" y="30"/>
                    <a:pt x="80" y="7"/>
                    <a:pt x="115" y="28"/>
                  </a:cubicBezTo>
                  <a:cubicBezTo>
                    <a:pt x="119" y="30"/>
                    <a:pt x="122" y="24"/>
                    <a:pt x="118" y="2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6" name="Freeform 256"/>
            <p:cNvSpPr/>
            <p:nvPr/>
          </p:nvSpPr>
          <p:spPr bwMode="auto">
            <a:xfrm>
              <a:off x="10082151" y="1289592"/>
              <a:ext cx="113534" cy="231274"/>
            </a:xfrm>
            <a:custGeom>
              <a:avLst/>
              <a:gdLst>
                <a:gd name="T0" fmla="*/ 28 w 46"/>
                <a:gd name="T1" fmla="*/ 92 h 93"/>
                <a:gd name="T2" fmla="*/ 22 w 46"/>
                <a:gd name="T3" fmla="*/ 0 h 93"/>
                <a:gd name="T4" fmla="*/ 32 w 46"/>
                <a:gd name="T5" fmla="*/ 93 h 93"/>
                <a:gd name="T6" fmla="*/ 28 w 46"/>
                <a:gd name="T7" fmla="*/ 92 h 93"/>
              </a:gdLst>
              <a:ahLst/>
              <a:cxnLst>
                <a:cxn ang="0">
                  <a:pos x="T0" y="T1"/>
                </a:cxn>
                <a:cxn ang="0">
                  <a:pos x="T2" y="T3"/>
                </a:cxn>
                <a:cxn ang="0">
                  <a:pos x="T4" y="T5"/>
                </a:cxn>
                <a:cxn ang="0">
                  <a:pos x="T6" y="T7"/>
                </a:cxn>
              </a:cxnLst>
              <a:rect l="0" t="0" r="r" b="b"/>
              <a:pathLst>
                <a:path w="46" h="93">
                  <a:moveTo>
                    <a:pt x="28" y="92"/>
                  </a:moveTo>
                  <a:cubicBezTo>
                    <a:pt x="0" y="76"/>
                    <a:pt x="4" y="20"/>
                    <a:pt x="22" y="0"/>
                  </a:cubicBezTo>
                  <a:cubicBezTo>
                    <a:pt x="46" y="27"/>
                    <a:pt x="46" y="62"/>
                    <a:pt x="32" y="93"/>
                  </a:cubicBezTo>
                  <a:lnTo>
                    <a:pt x="28" y="9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7" name="Freeform 257"/>
            <p:cNvSpPr/>
            <p:nvPr/>
          </p:nvSpPr>
          <p:spPr bwMode="auto">
            <a:xfrm>
              <a:off x="10071638" y="1276977"/>
              <a:ext cx="131405" cy="254401"/>
            </a:xfrm>
            <a:custGeom>
              <a:avLst/>
              <a:gdLst>
                <a:gd name="T0" fmla="*/ 34 w 53"/>
                <a:gd name="T1" fmla="*/ 94 h 102"/>
                <a:gd name="T2" fmla="*/ 22 w 53"/>
                <a:gd name="T3" fmla="*/ 18 h 102"/>
                <a:gd name="T4" fmla="*/ 42 w 53"/>
                <a:gd name="T5" fmla="*/ 50 h 102"/>
                <a:gd name="T6" fmla="*/ 33 w 53"/>
                <a:gd name="T7" fmla="*/ 93 h 102"/>
                <a:gd name="T8" fmla="*/ 31 w 53"/>
                <a:gd name="T9" fmla="*/ 100 h 102"/>
                <a:gd name="T10" fmla="*/ 35 w 53"/>
                <a:gd name="T11" fmla="*/ 101 h 102"/>
                <a:gd name="T12" fmla="*/ 39 w 53"/>
                <a:gd name="T13" fmla="*/ 99 h 102"/>
                <a:gd name="T14" fmla="*/ 29 w 53"/>
                <a:gd name="T15" fmla="*/ 2 h 102"/>
                <a:gd name="T16" fmla="*/ 24 w 53"/>
                <a:gd name="T17" fmla="*/ 2 h 102"/>
                <a:gd name="T18" fmla="*/ 30 w 53"/>
                <a:gd name="T19" fmla="*/ 100 h 102"/>
                <a:gd name="T20" fmla="*/ 34 w 53"/>
                <a:gd name="T21" fmla="*/ 94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3" h="102">
                  <a:moveTo>
                    <a:pt x="34" y="94"/>
                  </a:moveTo>
                  <a:cubicBezTo>
                    <a:pt x="10" y="79"/>
                    <a:pt x="12" y="41"/>
                    <a:pt x="22" y="18"/>
                  </a:cubicBezTo>
                  <a:cubicBezTo>
                    <a:pt x="30" y="0"/>
                    <a:pt x="41" y="42"/>
                    <a:pt x="42" y="50"/>
                  </a:cubicBezTo>
                  <a:cubicBezTo>
                    <a:pt x="42" y="55"/>
                    <a:pt x="39" y="95"/>
                    <a:pt x="33" y="93"/>
                  </a:cubicBezTo>
                  <a:cubicBezTo>
                    <a:pt x="29" y="92"/>
                    <a:pt x="27" y="99"/>
                    <a:pt x="31" y="100"/>
                  </a:cubicBezTo>
                  <a:cubicBezTo>
                    <a:pt x="33" y="100"/>
                    <a:pt x="34" y="101"/>
                    <a:pt x="35" y="101"/>
                  </a:cubicBezTo>
                  <a:cubicBezTo>
                    <a:pt x="37" y="102"/>
                    <a:pt x="39" y="100"/>
                    <a:pt x="39" y="99"/>
                  </a:cubicBezTo>
                  <a:cubicBezTo>
                    <a:pt x="53" y="66"/>
                    <a:pt x="52" y="31"/>
                    <a:pt x="29" y="2"/>
                  </a:cubicBezTo>
                  <a:cubicBezTo>
                    <a:pt x="28" y="1"/>
                    <a:pt x="25" y="1"/>
                    <a:pt x="24" y="2"/>
                  </a:cubicBezTo>
                  <a:cubicBezTo>
                    <a:pt x="3" y="28"/>
                    <a:pt x="0" y="80"/>
                    <a:pt x="30" y="100"/>
                  </a:cubicBezTo>
                  <a:cubicBezTo>
                    <a:pt x="34" y="102"/>
                    <a:pt x="38" y="96"/>
                    <a:pt x="34" y="9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8" name="Freeform 262"/>
            <p:cNvSpPr>
              <a:spLocks noEditPoints="1"/>
            </p:cNvSpPr>
            <p:nvPr/>
          </p:nvSpPr>
          <p:spPr bwMode="auto">
            <a:xfrm>
              <a:off x="10402781" y="1367384"/>
              <a:ext cx="330091" cy="284887"/>
            </a:xfrm>
            <a:custGeom>
              <a:avLst/>
              <a:gdLst>
                <a:gd name="T0" fmla="*/ 101 w 133"/>
                <a:gd name="T1" fmla="*/ 24 h 115"/>
                <a:gd name="T2" fmla="*/ 130 w 133"/>
                <a:gd name="T3" fmla="*/ 42 h 115"/>
                <a:gd name="T4" fmla="*/ 130 w 133"/>
                <a:gd name="T5" fmla="*/ 53 h 115"/>
                <a:gd name="T6" fmla="*/ 112 w 133"/>
                <a:gd name="T7" fmla="*/ 66 h 115"/>
                <a:gd name="T8" fmla="*/ 115 w 133"/>
                <a:gd name="T9" fmla="*/ 91 h 115"/>
                <a:gd name="T10" fmla="*/ 97 w 133"/>
                <a:gd name="T11" fmla="*/ 98 h 115"/>
                <a:gd name="T12" fmla="*/ 84 w 133"/>
                <a:gd name="T13" fmla="*/ 115 h 115"/>
                <a:gd name="T14" fmla="*/ 57 w 133"/>
                <a:gd name="T15" fmla="*/ 108 h 115"/>
                <a:gd name="T16" fmla="*/ 40 w 133"/>
                <a:gd name="T17" fmla="*/ 114 h 115"/>
                <a:gd name="T18" fmla="*/ 19 w 133"/>
                <a:gd name="T19" fmla="*/ 94 h 115"/>
                <a:gd name="T20" fmla="*/ 10 w 133"/>
                <a:gd name="T21" fmla="*/ 85 h 115"/>
                <a:gd name="T22" fmla="*/ 9 w 133"/>
                <a:gd name="T23" fmla="*/ 54 h 115"/>
                <a:gd name="T24" fmla="*/ 14 w 133"/>
                <a:gd name="T25" fmla="*/ 44 h 115"/>
                <a:gd name="T26" fmla="*/ 33 w 133"/>
                <a:gd name="T27" fmla="*/ 22 h 115"/>
                <a:gd name="T28" fmla="*/ 38 w 133"/>
                <a:gd name="T29" fmla="*/ 11 h 115"/>
                <a:gd name="T30" fmla="*/ 52 w 133"/>
                <a:gd name="T31" fmla="*/ 5 h 115"/>
                <a:gd name="T32" fmla="*/ 77 w 133"/>
                <a:gd name="T33" fmla="*/ 0 h 115"/>
                <a:gd name="T34" fmla="*/ 103 w 133"/>
                <a:gd name="T35" fmla="*/ 62 h 115"/>
                <a:gd name="T36" fmla="*/ 127 w 133"/>
                <a:gd name="T37" fmla="*/ 45 h 115"/>
                <a:gd name="T38" fmla="*/ 100 w 133"/>
                <a:gd name="T39" fmla="*/ 32 h 115"/>
                <a:gd name="T40" fmla="*/ 93 w 133"/>
                <a:gd name="T41" fmla="*/ 36 h 115"/>
                <a:gd name="T42" fmla="*/ 93 w 133"/>
                <a:gd name="T43" fmla="*/ 30 h 115"/>
                <a:gd name="T44" fmla="*/ 70 w 133"/>
                <a:gd name="T45" fmla="*/ 11 h 115"/>
                <a:gd name="T46" fmla="*/ 66 w 133"/>
                <a:gd name="T47" fmla="*/ 23 h 115"/>
                <a:gd name="T48" fmla="*/ 47 w 133"/>
                <a:gd name="T49" fmla="*/ 10 h 115"/>
                <a:gd name="T50" fmla="*/ 40 w 133"/>
                <a:gd name="T51" fmla="*/ 30 h 115"/>
                <a:gd name="T52" fmla="*/ 33 w 133"/>
                <a:gd name="T53" fmla="*/ 30 h 115"/>
                <a:gd name="T54" fmla="*/ 18 w 133"/>
                <a:gd name="T55" fmla="*/ 36 h 115"/>
                <a:gd name="T56" fmla="*/ 24 w 133"/>
                <a:gd name="T57" fmla="*/ 49 h 115"/>
                <a:gd name="T58" fmla="*/ 8 w 133"/>
                <a:gd name="T59" fmla="*/ 74 h 115"/>
                <a:gd name="T60" fmla="*/ 27 w 133"/>
                <a:gd name="T61" fmla="*/ 84 h 115"/>
                <a:gd name="T62" fmla="*/ 32 w 133"/>
                <a:gd name="T63" fmla="*/ 107 h 115"/>
                <a:gd name="T64" fmla="*/ 57 w 133"/>
                <a:gd name="T65" fmla="*/ 100 h 115"/>
                <a:gd name="T66" fmla="*/ 62 w 133"/>
                <a:gd name="T67" fmla="*/ 101 h 115"/>
                <a:gd name="T68" fmla="*/ 80 w 133"/>
                <a:gd name="T69" fmla="*/ 110 h 115"/>
                <a:gd name="T70" fmla="*/ 91 w 133"/>
                <a:gd name="T71" fmla="*/ 96 h 115"/>
                <a:gd name="T72" fmla="*/ 96 w 133"/>
                <a:gd name="T73" fmla="*/ 92 h 115"/>
                <a:gd name="T74" fmla="*/ 108 w 133"/>
                <a:gd name="T75" fmla="*/ 90 h 115"/>
                <a:gd name="T76" fmla="*/ 103 w 133"/>
                <a:gd name="T77" fmla="*/ 6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3" h="115">
                  <a:moveTo>
                    <a:pt x="77" y="0"/>
                  </a:moveTo>
                  <a:cubicBezTo>
                    <a:pt x="93" y="1"/>
                    <a:pt x="98" y="12"/>
                    <a:pt x="101" y="24"/>
                  </a:cubicBezTo>
                  <a:cubicBezTo>
                    <a:pt x="105" y="25"/>
                    <a:pt x="108" y="24"/>
                    <a:pt x="112" y="25"/>
                  </a:cubicBezTo>
                  <a:cubicBezTo>
                    <a:pt x="121" y="28"/>
                    <a:pt x="128" y="33"/>
                    <a:pt x="130" y="42"/>
                  </a:cubicBezTo>
                  <a:cubicBezTo>
                    <a:pt x="130" y="43"/>
                    <a:pt x="131" y="44"/>
                    <a:pt x="132" y="45"/>
                  </a:cubicBezTo>
                  <a:cubicBezTo>
                    <a:pt x="133" y="48"/>
                    <a:pt x="132" y="51"/>
                    <a:pt x="130" y="53"/>
                  </a:cubicBezTo>
                  <a:cubicBezTo>
                    <a:pt x="126" y="58"/>
                    <a:pt x="122" y="61"/>
                    <a:pt x="116" y="64"/>
                  </a:cubicBezTo>
                  <a:cubicBezTo>
                    <a:pt x="115" y="65"/>
                    <a:pt x="114" y="65"/>
                    <a:pt x="112" y="66"/>
                  </a:cubicBezTo>
                  <a:cubicBezTo>
                    <a:pt x="115" y="71"/>
                    <a:pt x="117" y="76"/>
                    <a:pt x="118" y="81"/>
                  </a:cubicBezTo>
                  <a:cubicBezTo>
                    <a:pt x="118" y="85"/>
                    <a:pt x="117" y="88"/>
                    <a:pt x="115" y="91"/>
                  </a:cubicBezTo>
                  <a:cubicBezTo>
                    <a:pt x="111" y="95"/>
                    <a:pt x="107" y="97"/>
                    <a:pt x="102" y="98"/>
                  </a:cubicBezTo>
                  <a:cubicBezTo>
                    <a:pt x="100" y="98"/>
                    <a:pt x="99" y="98"/>
                    <a:pt x="97" y="98"/>
                  </a:cubicBezTo>
                  <a:cubicBezTo>
                    <a:pt x="96" y="102"/>
                    <a:pt x="96" y="105"/>
                    <a:pt x="93" y="108"/>
                  </a:cubicBezTo>
                  <a:cubicBezTo>
                    <a:pt x="91" y="112"/>
                    <a:pt x="87" y="114"/>
                    <a:pt x="84" y="115"/>
                  </a:cubicBezTo>
                  <a:cubicBezTo>
                    <a:pt x="79" y="115"/>
                    <a:pt x="74" y="115"/>
                    <a:pt x="70" y="115"/>
                  </a:cubicBezTo>
                  <a:cubicBezTo>
                    <a:pt x="65" y="114"/>
                    <a:pt x="63" y="113"/>
                    <a:pt x="57" y="108"/>
                  </a:cubicBezTo>
                  <a:cubicBezTo>
                    <a:pt x="55" y="109"/>
                    <a:pt x="54" y="110"/>
                    <a:pt x="52" y="111"/>
                  </a:cubicBezTo>
                  <a:cubicBezTo>
                    <a:pt x="49" y="114"/>
                    <a:pt x="45" y="115"/>
                    <a:pt x="40" y="114"/>
                  </a:cubicBezTo>
                  <a:cubicBezTo>
                    <a:pt x="36" y="114"/>
                    <a:pt x="32" y="112"/>
                    <a:pt x="28" y="110"/>
                  </a:cubicBezTo>
                  <a:cubicBezTo>
                    <a:pt x="22" y="106"/>
                    <a:pt x="19" y="101"/>
                    <a:pt x="19" y="94"/>
                  </a:cubicBezTo>
                  <a:cubicBezTo>
                    <a:pt x="19" y="92"/>
                    <a:pt x="19" y="91"/>
                    <a:pt x="19" y="90"/>
                  </a:cubicBezTo>
                  <a:cubicBezTo>
                    <a:pt x="16" y="88"/>
                    <a:pt x="13" y="87"/>
                    <a:pt x="10" y="85"/>
                  </a:cubicBezTo>
                  <a:cubicBezTo>
                    <a:pt x="2" y="79"/>
                    <a:pt x="0" y="72"/>
                    <a:pt x="4" y="63"/>
                  </a:cubicBezTo>
                  <a:cubicBezTo>
                    <a:pt x="5" y="60"/>
                    <a:pt x="7" y="57"/>
                    <a:pt x="9" y="54"/>
                  </a:cubicBezTo>
                  <a:cubicBezTo>
                    <a:pt x="11" y="52"/>
                    <a:pt x="13" y="50"/>
                    <a:pt x="15" y="47"/>
                  </a:cubicBezTo>
                  <a:cubicBezTo>
                    <a:pt x="15" y="46"/>
                    <a:pt x="14" y="45"/>
                    <a:pt x="14" y="44"/>
                  </a:cubicBezTo>
                  <a:cubicBezTo>
                    <a:pt x="9" y="35"/>
                    <a:pt x="15" y="28"/>
                    <a:pt x="22" y="25"/>
                  </a:cubicBezTo>
                  <a:cubicBezTo>
                    <a:pt x="25" y="24"/>
                    <a:pt x="29" y="23"/>
                    <a:pt x="33" y="22"/>
                  </a:cubicBezTo>
                  <a:cubicBezTo>
                    <a:pt x="33" y="21"/>
                    <a:pt x="33" y="20"/>
                    <a:pt x="33" y="19"/>
                  </a:cubicBezTo>
                  <a:cubicBezTo>
                    <a:pt x="34" y="16"/>
                    <a:pt x="35" y="13"/>
                    <a:pt x="38" y="11"/>
                  </a:cubicBezTo>
                  <a:cubicBezTo>
                    <a:pt x="39" y="10"/>
                    <a:pt x="41" y="9"/>
                    <a:pt x="42" y="7"/>
                  </a:cubicBezTo>
                  <a:cubicBezTo>
                    <a:pt x="44" y="3"/>
                    <a:pt x="48" y="3"/>
                    <a:pt x="52" y="5"/>
                  </a:cubicBezTo>
                  <a:cubicBezTo>
                    <a:pt x="56" y="7"/>
                    <a:pt x="60" y="9"/>
                    <a:pt x="64" y="10"/>
                  </a:cubicBezTo>
                  <a:cubicBezTo>
                    <a:pt x="70" y="3"/>
                    <a:pt x="70" y="3"/>
                    <a:pt x="77" y="0"/>
                  </a:cubicBezTo>
                  <a:close/>
                  <a:moveTo>
                    <a:pt x="101" y="63"/>
                  </a:moveTo>
                  <a:cubicBezTo>
                    <a:pt x="102" y="62"/>
                    <a:pt x="102" y="62"/>
                    <a:pt x="103" y="62"/>
                  </a:cubicBezTo>
                  <a:cubicBezTo>
                    <a:pt x="112" y="62"/>
                    <a:pt x="119" y="57"/>
                    <a:pt x="125" y="52"/>
                  </a:cubicBezTo>
                  <a:cubicBezTo>
                    <a:pt x="128" y="50"/>
                    <a:pt x="128" y="48"/>
                    <a:pt x="127" y="45"/>
                  </a:cubicBezTo>
                  <a:cubicBezTo>
                    <a:pt x="125" y="39"/>
                    <a:pt x="121" y="35"/>
                    <a:pt x="115" y="32"/>
                  </a:cubicBezTo>
                  <a:cubicBezTo>
                    <a:pt x="110" y="29"/>
                    <a:pt x="105" y="29"/>
                    <a:pt x="100" y="32"/>
                  </a:cubicBezTo>
                  <a:cubicBezTo>
                    <a:pt x="99" y="33"/>
                    <a:pt x="97" y="35"/>
                    <a:pt x="95" y="36"/>
                  </a:cubicBezTo>
                  <a:cubicBezTo>
                    <a:pt x="94" y="36"/>
                    <a:pt x="93" y="36"/>
                    <a:pt x="93" y="36"/>
                  </a:cubicBezTo>
                  <a:cubicBezTo>
                    <a:pt x="92" y="35"/>
                    <a:pt x="91" y="34"/>
                    <a:pt x="91" y="34"/>
                  </a:cubicBezTo>
                  <a:cubicBezTo>
                    <a:pt x="92" y="32"/>
                    <a:pt x="92" y="31"/>
                    <a:pt x="93" y="30"/>
                  </a:cubicBezTo>
                  <a:cubicBezTo>
                    <a:pt x="96" y="23"/>
                    <a:pt x="94" y="16"/>
                    <a:pt x="89" y="10"/>
                  </a:cubicBezTo>
                  <a:cubicBezTo>
                    <a:pt x="84" y="4"/>
                    <a:pt x="75" y="2"/>
                    <a:pt x="70" y="11"/>
                  </a:cubicBezTo>
                  <a:cubicBezTo>
                    <a:pt x="69" y="13"/>
                    <a:pt x="68" y="15"/>
                    <a:pt x="68" y="16"/>
                  </a:cubicBezTo>
                  <a:cubicBezTo>
                    <a:pt x="67" y="18"/>
                    <a:pt x="67" y="21"/>
                    <a:pt x="66" y="23"/>
                  </a:cubicBezTo>
                  <a:cubicBezTo>
                    <a:pt x="66" y="25"/>
                    <a:pt x="64" y="24"/>
                    <a:pt x="63" y="24"/>
                  </a:cubicBezTo>
                  <a:cubicBezTo>
                    <a:pt x="60" y="14"/>
                    <a:pt x="57" y="11"/>
                    <a:pt x="47" y="10"/>
                  </a:cubicBezTo>
                  <a:cubicBezTo>
                    <a:pt x="41" y="15"/>
                    <a:pt x="37" y="20"/>
                    <a:pt x="40" y="28"/>
                  </a:cubicBezTo>
                  <a:cubicBezTo>
                    <a:pt x="40" y="28"/>
                    <a:pt x="40" y="29"/>
                    <a:pt x="40" y="30"/>
                  </a:cubicBezTo>
                  <a:cubicBezTo>
                    <a:pt x="40" y="31"/>
                    <a:pt x="39" y="32"/>
                    <a:pt x="38" y="33"/>
                  </a:cubicBezTo>
                  <a:cubicBezTo>
                    <a:pt x="36" y="32"/>
                    <a:pt x="34" y="31"/>
                    <a:pt x="33" y="30"/>
                  </a:cubicBezTo>
                  <a:cubicBezTo>
                    <a:pt x="32" y="29"/>
                    <a:pt x="30" y="28"/>
                    <a:pt x="29" y="28"/>
                  </a:cubicBezTo>
                  <a:cubicBezTo>
                    <a:pt x="25" y="28"/>
                    <a:pt x="19" y="32"/>
                    <a:pt x="18" y="36"/>
                  </a:cubicBezTo>
                  <a:cubicBezTo>
                    <a:pt x="17" y="40"/>
                    <a:pt x="18" y="43"/>
                    <a:pt x="22" y="45"/>
                  </a:cubicBezTo>
                  <a:cubicBezTo>
                    <a:pt x="23" y="46"/>
                    <a:pt x="23" y="47"/>
                    <a:pt x="24" y="49"/>
                  </a:cubicBezTo>
                  <a:cubicBezTo>
                    <a:pt x="16" y="53"/>
                    <a:pt x="11" y="59"/>
                    <a:pt x="8" y="66"/>
                  </a:cubicBezTo>
                  <a:cubicBezTo>
                    <a:pt x="7" y="69"/>
                    <a:pt x="7" y="71"/>
                    <a:pt x="8" y="74"/>
                  </a:cubicBezTo>
                  <a:cubicBezTo>
                    <a:pt x="10" y="79"/>
                    <a:pt x="16" y="84"/>
                    <a:pt x="21" y="83"/>
                  </a:cubicBezTo>
                  <a:cubicBezTo>
                    <a:pt x="23" y="82"/>
                    <a:pt x="25" y="82"/>
                    <a:pt x="27" y="84"/>
                  </a:cubicBezTo>
                  <a:cubicBezTo>
                    <a:pt x="27" y="86"/>
                    <a:pt x="26" y="88"/>
                    <a:pt x="25" y="91"/>
                  </a:cubicBezTo>
                  <a:cubicBezTo>
                    <a:pt x="23" y="98"/>
                    <a:pt x="26" y="104"/>
                    <a:pt x="32" y="107"/>
                  </a:cubicBezTo>
                  <a:cubicBezTo>
                    <a:pt x="42" y="112"/>
                    <a:pt x="47" y="111"/>
                    <a:pt x="55" y="103"/>
                  </a:cubicBezTo>
                  <a:cubicBezTo>
                    <a:pt x="56" y="103"/>
                    <a:pt x="56" y="101"/>
                    <a:pt x="57" y="100"/>
                  </a:cubicBezTo>
                  <a:cubicBezTo>
                    <a:pt x="58" y="100"/>
                    <a:pt x="59" y="99"/>
                    <a:pt x="60" y="99"/>
                  </a:cubicBezTo>
                  <a:cubicBezTo>
                    <a:pt x="61" y="100"/>
                    <a:pt x="62" y="100"/>
                    <a:pt x="62" y="101"/>
                  </a:cubicBezTo>
                  <a:cubicBezTo>
                    <a:pt x="64" y="108"/>
                    <a:pt x="66" y="110"/>
                    <a:pt x="73" y="110"/>
                  </a:cubicBezTo>
                  <a:cubicBezTo>
                    <a:pt x="75" y="110"/>
                    <a:pt x="78" y="110"/>
                    <a:pt x="80" y="110"/>
                  </a:cubicBezTo>
                  <a:cubicBezTo>
                    <a:pt x="84" y="109"/>
                    <a:pt x="87" y="107"/>
                    <a:pt x="90" y="104"/>
                  </a:cubicBezTo>
                  <a:cubicBezTo>
                    <a:pt x="92" y="102"/>
                    <a:pt x="93" y="99"/>
                    <a:pt x="91" y="96"/>
                  </a:cubicBezTo>
                  <a:cubicBezTo>
                    <a:pt x="90" y="93"/>
                    <a:pt x="89" y="91"/>
                    <a:pt x="87" y="89"/>
                  </a:cubicBezTo>
                  <a:cubicBezTo>
                    <a:pt x="92" y="86"/>
                    <a:pt x="93" y="91"/>
                    <a:pt x="96" y="92"/>
                  </a:cubicBezTo>
                  <a:cubicBezTo>
                    <a:pt x="99" y="92"/>
                    <a:pt x="102" y="91"/>
                    <a:pt x="105" y="91"/>
                  </a:cubicBezTo>
                  <a:cubicBezTo>
                    <a:pt x="106" y="91"/>
                    <a:pt x="107" y="90"/>
                    <a:pt x="108" y="90"/>
                  </a:cubicBezTo>
                  <a:cubicBezTo>
                    <a:pt x="113" y="87"/>
                    <a:pt x="115" y="84"/>
                    <a:pt x="113" y="80"/>
                  </a:cubicBezTo>
                  <a:cubicBezTo>
                    <a:pt x="112" y="74"/>
                    <a:pt x="110" y="69"/>
                    <a:pt x="103" y="67"/>
                  </a:cubicBezTo>
                  <a:cubicBezTo>
                    <a:pt x="102" y="66"/>
                    <a:pt x="101" y="65"/>
                    <a:pt x="101" y="6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9" name="Freeform 263"/>
            <p:cNvSpPr>
              <a:spLocks noEditPoints="1"/>
            </p:cNvSpPr>
            <p:nvPr/>
          </p:nvSpPr>
          <p:spPr bwMode="auto">
            <a:xfrm>
              <a:off x="10419601" y="1371589"/>
              <a:ext cx="300656" cy="273324"/>
            </a:xfrm>
            <a:custGeom>
              <a:avLst/>
              <a:gdLst>
                <a:gd name="T0" fmla="*/ 96 w 121"/>
                <a:gd name="T1" fmla="*/ 65 h 110"/>
                <a:gd name="T2" fmla="*/ 101 w 121"/>
                <a:gd name="T3" fmla="*/ 88 h 110"/>
                <a:gd name="T4" fmla="*/ 89 w 121"/>
                <a:gd name="T5" fmla="*/ 90 h 110"/>
                <a:gd name="T6" fmla="*/ 84 w 121"/>
                <a:gd name="T7" fmla="*/ 94 h 110"/>
                <a:gd name="T8" fmla="*/ 73 w 121"/>
                <a:gd name="T9" fmla="*/ 108 h 110"/>
                <a:gd name="T10" fmla="*/ 55 w 121"/>
                <a:gd name="T11" fmla="*/ 99 h 110"/>
                <a:gd name="T12" fmla="*/ 50 w 121"/>
                <a:gd name="T13" fmla="*/ 98 h 110"/>
                <a:gd name="T14" fmla="*/ 25 w 121"/>
                <a:gd name="T15" fmla="*/ 105 h 110"/>
                <a:gd name="T16" fmla="*/ 20 w 121"/>
                <a:gd name="T17" fmla="*/ 82 h 110"/>
                <a:gd name="T18" fmla="*/ 1 w 121"/>
                <a:gd name="T19" fmla="*/ 72 h 110"/>
                <a:gd name="T20" fmla="*/ 17 w 121"/>
                <a:gd name="T21" fmla="*/ 47 h 110"/>
                <a:gd name="T22" fmla="*/ 11 w 121"/>
                <a:gd name="T23" fmla="*/ 34 h 110"/>
                <a:gd name="T24" fmla="*/ 26 w 121"/>
                <a:gd name="T25" fmla="*/ 28 h 110"/>
                <a:gd name="T26" fmla="*/ 33 w 121"/>
                <a:gd name="T27" fmla="*/ 28 h 110"/>
                <a:gd name="T28" fmla="*/ 40 w 121"/>
                <a:gd name="T29" fmla="*/ 8 h 110"/>
                <a:gd name="T30" fmla="*/ 59 w 121"/>
                <a:gd name="T31" fmla="*/ 21 h 110"/>
                <a:gd name="T32" fmla="*/ 63 w 121"/>
                <a:gd name="T33" fmla="*/ 9 h 110"/>
                <a:gd name="T34" fmla="*/ 86 w 121"/>
                <a:gd name="T35" fmla="*/ 28 h 110"/>
                <a:gd name="T36" fmla="*/ 86 w 121"/>
                <a:gd name="T37" fmla="*/ 34 h 110"/>
                <a:gd name="T38" fmla="*/ 93 w 121"/>
                <a:gd name="T39" fmla="*/ 30 h 110"/>
                <a:gd name="T40" fmla="*/ 120 w 121"/>
                <a:gd name="T41" fmla="*/ 43 h 110"/>
                <a:gd name="T42" fmla="*/ 96 w 121"/>
                <a:gd name="T43" fmla="*/ 60 h 110"/>
                <a:gd name="T44" fmla="*/ 59 w 121"/>
                <a:gd name="T45" fmla="*/ 67 h 110"/>
                <a:gd name="T46" fmla="*/ 70 w 121"/>
                <a:gd name="T47" fmla="*/ 78 h 110"/>
                <a:gd name="T48" fmla="*/ 78 w 121"/>
                <a:gd name="T49" fmla="*/ 83 h 110"/>
                <a:gd name="T50" fmla="*/ 73 w 121"/>
                <a:gd name="T51" fmla="*/ 74 h 110"/>
                <a:gd name="T52" fmla="*/ 87 w 121"/>
                <a:gd name="T53" fmla="*/ 58 h 110"/>
                <a:gd name="T54" fmla="*/ 69 w 121"/>
                <a:gd name="T55" fmla="*/ 55 h 110"/>
                <a:gd name="T56" fmla="*/ 64 w 121"/>
                <a:gd name="T57" fmla="*/ 52 h 110"/>
                <a:gd name="T58" fmla="*/ 84 w 121"/>
                <a:gd name="T59" fmla="*/ 38 h 110"/>
                <a:gd name="T60" fmla="*/ 63 w 121"/>
                <a:gd name="T61" fmla="*/ 46 h 110"/>
                <a:gd name="T62" fmla="*/ 59 w 121"/>
                <a:gd name="T63" fmla="*/ 39 h 110"/>
                <a:gd name="T64" fmla="*/ 56 w 121"/>
                <a:gd name="T65" fmla="*/ 29 h 110"/>
                <a:gd name="T66" fmla="*/ 53 w 121"/>
                <a:gd name="T67" fmla="*/ 45 h 110"/>
                <a:gd name="T68" fmla="*/ 40 w 121"/>
                <a:gd name="T69" fmla="*/ 39 h 110"/>
                <a:gd name="T70" fmla="*/ 42 w 121"/>
                <a:gd name="T71" fmla="*/ 48 h 110"/>
                <a:gd name="T72" fmla="*/ 39 w 121"/>
                <a:gd name="T73" fmla="*/ 55 h 110"/>
                <a:gd name="T74" fmla="*/ 27 w 121"/>
                <a:gd name="T75" fmla="*/ 57 h 110"/>
                <a:gd name="T76" fmla="*/ 23 w 121"/>
                <a:gd name="T77" fmla="*/ 61 h 110"/>
                <a:gd name="T78" fmla="*/ 37 w 121"/>
                <a:gd name="T79" fmla="*/ 61 h 110"/>
                <a:gd name="T80" fmla="*/ 37 w 121"/>
                <a:gd name="T81" fmla="*/ 72 h 110"/>
                <a:gd name="T82" fmla="*/ 37 w 121"/>
                <a:gd name="T83" fmla="*/ 82 h 110"/>
                <a:gd name="T84" fmla="*/ 47 w 121"/>
                <a:gd name="T85" fmla="*/ 69 h 110"/>
                <a:gd name="T86" fmla="*/ 53 w 121"/>
                <a:gd name="T87" fmla="*/ 75 h 110"/>
                <a:gd name="T88" fmla="*/ 55 w 121"/>
                <a:gd name="T89" fmla="*/ 90 h 110"/>
                <a:gd name="T90" fmla="*/ 60 w 121"/>
                <a:gd name="T91" fmla="*/ 90 h 110"/>
                <a:gd name="T92" fmla="*/ 59 w 121"/>
                <a:gd name="T93" fmla="*/ 67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1" h="110">
                  <a:moveTo>
                    <a:pt x="94" y="61"/>
                  </a:moveTo>
                  <a:cubicBezTo>
                    <a:pt x="94" y="63"/>
                    <a:pt x="95" y="64"/>
                    <a:pt x="96" y="65"/>
                  </a:cubicBezTo>
                  <a:cubicBezTo>
                    <a:pt x="103" y="67"/>
                    <a:pt x="105" y="72"/>
                    <a:pt x="106" y="78"/>
                  </a:cubicBezTo>
                  <a:cubicBezTo>
                    <a:pt x="108" y="82"/>
                    <a:pt x="106" y="85"/>
                    <a:pt x="101" y="88"/>
                  </a:cubicBezTo>
                  <a:cubicBezTo>
                    <a:pt x="100" y="88"/>
                    <a:pt x="99" y="89"/>
                    <a:pt x="98" y="89"/>
                  </a:cubicBezTo>
                  <a:cubicBezTo>
                    <a:pt x="95" y="89"/>
                    <a:pt x="92" y="90"/>
                    <a:pt x="89" y="90"/>
                  </a:cubicBezTo>
                  <a:cubicBezTo>
                    <a:pt x="86" y="89"/>
                    <a:pt x="85" y="84"/>
                    <a:pt x="80" y="87"/>
                  </a:cubicBezTo>
                  <a:cubicBezTo>
                    <a:pt x="82" y="89"/>
                    <a:pt x="83" y="91"/>
                    <a:pt x="84" y="94"/>
                  </a:cubicBezTo>
                  <a:cubicBezTo>
                    <a:pt x="86" y="97"/>
                    <a:pt x="85" y="100"/>
                    <a:pt x="83" y="102"/>
                  </a:cubicBezTo>
                  <a:cubicBezTo>
                    <a:pt x="80" y="105"/>
                    <a:pt x="77" y="107"/>
                    <a:pt x="73" y="108"/>
                  </a:cubicBezTo>
                  <a:cubicBezTo>
                    <a:pt x="71" y="108"/>
                    <a:pt x="68" y="108"/>
                    <a:pt x="66" y="108"/>
                  </a:cubicBezTo>
                  <a:cubicBezTo>
                    <a:pt x="59" y="108"/>
                    <a:pt x="57" y="106"/>
                    <a:pt x="55" y="99"/>
                  </a:cubicBezTo>
                  <a:cubicBezTo>
                    <a:pt x="55" y="98"/>
                    <a:pt x="54" y="98"/>
                    <a:pt x="53" y="97"/>
                  </a:cubicBezTo>
                  <a:cubicBezTo>
                    <a:pt x="52" y="97"/>
                    <a:pt x="51" y="98"/>
                    <a:pt x="50" y="98"/>
                  </a:cubicBezTo>
                  <a:cubicBezTo>
                    <a:pt x="49" y="99"/>
                    <a:pt x="49" y="101"/>
                    <a:pt x="48" y="101"/>
                  </a:cubicBezTo>
                  <a:cubicBezTo>
                    <a:pt x="40" y="109"/>
                    <a:pt x="35" y="110"/>
                    <a:pt x="25" y="105"/>
                  </a:cubicBezTo>
                  <a:cubicBezTo>
                    <a:pt x="19" y="102"/>
                    <a:pt x="16" y="96"/>
                    <a:pt x="18" y="89"/>
                  </a:cubicBezTo>
                  <a:cubicBezTo>
                    <a:pt x="19" y="86"/>
                    <a:pt x="20" y="84"/>
                    <a:pt x="20" y="82"/>
                  </a:cubicBezTo>
                  <a:cubicBezTo>
                    <a:pt x="18" y="80"/>
                    <a:pt x="16" y="80"/>
                    <a:pt x="14" y="81"/>
                  </a:cubicBezTo>
                  <a:cubicBezTo>
                    <a:pt x="9" y="82"/>
                    <a:pt x="3" y="77"/>
                    <a:pt x="1" y="72"/>
                  </a:cubicBezTo>
                  <a:cubicBezTo>
                    <a:pt x="0" y="69"/>
                    <a:pt x="0" y="67"/>
                    <a:pt x="1" y="64"/>
                  </a:cubicBezTo>
                  <a:cubicBezTo>
                    <a:pt x="4" y="57"/>
                    <a:pt x="9" y="51"/>
                    <a:pt x="17" y="47"/>
                  </a:cubicBezTo>
                  <a:cubicBezTo>
                    <a:pt x="16" y="45"/>
                    <a:pt x="16" y="44"/>
                    <a:pt x="15" y="43"/>
                  </a:cubicBezTo>
                  <a:cubicBezTo>
                    <a:pt x="11" y="41"/>
                    <a:pt x="10" y="38"/>
                    <a:pt x="11" y="34"/>
                  </a:cubicBezTo>
                  <a:cubicBezTo>
                    <a:pt x="12" y="30"/>
                    <a:pt x="18" y="26"/>
                    <a:pt x="22" y="26"/>
                  </a:cubicBezTo>
                  <a:cubicBezTo>
                    <a:pt x="23" y="26"/>
                    <a:pt x="25" y="27"/>
                    <a:pt x="26" y="28"/>
                  </a:cubicBezTo>
                  <a:cubicBezTo>
                    <a:pt x="27" y="29"/>
                    <a:pt x="29" y="30"/>
                    <a:pt x="31" y="31"/>
                  </a:cubicBezTo>
                  <a:cubicBezTo>
                    <a:pt x="32" y="30"/>
                    <a:pt x="33" y="29"/>
                    <a:pt x="33" y="28"/>
                  </a:cubicBezTo>
                  <a:cubicBezTo>
                    <a:pt x="33" y="27"/>
                    <a:pt x="33" y="26"/>
                    <a:pt x="33" y="26"/>
                  </a:cubicBezTo>
                  <a:cubicBezTo>
                    <a:pt x="30" y="18"/>
                    <a:pt x="34" y="13"/>
                    <a:pt x="40" y="8"/>
                  </a:cubicBezTo>
                  <a:cubicBezTo>
                    <a:pt x="50" y="9"/>
                    <a:pt x="53" y="12"/>
                    <a:pt x="56" y="22"/>
                  </a:cubicBezTo>
                  <a:cubicBezTo>
                    <a:pt x="57" y="22"/>
                    <a:pt x="59" y="23"/>
                    <a:pt x="59" y="21"/>
                  </a:cubicBezTo>
                  <a:cubicBezTo>
                    <a:pt x="60" y="19"/>
                    <a:pt x="60" y="16"/>
                    <a:pt x="61" y="14"/>
                  </a:cubicBezTo>
                  <a:cubicBezTo>
                    <a:pt x="61" y="13"/>
                    <a:pt x="62" y="11"/>
                    <a:pt x="63" y="9"/>
                  </a:cubicBezTo>
                  <a:cubicBezTo>
                    <a:pt x="68" y="0"/>
                    <a:pt x="77" y="2"/>
                    <a:pt x="82" y="8"/>
                  </a:cubicBezTo>
                  <a:cubicBezTo>
                    <a:pt x="87" y="14"/>
                    <a:pt x="89" y="21"/>
                    <a:pt x="86" y="28"/>
                  </a:cubicBezTo>
                  <a:cubicBezTo>
                    <a:pt x="85" y="29"/>
                    <a:pt x="85" y="30"/>
                    <a:pt x="84" y="32"/>
                  </a:cubicBezTo>
                  <a:cubicBezTo>
                    <a:pt x="84" y="32"/>
                    <a:pt x="85" y="33"/>
                    <a:pt x="86" y="34"/>
                  </a:cubicBezTo>
                  <a:cubicBezTo>
                    <a:pt x="86" y="34"/>
                    <a:pt x="87" y="34"/>
                    <a:pt x="88" y="34"/>
                  </a:cubicBezTo>
                  <a:cubicBezTo>
                    <a:pt x="90" y="33"/>
                    <a:pt x="92" y="31"/>
                    <a:pt x="93" y="30"/>
                  </a:cubicBezTo>
                  <a:cubicBezTo>
                    <a:pt x="98" y="27"/>
                    <a:pt x="103" y="27"/>
                    <a:pt x="108" y="30"/>
                  </a:cubicBezTo>
                  <a:cubicBezTo>
                    <a:pt x="114" y="33"/>
                    <a:pt x="118" y="37"/>
                    <a:pt x="120" y="43"/>
                  </a:cubicBezTo>
                  <a:cubicBezTo>
                    <a:pt x="121" y="46"/>
                    <a:pt x="121" y="48"/>
                    <a:pt x="118" y="50"/>
                  </a:cubicBezTo>
                  <a:cubicBezTo>
                    <a:pt x="112" y="55"/>
                    <a:pt x="105" y="60"/>
                    <a:pt x="96" y="60"/>
                  </a:cubicBezTo>
                  <a:cubicBezTo>
                    <a:pt x="95" y="60"/>
                    <a:pt x="95" y="60"/>
                    <a:pt x="94" y="61"/>
                  </a:cubicBezTo>
                  <a:close/>
                  <a:moveTo>
                    <a:pt x="59" y="67"/>
                  </a:moveTo>
                  <a:cubicBezTo>
                    <a:pt x="60" y="67"/>
                    <a:pt x="62" y="67"/>
                    <a:pt x="63" y="68"/>
                  </a:cubicBezTo>
                  <a:cubicBezTo>
                    <a:pt x="65" y="71"/>
                    <a:pt x="67" y="75"/>
                    <a:pt x="70" y="78"/>
                  </a:cubicBezTo>
                  <a:cubicBezTo>
                    <a:pt x="72" y="80"/>
                    <a:pt x="74" y="82"/>
                    <a:pt x="76" y="84"/>
                  </a:cubicBezTo>
                  <a:cubicBezTo>
                    <a:pt x="76" y="84"/>
                    <a:pt x="78" y="83"/>
                    <a:pt x="78" y="83"/>
                  </a:cubicBezTo>
                  <a:cubicBezTo>
                    <a:pt x="78" y="83"/>
                    <a:pt x="79" y="82"/>
                    <a:pt x="79" y="81"/>
                  </a:cubicBezTo>
                  <a:cubicBezTo>
                    <a:pt x="77" y="79"/>
                    <a:pt x="75" y="76"/>
                    <a:pt x="73" y="74"/>
                  </a:cubicBezTo>
                  <a:cubicBezTo>
                    <a:pt x="70" y="70"/>
                    <a:pt x="68" y="66"/>
                    <a:pt x="66" y="62"/>
                  </a:cubicBezTo>
                  <a:cubicBezTo>
                    <a:pt x="73" y="58"/>
                    <a:pt x="81" y="60"/>
                    <a:pt x="87" y="58"/>
                  </a:cubicBezTo>
                  <a:cubicBezTo>
                    <a:pt x="87" y="54"/>
                    <a:pt x="87" y="53"/>
                    <a:pt x="85" y="54"/>
                  </a:cubicBezTo>
                  <a:cubicBezTo>
                    <a:pt x="80" y="54"/>
                    <a:pt x="74" y="54"/>
                    <a:pt x="69" y="55"/>
                  </a:cubicBezTo>
                  <a:cubicBezTo>
                    <a:pt x="67" y="55"/>
                    <a:pt x="66" y="57"/>
                    <a:pt x="63" y="55"/>
                  </a:cubicBezTo>
                  <a:cubicBezTo>
                    <a:pt x="63" y="54"/>
                    <a:pt x="63" y="53"/>
                    <a:pt x="64" y="52"/>
                  </a:cubicBezTo>
                  <a:cubicBezTo>
                    <a:pt x="69" y="49"/>
                    <a:pt x="73" y="46"/>
                    <a:pt x="78" y="42"/>
                  </a:cubicBezTo>
                  <a:cubicBezTo>
                    <a:pt x="80" y="41"/>
                    <a:pt x="82" y="40"/>
                    <a:pt x="84" y="38"/>
                  </a:cubicBezTo>
                  <a:cubicBezTo>
                    <a:pt x="82" y="35"/>
                    <a:pt x="80" y="35"/>
                    <a:pt x="78" y="36"/>
                  </a:cubicBezTo>
                  <a:cubicBezTo>
                    <a:pt x="73" y="39"/>
                    <a:pt x="68" y="43"/>
                    <a:pt x="63" y="46"/>
                  </a:cubicBezTo>
                  <a:cubicBezTo>
                    <a:pt x="61" y="47"/>
                    <a:pt x="60" y="48"/>
                    <a:pt x="57" y="50"/>
                  </a:cubicBezTo>
                  <a:cubicBezTo>
                    <a:pt x="58" y="45"/>
                    <a:pt x="59" y="42"/>
                    <a:pt x="59" y="39"/>
                  </a:cubicBezTo>
                  <a:cubicBezTo>
                    <a:pt x="60" y="35"/>
                    <a:pt x="61" y="32"/>
                    <a:pt x="59" y="27"/>
                  </a:cubicBezTo>
                  <a:cubicBezTo>
                    <a:pt x="58" y="28"/>
                    <a:pt x="57" y="28"/>
                    <a:pt x="56" y="29"/>
                  </a:cubicBezTo>
                  <a:cubicBezTo>
                    <a:pt x="56" y="30"/>
                    <a:pt x="56" y="32"/>
                    <a:pt x="55" y="33"/>
                  </a:cubicBezTo>
                  <a:cubicBezTo>
                    <a:pt x="54" y="37"/>
                    <a:pt x="54" y="41"/>
                    <a:pt x="53" y="45"/>
                  </a:cubicBezTo>
                  <a:cubicBezTo>
                    <a:pt x="53" y="46"/>
                    <a:pt x="52" y="47"/>
                    <a:pt x="51" y="49"/>
                  </a:cubicBezTo>
                  <a:cubicBezTo>
                    <a:pt x="46" y="45"/>
                    <a:pt x="44" y="42"/>
                    <a:pt x="40" y="39"/>
                  </a:cubicBezTo>
                  <a:cubicBezTo>
                    <a:pt x="39" y="37"/>
                    <a:pt x="37" y="38"/>
                    <a:pt x="37" y="40"/>
                  </a:cubicBezTo>
                  <a:cubicBezTo>
                    <a:pt x="38" y="43"/>
                    <a:pt x="40" y="45"/>
                    <a:pt x="42" y="48"/>
                  </a:cubicBezTo>
                  <a:cubicBezTo>
                    <a:pt x="43" y="49"/>
                    <a:pt x="45" y="51"/>
                    <a:pt x="44" y="53"/>
                  </a:cubicBezTo>
                  <a:cubicBezTo>
                    <a:pt x="43" y="55"/>
                    <a:pt x="40" y="55"/>
                    <a:pt x="39" y="55"/>
                  </a:cubicBezTo>
                  <a:cubicBezTo>
                    <a:pt x="37" y="55"/>
                    <a:pt x="36" y="55"/>
                    <a:pt x="35" y="55"/>
                  </a:cubicBezTo>
                  <a:cubicBezTo>
                    <a:pt x="32" y="56"/>
                    <a:pt x="30" y="56"/>
                    <a:pt x="27" y="57"/>
                  </a:cubicBezTo>
                  <a:cubicBezTo>
                    <a:pt x="26" y="57"/>
                    <a:pt x="24" y="57"/>
                    <a:pt x="24" y="58"/>
                  </a:cubicBezTo>
                  <a:cubicBezTo>
                    <a:pt x="23" y="59"/>
                    <a:pt x="23" y="60"/>
                    <a:pt x="23" y="61"/>
                  </a:cubicBezTo>
                  <a:cubicBezTo>
                    <a:pt x="23" y="61"/>
                    <a:pt x="24" y="62"/>
                    <a:pt x="25" y="62"/>
                  </a:cubicBezTo>
                  <a:cubicBezTo>
                    <a:pt x="29" y="62"/>
                    <a:pt x="33" y="61"/>
                    <a:pt x="37" y="61"/>
                  </a:cubicBezTo>
                  <a:cubicBezTo>
                    <a:pt x="39" y="60"/>
                    <a:pt x="42" y="60"/>
                    <a:pt x="43" y="63"/>
                  </a:cubicBezTo>
                  <a:cubicBezTo>
                    <a:pt x="42" y="67"/>
                    <a:pt x="39" y="69"/>
                    <a:pt x="37" y="72"/>
                  </a:cubicBezTo>
                  <a:cubicBezTo>
                    <a:pt x="36" y="74"/>
                    <a:pt x="34" y="76"/>
                    <a:pt x="33" y="78"/>
                  </a:cubicBezTo>
                  <a:cubicBezTo>
                    <a:pt x="32" y="80"/>
                    <a:pt x="33" y="81"/>
                    <a:pt x="37" y="82"/>
                  </a:cubicBezTo>
                  <a:cubicBezTo>
                    <a:pt x="37" y="81"/>
                    <a:pt x="38" y="79"/>
                    <a:pt x="39" y="78"/>
                  </a:cubicBezTo>
                  <a:cubicBezTo>
                    <a:pt x="41" y="75"/>
                    <a:pt x="44" y="72"/>
                    <a:pt x="47" y="69"/>
                  </a:cubicBezTo>
                  <a:cubicBezTo>
                    <a:pt x="49" y="67"/>
                    <a:pt x="52" y="69"/>
                    <a:pt x="53" y="71"/>
                  </a:cubicBezTo>
                  <a:cubicBezTo>
                    <a:pt x="53" y="72"/>
                    <a:pt x="53" y="74"/>
                    <a:pt x="53" y="75"/>
                  </a:cubicBezTo>
                  <a:cubicBezTo>
                    <a:pt x="54" y="79"/>
                    <a:pt x="54" y="84"/>
                    <a:pt x="55" y="88"/>
                  </a:cubicBezTo>
                  <a:cubicBezTo>
                    <a:pt x="55" y="89"/>
                    <a:pt x="55" y="89"/>
                    <a:pt x="55" y="90"/>
                  </a:cubicBezTo>
                  <a:cubicBezTo>
                    <a:pt x="56" y="91"/>
                    <a:pt x="57" y="92"/>
                    <a:pt x="58" y="92"/>
                  </a:cubicBezTo>
                  <a:cubicBezTo>
                    <a:pt x="59" y="92"/>
                    <a:pt x="60" y="90"/>
                    <a:pt x="60" y="90"/>
                  </a:cubicBezTo>
                  <a:cubicBezTo>
                    <a:pt x="60" y="88"/>
                    <a:pt x="60" y="87"/>
                    <a:pt x="60" y="85"/>
                  </a:cubicBezTo>
                  <a:cubicBezTo>
                    <a:pt x="58" y="79"/>
                    <a:pt x="58" y="74"/>
                    <a:pt x="59" y="67"/>
                  </a:cubicBezTo>
                  <a:close/>
                </a:path>
              </a:pathLst>
            </a:custGeom>
            <a:solidFill>
              <a:srgbClr val="61D6C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0" name="Freeform 264"/>
            <p:cNvSpPr>
              <a:spLocks noEditPoints="1"/>
            </p:cNvSpPr>
            <p:nvPr/>
          </p:nvSpPr>
          <p:spPr bwMode="auto">
            <a:xfrm>
              <a:off x="10417498" y="1376845"/>
              <a:ext cx="304861" cy="265965"/>
            </a:xfrm>
            <a:custGeom>
              <a:avLst/>
              <a:gdLst>
                <a:gd name="T0" fmla="*/ 54 w 123"/>
                <a:gd name="T1" fmla="*/ 96 h 107"/>
                <a:gd name="T2" fmla="*/ 18 w 123"/>
                <a:gd name="T3" fmla="*/ 87 h 107"/>
                <a:gd name="T4" fmla="*/ 1 w 123"/>
                <a:gd name="T5" fmla="*/ 70 h 107"/>
                <a:gd name="T6" fmla="*/ 23 w 123"/>
                <a:gd name="T7" fmla="*/ 23 h 107"/>
                <a:gd name="T8" fmla="*/ 33 w 123"/>
                <a:gd name="T9" fmla="*/ 24 h 107"/>
                <a:gd name="T10" fmla="*/ 59 w 123"/>
                <a:gd name="T11" fmla="*/ 18 h 107"/>
                <a:gd name="T12" fmla="*/ 88 w 123"/>
                <a:gd name="T13" fmla="*/ 27 h 107"/>
                <a:gd name="T14" fmla="*/ 94 w 123"/>
                <a:gd name="T15" fmla="*/ 27 h 107"/>
                <a:gd name="T16" fmla="*/ 96 w 123"/>
                <a:gd name="T17" fmla="*/ 59 h 107"/>
                <a:gd name="T18" fmla="*/ 100 w 123"/>
                <a:gd name="T19" fmla="*/ 88 h 107"/>
                <a:gd name="T20" fmla="*/ 84 w 123"/>
                <a:gd name="T21" fmla="*/ 87 h 107"/>
                <a:gd name="T22" fmla="*/ 55 w 123"/>
                <a:gd name="T23" fmla="*/ 94 h 107"/>
                <a:gd name="T24" fmla="*/ 84 w 123"/>
                <a:gd name="T25" fmla="*/ 92 h 107"/>
                <a:gd name="T26" fmla="*/ 91 w 123"/>
                <a:gd name="T27" fmla="*/ 87 h 107"/>
                <a:gd name="T28" fmla="*/ 97 w 123"/>
                <a:gd name="T29" fmla="*/ 64 h 107"/>
                <a:gd name="T30" fmla="*/ 97 w 123"/>
                <a:gd name="T31" fmla="*/ 57 h 107"/>
                <a:gd name="T32" fmla="*/ 89 w 123"/>
                <a:gd name="T33" fmla="*/ 33 h 107"/>
                <a:gd name="T34" fmla="*/ 73 w 123"/>
                <a:gd name="T35" fmla="*/ 2 h 107"/>
                <a:gd name="T36" fmla="*/ 57 w 123"/>
                <a:gd name="T37" fmla="*/ 21 h 107"/>
                <a:gd name="T38" fmla="*/ 34 w 123"/>
                <a:gd name="T39" fmla="*/ 29 h 107"/>
                <a:gd name="T40" fmla="*/ 23 w 123"/>
                <a:gd name="T41" fmla="*/ 25 h 107"/>
                <a:gd name="T42" fmla="*/ 20 w 123"/>
                <a:gd name="T43" fmla="*/ 45 h 107"/>
                <a:gd name="T44" fmla="*/ 18 w 123"/>
                <a:gd name="T45" fmla="*/ 77 h 107"/>
                <a:gd name="T46" fmla="*/ 27 w 123"/>
                <a:gd name="T47" fmla="*/ 102 h 107"/>
                <a:gd name="T48" fmla="*/ 54 w 123"/>
                <a:gd name="T49" fmla="*/ 94 h 107"/>
                <a:gd name="T50" fmla="*/ 54 w 123"/>
                <a:gd name="T51" fmla="*/ 78 h 107"/>
                <a:gd name="T52" fmla="*/ 39 w 123"/>
                <a:gd name="T53" fmla="*/ 79 h 107"/>
                <a:gd name="T54" fmla="*/ 37 w 123"/>
                <a:gd name="T55" fmla="*/ 70 h 107"/>
                <a:gd name="T56" fmla="*/ 26 w 123"/>
                <a:gd name="T57" fmla="*/ 61 h 107"/>
                <a:gd name="T58" fmla="*/ 38 w 123"/>
                <a:gd name="T59" fmla="*/ 52 h 107"/>
                <a:gd name="T60" fmla="*/ 38 w 123"/>
                <a:gd name="T61" fmla="*/ 41 h 107"/>
                <a:gd name="T62" fmla="*/ 51 w 123"/>
                <a:gd name="T63" fmla="*/ 45 h 107"/>
                <a:gd name="T64" fmla="*/ 57 w 123"/>
                <a:gd name="T65" fmla="*/ 27 h 107"/>
                <a:gd name="T66" fmla="*/ 61 w 123"/>
                <a:gd name="T67" fmla="*/ 37 h 107"/>
                <a:gd name="T68" fmla="*/ 78 w 123"/>
                <a:gd name="T69" fmla="*/ 33 h 107"/>
                <a:gd name="T70" fmla="*/ 79 w 123"/>
                <a:gd name="T71" fmla="*/ 41 h 107"/>
                <a:gd name="T72" fmla="*/ 70 w 123"/>
                <a:gd name="T73" fmla="*/ 52 h 107"/>
                <a:gd name="T74" fmla="*/ 89 w 123"/>
                <a:gd name="T75" fmla="*/ 57 h 107"/>
                <a:gd name="T76" fmla="*/ 80 w 123"/>
                <a:gd name="T77" fmla="*/ 82 h 107"/>
                <a:gd name="T78" fmla="*/ 61 w 123"/>
                <a:gd name="T79" fmla="*/ 66 h 107"/>
                <a:gd name="T80" fmla="*/ 50 w 123"/>
                <a:gd name="T81" fmla="*/ 65 h 107"/>
                <a:gd name="T82" fmla="*/ 58 w 123"/>
                <a:gd name="T83" fmla="*/ 88 h 107"/>
                <a:gd name="T84" fmla="*/ 60 w 123"/>
                <a:gd name="T85" fmla="*/ 64 h 107"/>
                <a:gd name="T86" fmla="*/ 77 w 123"/>
                <a:gd name="T87" fmla="*/ 81 h 107"/>
                <a:gd name="T88" fmla="*/ 66 w 123"/>
                <a:gd name="T89" fmla="*/ 60 h 107"/>
                <a:gd name="T90" fmla="*/ 70 w 123"/>
                <a:gd name="T91" fmla="*/ 54 h 107"/>
                <a:gd name="T92" fmla="*/ 64 w 123"/>
                <a:gd name="T93" fmla="*/ 50 h 107"/>
                <a:gd name="T94" fmla="*/ 79 w 123"/>
                <a:gd name="T95" fmla="*/ 35 h 107"/>
                <a:gd name="T96" fmla="*/ 58 w 123"/>
                <a:gd name="T97" fmla="*/ 43 h 107"/>
                <a:gd name="T98" fmla="*/ 57 w 123"/>
                <a:gd name="T99" fmla="*/ 31 h 107"/>
                <a:gd name="T100" fmla="*/ 52 w 123"/>
                <a:gd name="T101" fmla="*/ 48 h 107"/>
                <a:gd name="T102" fmla="*/ 40 w 123"/>
                <a:gd name="T103" fmla="*/ 40 h 107"/>
                <a:gd name="T104" fmla="*/ 38 w 123"/>
                <a:gd name="T105" fmla="*/ 54 h 107"/>
                <a:gd name="T106" fmla="*/ 26 w 123"/>
                <a:gd name="T107" fmla="*/ 59 h 107"/>
                <a:gd name="T108" fmla="*/ 45 w 123"/>
                <a:gd name="T109" fmla="*/ 62 h 107"/>
                <a:gd name="T110" fmla="*/ 37 w 123"/>
                <a:gd name="T111" fmla="*/ 78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3" h="107">
                  <a:moveTo>
                    <a:pt x="69" y="107"/>
                  </a:moveTo>
                  <a:cubicBezTo>
                    <a:pt x="69" y="107"/>
                    <a:pt x="68" y="107"/>
                    <a:pt x="67" y="107"/>
                  </a:cubicBezTo>
                  <a:cubicBezTo>
                    <a:pt x="60" y="107"/>
                    <a:pt x="57" y="105"/>
                    <a:pt x="55" y="97"/>
                  </a:cubicBezTo>
                  <a:cubicBezTo>
                    <a:pt x="55" y="97"/>
                    <a:pt x="55" y="97"/>
                    <a:pt x="54" y="96"/>
                  </a:cubicBezTo>
                  <a:cubicBezTo>
                    <a:pt x="54" y="96"/>
                    <a:pt x="54" y="96"/>
                    <a:pt x="54" y="96"/>
                  </a:cubicBezTo>
                  <a:cubicBezTo>
                    <a:pt x="54" y="96"/>
                    <a:pt x="54" y="96"/>
                    <a:pt x="54" y="96"/>
                  </a:cubicBezTo>
                  <a:cubicBezTo>
                    <a:pt x="53" y="96"/>
                    <a:pt x="53" y="97"/>
                    <a:pt x="52" y="97"/>
                  </a:cubicBezTo>
                  <a:cubicBezTo>
                    <a:pt x="52" y="97"/>
                    <a:pt x="51" y="98"/>
                    <a:pt x="51" y="99"/>
                  </a:cubicBezTo>
                  <a:cubicBezTo>
                    <a:pt x="50" y="99"/>
                    <a:pt x="50" y="100"/>
                    <a:pt x="49" y="100"/>
                  </a:cubicBezTo>
                  <a:cubicBezTo>
                    <a:pt x="44" y="105"/>
                    <a:pt x="41" y="107"/>
                    <a:pt x="36" y="107"/>
                  </a:cubicBezTo>
                  <a:cubicBezTo>
                    <a:pt x="34" y="107"/>
                    <a:pt x="30" y="106"/>
                    <a:pt x="26" y="104"/>
                  </a:cubicBezTo>
                  <a:cubicBezTo>
                    <a:pt x="19" y="100"/>
                    <a:pt x="16" y="94"/>
                    <a:pt x="18" y="87"/>
                  </a:cubicBezTo>
                  <a:cubicBezTo>
                    <a:pt x="18" y="85"/>
                    <a:pt x="19" y="83"/>
                    <a:pt x="20" y="82"/>
                  </a:cubicBezTo>
                  <a:cubicBezTo>
                    <a:pt x="20" y="81"/>
                    <a:pt x="20" y="81"/>
                    <a:pt x="20" y="80"/>
                  </a:cubicBezTo>
                  <a:cubicBezTo>
                    <a:pt x="18" y="79"/>
                    <a:pt x="17" y="79"/>
                    <a:pt x="16" y="80"/>
                  </a:cubicBezTo>
                  <a:cubicBezTo>
                    <a:pt x="16" y="80"/>
                    <a:pt x="16" y="80"/>
                    <a:pt x="16" y="80"/>
                  </a:cubicBezTo>
                  <a:cubicBezTo>
                    <a:pt x="15" y="80"/>
                    <a:pt x="14" y="80"/>
                    <a:pt x="14" y="80"/>
                  </a:cubicBezTo>
                  <a:cubicBezTo>
                    <a:pt x="8" y="80"/>
                    <a:pt x="3" y="76"/>
                    <a:pt x="1" y="70"/>
                  </a:cubicBezTo>
                  <a:cubicBezTo>
                    <a:pt x="0" y="67"/>
                    <a:pt x="0" y="64"/>
                    <a:pt x="1" y="62"/>
                  </a:cubicBezTo>
                  <a:cubicBezTo>
                    <a:pt x="5" y="54"/>
                    <a:pt x="10" y="48"/>
                    <a:pt x="17" y="44"/>
                  </a:cubicBezTo>
                  <a:cubicBezTo>
                    <a:pt x="17" y="44"/>
                    <a:pt x="17" y="44"/>
                    <a:pt x="17" y="44"/>
                  </a:cubicBezTo>
                  <a:cubicBezTo>
                    <a:pt x="16" y="43"/>
                    <a:pt x="16" y="42"/>
                    <a:pt x="16" y="42"/>
                  </a:cubicBezTo>
                  <a:cubicBezTo>
                    <a:pt x="11" y="40"/>
                    <a:pt x="10" y="36"/>
                    <a:pt x="11" y="32"/>
                  </a:cubicBezTo>
                  <a:cubicBezTo>
                    <a:pt x="12" y="27"/>
                    <a:pt x="18" y="23"/>
                    <a:pt x="23" y="23"/>
                  </a:cubicBezTo>
                  <a:cubicBezTo>
                    <a:pt x="24" y="23"/>
                    <a:pt x="26" y="24"/>
                    <a:pt x="27" y="25"/>
                  </a:cubicBezTo>
                  <a:cubicBezTo>
                    <a:pt x="28" y="26"/>
                    <a:pt x="29" y="26"/>
                    <a:pt x="31" y="27"/>
                  </a:cubicBezTo>
                  <a:cubicBezTo>
                    <a:pt x="31" y="28"/>
                    <a:pt x="31" y="28"/>
                    <a:pt x="32" y="28"/>
                  </a:cubicBezTo>
                  <a:cubicBezTo>
                    <a:pt x="32" y="28"/>
                    <a:pt x="32" y="28"/>
                    <a:pt x="32" y="28"/>
                  </a:cubicBezTo>
                  <a:cubicBezTo>
                    <a:pt x="32" y="27"/>
                    <a:pt x="33" y="26"/>
                    <a:pt x="33" y="25"/>
                  </a:cubicBezTo>
                  <a:cubicBezTo>
                    <a:pt x="33" y="25"/>
                    <a:pt x="33" y="25"/>
                    <a:pt x="33" y="24"/>
                  </a:cubicBezTo>
                  <a:cubicBezTo>
                    <a:pt x="29" y="15"/>
                    <a:pt x="35" y="10"/>
                    <a:pt x="41" y="5"/>
                  </a:cubicBezTo>
                  <a:cubicBezTo>
                    <a:pt x="41" y="5"/>
                    <a:pt x="41" y="5"/>
                    <a:pt x="41" y="5"/>
                  </a:cubicBezTo>
                  <a:cubicBezTo>
                    <a:pt x="41" y="5"/>
                    <a:pt x="41" y="5"/>
                    <a:pt x="41" y="5"/>
                  </a:cubicBezTo>
                  <a:cubicBezTo>
                    <a:pt x="51" y="6"/>
                    <a:pt x="55" y="9"/>
                    <a:pt x="58" y="19"/>
                  </a:cubicBezTo>
                  <a:cubicBezTo>
                    <a:pt x="58" y="19"/>
                    <a:pt x="58" y="19"/>
                    <a:pt x="59" y="19"/>
                  </a:cubicBezTo>
                  <a:cubicBezTo>
                    <a:pt x="59" y="19"/>
                    <a:pt x="59" y="19"/>
                    <a:pt x="59" y="18"/>
                  </a:cubicBezTo>
                  <a:cubicBezTo>
                    <a:pt x="60" y="17"/>
                    <a:pt x="60" y="16"/>
                    <a:pt x="60" y="15"/>
                  </a:cubicBezTo>
                  <a:cubicBezTo>
                    <a:pt x="60" y="14"/>
                    <a:pt x="61" y="13"/>
                    <a:pt x="61" y="12"/>
                  </a:cubicBezTo>
                  <a:cubicBezTo>
                    <a:pt x="61" y="10"/>
                    <a:pt x="62" y="9"/>
                    <a:pt x="63" y="7"/>
                  </a:cubicBezTo>
                  <a:cubicBezTo>
                    <a:pt x="66" y="1"/>
                    <a:pt x="70" y="0"/>
                    <a:pt x="73" y="0"/>
                  </a:cubicBezTo>
                  <a:cubicBezTo>
                    <a:pt x="77" y="0"/>
                    <a:pt x="81" y="2"/>
                    <a:pt x="84" y="5"/>
                  </a:cubicBezTo>
                  <a:cubicBezTo>
                    <a:pt x="90" y="12"/>
                    <a:pt x="91" y="19"/>
                    <a:pt x="88" y="27"/>
                  </a:cubicBezTo>
                  <a:cubicBezTo>
                    <a:pt x="87" y="27"/>
                    <a:pt x="87" y="27"/>
                    <a:pt x="87" y="27"/>
                  </a:cubicBezTo>
                  <a:cubicBezTo>
                    <a:pt x="87" y="28"/>
                    <a:pt x="87" y="29"/>
                    <a:pt x="86" y="30"/>
                  </a:cubicBezTo>
                  <a:cubicBezTo>
                    <a:pt x="86" y="30"/>
                    <a:pt x="87" y="31"/>
                    <a:pt x="87" y="31"/>
                  </a:cubicBezTo>
                  <a:cubicBezTo>
                    <a:pt x="87" y="31"/>
                    <a:pt x="88" y="31"/>
                    <a:pt x="88" y="31"/>
                  </a:cubicBezTo>
                  <a:cubicBezTo>
                    <a:pt x="89" y="31"/>
                    <a:pt x="90" y="30"/>
                    <a:pt x="91" y="29"/>
                  </a:cubicBezTo>
                  <a:cubicBezTo>
                    <a:pt x="92" y="29"/>
                    <a:pt x="93" y="28"/>
                    <a:pt x="94" y="27"/>
                  </a:cubicBezTo>
                  <a:cubicBezTo>
                    <a:pt x="99" y="24"/>
                    <a:pt x="104" y="24"/>
                    <a:pt x="110" y="27"/>
                  </a:cubicBezTo>
                  <a:cubicBezTo>
                    <a:pt x="116" y="30"/>
                    <a:pt x="119" y="34"/>
                    <a:pt x="122" y="40"/>
                  </a:cubicBezTo>
                  <a:cubicBezTo>
                    <a:pt x="123" y="44"/>
                    <a:pt x="123" y="46"/>
                    <a:pt x="120" y="49"/>
                  </a:cubicBezTo>
                  <a:cubicBezTo>
                    <a:pt x="114" y="54"/>
                    <a:pt x="107" y="59"/>
                    <a:pt x="97" y="59"/>
                  </a:cubicBezTo>
                  <a:cubicBezTo>
                    <a:pt x="97" y="59"/>
                    <a:pt x="97" y="59"/>
                    <a:pt x="97" y="59"/>
                  </a:cubicBezTo>
                  <a:cubicBezTo>
                    <a:pt x="97" y="59"/>
                    <a:pt x="97" y="59"/>
                    <a:pt x="96" y="59"/>
                  </a:cubicBezTo>
                  <a:cubicBezTo>
                    <a:pt x="96" y="59"/>
                    <a:pt x="96" y="59"/>
                    <a:pt x="96" y="59"/>
                  </a:cubicBezTo>
                  <a:cubicBezTo>
                    <a:pt x="96" y="61"/>
                    <a:pt x="97" y="62"/>
                    <a:pt x="98" y="62"/>
                  </a:cubicBezTo>
                  <a:cubicBezTo>
                    <a:pt x="105" y="64"/>
                    <a:pt x="107" y="70"/>
                    <a:pt x="108" y="76"/>
                  </a:cubicBezTo>
                  <a:cubicBezTo>
                    <a:pt x="110" y="80"/>
                    <a:pt x="108" y="84"/>
                    <a:pt x="103" y="86"/>
                  </a:cubicBezTo>
                  <a:cubicBezTo>
                    <a:pt x="103" y="87"/>
                    <a:pt x="103" y="87"/>
                    <a:pt x="103" y="87"/>
                  </a:cubicBezTo>
                  <a:cubicBezTo>
                    <a:pt x="102" y="87"/>
                    <a:pt x="101" y="88"/>
                    <a:pt x="100" y="88"/>
                  </a:cubicBezTo>
                  <a:cubicBezTo>
                    <a:pt x="97" y="88"/>
                    <a:pt x="95" y="88"/>
                    <a:pt x="93" y="89"/>
                  </a:cubicBezTo>
                  <a:cubicBezTo>
                    <a:pt x="90" y="89"/>
                    <a:pt x="90" y="89"/>
                    <a:pt x="90" y="89"/>
                  </a:cubicBezTo>
                  <a:cubicBezTo>
                    <a:pt x="90" y="89"/>
                    <a:pt x="90" y="89"/>
                    <a:pt x="90" y="89"/>
                  </a:cubicBezTo>
                  <a:cubicBezTo>
                    <a:pt x="89" y="89"/>
                    <a:pt x="88" y="88"/>
                    <a:pt x="87" y="87"/>
                  </a:cubicBezTo>
                  <a:cubicBezTo>
                    <a:pt x="85" y="85"/>
                    <a:pt x="84" y="84"/>
                    <a:pt x="83" y="85"/>
                  </a:cubicBezTo>
                  <a:cubicBezTo>
                    <a:pt x="84" y="87"/>
                    <a:pt x="84" y="87"/>
                    <a:pt x="84" y="87"/>
                  </a:cubicBezTo>
                  <a:cubicBezTo>
                    <a:pt x="84" y="88"/>
                    <a:pt x="85" y="90"/>
                    <a:pt x="86" y="91"/>
                  </a:cubicBezTo>
                  <a:cubicBezTo>
                    <a:pt x="88" y="95"/>
                    <a:pt x="87" y="98"/>
                    <a:pt x="85" y="101"/>
                  </a:cubicBezTo>
                  <a:cubicBezTo>
                    <a:pt x="82" y="104"/>
                    <a:pt x="78" y="106"/>
                    <a:pt x="74" y="107"/>
                  </a:cubicBezTo>
                  <a:cubicBezTo>
                    <a:pt x="73" y="107"/>
                    <a:pt x="71" y="107"/>
                    <a:pt x="69" y="107"/>
                  </a:cubicBezTo>
                  <a:close/>
                  <a:moveTo>
                    <a:pt x="55" y="93"/>
                  </a:moveTo>
                  <a:cubicBezTo>
                    <a:pt x="55" y="94"/>
                    <a:pt x="55" y="94"/>
                    <a:pt x="55" y="94"/>
                  </a:cubicBezTo>
                  <a:cubicBezTo>
                    <a:pt x="55" y="95"/>
                    <a:pt x="56" y="95"/>
                    <a:pt x="56" y="95"/>
                  </a:cubicBezTo>
                  <a:cubicBezTo>
                    <a:pt x="56" y="96"/>
                    <a:pt x="57" y="96"/>
                    <a:pt x="57" y="97"/>
                  </a:cubicBezTo>
                  <a:cubicBezTo>
                    <a:pt x="59" y="104"/>
                    <a:pt x="60" y="105"/>
                    <a:pt x="67" y="105"/>
                  </a:cubicBezTo>
                  <a:cubicBezTo>
                    <a:pt x="69" y="105"/>
                    <a:pt x="72" y="105"/>
                    <a:pt x="74" y="105"/>
                  </a:cubicBezTo>
                  <a:cubicBezTo>
                    <a:pt x="78" y="105"/>
                    <a:pt x="81" y="103"/>
                    <a:pt x="83" y="100"/>
                  </a:cubicBezTo>
                  <a:cubicBezTo>
                    <a:pt x="85" y="97"/>
                    <a:pt x="86" y="95"/>
                    <a:pt x="84" y="92"/>
                  </a:cubicBezTo>
                  <a:cubicBezTo>
                    <a:pt x="83" y="91"/>
                    <a:pt x="83" y="89"/>
                    <a:pt x="82" y="88"/>
                  </a:cubicBezTo>
                  <a:cubicBezTo>
                    <a:pt x="80" y="85"/>
                    <a:pt x="80" y="85"/>
                    <a:pt x="80" y="85"/>
                  </a:cubicBezTo>
                  <a:cubicBezTo>
                    <a:pt x="81" y="84"/>
                    <a:pt x="81" y="84"/>
                    <a:pt x="81" y="84"/>
                  </a:cubicBezTo>
                  <a:cubicBezTo>
                    <a:pt x="82" y="83"/>
                    <a:pt x="83" y="83"/>
                    <a:pt x="84" y="83"/>
                  </a:cubicBezTo>
                  <a:cubicBezTo>
                    <a:pt x="86" y="83"/>
                    <a:pt x="87" y="84"/>
                    <a:pt x="88" y="85"/>
                  </a:cubicBezTo>
                  <a:cubicBezTo>
                    <a:pt x="89" y="86"/>
                    <a:pt x="90" y="87"/>
                    <a:pt x="91" y="87"/>
                  </a:cubicBezTo>
                  <a:cubicBezTo>
                    <a:pt x="93" y="87"/>
                    <a:pt x="93" y="87"/>
                    <a:pt x="93" y="87"/>
                  </a:cubicBezTo>
                  <a:cubicBezTo>
                    <a:pt x="95" y="87"/>
                    <a:pt x="97" y="86"/>
                    <a:pt x="99" y="86"/>
                  </a:cubicBezTo>
                  <a:cubicBezTo>
                    <a:pt x="100" y="86"/>
                    <a:pt x="101" y="85"/>
                    <a:pt x="102" y="85"/>
                  </a:cubicBezTo>
                  <a:cubicBezTo>
                    <a:pt x="102" y="85"/>
                    <a:pt x="102" y="85"/>
                    <a:pt x="102" y="85"/>
                  </a:cubicBezTo>
                  <a:cubicBezTo>
                    <a:pt x="106" y="83"/>
                    <a:pt x="107" y="80"/>
                    <a:pt x="106" y="76"/>
                  </a:cubicBezTo>
                  <a:cubicBezTo>
                    <a:pt x="105" y="71"/>
                    <a:pt x="103" y="66"/>
                    <a:pt x="97" y="64"/>
                  </a:cubicBezTo>
                  <a:cubicBezTo>
                    <a:pt x="95" y="63"/>
                    <a:pt x="94" y="61"/>
                    <a:pt x="94" y="59"/>
                  </a:cubicBezTo>
                  <a:cubicBezTo>
                    <a:pt x="94" y="58"/>
                    <a:pt x="94" y="58"/>
                    <a:pt x="94" y="58"/>
                  </a:cubicBezTo>
                  <a:cubicBezTo>
                    <a:pt x="95" y="58"/>
                    <a:pt x="95" y="58"/>
                    <a:pt x="95" y="58"/>
                  </a:cubicBezTo>
                  <a:cubicBezTo>
                    <a:pt x="95" y="58"/>
                    <a:pt x="95" y="58"/>
                    <a:pt x="95" y="57"/>
                  </a:cubicBezTo>
                  <a:cubicBezTo>
                    <a:pt x="96" y="57"/>
                    <a:pt x="96" y="57"/>
                    <a:pt x="97" y="57"/>
                  </a:cubicBezTo>
                  <a:cubicBezTo>
                    <a:pt x="97" y="57"/>
                    <a:pt x="97" y="57"/>
                    <a:pt x="97" y="57"/>
                  </a:cubicBezTo>
                  <a:cubicBezTo>
                    <a:pt x="106" y="57"/>
                    <a:pt x="112" y="52"/>
                    <a:pt x="118" y="47"/>
                  </a:cubicBezTo>
                  <a:cubicBezTo>
                    <a:pt x="121" y="45"/>
                    <a:pt x="121" y="45"/>
                    <a:pt x="120" y="41"/>
                  </a:cubicBezTo>
                  <a:cubicBezTo>
                    <a:pt x="118" y="36"/>
                    <a:pt x="114" y="32"/>
                    <a:pt x="109" y="29"/>
                  </a:cubicBezTo>
                  <a:cubicBezTo>
                    <a:pt x="104" y="26"/>
                    <a:pt x="99" y="26"/>
                    <a:pt x="95" y="29"/>
                  </a:cubicBezTo>
                  <a:cubicBezTo>
                    <a:pt x="94" y="30"/>
                    <a:pt x="93" y="30"/>
                    <a:pt x="92" y="31"/>
                  </a:cubicBezTo>
                  <a:cubicBezTo>
                    <a:pt x="91" y="32"/>
                    <a:pt x="90" y="32"/>
                    <a:pt x="89" y="33"/>
                  </a:cubicBezTo>
                  <a:cubicBezTo>
                    <a:pt x="89" y="33"/>
                    <a:pt x="87" y="33"/>
                    <a:pt x="86" y="32"/>
                  </a:cubicBezTo>
                  <a:cubicBezTo>
                    <a:pt x="85" y="32"/>
                    <a:pt x="84" y="31"/>
                    <a:pt x="84" y="29"/>
                  </a:cubicBezTo>
                  <a:cubicBezTo>
                    <a:pt x="85" y="28"/>
                    <a:pt x="85" y="27"/>
                    <a:pt x="86" y="26"/>
                  </a:cubicBezTo>
                  <a:cubicBezTo>
                    <a:pt x="86" y="26"/>
                    <a:pt x="86" y="26"/>
                    <a:pt x="86" y="26"/>
                  </a:cubicBezTo>
                  <a:cubicBezTo>
                    <a:pt x="89" y="19"/>
                    <a:pt x="88" y="13"/>
                    <a:pt x="82" y="7"/>
                  </a:cubicBezTo>
                  <a:cubicBezTo>
                    <a:pt x="80" y="4"/>
                    <a:pt x="76" y="2"/>
                    <a:pt x="73" y="2"/>
                  </a:cubicBezTo>
                  <a:cubicBezTo>
                    <a:pt x="70" y="2"/>
                    <a:pt x="67" y="4"/>
                    <a:pt x="65" y="8"/>
                  </a:cubicBezTo>
                  <a:cubicBezTo>
                    <a:pt x="64" y="9"/>
                    <a:pt x="63" y="11"/>
                    <a:pt x="63" y="12"/>
                  </a:cubicBezTo>
                  <a:cubicBezTo>
                    <a:pt x="62" y="13"/>
                    <a:pt x="62" y="15"/>
                    <a:pt x="62" y="16"/>
                  </a:cubicBezTo>
                  <a:cubicBezTo>
                    <a:pt x="62" y="17"/>
                    <a:pt x="62" y="18"/>
                    <a:pt x="61" y="19"/>
                  </a:cubicBezTo>
                  <a:cubicBezTo>
                    <a:pt x="61" y="21"/>
                    <a:pt x="59" y="21"/>
                    <a:pt x="59" y="21"/>
                  </a:cubicBezTo>
                  <a:cubicBezTo>
                    <a:pt x="58" y="21"/>
                    <a:pt x="57" y="21"/>
                    <a:pt x="57" y="21"/>
                  </a:cubicBezTo>
                  <a:cubicBezTo>
                    <a:pt x="56" y="21"/>
                    <a:pt x="56" y="21"/>
                    <a:pt x="56" y="21"/>
                  </a:cubicBezTo>
                  <a:cubicBezTo>
                    <a:pt x="56" y="20"/>
                    <a:pt x="56" y="20"/>
                    <a:pt x="56" y="20"/>
                  </a:cubicBezTo>
                  <a:cubicBezTo>
                    <a:pt x="53" y="11"/>
                    <a:pt x="51" y="8"/>
                    <a:pt x="42" y="7"/>
                  </a:cubicBezTo>
                  <a:cubicBezTo>
                    <a:pt x="35" y="12"/>
                    <a:pt x="32" y="16"/>
                    <a:pt x="35" y="24"/>
                  </a:cubicBezTo>
                  <a:cubicBezTo>
                    <a:pt x="35" y="24"/>
                    <a:pt x="35" y="25"/>
                    <a:pt x="35" y="26"/>
                  </a:cubicBezTo>
                  <a:cubicBezTo>
                    <a:pt x="35" y="27"/>
                    <a:pt x="34" y="28"/>
                    <a:pt x="34" y="29"/>
                  </a:cubicBezTo>
                  <a:cubicBezTo>
                    <a:pt x="33" y="29"/>
                    <a:pt x="33" y="29"/>
                    <a:pt x="33" y="30"/>
                  </a:cubicBezTo>
                  <a:cubicBezTo>
                    <a:pt x="32" y="31"/>
                    <a:pt x="32" y="31"/>
                    <a:pt x="32" y="31"/>
                  </a:cubicBezTo>
                  <a:cubicBezTo>
                    <a:pt x="31" y="30"/>
                    <a:pt x="31" y="30"/>
                    <a:pt x="31" y="30"/>
                  </a:cubicBezTo>
                  <a:cubicBezTo>
                    <a:pt x="31" y="30"/>
                    <a:pt x="30" y="29"/>
                    <a:pt x="30" y="29"/>
                  </a:cubicBezTo>
                  <a:cubicBezTo>
                    <a:pt x="28" y="28"/>
                    <a:pt x="27" y="27"/>
                    <a:pt x="26" y="27"/>
                  </a:cubicBezTo>
                  <a:cubicBezTo>
                    <a:pt x="25" y="26"/>
                    <a:pt x="24" y="25"/>
                    <a:pt x="23" y="25"/>
                  </a:cubicBezTo>
                  <a:cubicBezTo>
                    <a:pt x="23" y="25"/>
                    <a:pt x="23" y="25"/>
                    <a:pt x="23" y="25"/>
                  </a:cubicBezTo>
                  <a:cubicBezTo>
                    <a:pt x="19" y="25"/>
                    <a:pt x="14" y="29"/>
                    <a:pt x="13" y="32"/>
                  </a:cubicBezTo>
                  <a:cubicBezTo>
                    <a:pt x="12" y="36"/>
                    <a:pt x="13" y="38"/>
                    <a:pt x="17" y="41"/>
                  </a:cubicBezTo>
                  <a:cubicBezTo>
                    <a:pt x="17" y="41"/>
                    <a:pt x="18" y="42"/>
                    <a:pt x="18" y="43"/>
                  </a:cubicBezTo>
                  <a:cubicBezTo>
                    <a:pt x="19" y="44"/>
                    <a:pt x="19" y="44"/>
                    <a:pt x="19" y="44"/>
                  </a:cubicBezTo>
                  <a:cubicBezTo>
                    <a:pt x="20" y="45"/>
                    <a:pt x="20" y="45"/>
                    <a:pt x="20" y="45"/>
                  </a:cubicBezTo>
                  <a:cubicBezTo>
                    <a:pt x="19" y="46"/>
                    <a:pt x="19" y="46"/>
                    <a:pt x="19" y="46"/>
                  </a:cubicBezTo>
                  <a:cubicBezTo>
                    <a:pt x="12" y="49"/>
                    <a:pt x="7" y="55"/>
                    <a:pt x="3" y="63"/>
                  </a:cubicBezTo>
                  <a:cubicBezTo>
                    <a:pt x="2" y="65"/>
                    <a:pt x="2" y="67"/>
                    <a:pt x="3" y="69"/>
                  </a:cubicBezTo>
                  <a:cubicBezTo>
                    <a:pt x="4" y="75"/>
                    <a:pt x="10" y="79"/>
                    <a:pt x="15" y="78"/>
                  </a:cubicBezTo>
                  <a:cubicBezTo>
                    <a:pt x="16" y="78"/>
                    <a:pt x="16" y="78"/>
                    <a:pt x="16" y="78"/>
                  </a:cubicBezTo>
                  <a:cubicBezTo>
                    <a:pt x="16" y="78"/>
                    <a:pt x="17" y="77"/>
                    <a:pt x="18" y="77"/>
                  </a:cubicBezTo>
                  <a:cubicBezTo>
                    <a:pt x="20" y="77"/>
                    <a:pt x="21" y="78"/>
                    <a:pt x="22" y="79"/>
                  </a:cubicBezTo>
                  <a:cubicBezTo>
                    <a:pt x="22" y="80"/>
                    <a:pt x="22" y="80"/>
                    <a:pt x="22" y="80"/>
                  </a:cubicBezTo>
                  <a:cubicBezTo>
                    <a:pt x="22" y="80"/>
                    <a:pt x="22" y="80"/>
                    <a:pt x="22" y="80"/>
                  </a:cubicBezTo>
                  <a:cubicBezTo>
                    <a:pt x="22" y="81"/>
                    <a:pt x="22" y="82"/>
                    <a:pt x="21" y="82"/>
                  </a:cubicBezTo>
                  <a:cubicBezTo>
                    <a:pt x="21" y="84"/>
                    <a:pt x="20" y="85"/>
                    <a:pt x="20" y="87"/>
                  </a:cubicBezTo>
                  <a:cubicBezTo>
                    <a:pt x="18" y="94"/>
                    <a:pt x="21" y="99"/>
                    <a:pt x="27" y="102"/>
                  </a:cubicBezTo>
                  <a:cubicBezTo>
                    <a:pt x="31" y="104"/>
                    <a:pt x="34" y="105"/>
                    <a:pt x="36" y="105"/>
                  </a:cubicBezTo>
                  <a:cubicBezTo>
                    <a:pt x="40" y="105"/>
                    <a:pt x="43" y="103"/>
                    <a:pt x="48" y="99"/>
                  </a:cubicBezTo>
                  <a:cubicBezTo>
                    <a:pt x="48" y="98"/>
                    <a:pt x="49" y="98"/>
                    <a:pt x="49" y="97"/>
                  </a:cubicBezTo>
                  <a:cubicBezTo>
                    <a:pt x="50" y="97"/>
                    <a:pt x="50" y="96"/>
                    <a:pt x="51" y="96"/>
                  </a:cubicBezTo>
                  <a:cubicBezTo>
                    <a:pt x="51" y="95"/>
                    <a:pt x="52" y="95"/>
                    <a:pt x="53" y="94"/>
                  </a:cubicBezTo>
                  <a:cubicBezTo>
                    <a:pt x="53" y="94"/>
                    <a:pt x="54" y="94"/>
                    <a:pt x="54" y="94"/>
                  </a:cubicBezTo>
                  <a:lnTo>
                    <a:pt x="55" y="93"/>
                  </a:lnTo>
                  <a:close/>
                  <a:moveTo>
                    <a:pt x="59" y="91"/>
                  </a:moveTo>
                  <a:cubicBezTo>
                    <a:pt x="58" y="91"/>
                    <a:pt x="57" y="90"/>
                    <a:pt x="56" y="89"/>
                  </a:cubicBezTo>
                  <a:cubicBezTo>
                    <a:pt x="56" y="89"/>
                    <a:pt x="56" y="89"/>
                    <a:pt x="56" y="89"/>
                  </a:cubicBezTo>
                  <a:cubicBezTo>
                    <a:pt x="55" y="88"/>
                    <a:pt x="55" y="87"/>
                    <a:pt x="55" y="86"/>
                  </a:cubicBezTo>
                  <a:cubicBezTo>
                    <a:pt x="55" y="84"/>
                    <a:pt x="54" y="81"/>
                    <a:pt x="54" y="78"/>
                  </a:cubicBezTo>
                  <a:cubicBezTo>
                    <a:pt x="53" y="72"/>
                    <a:pt x="53" y="72"/>
                    <a:pt x="53" y="72"/>
                  </a:cubicBezTo>
                  <a:cubicBezTo>
                    <a:pt x="53" y="71"/>
                    <a:pt x="53" y="70"/>
                    <a:pt x="53" y="70"/>
                  </a:cubicBezTo>
                  <a:cubicBezTo>
                    <a:pt x="52" y="68"/>
                    <a:pt x="50" y="67"/>
                    <a:pt x="48" y="68"/>
                  </a:cubicBezTo>
                  <a:cubicBezTo>
                    <a:pt x="46" y="70"/>
                    <a:pt x="44" y="73"/>
                    <a:pt x="42" y="76"/>
                  </a:cubicBezTo>
                  <a:cubicBezTo>
                    <a:pt x="40" y="77"/>
                    <a:pt x="40" y="77"/>
                    <a:pt x="40" y="77"/>
                  </a:cubicBezTo>
                  <a:cubicBezTo>
                    <a:pt x="40" y="78"/>
                    <a:pt x="39" y="78"/>
                    <a:pt x="39" y="79"/>
                  </a:cubicBezTo>
                  <a:cubicBezTo>
                    <a:pt x="39" y="79"/>
                    <a:pt x="39" y="80"/>
                    <a:pt x="38" y="80"/>
                  </a:cubicBezTo>
                  <a:cubicBezTo>
                    <a:pt x="38" y="81"/>
                    <a:pt x="38" y="81"/>
                    <a:pt x="38" y="81"/>
                  </a:cubicBezTo>
                  <a:cubicBezTo>
                    <a:pt x="37" y="81"/>
                    <a:pt x="37" y="81"/>
                    <a:pt x="37" y="81"/>
                  </a:cubicBezTo>
                  <a:cubicBezTo>
                    <a:pt x="35" y="80"/>
                    <a:pt x="34" y="79"/>
                    <a:pt x="33" y="78"/>
                  </a:cubicBezTo>
                  <a:cubicBezTo>
                    <a:pt x="33" y="77"/>
                    <a:pt x="33" y="76"/>
                    <a:pt x="33" y="76"/>
                  </a:cubicBezTo>
                  <a:cubicBezTo>
                    <a:pt x="34" y="74"/>
                    <a:pt x="36" y="72"/>
                    <a:pt x="37" y="70"/>
                  </a:cubicBezTo>
                  <a:cubicBezTo>
                    <a:pt x="38" y="69"/>
                    <a:pt x="38" y="68"/>
                    <a:pt x="39" y="68"/>
                  </a:cubicBezTo>
                  <a:cubicBezTo>
                    <a:pt x="40" y="66"/>
                    <a:pt x="42" y="64"/>
                    <a:pt x="43" y="61"/>
                  </a:cubicBezTo>
                  <a:cubicBezTo>
                    <a:pt x="42" y="60"/>
                    <a:pt x="41" y="59"/>
                    <a:pt x="40" y="59"/>
                  </a:cubicBezTo>
                  <a:cubicBezTo>
                    <a:pt x="39" y="59"/>
                    <a:pt x="38" y="59"/>
                    <a:pt x="38" y="59"/>
                  </a:cubicBezTo>
                  <a:cubicBezTo>
                    <a:pt x="36" y="60"/>
                    <a:pt x="33" y="60"/>
                    <a:pt x="31" y="60"/>
                  </a:cubicBezTo>
                  <a:cubicBezTo>
                    <a:pt x="30" y="61"/>
                    <a:pt x="28" y="61"/>
                    <a:pt x="26" y="61"/>
                  </a:cubicBezTo>
                  <a:cubicBezTo>
                    <a:pt x="26" y="61"/>
                    <a:pt x="26" y="61"/>
                    <a:pt x="26" y="61"/>
                  </a:cubicBezTo>
                  <a:cubicBezTo>
                    <a:pt x="25" y="61"/>
                    <a:pt x="23" y="60"/>
                    <a:pt x="23" y="59"/>
                  </a:cubicBezTo>
                  <a:cubicBezTo>
                    <a:pt x="23" y="58"/>
                    <a:pt x="23" y="56"/>
                    <a:pt x="24" y="55"/>
                  </a:cubicBezTo>
                  <a:cubicBezTo>
                    <a:pt x="25" y="54"/>
                    <a:pt x="27" y="54"/>
                    <a:pt x="28" y="54"/>
                  </a:cubicBezTo>
                  <a:cubicBezTo>
                    <a:pt x="31" y="53"/>
                    <a:pt x="34" y="53"/>
                    <a:pt x="36" y="52"/>
                  </a:cubicBezTo>
                  <a:cubicBezTo>
                    <a:pt x="37" y="52"/>
                    <a:pt x="37" y="52"/>
                    <a:pt x="38" y="52"/>
                  </a:cubicBezTo>
                  <a:cubicBezTo>
                    <a:pt x="38" y="52"/>
                    <a:pt x="39" y="52"/>
                    <a:pt x="39" y="52"/>
                  </a:cubicBezTo>
                  <a:cubicBezTo>
                    <a:pt x="40" y="52"/>
                    <a:pt x="40" y="52"/>
                    <a:pt x="41" y="52"/>
                  </a:cubicBezTo>
                  <a:cubicBezTo>
                    <a:pt x="42" y="52"/>
                    <a:pt x="43" y="52"/>
                    <a:pt x="44" y="51"/>
                  </a:cubicBezTo>
                  <a:cubicBezTo>
                    <a:pt x="44" y="49"/>
                    <a:pt x="44" y="48"/>
                    <a:pt x="43" y="47"/>
                  </a:cubicBezTo>
                  <a:cubicBezTo>
                    <a:pt x="42" y="47"/>
                    <a:pt x="42" y="46"/>
                    <a:pt x="42" y="46"/>
                  </a:cubicBezTo>
                  <a:cubicBezTo>
                    <a:pt x="41" y="44"/>
                    <a:pt x="40" y="43"/>
                    <a:pt x="38" y="41"/>
                  </a:cubicBezTo>
                  <a:cubicBezTo>
                    <a:pt x="37" y="38"/>
                    <a:pt x="37" y="38"/>
                    <a:pt x="37" y="38"/>
                  </a:cubicBezTo>
                  <a:cubicBezTo>
                    <a:pt x="37" y="38"/>
                    <a:pt x="37" y="38"/>
                    <a:pt x="37" y="38"/>
                  </a:cubicBezTo>
                  <a:cubicBezTo>
                    <a:pt x="37" y="35"/>
                    <a:pt x="39" y="35"/>
                    <a:pt x="40" y="35"/>
                  </a:cubicBezTo>
                  <a:cubicBezTo>
                    <a:pt x="41" y="35"/>
                    <a:pt x="41" y="35"/>
                    <a:pt x="42" y="36"/>
                  </a:cubicBezTo>
                  <a:cubicBezTo>
                    <a:pt x="43" y="37"/>
                    <a:pt x="45" y="38"/>
                    <a:pt x="46" y="40"/>
                  </a:cubicBezTo>
                  <a:cubicBezTo>
                    <a:pt x="48" y="42"/>
                    <a:pt x="49" y="43"/>
                    <a:pt x="51" y="45"/>
                  </a:cubicBezTo>
                  <a:cubicBezTo>
                    <a:pt x="52" y="45"/>
                    <a:pt x="52" y="45"/>
                    <a:pt x="52" y="45"/>
                  </a:cubicBezTo>
                  <a:cubicBezTo>
                    <a:pt x="52" y="44"/>
                    <a:pt x="53" y="43"/>
                    <a:pt x="53" y="43"/>
                  </a:cubicBezTo>
                  <a:cubicBezTo>
                    <a:pt x="54" y="40"/>
                    <a:pt x="54" y="38"/>
                    <a:pt x="55" y="35"/>
                  </a:cubicBezTo>
                  <a:cubicBezTo>
                    <a:pt x="55" y="34"/>
                    <a:pt x="55" y="32"/>
                    <a:pt x="55" y="31"/>
                  </a:cubicBezTo>
                  <a:cubicBezTo>
                    <a:pt x="55" y="31"/>
                    <a:pt x="55" y="31"/>
                    <a:pt x="55" y="31"/>
                  </a:cubicBezTo>
                  <a:cubicBezTo>
                    <a:pt x="56" y="29"/>
                    <a:pt x="56" y="28"/>
                    <a:pt x="57" y="27"/>
                  </a:cubicBezTo>
                  <a:cubicBezTo>
                    <a:pt x="57" y="26"/>
                    <a:pt x="58" y="26"/>
                    <a:pt x="59" y="25"/>
                  </a:cubicBezTo>
                  <a:cubicBezTo>
                    <a:pt x="59" y="25"/>
                    <a:pt x="59" y="25"/>
                    <a:pt x="60" y="25"/>
                  </a:cubicBezTo>
                  <a:cubicBezTo>
                    <a:pt x="61" y="24"/>
                    <a:pt x="61" y="24"/>
                    <a:pt x="61" y="24"/>
                  </a:cubicBezTo>
                  <a:cubicBezTo>
                    <a:pt x="61" y="25"/>
                    <a:pt x="61" y="25"/>
                    <a:pt x="61" y="25"/>
                  </a:cubicBezTo>
                  <a:cubicBezTo>
                    <a:pt x="63" y="29"/>
                    <a:pt x="62" y="33"/>
                    <a:pt x="61" y="37"/>
                  </a:cubicBezTo>
                  <a:cubicBezTo>
                    <a:pt x="61" y="37"/>
                    <a:pt x="61" y="37"/>
                    <a:pt x="61" y="37"/>
                  </a:cubicBezTo>
                  <a:cubicBezTo>
                    <a:pt x="61" y="39"/>
                    <a:pt x="60" y="41"/>
                    <a:pt x="60" y="44"/>
                  </a:cubicBezTo>
                  <a:cubicBezTo>
                    <a:pt x="60" y="44"/>
                    <a:pt x="60" y="45"/>
                    <a:pt x="60" y="46"/>
                  </a:cubicBezTo>
                  <a:cubicBezTo>
                    <a:pt x="60" y="45"/>
                    <a:pt x="60" y="45"/>
                    <a:pt x="60" y="45"/>
                  </a:cubicBezTo>
                  <a:cubicBezTo>
                    <a:pt x="61" y="44"/>
                    <a:pt x="62" y="44"/>
                    <a:pt x="63" y="43"/>
                  </a:cubicBezTo>
                  <a:cubicBezTo>
                    <a:pt x="67" y="40"/>
                    <a:pt x="67" y="40"/>
                    <a:pt x="67" y="40"/>
                  </a:cubicBezTo>
                  <a:cubicBezTo>
                    <a:pt x="71" y="38"/>
                    <a:pt x="75" y="35"/>
                    <a:pt x="78" y="33"/>
                  </a:cubicBezTo>
                  <a:cubicBezTo>
                    <a:pt x="79" y="33"/>
                    <a:pt x="80" y="32"/>
                    <a:pt x="81" y="32"/>
                  </a:cubicBezTo>
                  <a:cubicBezTo>
                    <a:pt x="82" y="32"/>
                    <a:pt x="84" y="33"/>
                    <a:pt x="85" y="36"/>
                  </a:cubicBezTo>
                  <a:cubicBezTo>
                    <a:pt x="86" y="36"/>
                    <a:pt x="86" y="36"/>
                    <a:pt x="86" y="36"/>
                  </a:cubicBezTo>
                  <a:cubicBezTo>
                    <a:pt x="85" y="37"/>
                    <a:pt x="85" y="37"/>
                    <a:pt x="85" y="37"/>
                  </a:cubicBezTo>
                  <a:cubicBezTo>
                    <a:pt x="85" y="38"/>
                    <a:pt x="83" y="39"/>
                    <a:pt x="81" y="40"/>
                  </a:cubicBezTo>
                  <a:cubicBezTo>
                    <a:pt x="81" y="40"/>
                    <a:pt x="80" y="41"/>
                    <a:pt x="79" y="41"/>
                  </a:cubicBezTo>
                  <a:cubicBezTo>
                    <a:pt x="77" y="43"/>
                    <a:pt x="75" y="44"/>
                    <a:pt x="73" y="46"/>
                  </a:cubicBezTo>
                  <a:cubicBezTo>
                    <a:pt x="71" y="47"/>
                    <a:pt x="68" y="49"/>
                    <a:pt x="66" y="51"/>
                  </a:cubicBezTo>
                  <a:cubicBezTo>
                    <a:pt x="66" y="51"/>
                    <a:pt x="65" y="52"/>
                    <a:pt x="65" y="52"/>
                  </a:cubicBezTo>
                  <a:cubicBezTo>
                    <a:pt x="65" y="52"/>
                    <a:pt x="65" y="52"/>
                    <a:pt x="65" y="53"/>
                  </a:cubicBezTo>
                  <a:cubicBezTo>
                    <a:pt x="66" y="53"/>
                    <a:pt x="67" y="53"/>
                    <a:pt x="68" y="52"/>
                  </a:cubicBezTo>
                  <a:cubicBezTo>
                    <a:pt x="69" y="52"/>
                    <a:pt x="70" y="52"/>
                    <a:pt x="70" y="52"/>
                  </a:cubicBezTo>
                  <a:cubicBezTo>
                    <a:pt x="72" y="52"/>
                    <a:pt x="73" y="52"/>
                    <a:pt x="75" y="51"/>
                  </a:cubicBezTo>
                  <a:cubicBezTo>
                    <a:pt x="78" y="51"/>
                    <a:pt x="82" y="51"/>
                    <a:pt x="86" y="51"/>
                  </a:cubicBezTo>
                  <a:cubicBezTo>
                    <a:pt x="86" y="51"/>
                    <a:pt x="86" y="51"/>
                    <a:pt x="86" y="51"/>
                  </a:cubicBezTo>
                  <a:cubicBezTo>
                    <a:pt x="89" y="51"/>
                    <a:pt x="89" y="53"/>
                    <a:pt x="89" y="56"/>
                  </a:cubicBezTo>
                  <a:cubicBezTo>
                    <a:pt x="89" y="57"/>
                    <a:pt x="89" y="57"/>
                    <a:pt x="89" y="57"/>
                  </a:cubicBezTo>
                  <a:cubicBezTo>
                    <a:pt x="89" y="57"/>
                    <a:pt x="89" y="57"/>
                    <a:pt x="89" y="57"/>
                  </a:cubicBezTo>
                  <a:cubicBezTo>
                    <a:pt x="86" y="58"/>
                    <a:pt x="83" y="58"/>
                    <a:pt x="80" y="58"/>
                  </a:cubicBezTo>
                  <a:cubicBezTo>
                    <a:pt x="76" y="58"/>
                    <a:pt x="72" y="58"/>
                    <a:pt x="68" y="61"/>
                  </a:cubicBezTo>
                  <a:cubicBezTo>
                    <a:pt x="70" y="65"/>
                    <a:pt x="72" y="68"/>
                    <a:pt x="75" y="71"/>
                  </a:cubicBezTo>
                  <a:cubicBezTo>
                    <a:pt x="77" y="73"/>
                    <a:pt x="78" y="75"/>
                    <a:pt x="79" y="77"/>
                  </a:cubicBezTo>
                  <a:cubicBezTo>
                    <a:pt x="80" y="79"/>
                    <a:pt x="80" y="79"/>
                    <a:pt x="80" y="79"/>
                  </a:cubicBezTo>
                  <a:cubicBezTo>
                    <a:pt x="81" y="80"/>
                    <a:pt x="80" y="81"/>
                    <a:pt x="80" y="82"/>
                  </a:cubicBezTo>
                  <a:cubicBezTo>
                    <a:pt x="79" y="82"/>
                    <a:pt x="77" y="83"/>
                    <a:pt x="76" y="82"/>
                  </a:cubicBezTo>
                  <a:cubicBezTo>
                    <a:pt x="76" y="82"/>
                    <a:pt x="76" y="82"/>
                    <a:pt x="76" y="82"/>
                  </a:cubicBezTo>
                  <a:cubicBezTo>
                    <a:pt x="74" y="80"/>
                    <a:pt x="72" y="79"/>
                    <a:pt x="70" y="76"/>
                  </a:cubicBezTo>
                  <a:cubicBezTo>
                    <a:pt x="69" y="75"/>
                    <a:pt x="67" y="73"/>
                    <a:pt x="66" y="71"/>
                  </a:cubicBezTo>
                  <a:cubicBezTo>
                    <a:pt x="65" y="70"/>
                    <a:pt x="64" y="68"/>
                    <a:pt x="63" y="67"/>
                  </a:cubicBezTo>
                  <a:cubicBezTo>
                    <a:pt x="63" y="67"/>
                    <a:pt x="62" y="66"/>
                    <a:pt x="61" y="66"/>
                  </a:cubicBezTo>
                  <a:cubicBezTo>
                    <a:pt x="61" y="66"/>
                    <a:pt x="61" y="66"/>
                    <a:pt x="61" y="66"/>
                  </a:cubicBezTo>
                  <a:cubicBezTo>
                    <a:pt x="60" y="72"/>
                    <a:pt x="60" y="77"/>
                    <a:pt x="62" y="83"/>
                  </a:cubicBezTo>
                  <a:cubicBezTo>
                    <a:pt x="62" y="85"/>
                    <a:pt x="62" y="86"/>
                    <a:pt x="62" y="88"/>
                  </a:cubicBezTo>
                  <a:cubicBezTo>
                    <a:pt x="62" y="89"/>
                    <a:pt x="60" y="91"/>
                    <a:pt x="59" y="91"/>
                  </a:cubicBezTo>
                  <a:cubicBezTo>
                    <a:pt x="59" y="91"/>
                    <a:pt x="59" y="91"/>
                    <a:pt x="59" y="91"/>
                  </a:cubicBezTo>
                  <a:close/>
                  <a:moveTo>
                    <a:pt x="50" y="65"/>
                  </a:moveTo>
                  <a:cubicBezTo>
                    <a:pt x="52" y="65"/>
                    <a:pt x="54" y="67"/>
                    <a:pt x="55" y="69"/>
                  </a:cubicBezTo>
                  <a:cubicBezTo>
                    <a:pt x="55" y="70"/>
                    <a:pt x="55" y="71"/>
                    <a:pt x="55" y="72"/>
                  </a:cubicBezTo>
                  <a:cubicBezTo>
                    <a:pt x="56" y="78"/>
                    <a:pt x="56" y="78"/>
                    <a:pt x="56" y="78"/>
                  </a:cubicBezTo>
                  <a:cubicBezTo>
                    <a:pt x="56" y="81"/>
                    <a:pt x="57" y="83"/>
                    <a:pt x="57" y="86"/>
                  </a:cubicBezTo>
                  <a:cubicBezTo>
                    <a:pt x="57" y="87"/>
                    <a:pt x="57" y="87"/>
                    <a:pt x="57" y="87"/>
                  </a:cubicBezTo>
                  <a:cubicBezTo>
                    <a:pt x="58" y="88"/>
                    <a:pt x="58" y="88"/>
                    <a:pt x="58" y="88"/>
                  </a:cubicBezTo>
                  <a:cubicBezTo>
                    <a:pt x="58" y="88"/>
                    <a:pt x="59" y="89"/>
                    <a:pt x="59" y="89"/>
                  </a:cubicBezTo>
                  <a:cubicBezTo>
                    <a:pt x="59" y="89"/>
                    <a:pt x="60" y="88"/>
                    <a:pt x="60" y="87"/>
                  </a:cubicBezTo>
                  <a:cubicBezTo>
                    <a:pt x="60" y="86"/>
                    <a:pt x="60" y="85"/>
                    <a:pt x="60" y="84"/>
                  </a:cubicBezTo>
                  <a:cubicBezTo>
                    <a:pt x="58" y="77"/>
                    <a:pt x="58" y="71"/>
                    <a:pt x="59" y="65"/>
                  </a:cubicBezTo>
                  <a:cubicBezTo>
                    <a:pt x="59" y="64"/>
                    <a:pt x="59" y="64"/>
                    <a:pt x="59" y="64"/>
                  </a:cubicBezTo>
                  <a:cubicBezTo>
                    <a:pt x="60" y="64"/>
                    <a:pt x="60" y="64"/>
                    <a:pt x="60" y="64"/>
                  </a:cubicBezTo>
                  <a:cubicBezTo>
                    <a:pt x="61" y="64"/>
                    <a:pt x="61" y="64"/>
                    <a:pt x="62" y="64"/>
                  </a:cubicBezTo>
                  <a:cubicBezTo>
                    <a:pt x="63" y="65"/>
                    <a:pt x="64" y="65"/>
                    <a:pt x="64" y="66"/>
                  </a:cubicBezTo>
                  <a:cubicBezTo>
                    <a:pt x="66" y="67"/>
                    <a:pt x="67" y="69"/>
                    <a:pt x="68" y="70"/>
                  </a:cubicBezTo>
                  <a:cubicBezTo>
                    <a:pt x="69" y="72"/>
                    <a:pt x="70" y="74"/>
                    <a:pt x="71" y="75"/>
                  </a:cubicBezTo>
                  <a:cubicBezTo>
                    <a:pt x="73" y="77"/>
                    <a:pt x="75" y="79"/>
                    <a:pt x="77" y="80"/>
                  </a:cubicBezTo>
                  <a:cubicBezTo>
                    <a:pt x="77" y="81"/>
                    <a:pt x="77" y="81"/>
                    <a:pt x="77" y="81"/>
                  </a:cubicBezTo>
                  <a:cubicBezTo>
                    <a:pt x="78" y="81"/>
                    <a:pt x="78" y="80"/>
                    <a:pt x="79" y="80"/>
                  </a:cubicBezTo>
                  <a:cubicBezTo>
                    <a:pt x="79" y="80"/>
                    <a:pt x="79" y="80"/>
                    <a:pt x="79" y="80"/>
                  </a:cubicBezTo>
                  <a:cubicBezTo>
                    <a:pt x="78" y="78"/>
                    <a:pt x="78" y="78"/>
                    <a:pt x="78" y="78"/>
                  </a:cubicBezTo>
                  <a:cubicBezTo>
                    <a:pt x="76" y="76"/>
                    <a:pt x="75" y="74"/>
                    <a:pt x="74" y="72"/>
                  </a:cubicBezTo>
                  <a:cubicBezTo>
                    <a:pt x="71" y="69"/>
                    <a:pt x="68" y="65"/>
                    <a:pt x="66" y="61"/>
                  </a:cubicBezTo>
                  <a:cubicBezTo>
                    <a:pt x="66" y="60"/>
                    <a:pt x="66" y="60"/>
                    <a:pt x="66" y="60"/>
                  </a:cubicBezTo>
                  <a:cubicBezTo>
                    <a:pt x="66" y="60"/>
                    <a:pt x="66" y="60"/>
                    <a:pt x="66" y="60"/>
                  </a:cubicBezTo>
                  <a:cubicBezTo>
                    <a:pt x="71" y="57"/>
                    <a:pt x="75" y="56"/>
                    <a:pt x="80" y="56"/>
                  </a:cubicBezTo>
                  <a:cubicBezTo>
                    <a:pt x="82" y="56"/>
                    <a:pt x="85" y="56"/>
                    <a:pt x="87" y="55"/>
                  </a:cubicBezTo>
                  <a:cubicBezTo>
                    <a:pt x="87" y="53"/>
                    <a:pt x="87" y="53"/>
                    <a:pt x="86" y="53"/>
                  </a:cubicBezTo>
                  <a:cubicBezTo>
                    <a:pt x="82" y="53"/>
                    <a:pt x="78" y="53"/>
                    <a:pt x="75" y="53"/>
                  </a:cubicBezTo>
                  <a:cubicBezTo>
                    <a:pt x="73" y="54"/>
                    <a:pt x="72" y="54"/>
                    <a:pt x="70" y="54"/>
                  </a:cubicBezTo>
                  <a:cubicBezTo>
                    <a:pt x="70" y="54"/>
                    <a:pt x="69" y="54"/>
                    <a:pt x="69" y="54"/>
                  </a:cubicBezTo>
                  <a:cubicBezTo>
                    <a:pt x="67" y="55"/>
                    <a:pt x="65" y="55"/>
                    <a:pt x="64" y="54"/>
                  </a:cubicBezTo>
                  <a:cubicBezTo>
                    <a:pt x="63" y="53"/>
                    <a:pt x="63" y="53"/>
                    <a:pt x="63" y="53"/>
                  </a:cubicBezTo>
                  <a:cubicBezTo>
                    <a:pt x="63" y="53"/>
                    <a:pt x="63" y="53"/>
                    <a:pt x="63" y="53"/>
                  </a:cubicBezTo>
                  <a:cubicBezTo>
                    <a:pt x="63" y="53"/>
                    <a:pt x="63" y="52"/>
                    <a:pt x="63" y="52"/>
                  </a:cubicBezTo>
                  <a:cubicBezTo>
                    <a:pt x="64" y="51"/>
                    <a:pt x="64" y="50"/>
                    <a:pt x="64" y="50"/>
                  </a:cubicBezTo>
                  <a:cubicBezTo>
                    <a:pt x="67" y="48"/>
                    <a:pt x="70" y="46"/>
                    <a:pt x="72" y="44"/>
                  </a:cubicBezTo>
                  <a:cubicBezTo>
                    <a:pt x="74" y="43"/>
                    <a:pt x="76" y="41"/>
                    <a:pt x="78" y="40"/>
                  </a:cubicBezTo>
                  <a:cubicBezTo>
                    <a:pt x="79" y="39"/>
                    <a:pt x="80" y="39"/>
                    <a:pt x="81" y="38"/>
                  </a:cubicBezTo>
                  <a:cubicBezTo>
                    <a:pt x="82" y="38"/>
                    <a:pt x="83" y="37"/>
                    <a:pt x="83" y="36"/>
                  </a:cubicBezTo>
                  <a:cubicBezTo>
                    <a:pt x="83" y="35"/>
                    <a:pt x="82" y="34"/>
                    <a:pt x="81" y="34"/>
                  </a:cubicBezTo>
                  <a:cubicBezTo>
                    <a:pt x="81" y="34"/>
                    <a:pt x="80" y="34"/>
                    <a:pt x="79" y="35"/>
                  </a:cubicBezTo>
                  <a:cubicBezTo>
                    <a:pt x="76" y="37"/>
                    <a:pt x="72" y="40"/>
                    <a:pt x="68" y="42"/>
                  </a:cubicBezTo>
                  <a:cubicBezTo>
                    <a:pt x="65" y="45"/>
                    <a:pt x="65" y="45"/>
                    <a:pt x="65" y="45"/>
                  </a:cubicBezTo>
                  <a:cubicBezTo>
                    <a:pt x="64" y="45"/>
                    <a:pt x="63" y="46"/>
                    <a:pt x="61" y="47"/>
                  </a:cubicBezTo>
                  <a:cubicBezTo>
                    <a:pt x="57" y="50"/>
                    <a:pt x="57" y="50"/>
                    <a:pt x="57" y="50"/>
                  </a:cubicBezTo>
                  <a:cubicBezTo>
                    <a:pt x="57" y="48"/>
                    <a:pt x="57" y="48"/>
                    <a:pt x="57" y="48"/>
                  </a:cubicBezTo>
                  <a:cubicBezTo>
                    <a:pt x="58" y="46"/>
                    <a:pt x="58" y="45"/>
                    <a:pt x="58" y="43"/>
                  </a:cubicBezTo>
                  <a:cubicBezTo>
                    <a:pt x="58" y="41"/>
                    <a:pt x="59" y="39"/>
                    <a:pt x="59" y="36"/>
                  </a:cubicBezTo>
                  <a:cubicBezTo>
                    <a:pt x="59" y="36"/>
                    <a:pt x="59" y="36"/>
                    <a:pt x="59" y="36"/>
                  </a:cubicBezTo>
                  <a:cubicBezTo>
                    <a:pt x="60" y="33"/>
                    <a:pt x="61" y="30"/>
                    <a:pt x="60" y="27"/>
                  </a:cubicBezTo>
                  <a:cubicBezTo>
                    <a:pt x="60" y="27"/>
                    <a:pt x="60" y="27"/>
                    <a:pt x="60" y="27"/>
                  </a:cubicBezTo>
                  <a:cubicBezTo>
                    <a:pt x="59" y="27"/>
                    <a:pt x="58" y="27"/>
                    <a:pt x="58" y="28"/>
                  </a:cubicBezTo>
                  <a:cubicBezTo>
                    <a:pt x="58" y="29"/>
                    <a:pt x="58" y="30"/>
                    <a:pt x="57" y="31"/>
                  </a:cubicBezTo>
                  <a:cubicBezTo>
                    <a:pt x="57" y="31"/>
                    <a:pt x="57" y="31"/>
                    <a:pt x="57" y="31"/>
                  </a:cubicBezTo>
                  <a:cubicBezTo>
                    <a:pt x="57" y="33"/>
                    <a:pt x="57" y="34"/>
                    <a:pt x="56" y="36"/>
                  </a:cubicBezTo>
                  <a:cubicBezTo>
                    <a:pt x="56" y="38"/>
                    <a:pt x="56" y="41"/>
                    <a:pt x="55" y="43"/>
                  </a:cubicBezTo>
                  <a:cubicBezTo>
                    <a:pt x="55" y="44"/>
                    <a:pt x="54" y="45"/>
                    <a:pt x="53" y="46"/>
                  </a:cubicBezTo>
                  <a:cubicBezTo>
                    <a:pt x="53" y="46"/>
                    <a:pt x="53" y="47"/>
                    <a:pt x="53" y="47"/>
                  </a:cubicBezTo>
                  <a:cubicBezTo>
                    <a:pt x="52" y="48"/>
                    <a:pt x="52" y="48"/>
                    <a:pt x="52" y="48"/>
                  </a:cubicBezTo>
                  <a:cubicBezTo>
                    <a:pt x="51" y="47"/>
                    <a:pt x="51" y="47"/>
                    <a:pt x="51" y="47"/>
                  </a:cubicBezTo>
                  <a:cubicBezTo>
                    <a:pt x="48" y="45"/>
                    <a:pt x="46" y="43"/>
                    <a:pt x="45" y="41"/>
                  </a:cubicBezTo>
                  <a:cubicBezTo>
                    <a:pt x="43" y="40"/>
                    <a:pt x="42" y="39"/>
                    <a:pt x="41" y="37"/>
                  </a:cubicBezTo>
                  <a:cubicBezTo>
                    <a:pt x="40" y="37"/>
                    <a:pt x="40" y="37"/>
                    <a:pt x="40" y="37"/>
                  </a:cubicBezTo>
                  <a:cubicBezTo>
                    <a:pt x="39" y="37"/>
                    <a:pt x="39" y="37"/>
                    <a:pt x="39" y="38"/>
                  </a:cubicBezTo>
                  <a:cubicBezTo>
                    <a:pt x="40" y="40"/>
                    <a:pt x="40" y="40"/>
                    <a:pt x="40" y="40"/>
                  </a:cubicBezTo>
                  <a:cubicBezTo>
                    <a:pt x="41" y="42"/>
                    <a:pt x="42" y="43"/>
                    <a:pt x="44" y="45"/>
                  </a:cubicBezTo>
                  <a:cubicBezTo>
                    <a:pt x="44" y="45"/>
                    <a:pt x="44" y="46"/>
                    <a:pt x="44" y="46"/>
                  </a:cubicBezTo>
                  <a:cubicBezTo>
                    <a:pt x="45" y="47"/>
                    <a:pt x="47" y="49"/>
                    <a:pt x="46" y="51"/>
                  </a:cubicBezTo>
                  <a:cubicBezTo>
                    <a:pt x="45" y="54"/>
                    <a:pt x="42" y="54"/>
                    <a:pt x="41" y="54"/>
                  </a:cubicBezTo>
                  <a:cubicBezTo>
                    <a:pt x="40" y="54"/>
                    <a:pt x="40" y="54"/>
                    <a:pt x="40" y="54"/>
                  </a:cubicBezTo>
                  <a:cubicBezTo>
                    <a:pt x="39" y="54"/>
                    <a:pt x="38" y="54"/>
                    <a:pt x="38" y="54"/>
                  </a:cubicBezTo>
                  <a:cubicBezTo>
                    <a:pt x="37" y="54"/>
                    <a:pt x="37" y="54"/>
                    <a:pt x="36" y="54"/>
                  </a:cubicBezTo>
                  <a:cubicBezTo>
                    <a:pt x="34" y="54"/>
                    <a:pt x="31" y="55"/>
                    <a:pt x="28" y="56"/>
                  </a:cubicBezTo>
                  <a:cubicBezTo>
                    <a:pt x="27" y="56"/>
                    <a:pt x="26" y="56"/>
                    <a:pt x="25" y="57"/>
                  </a:cubicBezTo>
                  <a:cubicBezTo>
                    <a:pt x="25" y="57"/>
                    <a:pt x="25" y="58"/>
                    <a:pt x="25" y="59"/>
                  </a:cubicBezTo>
                  <a:cubicBezTo>
                    <a:pt x="25" y="59"/>
                    <a:pt x="25" y="59"/>
                    <a:pt x="25" y="59"/>
                  </a:cubicBezTo>
                  <a:cubicBezTo>
                    <a:pt x="25" y="59"/>
                    <a:pt x="26" y="59"/>
                    <a:pt x="26" y="59"/>
                  </a:cubicBezTo>
                  <a:cubicBezTo>
                    <a:pt x="28" y="59"/>
                    <a:pt x="29" y="59"/>
                    <a:pt x="31" y="58"/>
                  </a:cubicBezTo>
                  <a:cubicBezTo>
                    <a:pt x="33" y="58"/>
                    <a:pt x="35" y="58"/>
                    <a:pt x="38" y="58"/>
                  </a:cubicBezTo>
                  <a:cubicBezTo>
                    <a:pt x="38" y="57"/>
                    <a:pt x="39" y="57"/>
                    <a:pt x="40" y="57"/>
                  </a:cubicBezTo>
                  <a:cubicBezTo>
                    <a:pt x="41" y="57"/>
                    <a:pt x="44" y="58"/>
                    <a:pt x="45" y="61"/>
                  </a:cubicBezTo>
                  <a:cubicBezTo>
                    <a:pt x="45" y="61"/>
                    <a:pt x="45" y="61"/>
                    <a:pt x="45" y="61"/>
                  </a:cubicBezTo>
                  <a:cubicBezTo>
                    <a:pt x="45" y="62"/>
                    <a:pt x="45" y="62"/>
                    <a:pt x="45" y="62"/>
                  </a:cubicBezTo>
                  <a:cubicBezTo>
                    <a:pt x="44" y="65"/>
                    <a:pt x="42" y="67"/>
                    <a:pt x="40" y="69"/>
                  </a:cubicBezTo>
                  <a:cubicBezTo>
                    <a:pt x="40" y="70"/>
                    <a:pt x="39" y="70"/>
                    <a:pt x="39" y="71"/>
                  </a:cubicBezTo>
                  <a:cubicBezTo>
                    <a:pt x="37" y="73"/>
                    <a:pt x="36" y="75"/>
                    <a:pt x="35" y="76"/>
                  </a:cubicBezTo>
                  <a:cubicBezTo>
                    <a:pt x="35" y="77"/>
                    <a:pt x="35" y="77"/>
                    <a:pt x="35" y="77"/>
                  </a:cubicBezTo>
                  <a:cubicBezTo>
                    <a:pt x="35" y="77"/>
                    <a:pt x="35" y="78"/>
                    <a:pt x="37" y="78"/>
                  </a:cubicBezTo>
                  <a:cubicBezTo>
                    <a:pt x="37" y="78"/>
                    <a:pt x="37" y="78"/>
                    <a:pt x="37" y="78"/>
                  </a:cubicBezTo>
                  <a:cubicBezTo>
                    <a:pt x="38" y="77"/>
                    <a:pt x="38" y="76"/>
                    <a:pt x="39" y="76"/>
                  </a:cubicBezTo>
                  <a:cubicBezTo>
                    <a:pt x="40" y="74"/>
                    <a:pt x="40" y="74"/>
                    <a:pt x="40" y="74"/>
                  </a:cubicBezTo>
                  <a:cubicBezTo>
                    <a:pt x="42" y="72"/>
                    <a:pt x="45" y="69"/>
                    <a:pt x="47" y="67"/>
                  </a:cubicBezTo>
                  <a:cubicBezTo>
                    <a:pt x="48" y="66"/>
                    <a:pt x="49" y="65"/>
                    <a:pt x="50" y="6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1" name="Freeform 265"/>
            <p:cNvSpPr>
              <a:spLocks noEditPoints="1"/>
            </p:cNvSpPr>
            <p:nvPr/>
          </p:nvSpPr>
          <p:spPr bwMode="auto">
            <a:xfrm>
              <a:off x="10476368" y="1438869"/>
              <a:ext cx="159789" cy="161892"/>
            </a:xfrm>
            <a:custGeom>
              <a:avLst/>
              <a:gdLst>
                <a:gd name="T0" fmla="*/ 36 w 64"/>
                <a:gd name="T1" fmla="*/ 40 h 65"/>
                <a:gd name="T2" fmla="*/ 37 w 64"/>
                <a:gd name="T3" fmla="*/ 58 h 65"/>
                <a:gd name="T4" fmla="*/ 37 w 64"/>
                <a:gd name="T5" fmla="*/ 63 h 65"/>
                <a:gd name="T6" fmla="*/ 35 w 64"/>
                <a:gd name="T7" fmla="*/ 65 h 65"/>
                <a:gd name="T8" fmla="*/ 32 w 64"/>
                <a:gd name="T9" fmla="*/ 63 h 65"/>
                <a:gd name="T10" fmla="*/ 32 w 64"/>
                <a:gd name="T11" fmla="*/ 61 h 65"/>
                <a:gd name="T12" fmla="*/ 30 w 64"/>
                <a:gd name="T13" fmla="*/ 48 h 65"/>
                <a:gd name="T14" fmla="*/ 30 w 64"/>
                <a:gd name="T15" fmla="*/ 44 h 65"/>
                <a:gd name="T16" fmla="*/ 24 w 64"/>
                <a:gd name="T17" fmla="*/ 42 h 65"/>
                <a:gd name="T18" fmla="*/ 16 w 64"/>
                <a:gd name="T19" fmla="*/ 51 h 65"/>
                <a:gd name="T20" fmla="*/ 14 w 64"/>
                <a:gd name="T21" fmla="*/ 55 h 65"/>
                <a:gd name="T22" fmla="*/ 10 w 64"/>
                <a:gd name="T23" fmla="*/ 51 h 65"/>
                <a:gd name="T24" fmla="*/ 14 w 64"/>
                <a:gd name="T25" fmla="*/ 45 h 65"/>
                <a:gd name="T26" fmla="*/ 20 w 64"/>
                <a:gd name="T27" fmla="*/ 36 h 65"/>
                <a:gd name="T28" fmla="*/ 14 w 64"/>
                <a:gd name="T29" fmla="*/ 34 h 65"/>
                <a:gd name="T30" fmla="*/ 2 w 64"/>
                <a:gd name="T31" fmla="*/ 35 h 65"/>
                <a:gd name="T32" fmla="*/ 0 w 64"/>
                <a:gd name="T33" fmla="*/ 34 h 65"/>
                <a:gd name="T34" fmla="*/ 1 w 64"/>
                <a:gd name="T35" fmla="*/ 31 h 65"/>
                <a:gd name="T36" fmla="*/ 4 w 64"/>
                <a:gd name="T37" fmla="*/ 30 h 65"/>
                <a:gd name="T38" fmla="*/ 12 w 64"/>
                <a:gd name="T39" fmla="*/ 28 h 65"/>
                <a:gd name="T40" fmla="*/ 16 w 64"/>
                <a:gd name="T41" fmla="*/ 28 h 65"/>
                <a:gd name="T42" fmla="*/ 21 w 64"/>
                <a:gd name="T43" fmla="*/ 26 h 65"/>
                <a:gd name="T44" fmla="*/ 19 w 64"/>
                <a:gd name="T45" fmla="*/ 21 h 65"/>
                <a:gd name="T46" fmla="*/ 14 w 64"/>
                <a:gd name="T47" fmla="*/ 13 h 65"/>
                <a:gd name="T48" fmla="*/ 17 w 64"/>
                <a:gd name="T49" fmla="*/ 12 h 65"/>
                <a:gd name="T50" fmla="*/ 28 w 64"/>
                <a:gd name="T51" fmla="*/ 22 h 65"/>
                <a:gd name="T52" fmla="*/ 30 w 64"/>
                <a:gd name="T53" fmla="*/ 18 h 65"/>
                <a:gd name="T54" fmla="*/ 32 w 64"/>
                <a:gd name="T55" fmla="*/ 6 h 65"/>
                <a:gd name="T56" fmla="*/ 33 w 64"/>
                <a:gd name="T57" fmla="*/ 2 h 65"/>
                <a:gd name="T58" fmla="*/ 36 w 64"/>
                <a:gd name="T59" fmla="*/ 0 h 65"/>
                <a:gd name="T60" fmla="*/ 36 w 64"/>
                <a:gd name="T61" fmla="*/ 12 h 65"/>
                <a:gd name="T62" fmla="*/ 34 w 64"/>
                <a:gd name="T63" fmla="*/ 23 h 65"/>
                <a:gd name="T64" fmla="*/ 40 w 64"/>
                <a:gd name="T65" fmla="*/ 19 h 65"/>
                <a:gd name="T66" fmla="*/ 55 w 64"/>
                <a:gd name="T67" fmla="*/ 9 h 65"/>
                <a:gd name="T68" fmla="*/ 61 w 64"/>
                <a:gd name="T69" fmla="*/ 11 h 65"/>
                <a:gd name="T70" fmla="*/ 55 w 64"/>
                <a:gd name="T71" fmla="*/ 15 h 65"/>
                <a:gd name="T72" fmla="*/ 41 w 64"/>
                <a:gd name="T73" fmla="*/ 25 h 65"/>
                <a:gd name="T74" fmla="*/ 40 w 64"/>
                <a:gd name="T75" fmla="*/ 28 h 65"/>
                <a:gd name="T76" fmla="*/ 46 w 64"/>
                <a:gd name="T77" fmla="*/ 28 h 65"/>
                <a:gd name="T78" fmla="*/ 62 w 64"/>
                <a:gd name="T79" fmla="*/ 27 h 65"/>
                <a:gd name="T80" fmla="*/ 64 w 64"/>
                <a:gd name="T81" fmla="*/ 31 h 65"/>
                <a:gd name="T82" fmla="*/ 43 w 64"/>
                <a:gd name="T83" fmla="*/ 35 h 65"/>
                <a:gd name="T84" fmla="*/ 50 w 64"/>
                <a:gd name="T85" fmla="*/ 47 h 65"/>
                <a:gd name="T86" fmla="*/ 56 w 64"/>
                <a:gd name="T87" fmla="*/ 54 h 65"/>
                <a:gd name="T88" fmla="*/ 55 w 64"/>
                <a:gd name="T89" fmla="*/ 56 h 65"/>
                <a:gd name="T90" fmla="*/ 53 w 64"/>
                <a:gd name="T91" fmla="*/ 57 h 65"/>
                <a:gd name="T92" fmla="*/ 47 w 64"/>
                <a:gd name="T93" fmla="*/ 51 h 65"/>
                <a:gd name="T94" fmla="*/ 40 w 64"/>
                <a:gd name="T95" fmla="*/ 41 h 65"/>
                <a:gd name="T96" fmla="*/ 36 w 64"/>
                <a:gd name="T97" fmla="*/ 40 h 65"/>
                <a:gd name="T98" fmla="*/ 26 w 64"/>
                <a:gd name="T99" fmla="*/ 28 h 65"/>
                <a:gd name="T100" fmla="*/ 26 w 64"/>
                <a:gd name="T101" fmla="*/ 32 h 65"/>
                <a:gd name="T102" fmla="*/ 27 w 64"/>
                <a:gd name="T103" fmla="*/ 34 h 65"/>
                <a:gd name="T104" fmla="*/ 31 w 64"/>
                <a:gd name="T105" fmla="*/ 35 h 65"/>
                <a:gd name="T106" fmla="*/ 35 w 64"/>
                <a:gd name="T107" fmla="*/ 31 h 65"/>
                <a:gd name="T108" fmla="*/ 32 w 64"/>
                <a:gd name="T109" fmla="*/ 29 h 65"/>
                <a:gd name="T110" fmla="*/ 26 w 64"/>
                <a:gd name="T111" fmla="*/ 28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4" h="65">
                  <a:moveTo>
                    <a:pt x="36" y="40"/>
                  </a:moveTo>
                  <a:cubicBezTo>
                    <a:pt x="35" y="47"/>
                    <a:pt x="35" y="52"/>
                    <a:pt x="37" y="58"/>
                  </a:cubicBezTo>
                  <a:cubicBezTo>
                    <a:pt x="37" y="60"/>
                    <a:pt x="37" y="61"/>
                    <a:pt x="37" y="63"/>
                  </a:cubicBezTo>
                  <a:cubicBezTo>
                    <a:pt x="37" y="63"/>
                    <a:pt x="36" y="65"/>
                    <a:pt x="35" y="65"/>
                  </a:cubicBezTo>
                  <a:cubicBezTo>
                    <a:pt x="34" y="65"/>
                    <a:pt x="33" y="64"/>
                    <a:pt x="32" y="63"/>
                  </a:cubicBezTo>
                  <a:cubicBezTo>
                    <a:pt x="32" y="62"/>
                    <a:pt x="32" y="62"/>
                    <a:pt x="32" y="61"/>
                  </a:cubicBezTo>
                  <a:cubicBezTo>
                    <a:pt x="31" y="57"/>
                    <a:pt x="31" y="52"/>
                    <a:pt x="30" y="48"/>
                  </a:cubicBezTo>
                  <a:cubicBezTo>
                    <a:pt x="30" y="47"/>
                    <a:pt x="30" y="45"/>
                    <a:pt x="30" y="44"/>
                  </a:cubicBezTo>
                  <a:cubicBezTo>
                    <a:pt x="29" y="42"/>
                    <a:pt x="26" y="40"/>
                    <a:pt x="24" y="42"/>
                  </a:cubicBezTo>
                  <a:cubicBezTo>
                    <a:pt x="21" y="45"/>
                    <a:pt x="18" y="48"/>
                    <a:pt x="16" y="51"/>
                  </a:cubicBezTo>
                  <a:cubicBezTo>
                    <a:pt x="15" y="52"/>
                    <a:pt x="14" y="54"/>
                    <a:pt x="14" y="55"/>
                  </a:cubicBezTo>
                  <a:cubicBezTo>
                    <a:pt x="10" y="54"/>
                    <a:pt x="9" y="53"/>
                    <a:pt x="10" y="51"/>
                  </a:cubicBezTo>
                  <a:cubicBezTo>
                    <a:pt x="11" y="49"/>
                    <a:pt x="13" y="47"/>
                    <a:pt x="14" y="45"/>
                  </a:cubicBezTo>
                  <a:cubicBezTo>
                    <a:pt x="16" y="42"/>
                    <a:pt x="19" y="40"/>
                    <a:pt x="20" y="36"/>
                  </a:cubicBezTo>
                  <a:cubicBezTo>
                    <a:pt x="19" y="33"/>
                    <a:pt x="16" y="33"/>
                    <a:pt x="14" y="34"/>
                  </a:cubicBezTo>
                  <a:cubicBezTo>
                    <a:pt x="10" y="34"/>
                    <a:pt x="6" y="35"/>
                    <a:pt x="2" y="35"/>
                  </a:cubicBezTo>
                  <a:cubicBezTo>
                    <a:pt x="1" y="35"/>
                    <a:pt x="0" y="34"/>
                    <a:pt x="0" y="34"/>
                  </a:cubicBezTo>
                  <a:cubicBezTo>
                    <a:pt x="0" y="33"/>
                    <a:pt x="0" y="32"/>
                    <a:pt x="1" y="31"/>
                  </a:cubicBezTo>
                  <a:cubicBezTo>
                    <a:pt x="1" y="30"/>
                    <a:pt x="3" y="30"/>
                    <a:pt x="4" y="30"/>
                  </a:cubicBezTo>
                  <a:cubicBezTo>
                    <a:pt x="7" y="29"/>
                    <a:pt x="9" y="29"/>
                    <a:pt x="12" y="28"/>
                  </a:cubicBezTo>
                  <a:cubicBezTo>
                    <a:pt x="13" y="28"/>
                    <a:pt x="14" y="28"/>
                    <a:pt x="16" y="28"/>
                  </a:cubicBezTo>
                  <a:cubicBezTo>
                    <a:pt x="17" y="28"/>
                    <a:pt x="20" y="28"/>
                    <a:pt x="21" y="26"/>
                  </a:cubicBezTo>
                  <a:cubicBezTo>
                    <a:pt x="22" y="24"/>
                    <a:pt x="20" y="22"/>
                    <a:pt x="19" y="21"/>
                  </a:cubicBezTo>
                  <a:cubicBezTo>
                    <a:pt x="17" y="18"/>
                    <a:pt x="15" y="16"/>
                    <a:pt x="14" y="13"/>
                  </a:cubicBezTo>
                  <a:cubicBezTo>
                    <a:pt x="14" y="11"/>
                    <a:pt x="16" y="10"/>
                    <a:pt x="17" y="12"/>
                  </a:cubicBezTo>
                  <a:cubicBezTo>
                    <a:pt x="21" y="15"/>
                    <a:pt x="23" y="18"/>
                    <a:pt x="28" y="22"/>
                  </a:cubicBezTo>
                  <a:cubicBezTo>
                    <a:pt x="29" y="20"/>
                    <a:pt x="30" y="19"/>
                    <a:pt x="30" y="18"/>
                  </a:cubicBezTo>
                  <a:cubicBezTo>
                    <a:pt x="31" y="14"/>
                    <a:pt x="31" y="10"/>
                    <a:pt x="32" y="6"/>
                  </a:cubicBezTo>
                  <a:cubicBezTo>
                    <a:pt x="33" y="5"/>
                    <a:pt x="33" y="3"/>
                    <a:pt x="33" y="2"/>
                  </a:cubicBezTo>
                  <a:cubicBezTo>
                    <a:pt x="34" y="1"/>
                    <a:pt x="35" y="1"/>
                    <a:pt x="36" y="0"/>
                  </a:cubicBezTo>
                  <a:cubicBezTo>
                    <a:pt x="38" y="5"/>
                    <a:pt x="37" y="8"/>
                    <a:pt x="36" y="12"/>
                  </a:cubicBezTo>
                  <a:cubicBezTo>
                    <a:pt x="36" y="15"/>
                    <a:pt x="35" y="18"/>
                    <a:pt x="34" y="23"/>
                  </a:cubicBezTo>
                  <a:cubicBezTo>
                    <a:pt x="37" y="21"/>
                    <a:pt x="38" y="20"/>
                    <a:pt x="40" y="19"/>
                  </a:cubicBezTo>
                  <a:cubicBezTo>
                    <a:pt x="45" y="16"/>
                    <a:pt x="50" y="12"/>
                    <a:pt x="55" y="9"/>
                  </a:cubicBezTo>
                  <a:cubicBezTo>
                    <a:pt x="57" y="8"/>
                    <a:pt x="59" y="8"/>
                    <a:pt x="61" y="11"/>
                  </a:cubicBezTo>
                  <a:cubicBezTo>
                    <a:pt x="59" y="13"/>
                    <a:pt x="57" y="14"/>
                    <a:pt x="55" y="15"/>
                  </a:cubicBezTo>
                  <a:cubicBezTo>
                    <a:pt x="50" y="19"/>
                    <a:pt x="46" y="22"/>
                    <a:pt x="41" y="25"/>
                  </a:cubicBezTo>
                  <a:cubicBezTo>
                    <a:pt x="40" y="26"/>
                    <a:pt x="40" y="27"/>
                    <a:pt x="40" y="28"/>
                  </a:cubicBezTo>
                  <a:cubicBezTo>
                    <a:pt x="43" y="30"/>
                    <a:pt x="44" y="28"/>
                    <a:pt x="46" y="28"/>
                  </a:cubicBezTo>
                  <a:cubicBezTo>
                    <a:pt x="51" y="27"/>
                    <a:pt x="57" y="27"/>
                    <a:pt x="62" y="27"/>
                  </a:cubicBezTo>
                  <a:cubicBezTo>
                    <a:pt x="64" y="26"/>
                    <a:pt x="64" y="27"/>
                    <a:pt x="64" y="31"/>
                  </a:cubicBezTo>
                  <a:cubicBezTo>
                    <a:pt x="58" y="33"/>
                    <a:pt x="50" y="31"/>
                    <a:pt x="43" y="35"/>
                  </a:cubicBezTo>
                  <a:cubicBezTo>
                    <a:pt x="45" y="39"/>
                    <a:pt x="47" y="43"/>
                    <a:pt x="50" y="47"/>
                  </a:cubicBezTo>
                  <a:cubicBezTo>
                    <a:pt x="52" y="49"/>
                    <a:pt x="54" y="52"/>
                    <a:pt x="56" y="54"/>
                  </a:cubicBezTo>
                  <a:cubicBezTo>
                    <a:pt x="56" y="55"/>
                    <a:pt x="55" y="56"/>
                    <a:pt x="55" y="56"/>
                  </a:cubicBezTo>
                  <a:cubicBezTo>
                    <a:pt x="55" y="56"/>
                    <a:pt x="53" y="57"/>
                    <a:pt x="53" y="57"/>
                  </a:cubicBezTo>
                  <a:cubicBezTo>
                    <a:pt x="51" y="55"/>
                    <a:pt x="49" y="53"/>
                    <a:pt x="47" y="51"/>
                  </a:cubicBezTo>
                  <a:cubicBezTo>
                    <a:pt x="44" y="48"/>
                    <a:pt x="42" y="44"/>
                    <a:pt x="40" y="41"/>
                  </a:cubicBezTo>
                  <a:cubicBezTo>
                    <a:pt x="39" y="40"/>
                    <a:pt x="37" y="40"/>
                    <a:pt x="36" y="40"/>
                  </a:cubicBezTo>
                  <a:close/>
                  <a:moveTo>
                    <a:pt x="26" y="28"/>
                  </a:moveTo>
                  <a:cubicBezTo>
                    <a:pt x="26" y="30"/>
                    <a:pt x="26" y="31"/>
                    <a:pt x="26" y="32"/>
                  </a:cubicBezTo>
                  <a:cubicBezTo>
                    <a:pt x="27" y="32"/>
                    <a:pt x="27" y="33"/>
                    <a:pt x="27" y="34"/>
                  </a:cubicBezTo>
                  <a:cubicBezTo>
                    <a:pt x="28" y="36"/>
                    <a:pt x="30" y="36"/>
                    <a:pt x="31" y="35"/>
                  </a:cubicBezTo>
                  <a:cubicBezTo>
                    <a:pt x="34" y="34"/>
                    <a:pt x="35" y="33"/>
                    <a:pt x="35" y="31"/>
                  </a:cubicBezTo>
                  <a:cubicBezTo>
                    <a:pt x="34" y="30"/>
                    <a:pt x="33" y="29"/>
                    <a:pt x="32" y="29"/>
                  </a:cubicBezTo>
                  <a:cubicBezTo>
                    <a:pt x="31" y="28"/>
                    <a:pt x="29" y="28"/>
                    <a:pt x="26" y="2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2" name="Freeform 266"/>
            <p:cNvSpPr/>
            <p:nvPr/>
          </p:nvSpPr>
          <p:spPr bwMode="auto">
            <a:xfrm>
              <a:off x="10541545" y="1508251"/>
              <a:ext cx="22076" cy="19973"/>
            </a:xfrm>
            <a:custGeom>
              <a:avLst/>
              <a:gdLst>
                <a:gd name="T0" fmla="*/ 0 w 9"/>
                <a:gd name="T1" fmla="*/ 0 h 8"/>
                <a:gd name="T2" fmla="*/ 6 w 9"/>
                <a:gd name="T3" fmla="*/ 1 h 8"/>
                <a:gd name="T4" fmla="*/ 9 w 9"/>
                <a:gd name="T5" fmla="*/ 3 h 8"/>
                <a:gd name="T6" fmla="*/ 5 w 9"/>
                <a:gd name="T7" fmla="*/ 7 h 8"/>
                <a:gd name="T8" fmla="*/ 1 w 9"/>
                <a:gd name="T9" fmla="*/ 6 h 8"/>
                <a:gd name="T10" fmla="*/ 0 w 9"/>
                <a:gd name="T11" fmla="*/ 4 h 8"/>
                <a:gd name="T12" fmla="*/ 0 w 9"/>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9" h="8">
                  <a:moveTo>
                    <a:pt x="0" y="0"/>
                  </a:moveTo>
                  <a:cubicBezTo>
                    <a:pt x="3" y="0"/>
                    <a:pt x="5" y="0"/>
                    <a:pt x="6" y="1"/>
                  </a:cubicBezTo>
                  <a:cubicBezTo>
                    <a:pt x="7" y="1"/>
                    <a:pt x="8" y="2"/>
                    <a:pt x="9" y="3"/>
                  </a:cubicBezTo>
                  <a:cubicBezTo>
                    <a:pt x="9" y="5"/>
                    <a:pt x="8" y="6"/>
                    <a:pt x="5" y="7"/>
                  </a:cubicBezTo>
                  <a:cubicBezTo>
                    <a:pt x="4" y="8"/>
                    <a:pt x="2" y="8"/>
                    <a:pt x="1" y="6"/>
                  </a:cubicBezTo>
                  <a:cubicBezTo>
                    <a:pt x="1" y="5"/>
                    <a:pt x="1" y="4"/>
                    <a:pt x="0" y="4"/>
                  </a:cubicBezTo>
                  <a:cubicBezTo>
                    <a:pt x="0" y="3"/>
                    <a:pt x="0" y="2"/>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7" name="组合 26"/>
          <p:cNvGrpSpPr/>
          <p:nvPr/>
        </p:nvGrpSpPr>
        <p:grpSpPr>
          <a:xfrm>
            <a:off x="0" y="3520660"/>
            <a:ext cx="4970650" cy="2943226"/>
            <a:chOff x="-9524" y="7697788"/>
            <a:chExt cx="6729412" cy="3984626"/>
          </a:xfrm>
        </p:grpSpPr>
        <p:sp>
          <p:nvSpPr>
            <p:cNvPr id="29" name="Freeform 7"/>
            <p:cNvSpPr/>
            <p:nvPr/>
          </p:nvSpPr>
          <p:spPr bwMode="auto">
            <a:xfrm>
              <a:off x="6418263" y="8064501"/>
              <a:ext cx="282575" cy="280988"/>
            </a:xfrm>
            <a:custGeom>
              <a:avLst/>
              <a:gdLst>
                <a:gd name="T0" fmla="*/ 0 w 75"/>
                <a:gd name="T1" fmla="*/ 28 h 75"/>
                <a:gd name="T2" fmla="*/ 45 w 75"/>
                <a:gd name="T3" fmla="*/ 0 h 75"/>
                <a:gd name="T4" fmla="*/ 29 w 75"/>
                <a:gd name="T5" fmla="*/ 36 h 75"/>
                <a:gd name="T6" fmla="*/ 75 w 75"/>
                <a:gd name="T7" fmla="*/ 39 h 75"/>
                <a:gd name="T8" fmla="*/ 25 w 75"/>
                <a:gd name="T9" fmla="*/ 75 h 75"/>
                <a:gd name="T10" fmla="*/ 0 w 75"/>
                <a:gd name="T11" fmla="*/ 28 h 75"/>
              </a:gdLst>
              <a:ahLst/>
              <a:cxnLst>
                <a:cxn ang="0">
                  <a:pos x="T0" y="T1"/>
                </a:cxn>
                <a:cxn ang="0">
                  <a:pos x="T2" y="T3"/>
                </a:cxn>
                <a:cxn ang="0">
                  <a:pos x="T4" y="T5"/>
                </a:cxn>
                <a:cxn ang="0">
                  <a:pos x="T6" y="T7"/>
                </a:cxn>
                <a:cxn ang="0">
                  <a:pos x="T8" y="T9"/>
                </a:cxn>
                <a:cxn ang="0">
                  <a:pos x="T10" y="T11"/>
                </a:cxn>
              </a:cxnLst>
              <a:rect l="0" t="0" r="r" b="b"/>
              <a:pathLst>
                <a:path w="75" h="75">
                  <a:moveTo>
                    <a:pt x="0" y="28"/>
                  </a:moveTo>
                  <a:cubicBezTo>
                    <a:pt x="16" y="19"/>
                    <a:pt x="29" y="7"/>
                    <a:pt x="45" y="0"/>
                  </a:cubicBezTo>
                  <a:cubicBezTo>
                    <a:pt x="42" y="13"/>
                    <a:pt x="34" y="24"/>
                    <a:pt x="29" y="36"/>
                  </a:cubicBezTo>
                  <a:cubicBezTo>
                    <a:pt x="44" y="38"/>
                    <a:pt x="60" y="35"/>
                    <a:pt x="75" y="39"/>
                  </a:cubicBezTo>
                  <a:cubicBezTo>
                    <a:pt x="58" y="52"/>
                    <a:pt x="44" y="66"/>
                    <a:pt x="25" y="75"/>
                  </a:cubicBezTo>
                  <a:lnTo>
                    <a:pt x="0" y="28"/>
                  </a:lnTo>
                  <a:close/>
                </a:path>
              </a:pathLst>
            </a:custGeom>
            <a:solidFill>
              <a:srgbClr val="DBAA9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8"/>
            <p:cNvSpPr/>
            <p:nvPr/>
          </p:nvSpPr>
          <p:spPr bwMode="auto">
            <a:xfrm>
              <a:off x="6396038" y="8045451"/>
              <a:ext cx="323850" cy="315913"/>
            </a:xfrm>
            <a:custGeom>
              <a:avLst/>
              <a:gdLst>
                <a:gd name="T0" fmla="*/ 8 w 86"/>
                <a:gd name="T1" fmla="*/ 37 h 84"/>
                <a:gd name="T2" fmla="*/ 53 w 86"/>
                <a:gd name="T3" fmla="*/ 9 h 84"/>
                <a:gd name="T4" fmla="*/ 47 w 86"/>
                <a:gd name="T5" fmla="*/ 4 h 84"/>
                <a:gd name="T6" fmla="*/ 31 w 86"/>
                <a:gd name="T7" fmla="*/ 39 h 84"/>
                <a:gd name="T8" fmla="*/ 35 w 86"/>
                <a:gd name="T9" fmla="*/ 45 h 84"/>
                <a:gd name="T10" fmla="*/ 80 w 86"/>
                <a:gd name="T11" fmla="*/ 48 h 84"/>
                <a:gd name="T12" fmla="*/ 79 w 86"/>
                <a:gd name="T13" fmla="*/ 41 h 84"/>
                <a:gd name="T14" fmla="*/ 29 w 86"/>
                <a:gd name="T15" fmla="*/ 77 h 84"/>
                <a:gd name="T16" fmla="*/ 34 w 86"/>
                <a:gd name="T17" fmla="*/ 78 h 84"/>
                <a:gd name="T18" fmla="*/ 10 w 86"/>
                <a:gd name="T19" fmla="*/ 31 h 84"/>
                <a:gd name="T20" fmla="*/ 3 w 86"/>
                <a:gd name="T21" fmla="*/ 35 h 84"/>
                <a:gd name="T22" fmla="*/ 28 w 86"/>
                <a:gd name="T23" fmla="*/ 82 h 84"/>
                <a:gd name="T24" fmla="*/ 33 w 86"/>
                <a:gd name="T25" fmla="*/ 83 h 84"/>
                <a:gd name="T26" fmla="*/ 83 w 86"/>
                <a:gd name="T27" fmla="*/ 48 h 84"/>
                <a:gd name="T28" fmla="*/ 82 w 86"/>
                <a:gd name="T29" fmla="*/ 40 h 84"/>
                <a:gd name="T30" fmla="*/ 35 w 86"/>
                <a:gd name="T31" fmla="*/ 37 h 84"/>
                <a:gd name="T32" fmla="*/ 38 w 86"/>
                <a:gd name="T33" fmla="*/ 43 h 84"/>
                <a:gd name="T34" fmla="*/ 55 w 86"/>
                <a:gd name="T35" fmla="*/ 6 h 84"/>
                <a:gd name="T36" fmla="*/ 49 w 86"/>
                <a:gd name="T37" fmla="*/ 2 h 84"/>
                <a:gd name="T38" fmla="*/ 4 w 86"/>
                <a:gd name="T39" fmla="*/ 30 h 84"/>
                <a:gd name="T40" fmla="*/ 8 w 86"/>
                <a:gd name="T41" fmla="*/ 37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6" h="84">
                  <a:moveTo>
                    <a:pt x="8" y="37"/>
                  </a:moveTo>
                  <a:cubicBezTo>
                    <a:pt x="23" y="27"/>
                    <a:pt x="37" y="16"/>
                    <a:pt x="53" y="9"/>
                  </a:cubicBezTo>
                  <a:cubicBezTo>
                    <a:pt x="51" y="7"/>
                    <a:pt x="49" y="6"/>
                    <a:pt x="47" y="4"/>
                  </a:cubicBezTo>
                  <a:cubicBezTo>
                    <a:pt x="43" y="16"/>
                    <a:pt x="37" y="27"/>
                    <a:pt x="31" y="39"/>
                  </a:cubicBezTo>
                  <a:cubicBezTo>
                    <a:pt x="30" y="42"/>
                    <a:pt x="32" y="45"/>
                    <a:pt x="35" y="45"/>
                  </a:cubicBezTo>
                  <a:cubicBezTo>
                    <a:pt x="50" y="46"/>
                    <a:pt x="65" y="45"/>
                    <a:pt x="80" y="48"/>
                  </a:cubicBezTo>
                  <a:cubicBezTo>
                    <a:pt x="80" y="46"/>
                    <a:pt x="80" y="43"/>
                    <a:pt x="79" y="41"/>
                  </a:cubicBezTo>
                  <a:cubicBezTo>
                    <a:pt x="63" y="53"/>
                    <a:pt x="47" y="67"/>
                    <a:pt x="29" y="77"/>
                  </a:cubicBezTo>
                  <a:cubicBezTo>
                    <a:pt x="31" y="77"/>
                    <a:pt x="33" y="78"/>
                    <a:pt x="34" y="78"/>
                  </a:cubicBezTo>
                  <a:cubicBezTo>
                    <a:pt x="26" y="62"/>
                    <a:pt x="18" y="47"/>
                    <a:pt x="10" y="31"/>
                  </a:cubicBezTo>
                  <a:cubicBezTo>
                    <a:pt x="8" y="27"/>
                    <a:pt x="1" y="31"/>
                    <a:pt x="3" y="35"/>
                  </a:cubicBezTo>
                  <a:cubicBezTo>
                    <a:pt x="11" y="51"/>
                    <a:pt x="19" y="66"/>
                    <a:pt x="28" y="82"/>
                  </a:cubicBezTo>
                  <a:cubicBezTo>
                    <a:pt x="29" y="84"/>
                    <a:pt x="31" y="84"/>
                    <a:pt x="33" y="83"/>
                  </a:cubicBezTo>
                  <a:cubicBezTo>
                    <a:pt x="51" y="74"/>
                    <a:pt x="67" y="60"/>
                    <a:pt x="83" y="48"/>
                  </a:cubicBezTo>
                  <a:cubicBezTo>
                    <a:pt x="86" y="46"/>
                    <a:pt x="86" y="41"/>
                    <a:pt x="82" y="40"/>
                  </a:cubicBezTo>
                  <a:cubicBezTo>
                    <a:pt x="67" y="37"/>
                    <a:pt x="51" y="38"/>
                    <a:pt x="35" y="37"/>
                  </a:cubicBezTo>
                  <a:cubicBezTo>
                    <a:pt x="36" y="39"/>
                    <a:pt x="37" y="41"/>
                    <a:pt x="38" y="43"/>
                  </a:cubicBezTo>
                  <a:cubicBezTo>
                    <a:pt x="44" y="31"/>
                    <a:pt x="51" y="19"/>
                    <a:pt x="55" y="6"/>
                  </a:cubicBezTo>
                  <a:cubicBezTo>
                    <a:pt x="56" y="3"/>
                    <a:pt x="52" y="0"/>
                    <a:pt x="49" y="2"/>
                  </a:cubicBezTo>
                  <a:cubicBezTo>
                    <a:pt x="33" y="9"/>
                    <a:pt x="19" y="20"/>
                    <a:pt x="4" y="30"/>
                  </a:cubicBezTo>
                  <a:cubicBezTo>
                    <a:pt x="0" y="33"/>
                    <a:pt x="4" y="39"/>
                    <a:pt x="8" y="3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9"/>
            <p:cNvSpPr/>
            <p:nvPr/>
          </p:nvSpPr>
          <p:spPr bwMode="auto">
            <a:xfrm>
              <a:off x="5661026" y="7697788"/>
              <a:ext cx="431800" cy="377825"/>
            </a:xfrm>
            <a:custGeom>
              <a:avLst/>
              <a:gdLst>
                <a:gd name="T0" fmla="*/ 92 w 115"/>
                <a:gd name="T1" fmla="*/ 0 h 101"/>
                <a:gd name="T2" fmla="*/ 82 w 115"/>
                <a:gd name="T3" fmla="*/ 41 h 101"/>
                <a:gd name="T4" fmla="*/ 58 w 115"/>
                <a:gd name="T5" fmla="*/ 72 h 101"/>
                <a:gd name="T6" fmla="*/ 55 w 115"/>
                <a:gd name="T7" fmla="*/ 73 h 101"/>
                <a:gd name="T8" fmla="*/ 52 w 115"/>
                <a:gd name="T9" fmla="*/ 74 h 101"/>
                <a:gd name="T10" fmla="*/ 50 w 115"/>
                <a:gd name="T11" fmla="*/ 74 h 101"/>
                <a:gd name="T12" fmla="*/ 39 w 115"/>
                <a:gd name="T13" fmla="*/ 35 h 101"/>
                <a:gd name="T14" fmla="*/ 31 w 115"/>
                <a:gd name="T15" fmla="*/ 83 h 101"/>
                <a:gd name="T16" fmla="*/ 18 w 115"/>
                <a:gd name="T17" fmla="*/ 90 h 101"/>
                <a:gd name="T18" fmla="*/ 6 w 115"/>
                <a:gd name="T19" fmla="*/ 62 h 101"/>
                <a:gd name="T20" fmla="*/ 0 w 115"/>
                <a:gd name="T21" fmla="*/ 100 h 101"/>
                <a:gd name="T22" fmla="*/ 0 w 115"/>
                <a:gd name="T23" fmla="*/ 100 h 101"/>
                <a:gd name="T24" fmla="*/ 6 w 115"/>
                <a:gd name="T25" fmla="*/ 100 h 101"/>
                <a:gd name="T26" fmla="*/ 89 w 115"/>
                <a:gd name="T27" fmla="*/ 77 h 101"/>
                <a:gd name="T28" fmla="*/ 92 w 115"/>
                <a:gd name="T29"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5" h="101">
                  <a:moveTo>
                    <a:pt x="92" y="0"/>
                  </a:moveTo>
                  <a:cubicBezTo>
                    <a:pt x="89" y="14"/>
                    <a:pt x="88" y="28"/>
                    <a:pt x="82" y="41"/>
                  </a:cubicBezTo>
                  <a:cubicBezTo>
                    <a:pt x="77" y="54"/>
                    <a:pt x="68" y="63"/>
                    <a:pt x="58" y="72"/>
                  </a:cubicBezTo>
                  <a:cubicBezTo>
                    <a:pt x="55" y="73"/>
                    <a:pt x="55" y="73"/>
                    <a:pt x="55" y="73"/>
                  </a:cubicBezTo>
                  <a:cubicBezTo>
                    <a:pt x="54" y="73"/>
                    <a:pt x="53" y="73"/>
                    <a:pt x="52" y="74"/>
                  </a:cubicBezTo>
                  <a:cubicBezTo>
                    <a:pt x="50" y="74"/>
                    <a:pt x="50" y="74"/>
                    <a:pt x="50" y="74"/>
                  </a:cubicBezTo>
                  <a:cubicBezTo>
                    <a:pt x="56" y="60"/>
                    <a:pt x="54" y="44"/>
                    <a:pt x="39" y="35"/>
                  </a:cubicBezTo>
                  <a:cubicBezTo>
                    <a:pt x="41" y="52"/>
                    <a:pt x="40" y="69"/>
                    <a:pt x="31" y="83"/>
                  </a:cubicBezTo>
                  <a:cubicBezTo>
                    <a:pt x="18" y="90"/>
                    <a:pt x="18" y="90"/>
                    <a:pt x="18" y="90"/>
                  </a:cubicBezTo>
                  <a:cubicBezTo>
                    <a:pt x="21" y="79"/>
                    <a:pt x="17" y="66"/>
                    <a:pt x="6" y="62"/>
                  </a:cubicBezTo>
                  <a:cubicBezTo>
                    <a:pt x="10" y="76"/>
                    <a:pt x="9" y="90"/>
                    <a:pt x="0" y="100"/>
                  </a:cubicBezTo>
                  <a:cubicBezTo>
                    <a:pt x="0" y="100"/>
                    <a:pt x="0" y="100"/>
                    <a:pt x="0" y="100"/>
                  </a:cubicBezTo>
                  <a:cubicBezTo>
                    <a:pt x="2" y="101"/>
                    <a:pt x="4" y="100"/>
                    <a:pt x="6" y="100"/>
                  </a:cubicBezTo>
                  <a:cubicBezTo>
                    <a:pt x="20" y="99"/>
                    <a:pt x="89" y="77"/>
                    <a:pt x="89" y="77"/>
                  </a:cubicBezTo>
                  <a:cubicBezTo>
                    <a:pt x="115" y="64"/>
                    <a:pt x="114" y="23"/>
                    <a:pt x="92"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10"/>
            <p:cNvSpPr/>
            <p:nvPr/>
          </p:nvSpPr>
          <p:spPr bwMode="auto">
            <a:xfrm>
              <a:off x="4276726" y="7967663"/>
              <a:ext cx="2374900" cy="1549400"/>
            </a:xfrm>
            <a:custGeom>
              <a:avLst/>
              <a:gdLst>
                <a:gd name="T0" fmla="*/ 0 w 633"/>
                <a:gd name="T1" fmla="*/ 280 h 413"/>
                <a:gd name="T2" fmla="*/ 130 w 633"/>
                <a:gd name="T3" fmla="*/ 281 h 413"/>
                <a:gd name="T4" fmla="*/ 248 w 633"/>
                <a:gd name="T5" fmla="*/ 156 h 413"/>
                <a:gd name="T6" fmla="*/ 320 w 633"/>
                <a:gd name="T7" fmla="*/ 40 h 413"/>
                <a:gd name="T8" fmla="*/ 451 w 633"/>
                <a:gd name="T9" fmla="*/ 1 h 413"/>
                <a:gd name="T10" fmla="*/ 607 w 633"/>
                <a:gd name="T11" fmla="*/ 122 h 413"/>
                <a:gd name="T12" fmla="*/ 526 w 633"/>
                <a:gd name="T13" fmla="*/ 341 h 413"/>
                <a:gd name="T14" fmla="*/ 361 w 633"/>
                <a:gd name="T15" fmla="*/ 405 h 413"/>
                <a:gd name="T16" fmla="*/ 53 w 633"/>
                <a:gd name="T17" fmla="*/ 314 h 413"/>
                <a:gd name="T18" fmla="*/ 2 w 633"/>
                <a:gd name="T19" fmla="*/ 281 h 413"/>
                <a:gd name="T20" fmla="*/ 0 w 633"/>
                <a:gd name="T21" fmla="*/ 280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33" h="413">
                  <a:moveTo>
                    <a:pt x="0" y="280"/>
                  </a:moveTo>
                  <a:cubicBezTo>
                    <a:pt x="47" y="292"/>
                    <a:pt x="81" y="293"/>
                    <a:pt x="130" y="281"/>
                  </a:cubicBezTo>
                  <a:cubicBezTo>
                    <a:pt x="193" y="265"/>
                    <a:pt x="218" y="210"/>
                    <a:pt x="248" y="156"/>
                  </a:cubicBezTo>
                  <a:cubicBezTo>
                    <a:pt x="269" y="117"/>
                    <a:pt x="288" y="71"/>
                    <a:pt x="320" y="40"/>
                  </a:cubicBezTo>
                  <a:cubicBezTo>
                    <a:pt x="355" y="9"/>
                    <a:pt x="407" y="2"/>
                    <a:pt x="451" y="1"/>
                  </a:cubicBezTo>
                  <a:cubicBezTo>
                    <a:pt x="529" y="0"/>
                    <a:pt x="586" y="49"/>
                    <a:pt x="607" y="122"/>
                  </a:cubicBezTo>
                  <a:cubicBezTo>
                    <a:pt x="633" y="212"/>
                    <a:pt x="597" y="290"/>
                    <a:pt x="526" y="341"/>
                  </a:cubicBezTo>
                  <a:cubicBezTo>
                    <a:pt x="478" y="377"/>
                    <a:pt x="424" y="401"/>
                    <a:pt x="361" y="405"/>
                  </a:cubicBezTo>
                  <a:cubicBezTo>
                    <a:pt x="244" y="413"/>
                    <a:pt x="151" y="376"/>
                    <a:pt x="53" y="314"/>
                  </a:cubicBezTo>
                  <a:cubicBezTo>
                    <a:pt x="38" y="303"/>
                    <a:pt x="21" y="286"/>
                    <a:pt x="2" y="281"/>
                  </a:cubicBezTo>
                  <a:lnTo>
                    <a:pt x="0" y="280"/>
                  </a:lnTo>
                  <a:close/>
                </a:path>
              </a:pathLst>
            </a:custGeom>
            <a:solidFill>
              <a:srgbClr val="61D6C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11"/>
            <p:cNvSpPr/>
            <p:nvPr/>
          </p:nvSpPr>
          <p:spPr bwMode="auto">
            <a:xfrm>
              <a:off x="4241801" y="7937501"/>
              <a:ext cx="2424112" cy="1609725"/>
            </a:xfrm>
            <a:custGeom>
              <a:avLst/>
              <a:gdLst>
                <a:gd name="T0" fmla="*/ 7 w 646"/>
                <a:gd name="T1" fmla="*/ 292 h 429"/>
                <a:gd name="T2" fmla="*/ 158 w 646"/>
                <a:gd name="T3" fmla="*/ 288 h 429"/>
                <a:gd name="T4" fmla="*/ 245 w 646"/>
                <a:gd name="T5" fmla="*/ 197 h 429"/>
                <a:gd name="T6" fmla="*/ 324 w 646"/>
                <a:gd name="T7" fmla="*/ 61 h 429"/>
                <a:gd name="T8" fmla="*/ 471 w 646"/>
                <a:gd name="T9" fmla="*/ 14 h 429"/>
                <a:gd name="T10" fmla="*/ 614 w 646"/>
                <a:gd name="T11" fmla="*/ 232 h 429"/>
                <a:gd name="T12" fmla="*/ 363 w 646"/>
                <a:gd name="T13" fmla="*/ 408 h 429"/>
                <a:gd name="T14" fmla="*/ 175 w 646"/>
                <a:gd name="T15" fmla="*/ 376 h 429"/>
                <a:gd name="T16" fmla="*/ 82 w 646"/>
                <a:gd name="T17" fmla="*/ 328 h 429"/>
                <a:gd name="T18" fmla="*/ 11 w 646"/>
                <a:gd name="T19" fmla="*/ 283 h 429"/>
                <a:gd name="T20" fmla="*/ 6 w 646"/>
                <a:gd name="T21" fmla="*/ 292 h 429"/>
                <a:gd name="T22" fmla="*/ 60 w 646"/>
                <a:gd name="T23" fmla="*/ 326 h 429"/>
                <a:gd name="T24" fmla="*/ 136 w 646"/>
                <a:gd name="T25" fmla="*/ 369 h 429"/>
                <a:gd name="T26" fmla="*/ 282 w 646"/>
                <a:gd name="T27" fmla="*/ 415 h 429"/>
                <a:gd name="T28" fmla="*/ 562 w 646"/>
                <a:gd name="T29" fmla="*/ 334 h 429"/>
                <a:gd name="T30" fmla="*/ 609 w 646"/>
                <a:gd name="T31" fmla="*/ 97 h 429"/>
                <a:gd name="T32" fmla="*/ 529 w 646"/>
                <a:gd name="T33" fmla="*/ 17 h 429"/>
                <a:gd name="T34" fmla="*/ 401 w 646"/>
                <a:gd name="T35" fmla="*/ 10 h 429"/>
                <a:gd name="T36" fmla="*/ 306 w 646"/>
                <a:gd name="T37" fmla="*/ 68 h 429"/>
                <a:gd name="T38" fmla="*/ 244 w 646"/>
                <a:gd name="T39" fmla="*/ 177 h 429"/>
                <a:gd name="T40" fmla="*/ 168 w 646"/>
                <a:gd name="T41" fmla="*/ 272 h 429"/>
                <a:gd name="T42" fmla="*/ 10 w 646"/>
                <a:gd name="T43" fmla="*/ 283 h 429"/>
                <a:gd name="T44" fmla="*/ 7 w 646"/>
                <a:gd name="T45" fmla="*/ 292 h 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6" h="429">
                  <a:moveTo>
                    <a:pt x="7" y="292"/>
                  </a:moveTo>
                  <a:cubicBezTo>
                    <a:pt x="56" y="304"/>
                    <a:pt x="111" y="308"/>
                    <a:pt x="158" y="288"/>
                  </a:cubicBezTo>
                  <a:cubicBezTo>
                    <a:pt x="199" y="270"/>
                    <a:pt x="223" y="234"/>
                    <a:pt x="245" y="197"/>
                  </a:cubicBezTo>
                  <a:cubicBezTo>
                    <a:pt x="270" y="151"/>
                    <a:pt x="289" y="100"/>
                    <a:pt x="324" y="61"/>
                  </a:cubicBezTo>
                  <a:cubicBezTo>
                    <a:pt x="360" y="21"/>
                    <a:pt x="420" y="13"/>
                    <a:pt x="471" y="14"/>
                  </a:cubicBezTo>
                  <a:cubicBezTo>
                    <a:pt x="580" y="17"/>
                    <a:pt x="637" y="135"/>
                    <a:pt x="614" y="232"/>
                  </a:cubicBezTo>
                  <a:cubicBezTo>
                    <a:pt x="588" y="339"/>
                    <a:pt x="464" y="402"/>
                    <a:pt x="363" y="408"/>
                  </a:cubicBezTo>
                  <a:cubicBezTo>
                    <a:pt x="298" y="412"/>
                    <a:pt x="235" y="400"/>
                    <a:pt x="175" y="376"/>
                  </a:cubicBezTo>
                  <a:cubicBezTo>
                    <a:pt x="142" y="363"/>
                    <a:pt x="112" y="346"/>
                    <a:pt x="82" y="328"/>
                  </a:cubicBezTo>
                  <a:cubicBezTo>
                    <a:pt x="58" y="314"/>
                    <a:pt x="37" y="296"/>
                    <a:pt x="11" y="283"/>
                  </a:cubicBezTo>
                  <a:cubicBezTo>
                    <a:pt x="5" y="281"/>
                    <a:pt x="0" y="289"/>
                    <a:pt x="6" y="292"/>
                  </a:cubicBezTo>
                  <a:cubicBezTo>
                    <a:pt x="26" y="302"/>
                    <a:pt x="42" y="314"/>
                    <a:pt x="60" y="326"/>
                  </a:cubicBezTo>
                  <a:cubicBezTo>
                    <a:pt x="84" y="343"/>
                    <a:pt x="110" y="356"/>
                    <a:pt x="136" y="369"/>
                  </a:cubicBezTo>
                  <a:cubicBezTo>
                    <a:pt x="182" y="392"/>
                    <a:pt x="231" y="408"/>
                    <a:pt x="282" y="415"/>
                  </a:cubicBezTo>
                  <a:cubicBezTo>
                    <a:pt x="384" y="429"/>
                    <a:pt x="484" y="403"/>
                    <a:pt x="562" y="334"/>
                  </a:cubicBezTo>
                  <a:cubicBezTo>
                    <a:pt x="630" y="274"/>
                    <a:pt x="646" y="179"/>
                    <a:pt x="609" y="97"/>
                  </a:cubicBezTo>
                  <a:cubicBezTo>
                    <a:pt x="593" y="62"/>
                    <a:pt x="564" y="32"/>
                    <a:pt x="529" y="17"/>
                  </a:cubicBezTo>
                  <a:cubicBezTo>
                    <a:pt x="488" y="0"/>
                    <a:pt x="444" y="2"/>
                    <a:pt x="401" y="10"/>
                  </a:cubicBezTo>
                  <a:cubicBezTo>
                    <a:pt x="362" y="17"/>
                    <a:pt x="330" y="36"/>
                    <a:pt x="306" y="68"/>
                  </a:cubicBezTo>
                  <a:cubicBezTo>
                    <a:pt x="280" y="101"/>
                    <a:pt x="264" y="141"/>
                    <a:pt x="244" y="177"/>
                  </a:cubicBezTo>
                  <a:cubicBezTo>
                    <a:pt x="225" y="213"/>
                    <a:pt x="204" y="250"/>
                    <a:pt x="168" y="272"/>
                  </a:cubicBezTo>
                  <a:cubicBezTo>
                    <a:pt x="122" y="300"/>
                    <a:pt x="59" y="295"/>
                    <a:pt x="10" y="283"/>
                  </a:cubicBezTo>
                  <a:cubicBezTo>
                    <a:pt x="4" y="281"/>
                    <a:pt x="1" y="291"/>
                    <a:pt x="7" y="29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52"/>
            <p:cNvSpPr>
              <a:spLocks noEditPoints="1"/>
            </p:cNvSpPr>
            <p:nvPr/>
          </p:nvSpPr>
          <p:spPr bwMode="auto">
            <a:xfrm>
              <a:off x="1938338" y="10763251"/>
              <a:ext cx="1706562" cy="919163"/>
            </a:xfrm>
            <a:custGeom>
              <a:avLst/>
              <a:gdLst>
                <a:gd name="T0" fmla="*/ 45 w 455"/>
                <a:gd name="T1" fmla="*/ 91 h 245"/>
                <a:gd name="T2" fmla="*/ 76 w 455"/>
                <a:gd name="T3" fmla="*/ 95 h 245"/>
                <a:gd name="T4" fmla="*/ 87 w 455"/>
                <a:gd name="T5" fmla="*/ 103 h 245"/>
                <a:gd name="T6" fmla="*/ 95 w 455"/>
                <a:gd name="T7" fmla="*/ 136 h 245"/>
                <a:gd name="T8" fmla="*/ 135 w 455"/>
                <a:gd name="T9" fmla="*/ 134 h 245"/>
                <a:gd name="T10" fmla="*/ 133 w 455"/>
                <a:gd name="T11" fmla="*/ 147 h 245"/>
                <a:gd name="T12" fmla="*/ 166 w 455"/>
                <a:gd name="T13" fmla="*/ 176 h 245"/>
                <a:gd name="T14" fmla="*/ 196 w 455"/>
                <a:gd name="T15" fmla="*/ 181 h 245"/>
                <a:gd name="T16" fmla="*/ 235 w 455"/>
                <a:gd name="T17" fmla="*/ 157 h 245"/>
                <a:gd name="T18" fmla="*/ 249 w 455"/>
                <a:gd name="T19" fmla="*/ 179 h 245"/>
                <a:gd name="T20" fmla="*/ 290 w 455"/>
                <a:gd name="T21" fmla="*/ 204 h 245"/>
                <a:gd name="T22" fmla="*/ 297 w 455"/>
                <a:gd name="T23" fmla="*/ 150 h 245"/>
                <a:gd name="T24" fmla="*/ 332 w 455"/>
                <a:gd name="T25" fmla="*/ 191 h 245"/>
                <a:gd name="T26" fmla="*/ 361 w 455"/>
                <a:gd name="T27" fmla="*/ 173 h 245"/>
                <a:gd name="T28" fmla="*/ 388 w 455"/>
                <a:gd name="T29" fmla="*/ 158 h 245"/>
                <a:gd name="T30" fmla="*/ 451 w 455"/>
                <a:gd name="T31" fmla="*/ 116 h 245"/>
                <a:gd name="T32" fmla="*/ 402 w 455"/>
                <a:gd name="T33" fmla="*/ 168 h 245"/>
                <a:gd name="T34" fmla="*/ 397 w 455"/>
                <a:gd name="T35" fmla="*/ 201 h 245"/>
                <a:gd name="T36" fmla="*/ 388 w 455"/>
                <a:gd name="T37" fmla="*/ 229 h 245"/>
                <a:gd name="T38" fmla="*/ 346 w 455"/>
                <a:gd name="T39" fmla="*/ 231 h 245"/>
                <a:gd name="T40" fmla="*/ 286 w 455"/>
                <a:gd name="T41" fmla="*/ 213 h 245"/>
                <a:gd name="T42" fmla="*/ 234 w 455"/>
                <a:gd name="T43" fmla="*/ 209 h 245"/>
                <a:gd name="T44" fmla="*/ 193 w 455"/>
                <a:gd name="T45" fmla="*/ 218 h 245"/>
                <a:gd name="T46" fmla="*/ 154 w 455"/>
                <a:gd name="T47" fmla="*/ 181 h 245"/>
                <a:gd name="T48" fmla="*/ 126 w 455"/>
                <a:gd name="T49" fmla="*/ 180 h 245"/>
                <a:gd name="T50" fmla="*/ 93 w 455"/>
                <a:gd name="T51" fmla="*/ 189 h 245"/>
                <a:gd name="T52" fmla="*/ 66 w 455"/>
                <a:gd name="T53" fmla="*/ 164 h 245"/>
                <a:gd name="T54" fmla="*/ 60 w 455"/>
                <a:gd name="T55" fmla="*/ 119 h 245"/>
                <a:gd name="T56" fmla="*/ 23 w 455"/>
                <a:gd name="T57" fmla="*/ 131 h 245"/>
                <a:gd name="T58" fmla="*/ 15 w 455"/>
                <a:gd name="T59" fmla="*/ 55 h 245"/>
                <a:gd name="T60" fmla="*/ 375 w 455"/>
                <a:gd name="T61" fmla="*/ 175 h 245"/>
                <a:gd name="T62" fmla="*/ 422 w 455"/>
                <a:gd name="T63" fmla="*/ 128 h 245"/>
                <a:gd name="T64" fmla="*/ 302 w 455"/>
                <a:gd name="T65" fmla="*/ 165 h 245"/>
                <a:gd name="T66" fmla="*/ 384 w 455"/>
                <a:gd name="T67" fmla="*/ 180 h 245"/>
                <a:gd name="T68" fmla="*/ 199 w 455"/>
                <a:gd name="T69" fmla="*/ 157 h 245"/>
                <a:gd name="T70" fmla="*/ 355 w 455"/>
                <a:gd name="T71" fmla="*/ 213 h 245"/>
                <a:gd name="T72" fmla="*/ 77 w 455"/>
                <a:gd name="T73" fmla="*/ 135 h 245"/>
                <a:gd name="T74" fmla="*/ 336 w 455"/>
                <a:gd name="T75" fmla="*/ 231 h 245"/>
                <a:gd name="T76" fmla="*/ 130 w 455"/>
                <a:gd name="T77" fmla="*/ 188 h 245"/>
                <a:gd name="T78" fmla="*/ 333 w 455"/>
                <a:gd name="T79" fmla="*/ 160 h 245"/>
                <a:gd name="T80" fmla="*/ 231 w 455"/>
                <a:gd name="T81" fmla="*/ 180 h 245"/>
                <a:gd name="T82" fmla="*/ 139 w 455"/>
                <a:gd name="T83" fmla="*/ 164 h 245"/>
                <a:gd name="T84" fmla="*/ 172 w 455"/>
                <a:gd name="T85" fmla="*/ 210 h 245"/>
                <a:gd name="T86" fmla="*/ 172 w 455"/>
                <a:gd name="T87" fmla="*/ 210 h 245"/>
                <a:gd name="T88" fmla="*/ 265 w 455"/>
                <a:gd name="T89" fmla="*/ 190 h 245"/>
                <a:gd name="T90" fmla="*/ 220 w 455"/>
                <a:gd name="T91" fmla="*/ 206 h 245"/>
                <a:gd name="T92" fmla="*/ 96 w 455"/>
                <a:gd name="T93" fmla="*/ 180 h 245"/>
                <a:gd name="T94" fmla="*/ 84 w 455"/>
                <a:gd name="T95" fmla="*/ 111 h 245"/>
                <a:gd name="T96" fmla="*/ 84 w 455"/>
                <a:gd name="T97" fmla="*/ 111 h 245"/>
                <a:gd name="T98" fmla="*/ 117 w 455"/>
                <a:gd name="T99" fmla="*/ 131 h 245"/>
                <a:gd name="T100" fmla="*/ 48 w 455"/>
                <a:gd name="T101" fmla="*/ 109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55" h="245">
                  <a:moveTo>
                    <a:pt x="10" y="18"/>
                  </a:moveTo>
                  <a:cubicBezTo>
                    <a:pt x="11" y="23"/>
                    <a:pt x="12" y="29"/>
                    <a:pt x="14" y="34"/>
                  </a:cubicBezTo>
                  <a:cubicBezTo>
                    <a:pt x="19" y="51"/>
                    <a:pt x="26" y="68"/>
                    <a:pt x="38" y="82"/>
                  </a:cubicBezTo>
                  <a:cubicBezTo>
                    <a:pt x="38" y="83"/>
                    <a:pt x="39" y="84"/>
                    <a:pt x="40" y="85"/>
                  </a:cubicBezTo>
                  <a:cubicBezTo>
                    <a:pt x="41" y="87"/>
                    <a:pt x="43" y="89"/>
                    <a:pt x="45" y="91"/>
                  </a:cubicBezTo>
                  <a:cubicBezTo>
                    <a:pt x="48" y="88"/>
                    <a:pt x="50" y="87"/>
                    <a:pt x="52" y="84"/>
                  </a:cubicBezTo>
                  <a:cubicBezTo>
                    <a:pt x="56" y="80"/>
                    <a:pt x="62" y="77"/>
                    <a:pt x="68" y="76"/>
                  </a:cubicBezTo>
                  <a:cubicBezTo>
                    <a:pt x="72" y="75"/>
                    <a:pt x="75" y="74"/>
                    <a:pt x="79" y="74"/>
                  </a:cubicBezTo>
                  <a:cubicBezTo>
                    <a:pt x="84" y="74"/>
                    <a:pt x="86" y="77"/>
                    <a:pt x="86" y="82"/>
                  </a:cubicBezTo>
                  <a:cubicBezTo>
                    <a:pt x="85" y="88"/>
                    <a:pt x="81" y="92"/>
                    <a:pt x="76" y="95"/>
                  </a:cubicBezTo>
                  <a:cubicBezTo>
                    <a:pt x="71" y="98"/>
                    <a:pt x="67" y="99"/>
                    <a:pt x="62" y="101"/>
                  </a:cubicBezTo>
                  <a:cubicBezTo>
                    <a:pt x="60" y="102"/>
                    <a:pt x="58" y="103"/>
                    <a:pt x="56" y="104"/>
                  </a:cubicBezTo>
                  <a:cubicBezTo>
                    <a:pt x="60" y="110"/>
                    <a:pt x="64" y="113"/>
                    <a:pt x="69" y="116"/>
                  </a:cubicBezTo>
                  <a:cubicBezTo>
                    <a:pt x="71" y="115"/>
                    <a:pt x="72" y="114"/>
                    <a:pt x="72" y="113"/>
                  </a:cubicBezTo>
                  <a:cubicBezTo>
                    <a:pt x="75" y="107"/>
                    <a:pt x="80" y="104"/>
                    <a:pt x="87" y="103"/>
                  </a:cubicBezTo>
                  <a:cubicBezTo>
                    <a:pt x="93" y="103"/>
                    <a:pt x="99" y="102"/>
                    <a:pt x="106" y="101"/>
                  </a:cubicBezTo>
                  <a:cubicBezTo>
                    <a:pt x="106" y="104"/>
                    <a:pt x="108" y="106"/>
                    <a:pt x="107" y="108"/>
                  </a:cubicBezTo>
                  <a:cubicBezTo>
                    <a:pt x="106" y="117"/>
                    <a:pt x="101" y="122"/>
                    <a:pt x="93" y="125"/>
                  </a:cubicBezTo>
                  <a:cubicBezTo>
                    <a:pt x="89" y="126"/>
                    <a:pt x="85" y="125"/>
                    <a:pt x="83" y="129"/>
                  </a:cubicBezTo>
                  <a:cubicBezTo>
                    <a:pt x="86" y="133"/>
                    <a:pt x="90" y="135"/>
                    <a:pt x="95" y="136"/>
                  </a:cubicBezTo>
                  <a:cubicBezTo>
                    <a:pt x="97" y="134"/>
                    <a:pt x="99" y="132"/>
                    <a:pt x="100" y="130"/>
                  </a:cubicBezTo>
                  <a:cubicBezTo>
                    <a:pt x="104" y="124"/>
                    <a:pt x="110" y="124"/>
                    <a:pt x="117" y="123"/>
                  </a:cubicBezTo>
                  <a:cubicBezTo>
                    <a:pt x="121" y="123"/>
                    <a:pt x="126" y="123"/>
                    <a:pt x="130" y="123"/>
                  </a:cubicBezTo>
                  <a:cubicBezTo>
                    <a:pt x="132" y="123"/>
                    <a:pt x="134" y="123"/>
                    <a:pt x="136" y="123"/>
                  </a:cubicBezTo>
                  <a:cubicBezTo>
                    <a:pt x="137" y="131"/>
                    <a:pt x="137" y="131"/>
                    <a:pt x="135" y="134"/>
                  </a:cubicBezTo>
                  <a:cubicBezTo>
                    <a:pt x="131" y="139"/>
                    <a:pt x="126" y="143"/>
                    <a:pt x="121" y="146"/>
                  </a:cubicBezTo>
                  <a:cubicBezTo>
                    <a:pt x="118" y="146"/>
                    <a:pt x="116" y="148"/>
                    <a:pt x="114" y="149"/>
                  </a:cubicBezTo>
                  <a:cubicBezTo>
                    <a:pt x="116" y="151"/>
                    <a:pt x="118" y="153"/>
                    <a:pt x="121" y="154"/>
                  </a:cubicBezTo>
                  <a:cubicBezTo>
                    <a:pt x="123" y="155"/>
                    <a:pt x="125" y="157"/>
                    <a:pt x="128" y="156"/>
                  </a:cubicBezTo>
                  <a:cubicBezTo>
                    <a:pt x="130" y="153"/>
                    <a:pt x="132" y="151"/>
                    <a:pt x="133" y="147"/>
                  </a:cubicBezTo>
                  <a:cubicBezTo>
                    <a:pt x="135" y="138"/>
                    <a:pt x="142" y="135"/>
                    <a:pt x="150" y="135"/>
                  </a:cubicBezTo>
                  <a:cubicBezTo>
                    <a:pt x="154" y="134"/>
                    <a:pt x="159" y="134"/>
                    <a:pt x="164" y="134"/>
                  </a:cubicBezTo>
                  <a:cubicBezTo>
                    <a:pt x="163" y="141"/>
                    <a:pt x="163" y="148"/>
                    <a:pt x="162" y="154"/>
                  </a:cubicBezTo>
                  <a:cubicBezTo>
                    <a:pt x="159" y="159"/>
                    <a:pt x="155" y="165"/>
                    <a:pt x="152" y="170"/>
                  </a:cubicBezTo>
                  <a:cubicBezTo>
                    <a:pt x="156" y="174"/>
                    <a:pt x="161" y="175"/>
                    <a:pt x="166" y="176"/>
                  </a:cubicBezTo>
                  <a:cubicBezTo>
                    <a:pt x="167" y="172"/>
                    <a:pt x="168" y="169"/>
                    <a:pt x="170" y="166"/>
                  </a:cubicBezTo>
                  <a:cubicBezTo>
                    <a:pt x="174" y="156"/>
                    <a:pt x="181" y="151"/>
                    <a:pt x="192" y="150"/>
                  </a:cubicBezTo>
                  <a:cubicBezTo>
                    <a:pt x="195" y="150"/>
                    <a:pt x="197" y="149"/>
                    <a:pt x="199" y="149"/>
                  </a:cubicBezTo>
                  <a:cubicBezTo>
                    <a:pt x="205" y="149"/>
                    <a:pt x="207" y="151"/>
                    <a:pt x="207" y="156"/>
                  </a:cubicBezTo>
                  <a:cubicBezTo>
                    <a:pt x="206" y="166"/>
                    <a:pt x="202" y="174"/>
                    <a:pt x="196" y="181"/>
                  </a:cubicBezTo>
                  <a:cubicBezTo>
                    <a:pt x="194" y="183"/>
                    <a:pt x="191" y="183"/>
                    <a:pt x="191" y="188"/>
                  </a:cubicBezTo>
                  <a:cubicBezTo>
                    <a:pt x="195" y="190"/>
                    <a:pt x="199" y="191"/>
                    <a:pt x="204" y="192"/>
                  </a:cubicBezTo>
                  <a:cubicBezTo>
                    <a:pt x="206" y="186"/>
                    <a:pt x="208" y="180"/>
                    <a:pt x="211" y="175"/>
                  </a:cubicBezTo>
                  <a:cubicBezTo>
                    <a:pt x="212" y="172"/>
                    <a:pt x="214" y="169"/>
                    <a:pt x="217" y="167"/>
                  </a:cubicBezTo>
                  <a:cubicBezTo>
                    <a:pt x="222" y="163"/>
                    <a:pt x="229" y="160"/>
                    <a:pt x="235" y="157"/>
                  </a:cubicBezTo>
                  <a:cubicBezTo>
                    <a:pt x="239" y="161"/>
                    <a:pt x="240" y="167"/>
                    <a:pt x="239" y="172"/>
                  </a:cubicBezTo>
                  <a:cubicBezTo>
                    <a:pt x="239" y="177"/>
                    <a:pt x="238" y="182"/>
                    <a:pt x="237" y="187"/>
                  </a:cubicBezTo>
                  <a:cubicBezTo>
                    <a:pt x="236" y="192"/>
                    <a:pt x="230" y="194"/>
                    <a:pt x="229" y="200"/>
                  </a:cubicBezTo>
                  <a:cubicBezTo>
                    <a:pt x="236" y="201"/>
                    <a:pt x="242" y="202"/>
                    <a:pt x="250" y="203"/>
                  </a:cubicBezTo>
                  <a:cubicBezTo>
                    <a:pt x="249" y="194"/>
                    <a:pt x="246" y="187"/>
                    <a:pt x="249" y="179"/>
                  </a:cubicBezTo>
                  <a:cubicBezTo>
                    <a:pt x="251" y="171"/>
                    <a:pt x="256" y="165"/>
                    <a:pt x="264" y="161"/>
                  </a:cubicBezTo>
                  <a:cubicBezTo>
                    <a:pt x="268" y="163"/>
                    <a:pt x="270" y="166"/>
                    <a:pt x="271" y="171"/>
                  </a:cubicBezTo>
                  <a:cubicBezTo>
                    <a:pt x="272" y="180"/>
                    <a:pt x="274" y="189"/>
                    <a:pt x="272" y="199"/>
                  </a:cubicBezTo>
                  <a:cubicBezTo>
                    <a:pt x="271" y="200"/>
                    <a:pt x="271" y="202"/>
                    <a:pt x="271" y="204"/>
                  </a:cubicBezTo>
                  <a:cubicBezTo>
                    <a:pt x="278" y="207"/>
                    <a:pt x="283" y="205"/>
                    <a:pt x="290" y="204"/>
                  </a:cubicBezTo>
                  <a:cubicBezTo>
                    <a:pt x="289" y="203"/>
                    <a:pt x="289" y="201"/>
                    <a:pt x="288" y="201"/>
                  </a:cubicBezTo>
                  <a:cubicBezTo>
                    <a:pt x="283" y="196"/>
                    <a:pt x="283" y="190"/>
                    <a:pt x="283" y="184"/>
                  </a:cubicBezTo>
                  <a:cubicBezTo>
                    <a:pt x="284" y="177"/>
                    <a:pt x="286" y="171"/>
                    <a:pt x="290" y="165"/>
                  </a:cubicBezTo>
                  <a:cubicBezTo>
                    <a:pt x="293" y="162"/>
                    <a:pt x="295" y="158"/>
                    <a:pt x="295" y="153"/>
                  </a:cubicBezTo>
                  <a:cubicBezTo>
                    <a:pt x="295" y="152"/>
                    <a:pt x="296" y="151"/>
                    <a:pt x="297" y="150"/>
                  </a:cubicBezTo>
                  <a:cubicBezTo>
                    <a:pt x="303" y="154"/>
                    <a:pt x="306" y="157"/>
                    <a:pt x="310" y="166"/>
                  </a:cubicBezTo>
                  <a:cubicBezTo>
                    <a:pt x="315" y="177"/>
                    <a:pt x="319" y="188"/>
                    <a:pt x="315" y="200"/>
                  </a:cubicBezTo>
                  <a:cubicBezTo>
                    <a:pt x="322" y="202"/>
                    <a:pt x="328" y="201"/>
                    <a:pt x="335" y="199"/>
                  </a:cubicBezTo>
                  <a:cubicBezTo>
                    <a:pt x="336" y="199"/>
                    <a:pt x="337" y="197"/>
                    <a:pt x="339" y="195"/>
                  </a:cubicBezTo>
                  <a:cubicBezTo>
                    <a:pt x="336" y="194"/>
                    <a:pt x="334" y="193"/>
                    <a:pt x="332" y="191"/>
                  </a:cubicBezTo>
                  <a:cubicBezTo>
                    <a:pt x="324" y="185"/>
                    <a:pt x="319" y="177"/>
                    <a:pt x="321" y="167"/>
                  </a:cubicBezTo>
                  <a:cubicBezTo>
                    <a:pt x="322" y="160"/>
                    <a:pt x="325" y="154"/>
                    <a:pt x="327" y="148"/>
                  </a:cubicBezTo>
                  <a:cubicBezTo>
                    <a:pt x="340" y="152"/>
                    <a:pt x="349" y="165"/>
                    <a:pt x="354" y="190"/>
                  </a:cubicBezTo>
                  <a:cubicBezTo>
                    <a:pt x="363" y="189"/>
                    <a:pt x="363" y="189"/>
                    <a:pt x="369" y="181"/>
                  </a:cubicBezTo>
                  <a:cubicBezTo>
                    <a:pt x="366" y="178"/>
                    <a:pt x="364" y="176"/>
                    <a:pt x="361" y="173"/>
                  </a:cubicBezTo>
                  <a:cubicBezTo>
                    <a:pt x="349" y="163"/>
                    <a:pt x="347" y="140"/>
                    <a:pt x="359" y="129"/>
                  </a:cubicBezTo>
                  <a:cubicBezTo>
                    <a:pt x="361" y="127"/>
                    <a:pt x="363" y="124"/>
                    <a:pt x="365" y="122"/>
                  </a:cubicBezTo>
                  <a:cubicBezTo>
                    <a:pt x="366" y="120"/>
                    <a:pt x="367" y="119"/>
                    <a:pt x="369" y="117"/>
                  </a:cubicBezTo>
                  <a:cubicBezTo>
                    <a:pt x="375" y="121"/>
                    <a:pt x="379" y="127"/>
                    <a:pt x="382" y="134"/>
                  </a:cubicBezTo>
                  <a:cubicBezTo>
                    <a:pt x="385" y="141"/>
                    <a:pt x="390" y="149"/>
                    <a:pt x="388" y="158"/>
                  </a:cubicBezTo>
                  <a:cubicBezTo>
                    <a:pt x="387" y="161"/>
                    <a:pt x="385" y="165"/>
                    <a:pt x="389" y="168"/>
                  </a:cubicBezTo>
                  <a:cubicBezTo>
                    <a:pt x="396" y="163"/>
                    <a:pt x="403" y="159"/>
                    <a:pt x="401" y="149"/>
                  </a:cubicBezTo>
                  <a:cubicBezTo>
                    <a:pt x="401" y="146"/>
                    <a:pt x="402" y="143"/>
                    <a:pt x="403" y="140"/>
                  </a:cubicBezTo>
                  <a:cubicBezTo>
                    <a:pt x="406" y="131"/>
                    <a:pt x="411" y="123"/>
                    <a:pt x="421" y="121"/>
                  </a:cubicBezTo>
                  <a:cubicBezTo>
                    <a:pt x="431" y="118"/>
                    <a:pt x="442" y="118"/>
                    <a:pt x="451" y="116"/>
                  </a:cubicBezTo>
                  <a:cubicBezTo>
                    <a:pt x="455" y="119"/>
                    <a:pt x="455" y="122"/>
                    <a:pt x="454" y="125"/>
                  </a:cubicBezTo>
                  <a:cubicBezTo>
                    <a:pt x="452" y="129"/>
                    <a:pt x="450" y="133"/>
                    <a:pt x="448" y="137"/>
                  </a:cubicBezTo>
                  <a:cubicBezTo>
                    <a:pt x="444" y="145"/>
                    <a:pt x="438" y="151"/>
                    <a:pt x="430" y="155"/>
                  </a:cubicBezTo>
                  <a:cubicBezTo>
                    <a:pt x="424" y="157"/>
                    <a:pt x="417" y="159"/>
                    <a:pt x="411" y="161"/>
                  </a:cubicBezTo>
                  <a:cubicBezTo>
                    <a:pt x="407" y="162"/>
                    <a:pt x="403" y="164"/>
                    <a:pt x="402" y="168"/>
                  </a:cubicBezTo>
                  <a:cubicBezTo>
                    <a:pt x="409" y="171"/>
                    <a:pt x="416" y="174"/>
                    <a:pt x="423" y="178"/>
                  </a:cubicBezTo>
                  <a:cubicBezTo>
                    <a:pt x="429" y="181"/>
                    <a:pt x="433" y="186"/>
                    <a:pt x="433" y="192"/>
                  </a:cubicBezTo>
                  <a:cubicBezTo>
                    <a:pt x="427" y="199"/>
                    <a:pt x="419" y="200"/>
                    <a:pt x="413" y="203"/>
                  </a:cubicBezTo>
                  <a:cubicBezTo>
                    <a:pt x="411" y="203"/>
                    <a:pt x="409" y="204"/>
                    <a:pt x="407" y="204"/>
                  </a:cubicBezTo>
                  <a:cubicBezTo>
                    <a:pt x="403" y="203"/>
                    <a:pt x="400" y="202"/>
                    <a:pt x="397" y="201"/>
                  </a:cubicBezTo>
                  <a:cubicBezTo>
                    <a:pt x="389" y="199"/>
                    <a:pt x="382" y="193"/>
                    <a:pt x="376" y="187"/>
                  </a:cubicBezTo>
                  <a:cubicBezTo>
                    <a:pt x="372" y="189"/>
                    <a:pt x="368" y="190"/>
                    <a:pt x="367" y="195"/>
                  </a:cubicBezTo>
                  <a:cubicBezTo>
                    <a:pt x="369" y="196"/>
                    <a:pt x="372" y="197"/>
                    <a:pt x="374" y="198"/>
                  </a:cubicBezTo>
                  <a:cubicBezTo>
                    <a:pt x="381" y="200"/>
                    <a:pt x="386" y="205"/>
                    <a:pt x="389" y="212"/>
                  </a:cubicBezTo>
                  <a:cubicBezTo>
                    <a:pt x="392" y="217"/>
                    <a:pt x="393" y="223"/>
                    <a:pt x="388" y="229"/>
                  </a:cubicBezTo>
                  <a:cubicBezTo>
                    <a:pt x="380" y="228"/>
                    <a:pt x="373" y="227"/>
                    <a:pt x="365" y="226"/>
                  </a:cubicBezTo>
                  <a:cubicBezTo>
                    <a:pt x="356" y="225"/>
                    <a:pt x="350" y="220"/>
                    <a:pt x="347" y="212"/>
                  </a:cubicBezTo>
                  <a:cubicBezTo>
                    <a:pt x="346" y="209"/>
                    <a:pt x="344" y="206"/>
                    <a:pt x="343" y="203"/>
                  </a:cubicBezTo>
                  <a:cubicBezTo>
                    <a:pt x="336" y="205"/>
                    <a:pt x="336" y="205"/>
                    <a:pt x="331" y="208"/>
                  </a:cubicBezTo>
                  <a:cubicBezTo>
                    <a:pt x="339" y="214"/>
                    <a:pt x="343" y="222"/>
                    <a:pt x="346" y="231"/>
                  </a:cubicBezTo>
                  <a:cubicBezTo>
                    <a:pt x="348" y="237"/>
                    <a:pt x="345" y="240"/>
                    <a:pt x="338" y="239"/>
                  </a:cubicBezTo>
                  <a:cubicBezTo>
                    <a:pt x="335" y="239"/>
                    <a:pt x="332" y="238"/>
                    <a:pt x="328" y="238"/>
                  </a:cubicBezTo>
                  <a:cubicBezTo>
                    <a:pt x="319" y="236"/>
                    <a:pt x="312" y="231"/>
                    <a:pt x="306" y="224"/>
                  </a:cubicBezTo>
                  <a:cubicBezTo>
                    <a:pt x="304" y="220"/>
                    <a:pt x="302" y="216"/>
                    <a:pt x="300" y="211"/>
                  </a:cubicBezTo>
                  <a:cubicBezTo>
                    <a:pt x="295" y="212"/>
                    <a:pt x="291" y="212"/>
                    <a:pt x="286" y="213"/>
                  </a:cubicBezTo>
                  <a:cubicBezTo>
                    <a:pt x="294" y="232"/>
                    <a:pt x="295" y="237"/>
                    <a:pt x="289" y="245"/>
                  </a:cubicBezTo>
                  <a:cubicBezTo>
                    <a:pt x="281" y="243"/>
                    <a:pt x="273" y="239"/>
                    <a:pt x="266" y="234"/>
                  </a:cubicBezTo>
                  <a:cubicBezTo>
                    <a:pt x="261" y="231"/>
                    <a:pt x="258" y="227"/>
                    <a:pt x="257" y="221"/>
                  </a:cubicBezTo>
                  <a:cubicBezTo>
                    <a:pt x="256" y="218"/>
                    <a:pt x="257" y="215"/>
                    <a:pt x="256" y="211"/>
                  </a:cubicBezTo>
                  <a:cubicBezTo>
                    <a:pt x="249" y="210"/>
                    <a:pt x="242" y="209"/>
                    <a:pt x="234" y="209"/>
                  </a:cubicBezTo>
                  <a:cubicBezTo>
                    <a:pt x="234" y="216"/>
                    <a:pt x="240" y="220"/>
                    <a:pt x="239" y="227"/>
                  </a:cubicBezTo>
                  <a:cubicBezTo>
                    <a:pt x="238" y="233"/>
                    <a:pt x="238" y="240"/>
                    <a:pt x="231" y="244"/>
                  </a:cubicBezTo>
                  <a:cubicBezTo>
                    <a:pt x="218" y="234"/>
                    <a:pt x="207" y="223"/>
                    <a:pt x="210" y="204"/>
                  </a:cubicBezTo>
                  <a:cubicBezTo>
                    <a:pt x="200" y="199"/>
                    <a:pt x="200" y="199"/>
                    <a:pt x="191" y="199"/>
                  </a:cubicBezTo>
                  <a:cubicBezTo>
                    <a:pt x="194" y="205"/>
                    <a:pt x="196" y="211"/>
                    <a:pt x="193" y="218"/>
                  </a:cubicBezTo>
                  <a:cubicBezTo>
                    <a:pt x="190" y="224"/>
                    <a:pt x="188" y="230"/>
                    <a:pt x="181" y="233"/>
                  </a:cubicBezTo>
                  <a:cubicBezTo>
                    <a:pt x="176" y="227"/>
                    <a:pt x="171" y="222"/>
                    <a:pt x="168" y="216"/>
                  </a:cubicBezTo>
                  <a:cubicBezTo>
                    <a:pt x="164" y="209"/>
                    <a:pt x="164" y="202"/>
                    <a:pt x="166" y="195"/>
                  </a:cubicBezTo>
                  <a:cubicBezTo>
                    <a:pt x="167" y="192"/>
                    <a:pt x="168" y="190"/>
                    <a:pt x="169" y="188"/>
                  </a:cubicBezTo>
                  <a:cubicBezTo>
                    <a:pt x="163" y="185"/>
                    <a:pt x="159" y="182"/>
                    <a:pt x="154" y="181"/>
                  </a:cubicBezTo>
                  <a:cubicBezTo>
                    <a:pt x="153" y="182"/>
                    <a:pt x="153" y="182"/>
                    <a:pt x="153" y="182"/>
                  </a:cubicBezTo>
                  <a:cubicBezTo>
                    <a:pt x="153" y="196"/>
                    <a:pt x="143" y="204"/>
                    <a:pt x="133" y="212"/>
                  </a:cubicBezTo>
                  <a:cubicBezTo>
                    <a:pt x="130" y="215"/>
                    <a:pt x="127" y="213"/>
                    <a:pt x="126" y="209"/>
                  </a:cubicBezTo>
                  <a:cubicBezTo>
                    <a:pt x="125" y="205"/>
                    <a:pt x="125" y="201"/>
                    <a:pt x="124" y="197"/>
                  </a:cubicBezTo>
                  <a:cubicBezTo>
                    <a:pt x="122" y="191"/>
                    <a:pt x="123" y="185"/>
                    <a:pt x="126" y="180"/>
                  </a:cubicBezTo>
                  <a:cubicBezTo>
                    <a:pt x="128" y="177"/>
                    <a:pt x="130" y="173"/>
                    <a:pt x="132" y="170"/>
                  </a:cubicBezTo>
                  <a:cubicBezTo>
                    <a:pt x="125" y="164"/>
                    <a:pt x="117" y="159"/>
                    <a:pt x="108" y="156"/>
                  </a:cubicBezTo>
                  <a:cubicBezTo>
                    <a:pt x="112" y="166"/>
                    <a:pt x="111" y="175"/>
                    <a:pt x="105" y="183"/>
                  </a:cubicBezTo>
                  <a:cubicBezTo>
                    <a:pt x="104" y="185"/>
                    <a:pt x="102" y="187"/>
                    <a:pt x="100" y="189"/>
                  </a:cubicBezTo>
                  <a:cubicBezTo>
                    <a:pt x="98" y="191"/>
                    <a:pt x="95" y="190"/>
                    <a:pt x="93" y="189"/>
                  </a:cubicBezTo>
                  <a:cubicBezTo>
                    <a:pt x="86" y="182"/>
                    <a:pt x="78" y="170"/>
                    <a:pt x="87" y="157"/>
                  </a:cubicBezTo>
                  <a:cubicBezTo>
                    <a:pt x="88" y="154"/>
                    <a:pt x="90" y="150"/>
                    <a:pt x="92" y="148"/>
                  </a:cubicBezTo>
                  <a:cubicBezTo>
                    <a:pt x="91" y="143"/>
                    <a:pt x="89" y="141"/>
                    <a:pt x="85" y="142"/>
                  </a:cubicBezTo>
                  <a:cubicBezTo>
                    <a:pt x="83" y="147"/>
                    <a:pt x="83" y="153"/>
                    <a:pt x="78" y="157"/>
                  </a:cubicBezTo>
                  <a:cubicBezTo>
                    <a:pt x="74" y="160"/>
                    <a:pt x="71" y="164"/>
                    <a:pt x="66" y="164"/>
                  </a:cubicBezTo>
                  <a:cubicBezTo>
                    <a:pt x="61" y="164"/>
                    <a:pt x="55" y="167"/>
                    <a:pt x="50" y="161"/>
                  </a:cubicBezTo>
                  <a:cubicBezTo>
                    <a:pt x="54" y="156"/>
                    <a:pt x="54" y="151"/>
                    <a:pt x="53" y="146"/>
                  </a:cubicBezTo>
                  <a:cubicBezTo>
                    <a:pt x="52" y="140"/>
                    <a:pt x="54" y="135"/>
                    <a:pt x="59" y="131"/>
                  </a:cubicBezTo>
                  <a:cubicBezTo>
                    <a:pt x="61" y="129"/>
                    <a:pt x="63" y="127"/>
                    <a:pt x="65" y="124"/>
                  </a:cubicBezTo>
                  <a:cubicBezTo>
                    <a:pt x="63" y="122"/>
                    <a:pt x="62" y="120"/>
                    <a:pt x="60" y="119"/>
                  </a:cubicBezTo>
                  <a:cubicBezTo>
                    <a:pt x="59" y="117"/>
                    <a:pt x="57" y="115"/>
                    <a:pt x="54" y="116"/>
                  </a:cubicBezTo>
                  <a:cubicBezTo>
                    <a:pt x="53" y="118"/>
                    <a:pt x="52" y="120"/>
                    <a:pt x="50" y="122"/>
                  </a:cubicBezTo>
                  <a:cubicBezTo>
                    <a:pt x="47" y="125"/>
                    <a:pt x="44" y="129"/>
                    <a:pt x="40" y="132"/>
                  </a:cubicBezTo>
                  <a:cubicBezTo>
                    <a:pt x="37" y="135"/>
                    <a:pt x="33" y="135"/>
                    <a:pt x="29" y="134"/>
                  </a:cubicBezTo>
                  <a:cubicBezTo>
                    <a:pt x="27" y="134"/>
                    <a:pt x="25" y="132"/>
                    <a:pt x="23" y="131"/>
                  </a:cubicBezTo>
                  <a:cubicBezTo>
                    <a:pt x="25" y="125"/>
                    <a:pt x="27" y="120"/>
                    <a:pt x="29" y="114"/>
                  </a:cubicBezTo>
                  <a:cubicBezTo>
                    <a:pt x="30" y="111"/>
                    <a:pt x="32" y="108"/>
                    <a:pt x="34" y="105"/>
                  </a:cubicBezTo>
                  <a:cubicBezTo>
                    <a:pt x="36" y="103"/>
                    <a:pt x="38" y="101"/>
                    <a:pt x="41" y="98"/>
                  </a:cubicBezTo>
                  <a:cubicBezTo>
                    <a:pt x="36" y="92"/>
                    <a:pt x="32" y="86"/>
                    <a:pt x="28" y="80"/>
                  </a:cubicBezTo>
                  <a:cubicBezTo>
                    <a:pt x="23" y="72"/>
                    <a:pt x="18" y="64"/>
                    <a:pt x="15" y="55"/>
                  </a:cubicBezTo>
                  <a:cubicBezTo>
                    <a:pt x="10" y="38"/>
                    <a:pt x="5" y="21"/>
                    <a:pt x="0" y="5"/>
                  </a:cubicBezTo>
                  <a:cubicBezTo>
                    <a:pt x="0" y="3"/>
                    <a:pt x="0" y="2"/>
                    <a:pt x="1" y="0"/>
                  </a:cubicBezTo>
                  <a:cubicBezTo>
                    <a:pt x="6" y="6"/>
                    <a:pt x="8" y="12"/>
                    <a:pt x="10" y="18"/>
                  </a:cubicBezTo>
                  <a:close/>
                  <a:moveTo>
                    <a:pt x="359" y="155"/>
                  </a:moveTo>
                  <a:cubicBezTo>
                    <a:pt x="361" y="165"/>
                    <a:pt x="366" y="171"/>
                    <a:pt x="375" y="175"/>
                  </a:cubicBezTo>
                  <a:cubicBezTo>
                    <a:pt x="383" y="159"/>
                    <a:pt x="381" y="143"/>
                    <a:pt x="369" y="130"/>
                  </a:cubicBezTo>
                  <a:cubicBezTo>
                    <a:pt x="359" y="137"/>
                    <a:pt x="357" y="145"/>
                    <a:pt x="359" y="155"/>
                  </a:cubicBezTo>
                  <a:close/>
                  <a:moveTo>
                    <a:pt x="444" y="126"/>
                  </a:moveTo>
                  <a:cubicBezTo>
                    <a:pt x="442" y="126"/>
                    <a:pt x="441" y="125"/>
                    <a:pt x="440" y="126"/>
                  </a:cubicBezTo>
                  <a:cubicBezTo>
                    <a:pt x="434" y="126"/>
                    <a:pt x="428" y="127"/>
                    <a:pt x="422" y="128"/>
                  </a:cubicBezTo>
                  <a:cubicBezTo>
                    <a:pt x="419" y="129"/>
                    <a:pt x="416" y="132"/>
                    <a:pt x="414" y="134"/>
                  </a:cubicBezTo>
                  <a:cubicBezTo>
                    <a:pt x="410" y="138"/>
                    <a:pt x="410" y="141"/>
                    <a:pt x="408" y="153"/>
                  </a:cubicBezTo>
                  <a:cubicBezTo>
                    <a:pt x="429" y="151"/>
                    <a:pt x="438" y="144"/>
                    <a:pt x="444" y="126"/>
                  </a:cubicBezTo>
                  <a:close/>
                  <a:moveTo>
                    <a:pt x="309" y="185"/>
                  </a:moveTo>
                  <a:cubicBezTo>
                    <a:pt x="308" y="178"/>
                    <a:pt x="307" y="171"/>
                    <a:pt x="302" y="165"/>
                  </a:cubicBezTo>
                  <a:cubicBezTo>
                    <a:pt x="302" y="164"/>
                    <a:pt x="301" y="164"/>
                    <a:pt x="299" y="164"/>
                  </a:cubicBezTo>
                  <a:cubicBezTo>
                    <a:pt x="296" y="168"/>
                    <a:pt x="293" y="173"/>
                    <a:pt x="291" y="179"/>
                  </a:cubicBezTo>
                  <a:cubicBezTo>
                    <a:pt x="288" y="188"/>
                    <a:pt x="290" y="196"/>
                    <a:pt x="298" y="202"/>
                  </a:cubicBezTo>
                  <a:cubicBezTo>
                    <a:pt x="306" y="200"/>
                    <a:pt x="310" y="194"/>
                    <a:pt x="309" y="185"/>
                  </a:cubicBezTo>
                  <a:close/>
                  <a:moveTo>
                    <a:pt x="384" y="180"/>
                  </a:moveTo>
                  <a:cubicBezTo>
                    <a:pt x="386" y="193"/>
                    <a:pt x="411" y="203"/>
                    <a:pt x="424" y="188"/>
                  </a:cubicBezTo>
                  <a:cubicBezTo>
                    <a:pt x="410" y="176"/>
                    <a:pt x="406" y="176"/>
                    <a:pt x="384" y="180"/>
                  </a:cubicBezTo>
                  <a:close/>
                  <a:moveTo>
                    <a:pt x="181" y="182"/>
                  </a:moveTo>
                  <a:cubicBezTo>
                    <a:pt x="189" y="177"/>
                    <a:pt x="196" y="170"/>
                    <a:pt x="199" y="161"/>
                  </a:cubicBezTo>
                  <a:cubicBezTo>
                    <a:pt x="199" y="160"/>
                    <a:pt x="199" y="158"/>
                    <a:pt x="199" y="157"/>
                  </a:cubicBezTo>
                  <a:cubicBezTo>
                    <a:pt x="181" y="157"/>
                    <a:pt x="175" y="162"/>
                    <a:pt x="173" y="179"/>
                  </a:cubicBezTo>
                  <a:cubicBezTo>
                    <a:pt x="175" y="183"/>
                    <a:pt x="178" y="184"/>
                    <a:pt x="181" y="182"/>
                  </a:cubicBezTo>
                  <a:close/>
                  <a:moveTo>
                    <a:pt x="367" y="203"/>
                  </a:moveTo>
                  <a:cubicBezTo>
                    <a:pt x="362" y="201"/>
                    <a:pt x="357" y="201"/>
                    <a:pt x="351" y="200"/>
                  </a:cubicBezTo>
                  <a:cubicBezTo>
                    <a:pt x="350" y="206"/>
                    <a:pt x="353" y="209"/>
                    <a:pt x="355" y="213"/>
                  </a:cubicBezTo>
                  <a:cubicBezTo>
                    <a:pt x="357" y="216"/>
                    <a:pt x="360" y="217"/>
                    <a:pt x="363" y="218"/>
                  </a:cubicBezTo>
                  <a:cubicBezTo>
                    <a:pt x="370" y="219"/>
                    <a:pt x="376" y="219"/>
                    <a:pt x="385" y="220"/>
                  </a:cubicBezTo>
                  <a:cubicBezTo>
                    <a:pt x="383" y="209"/>
                    <a:pt x="376" y="205"/>
                    <a:pt x="367" y="203"/>
                  </a:cubicBezTo>
                  <a:close/>
                  <a:moveTo>
                    <a:pt x="76" y="149"/>
                  </a:moveTo>
                  <a:cubicBezTo>
                    <a:pt x="79" y="145"/>
                    <a:pt x="79" y="140"/>
                    <a:pt x="77" y="135"/>
                  </a:cubicBezTo>
                  <a:cubicBezTo>
                    <a:pt x="74" y="130"/>
                    <a:pt x="70" y="129"/>
                    <a:pt x="65" y="132"/>
                  </a:cubicBezTo>
                  <a:cubicBezTo>
                    <a:pt x="60" y="136"/>
                    <a:pt x="57" y="141"/>
                    <a:pt x="59" y="148"/>
                  </a:cubicBezTo>
                  <a:cubicBezTo>
                    <a:pt x="60" y="151"/>
                    <a:pt x="61" y="154"/>
                    <a:pt x="61" y="157"/>
                  </a:cubicBezTo>
                  <a:cubicBezTo>
                    <a:pt x="69" y="159"/>
                    <a:pt x="73" y="154"/>
                    <a:pt x="76" y="149"/>
                  </a:cubicBezTo>
                  <a:close/>
                  <a:moveTo>
                    <a:pt x="336" y="231"/>
                  </a:moveTo>
                  <a:cubicBezTo>
                    <a:pt x="334" y="214"/>
                    <a:pt x="325" y="208"/>
                    <a:pt x="310" y="211"/>
                  </a:cubicBezTo>
                  <a:cubicBezTo>
                    <a:pt x="313" y="226"/>
                    <a:pt x="318" y="230"/>
                    <a:pt x="336" y="231"/>
                  </a:cubicBezTo>
                  <a:close/>
                  <a:moveTo>
                    <a:pt x="147" y="188"/>
                  </a:moveTo>
                  <a:cubicBezTo>
                    <a:pt x="148" y="183"/>
                    <a:pt x="146" y="178"/>
                    <a:pt x="141" y="174"/>
                  </a:cubicBezTo>
                  <a:cubicBezTo>
                    <a:pt x="134" y="177"/>
                    <a:pt x="132" y="182"/>
                    <a:pt x="130" y="188"/>
                  </a:cubicBezTo>
                  <a:cubicBezTo>
                    <a:pt x="127" y="194"/>
                    <a:pt x="131" y="198"/>
                    <a:pt x="133" y="204"/>
                  </a:cubicBezTo>
                  <a:cubicBezTo>
                    <a:pt x="142" y="202"/>
                    <a:pt x="144" y="194"/>
                    <a:pt x="147" y="188"/>
                  </a:cubicBezTo>
                  <a:close/>
                  <a:moveTo>
                    <a:pt x="331" y="181"/>
                  </a:moveTo>
                  <a:cubicBezTo>
                    <a:pt x="334" y="186"/>
                    <a:pt x="338" y="191"/>
                    <a:pt x="346" y="189"/>
                  </a:cubicBezTo>
                  <a:cubicBezTo>
                    <a:pt x="347" y="177"/>
                    <a:pt x="341" y="168"/>
                    <a:pt x="333" y="160"/>
                  </a:cubicBezTo>
                  <a:cubicBezTo>
                    <a:pt x="325" y="166"/>
                    <a:pt x="327" y="174"/>
                    <a:pt x="331" y="181"/>
                  </a:cubicBezTo>
                  <a:close/>
                  <a:moveTo>
                    <a:pt x="219" y="175"/>
                  </a:moveTo>
                  <a:cubicBezTo>
                    <a:pt x="214" y="180"/>
                    <a:pt x="213" y="187"/>
                    <a:pt x="212" y="194"/>
                  </a:cubicBezTo>
                  <a:cubicBezTo>
                    <a:pt x="214" y="195"/>
                    <a:pt x="215" y="196"/>
                    <a:pt x="216" y="196"/>
                  </a:cubicBezTo>
                  <a:cubicBezTo>
                    <a:pt x="224" y="194"/>
                    <a:pt x="230" y="188"/>
                    <a:pt x="231" y="180"/>
                  </a:cubicBezTo>
                  <a:cubicBezTo>
                    <a:pt x="232" y="177"/>
                    <a:pt x="232" y="173"/>
                    <a:pt x="232" y="169"/>
                  </a:cubicBezTo>
                  <a:cubicBezTo>
                    <a:pt x="226" y="169"/>
                    <a:pt x="222" y="172"/>
                    <a:pt x="219" y="175"/>
                  </a:cubicBezTo>
                  <a:close/>
                  <a:moveTo>
                    <a:pt x="143" y="145"/>
                  </a:moveTo>
                  <a:cubicBezTo>
                    <a:pt x="139" y="148"/>
                    <a:pt x="137" y="152"/>
                    <a:pt x="136" y="158"/>
                  </a:cubicBezTo>
                  <a:cubicBezTo>
                    <a:pt x="136" y="160"/>
                    <a:pt x="137" y="163"/>
                    <a:pt x="139" y="164"/>
                  </a:cubicBezTo>
                  <a:cubicBezTo>
                    <a:pt x="141" y="165"/>
                    <a:pt x="143" y="165"/>
                    <a:pt x="146" y="164"/>
                  </a:cubicBezTo>
                  <a:cubicBezTo>
                    <a:pt x="150" y="162"/>
                    <a:pt x="152" y="159"/>
                    <a:pt x="154" y="155"/>
                  </a:cubicBezTo>
                  <a:cubicBezTo>
                    <a:pt x="155" y="151"/>
                    <a:pt x="156" y="147"/>
                    <a:pt x="157" y="143"/>
                  </a:cubicBezTo>
                  <a:cubicBezTo>
                    <a:pt x="151" y="140"/>
                    <a:pt x="146" y="141"/>
                    <a:pt x="143" y="145"/>
                  </a:cubicBezTo>
                  <a:close/>
                  <a:moveTo>
                    <a:pt x="172" y="210"/>
                  </a:moveTo>
                  <a:cubicBezTo>
                    <a:pt x="174" y="214"/>
                    <a:pt x="177" y="218"/>
                    <a:pt x="181" y="221"/>
                  </a:cubicBezTo>
                  <a:cubicBezTo>
                    <a:pt x="185" y="220"/>
                    <a:pt x="187" y="217"/>
                    <a:pt x="187" y="213"/>
                  </a:cubicBezTo>
                  <a:cubicBezTo>
                    <a:pt x="188" y="209"/>
                    <a:pt x="187" y="206"/>
                    <a:pt x="185" y="204"/>
                  </a:cubicBezTo>
                  <a:cubicBezTo>
                    <a:pt x="183" y="200"/>
                    <a:pt x="180" y="196"/>
                    <a:pt x="176" y="193"/>
                  </a:cubicBezTo>
                  <a:cubicBezTo>
                    <a:pt x="171" y="198"/>
                    <a:pt x="169" y="204"/>
                    <a:pt x="172" y="210"/>
                  </a:cubicBezTo>
                  <a:close/>
                  <a:moveTo>
                    <a:pt x="264" y="213"/>
                  </a:moveTo>
                  <a:cubicBezTo>
                    <a:pt x="263" y="218"/>
                    <a:pt x="264" y="223"/>
                    <a:pt x="268" y="226"/>
                  </a:cubicBezTo>
                  <a:cubicBezTo>
                    <a:pt x="273" y="231"/>
                    <a:pt x="278" y="234"/>
                    <a:pt x="286" y="234"/>
                  </a:cubicBezTo>
                  <a:cubicBezTo>
                    <a:pt x="283" y="219"/>
                    <a:pt x="276" y="213"/>
                    <a:pt x="264" y="213"/>
                  </a:cubicBezTo>
                  <a:close/>
                  <a:moveTo>
                    <a:pt x="265" y="190"/>
                  </a:moveTo>
                  <a:cubicBezTo>
                    <a:pt x="265" y="184"/>
                    <a:pt x="264" y="179"/>
                    <a:pt x="264" y="173"/>
                  </a:cubicBezTo>
                  <a:cubicBezTo>
                    <a:pt x="260" y="173"/>
                    <a:pt x="258" y="175"/>
                    <a:pt x="256" y="178"/>
                  </a:cubicBezTo>
                  <a:cubicBezTo>
                    <a:pt x="253" y="187"/>
                    <a:pt x="254" y="195"/>
                    <a:pt x="258" y="203"/>
                  </a:cubicBezTo>
                  <a:cubicBezTo>
                    <a:pt x="264" y="200"/>
                    <a:pt x="265" y="195"/>
                    <a:pt x="265" y="190"/>
                  </a:cubicBezTo>
                  <a:close/>
                  <a:moveTo>
                    <a:pt x="220" y="206"/>
                  </a:moveTo>
                  <a:cubicBezTo>
                    <a:pt x="219" y="208"/>
                    <a:pt x="217" y="210"/>
                    <a:pt x="217" y="211"/>
                  </a:cubicBezTo>
                  <a:cubicBezTo>
                    <a:pt x="216" y="217"/>
                    <a:pt x="218" y="221"/>
                    <a:pt x="221" y="225"/>
                  </a:cubicBezTo>
                  <a:cubicBezTo>
                    <a:pt x="224" y="227"/>
                    <a:pt x="226" y="230"/>
                    <a:pt x="229" y="233"/>
                  </a:cubicBezTo>
                  <a:cubicBezTo>
                    <a:pt x="235" y="224"/>
                    <a:pt x="232" y="216"/>
                    <a:pt x="220" y="206"/>
                  </a:cubicBezTo>
                  <a:close/>
                  <a:moveTo>
                    <a:pt x="96" y="180"/>
                  </a:moveTo>
                  <a:cubicBezTo>
                    <a:pt x="101" y="179"/>
                    <a:pt x="103" y="176"/>
                    <a:pt x="104" y="172"/>
                  </a:cubicBezTo>
                  <a:cubicBezTo>
                    <a:pt x="104" y="171"/>
                    <a:pt x="105" y="169"/>
                    <a:pt x="104" y="169"/>
                  </a:cubicBezTo>
                  <a:cubicBezTo>
                    <a:pt x="98" y="166"/>
                    <a:pt x="102" y="158"/>
                    <a:pt x="96" y="155"/>
                  </a:cubicBezTo>
                  <a:cubicBezTo>
                    <a:pt x="88" y="165"/>
                    <a:pt x="88" y="169"/>
                    <a:pt x="96" y="180"/>
                  </a:cubicBezTo>
                  <a:close/>
                  <a:moveTo>
                    <a:pt x="84" y="111"/>
                  </a:moveTo>
                  <a:cubicBezTo>
                    <a:pt x="79" y="113"/>
                    <a:pt x="77" y="116"/>
                    <a:pt x="75" y="121"/>
                  </a:cubicBezTo>
                  <a:cubicBezTo>
                    <a:pt x="78" y="124"/>
                    <a:pt x="81" y="122"/>
                    <a:pt x="83" y="121"/>
                  </a:cubicBezTo>
                  <a:cubicBezTo>
                    <a:pt x="87" y="120"/>
                    <a:pt x="91" y="119"/>
                    <a:pt x="95" y="117"/>
                  </a:cubicBezTo>
                  <a:cubicBezTo>
                    <a:pt x="97" y="116"/>
                    <a:pt x="99" y="113"/>
                    <a:pt x="102" y="110"/>
                  </a:cubicBezTo>
                  <a:cubicBezTo>
                    <a:pt x="95" y="107"/>
                    <a:pt x="90" y="109"/>
                    <a:pt x="84" y="111"/>
                  </a:cubicBezTo>
                  <a:close/>
                  <a:moveTo>
                    <a:pt x="77" y="84"/>
                  </a:moveTo>
                  <a:cubicBezTo>
                    <a:pt x="74" y="81"/>
                    <a:pt x="70" y="82"/>
                    <a:pt x="66" y="83"/>
                  </a:cubicBezTo>
                  <a:cubicBezTo>
                    <a:pt x="60" y="85"/>
                    <a:pt x="55" y="89"/>
                    <a:pt x="49" y="95"/>
                  </a:cubicBezTo>
                  <a:cubicBezTo>
                    <a:pt x="61" y="98"/>
                    <a:pt x="69" y="95"/>
                    <a:pt x="77" y="84"/>
                  </a:cubicBezTo>
                  <a:close/>
                  <a:moveTo>
                    <a:pt x="117" y="131"/>
                  </a:moveTo>
                  <a:cubicBezTo>
                    <a:pt x="107" y="130"/>
                    <a:pt x="107" y="131"/>
                    <a:pt x="101" y="141"/>
                  </a:cubicBezTo>
                  <a:cubicBezTo>
                    <a:pt x="103" y="144"/>
                    <a:pt x="106" y="145"/>
                    <a:pt x="109" y="144"/>
                  </a:cubicBezTo>
                  <a:cubicBezTo>
                    <a:pt x="115" y="142"/>
                    <a:pt x="121" y="139"/>
                    <a:pt x="127" y="132"/>
                  </a:cubicBezTo>
                  <a:cubicBezTo>
                    <a:pt x="122" y="132"/>
                    <a:pt x="120" y="131"/>
                    <a:pt x="117" y="131"/>
                  </a:cubicBezTo>
                  <a:close/>
                  <a:moveTo>
                    <a:pt x="48" y="109"/>
                  </a:moveTo>
                  <a:cubicBezTo>
                    <a:pt x="48" y="108"/>
                    <a:pt x="47" y="106"/>
                    <a:pt x="46" y="105"/>
                  </a:cubicBezTo>
                  <a:cubicBezTo>
                    <a:pt x="45" y="105"/>
                    <a:pt x="43" y="105"/>
                    <a:pt x="42" y="106"/>
                  </a:cubicBezTo>
                  <a:cubicBezTo>
                    <a:pt x="34" y="111"/>
                    <a:pt x="32" y="118"/>
                    <a:pt x="35" y="128"/>
                  </a:cubicBezTo>
                  <a:cubicBezTo>
                    <a:pt x="43" y="123"/>
                    <a:pt x="48" y="119"/>
                    <a:pt x="48" y="10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53"/>
            <p:cNvSpPr/>
            <p:nvPr/>
          </p:nvSpPr>
          <p:spPr bwMode="auto">
            <a:xfrm>
              <a:off x="3278188" y="11250613"/>
              <a:ext cx="96837" cy="168275"/>
            </a:xfrm>
            <a:custGeom>
              <a:avLst/>
              <a:gdLst>
                <a:gd name="T0" fmla="*/ 12 w 26"/>
                <a:gd name="T1" fmla="*/ 0 h 45"/>
                <a:gd name="T2" fmla="*/ 2 w 26"/>
                <a:gd name="T3" fmla="*/ 25 h 45"/>
                <a:gd name="T4" fmla="*/ 18 w 26"/>
                <a:gd name="T5" fmla="*/ 45 h 45"/>
                <a:gd name="T6" fmla="*/ 12 w 26"/>
                <a:gd name="T7" fmla="*/ 0 h 45"/>
              </a:gdLst>
              <a:ahLst/>
              <a:cxnLst>
                <a:cxn ang="0">
                  <a:pos x="T0" y="T1"/>
                </a:cxn>
                <a:cxn ang="0">
                  <a:pos x="T2" y="T3"/>
                </a:cxn>
                <a:cxn ang="0">
                  <a:pos x="T4" y="T5"/>
                </a:cxn>
                <a:cxn ang="0">
                  <a:pos x="T6" y="T7"/>
                </a:cxn>
              </a:cxnLst>
              <a:rect l="0" t="0" r="r" b="b"/>
              <a:pathLst>
                <a:path w="26" h="45">
                  <a:moveTo>
                    <a:pt x="12" y="0"/>
                  </a:moveTo>
                  <a:cubicBezTo>
                    <a:pt x="2" y="7"/>
                    <a:pt x="0" y="15"/>
                    <a:pt x="2" y="25"/>
                  </a:cubicBezTo>
                  <a:cubicBezTo>
                    <a:pt x="4" y="35"/>
                    <a:pt x="9" y="41"/>
                    <a:pt x="18" y="45"/>
                  </a:cubicBezTo>
                  <a:cubicBezTo>
                    <a:pt x="26" y="29"/>
                    <a:pt x="24" y="13"/>
                    <a:pt x="12"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54"/>
            <p:cNvSpPr/>
            <p:nvPr/>
          </p:nvSpPr>
          <p:spPr bwMode="auto">
            <a:xfrm>
              <a:off x="3468688" y="11231563"/>
              <a:ext cx="134937" cy="104775"/>
            </a:xfrm>
            <a:custGeom>
              <a:avLst/>
              <a:gdLst>
                <a:gd name="T0" fmla="*/ 0 w 36"/>
                <a:gd name="T1" fmla="*/ 28 h 28"/>
                <a:gd name="T2" fmla="*/ 36 w 36"/>
                <a:gd name="T3" fmla="*/ 1 h 28"/>
                <a:gd name="T4" fmla="*/ 32 w 36"/>
                <a:gd name="T5" fmla="*/ 1 h 28"/>
                <a:gd name="T6" fmla="*/ 14 w 36"/>
                <a:gd name="T7" fmla="*/ 3 h 28"/>
                <a:gd name="T8" fmla="*/ 6 w 36"/>
                <a:gd name="T9" fmla="*/ 9 h 28"/>
                <a:gd name="T10" fmla="*/ 0 w 36"/>
                <a:gd name="T11" fmla="*/ 28 h 28"/>
              </a:gdLst>
              <a:ahLst/>
              <a:cxnLst>
                <a:cxn ang="0">
                  <a:pos x="T0" y="T1"/>
                </a:cxn>
                <a:cxn ang="0">
                  <a:pos x="T2" y="T3"/>
                </a:cxn>
                <a:cxn ang="0">
                  <a:pos x="T4" y="T5"/>
                </a:cxn>
                <a:cxn ang="0">
                  <a:pos x="T6" y="T7"/>
                </a:cxn>
                <a:cxn ang="0">
                  <a:pos x="T8" y="T9"/>
                </a:cxn>
                <a:cxn ang="0">
                  <a:pos x="T10" y="T11"/>
                </a:cxn>
              </a:cxnLst>
              <a:rect l="0" t="0" r="r" b="b"/>
              <a:pathLst>
                <a:path w="36" h="28">
                  <a:moveTo>
                    <a:pt x="0" y="28"/>
                  </a:moveTo>
                  <a:cubicBezTo>
                    <a:pt x="21" y="26"/>
                    <a:pt x="30" y="19"/>
                    <a:pt x="36" y="1"/>
                  </a:cubicBezTo>
                  <a:cubicBezTo>
                    <a:pt x="34" y="1"/>
                    <a:pt x="33" y="0"/>
                    <a:pt x="32" y="1"/>
                  </a:cubicBezTo>
                  <a:cubicBezTo>
                    <a:pt x="26" y="1"/>
                    <a:pt x="20" y="2"/>
                    <a:pt x="14" y="3"/>
                  </a:cubicBezTo>
                  <a:cubicBezTo>
                    <a:pt x="11" y="4"/>
                    <a:pt x="8" y="7"/>
                    <a:pt x="6" y="9"/>
                  </a:cubicBezTo>
                  <a:cubicBezTo>
                    <a:pt x="2" y="13"/>
                    <a:pt x="2" y="16"/>
                    <a:pt x="0"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55"/>
            <p:cNvSpPr/>
            <p:nvPr/>
          </p:nvSpPr>
          <p:spPr bwMode="auto">
            <a:xfrm>
              <a:off x="3019426" y="11377613"/>
              <a:ext cx="82550" cy="142875"/>
            </a:xfrm>
            <a:custGeom>
              <a:avLst/>
              <a:gdLst>
                <a:gd name="T0" fmla="*/ 10 w 22"/>
                <a:gd name="T1" fmla="*/ 38 h 38"/>
                <a:gd name="T2" fmla="*/ 21 w 22"/>
                <a:gd name="T3" fmla="*/ 21 h 38"/>
                <a:gd name="T4" fmla="*/ 14 w 22"/>
                <a:gd name="T5" fmla="*/ 1 h 38"/>
                <a:gd name="T6" fmla="*/ 11 w 22"/>
                <a:gd name="T7" fmla="*/ 0 h 38"/>
                <a:gd name="T8" fmla="*/ 3 w 22"/>
                <a:gd name="T9" fmla="*/ 15 h 38"/>
                <a:gd name="T10" fmla="*/ 10 w 22"/>
                <a:gd name="T11" fmla="*/ 38 h 38"/>
              </a:gdLst>
              <a:ahLst/>
              <a:cxnLst>
                <a:cxn ang="0">
                  <a:pos x="T0" y="T1"/>
                </a:cxn>
                <a:cxn ang="0">
                  <a:pos x="T2" y="T3"/>
                </a:cxn>
                <a:cxn ang="0">
                  <a:pos x="T4" y="T5"/>
                </a:cxn>
                <a:cxn ang="0">
                  <a:pos x="T6" y="T7"/>
                </a:cxn>
                <a:cxn ang="0">
                  <a:pos x="T8" y="T9"/>
                </a:cxn>
                <a:cxn ang="0">
                  <a:pos x="T10" y="T11"/>
                </a:cxn>
              </a:cxnLst>
              <a:rect l="0" t="0" r="r" b="b"/>
              <a:pathLst>
                <a:path w="22" h="38">
                  <a:moveTo>
                    <a:pt x="10" y="38"/>
                  </a:moveTo>
                  <a:cubicBezTo>
                    <a:pt x="18" y="36"/>
                    <a:pt x="22" y="30"/>
                    <a:pt x="21" y="21"/>
                  </a:cubicBezTo>
                  <a:cubicBezTo>
                    <a:pt x="20" y="14"/>
                    <a:pt x="19" y="7"/>
                    <a:pt x="14" y="1"/>
                  </a:cubicBezTo>
                  <a:cubicBezTo>
                    <a:pt x="14" y="0"/>
                    <a:pt x="13" y="0"/>
                    <a:pt x="11" y="0"/>
                  </a:cubicBezTo>
                  <a:cubicBezTo>
                    <a:pt x="8" y="4"/>
                    <a:pt x="5" y="9"/>
                    <a:pt x="3" y="15"/>
                  </a:cubicBezTo>
                  <a:cubicBezTo>
                    <a:pt x="0" y="24"/>
                    <a:pt x="2" y="32"/>
                    <a:pt x="10" y="3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56"/>
            <p:cNvSpPr/>
            <p:nvPr/>
          </p:nvSpPr>
          <p:spPr bwMode="auto">
            <a:xfrm>
              <a:off x="3379788" y="11423651"/>
              <a:ext cx="149225" cy="101600"/>
            </a:xfrm>
            <a:custGeom>
              <a:avLst/>
              <a:gdLst>
                <a:gd name="T0" fmla="*/ 40 w 40"/>
                <a:gd name="T1" fmla="*/ 12 h 27"/>
                <a:gd name="T2" fmla="*/ 0 w 40"/>
                <a:gd name="T3" fmla="*/ 4 h 27"/>
                <a:gd name="T4" fmla="*/ 40 w 40"/>
                <a:gd name="T5" fmla="*/ 12 h 27"/>
              </a:gdLst>
              <a:ahLst/>
              <a:cxnLst>
                <a:cxn ang="0">
                  <a:pos x="T0" y="T1"/>
                </a:cxn>
                <a:cxn ang="0">
                  <a:pos x="T2" y="T3"/>
                </a:cxn>
                <a:cxn ang="0">
                  <a:pos x="T4" y="T5"/>
                </a:cxn>
              </a:cxnLst>
              <a:rect l="0" t="0" r="r" b="b"/>
              <a:pathLst>
                <a:path w="40" h="27">
                  <a:moveTo>
                    <a:pt x="40" y="12"/>
                  </a:moveTo>
                  <a:cubicBezTo>
                    <a:pt x="26" y="0"/>
                    <a:pt x="22" y="0"/>
                    <a:pt x="0" y="4"/>
                  </a:cubicBezTo>
                  <a:cubicBezTo>
                    <a:pt x="2" y="17"/>
                    <a:pt x="27" y="27"/>
                    <a:pt x="40"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57"/>
            <p:cNvSpPr/>
            <p:nvPr/>
          </p:nvSpPr>
          <p:spPr bwMode="auto">
            <a:xfrm>
              <a:off x="2587626" y="11352213"/>
              <a:ext cx="96837" cy="101600"/>
            </a:xfrm>
            <a:custGeom>
              <a:avLst/>
              <a:gdLst>
                <a:gd name="T0" fmla="*/ 0 w 26"/>
                <a:gd name="T1" fmla="*/ 22 h 27"/>
                <a:gd name="T2" fmla="*/ 8 w 26"/>
                <a:gd name="T3" fmla="*/ 25 h 27"/>
                <a:gd name="T4" fmla="*/ 26 w 26"/>
                <a:gd name="T5" fmla="*/ 4 h 27"/>
                <a:gd name="T6" fmla="*/ 26 w 26"/>
                <a:gd name="T7" fmla="*/ 0 h 27"/>
                <a:gd name="T8" fmla="*/ 0 w 26"/>
                <a:gd name="T9" fmla="*/ 22 h 27"/>
              </a:gdLst>
              <a:ahLst/>
              <a:cxnLst>
                <a:cxn ang="0">
                  <a:pos x="T0" y="T1"/>
                </a:cxn>
                <a:cxn ang="0">
                  <a:pos x="T2" y="T3"/>
                </a:cxn>
                <a:cxn ang="0">
                  <a:pos x="T4" y="T5"/>
                </a:cxn>
                <a:cxn ang="0">
                  <a:pos x="T6" y="T7"/>
                </a:cxn>
                <a:cxn ang="0">
                  <a:pos x="T8" y="T9"/>
                </a:cxn>
              </a:cxnLst>
              <a:rect l="0" t="0" r="r" b="b"/>
              <a:pathLst>
                <a:path w="26" h="27">
                  <a:moveTo>
                    <a:pt x="0" y="22"/>
                  </a:moveTo>
                  <a:cubicBezTo>
                    <a:pt x="2" y="26"/>
                    <a:pt x="5" y="27"/>
                    <a:pt x="8" y="25"/>
                  </a:cubicBezTo>
                  <a:cubicBezTo>
                    <a:pt x="16" y="20"/>
                    <a:pt x="23" y="13"/>
                    <a:pt x="26" y="4"/>
                  </a:cubicBezTo>
                  <a:cubicBezTo>
                    <a:pt x="26" y="3"/>
                    <a:pt x="26" y="1"/>
                    <a:pt x="26" y="0"/>
                  </a:cubicBezTo>
                  <a:cubicBezTo>
                    <a:pt x="8" y="0"/>
                    <a:pt x="2" y="5"/>
                    <a:pt x="0" y="2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58"/>
            <p:cNvSpPr/>
            <p:nvPr/>
          </p:nvSpPr>
          <p:spPr bwMode="auto">
            <a:xfrm>
              <a:off x="3251201" y="11512551"/>
              <a:ext cx="131762" cy="76200"/>
            </a:xfrm>
            <a:custGeom>
              <a:avLst/>
              <a:gdLst>
                <a:gd name="T0" fmla="*/ 35 w 35"/>
                <a:gd name="T1" fmla="*/ 20 h 20"/>
                <a:gd name="T2" fmla="*/ 17 w 35"/>
                <a:gd name="T3" fmla="*/ 3 h 20"/>
                <a:gd name="T4" fmla="*/ 1 w 35"/>
                <a:gd name="T5" fmla="*/ 0 h 20"/>
                <a:gd name="T6" fmla="*/ 5 w 35"/>
                <a:gd name="T7" fmla="*/ 13 h 20"/>
                <a:gd name="T8" fmla="*/ 13 w 35"/>
                <a:gd name="T9" fmla="*/ 18 h 20"/>
                <a:gd name="T10" fmla="*/ 35 w 35"/>
                <a:gd name="T11" fmla="*/ 20 h 20"/>
              </a:gdLst>
              <a:ahLst/>
              <a:cxnLst>
                <a:cxn ang="0">
                  <a:pos x="T0" y="T1"/>
                </a:cxn>
                <a:cxn ang="0">
                  <a:pos x="T2" y="T3"/>
                </a:cxn>
                <a:cxn ang="0">
                  <a:pos x="T4" y="T5"/>
                </a:cxn>
                <a:cxn ang="0">
                  <a:pos x="T6" y="T7"/>
                </a:cxn>
                <a:cxn ang="0">
                  <a:pos x="T8" y="T9"/>
                </a:cxn>
                <a:cxn ang="0">
                  <a:pos x="T10" y="T11"/>
                </a:cxn>
              </a:cxnLst>
              <a:rect l="0" t="0" r="r" b="b"/>
              <a:pathLst>
                <a:path w="35" h="20">
                  <a:moveTo>
                    <a:pt x="35" y="20"/>
                  </a:moveTo>
                  <a:cubicBezTo>
                    <a:pt x="33" y="9"/>
                    <a:pt x="26" y="5"/>
                    <a:pt x="17" y="3"/>
                  </a:cubicBezTo>
                  <a:cubicBezTo>
                    <a:pt x="12" y="1"/>
                    <a:pt x="7" y="1"/>
                    <a:pt x="1" y="0"/>
                  </a:cubicBezTo>
                  <a:cubicBezTo>
                    <a:pt x="0" y="6"/>
                    <a:pt x="3" y="9"/>
                    <a:pt x="5" y="13"/>
                  </a:cubicBezTo>
                  <a:cubicBezTo>
                    <a:pt x="7" y="16"/>
                    <a:pt x="10" y="17"/>
                    <a:pt x="13" y="18"/>
                  </a:cubicBezTo>
                  <a:cubicBezTo>
                    <a:pt x="20" y="19"/>
                    <a:pt x="26" y="19"/>
                    <a:pt x="35" y="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59"/>
            <p:cNvSpPr/>
            <p:nvPr/>
          </p:nvSpPr>
          <p:spPr bwMode="auto">
            <a:xfrm>
              <a:off x="2151063" y="11247438"/>
              <a:ext cx="82550" cy="111125"/>
            </a:xfrm>
            <a:custGeom>
              <a:avLst/>
              <a:gdLst>
                <a:gd name="T0" fmla="*/ 4 w 22"/>
                <a:gd name="T1" fmla="*/ 28 h 30"/>
                <a:gd name="T2" fmla="*/ 19 w 22"/>
                <a:gd name="T3" fmla="*/ 20 h 30"/>
                <a:gd name="T4" fmla="*/ 20 w 22"/>
                <a:gd name="T5" fmla="*/ 6 h 30"/>
                <a:gd name="T6" fmla="*/ 8 w 22"/>
                <a:gd name="T7" fmla="*/ 3 h 30"/>
                <a:gd name="T8" fmla="*/ 2 w 22"/>
                <a:gd name="T9" fmla="*/ 19 h 30"/>
                <a:gd name="T10" fmla="*/ 4 w 22"/>
                <a:gd name="T11" fmla="*/ 28 h 30"/>
              </a:gdLst>
              <a:ahLst/>
              <a:cxnLst>
                <a:cxn ang="0">
                  <a:pos x="T0" y="T1"/>
                </a:cxn>
                <a:cxn ang="0">
                  <a:pos x="T2" y="T3"/>
                </a:cxn>
                <a:cxn ang="0">
                  <a:pos x="T4" y="T5"/>
                </a:cxn>
                <a:cxn ang="0">
                  <a:pos x="T6" y="T7"/>
                </a:cxn>
                <a:cxn ang="0">
                  <a:pos x="T8" y="T9"/>
                </a:cxn>
                <a:cxn ang="0">
                  <a:pos x="T10" y="T11"/>
                </a:cxn>
              </a:cxnLst>
              <a:rect l="0" t="0" r="r" b="b"/>
              <a:pathLst>
                <a:path w="22" h="30">
                  <a:moveTo>
                    <a:pt x="4" y="28"/>
                  </a:moveTo>
                  <a:cubicBezTo>
                    <a:pt x="12" y="30"/>
                    <a:pt x="16" y="25"/>
                    <a:pt x="19" y="20"/>
                  </a:cubicBezTo>
                  <a:cubicBezTo>
                    <a:pt x="22" y="16"/>
                    <a:pt x="22" y="11"/>
                    <a:pt x="20" y="6"/>
                  </a:cubicBezTo>
                  <a:cubicBezTo>
                    <a:pt x="17" y="1"/>
                    <a:pt x="13" y="0"/>
                    <a:pt x="8" y="3"/>
                  </a:cubicBezTo>
                  <a:cubicBezTo>
                    <a:pt x="3" y="7"/>
                    <a:pt x="0" y="12"/>
                    <a:pt x="2" y="19"/>
                  </a:cubicBezTo>
                  <a:cubicBezTo>
                    <a:pt x="3" y="22"/>
                    <a:pt x="4" y="25"/>
                    <a:pt x="4"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60"/>
            <p:cNvSpPr/>
            <p:nvPr/>
          </p:nvSpPr>
          <p:spPr bwMode="auto">
            <a:xfrm>
              <a:off x="3101976" y="11542713"/>
              <a:ext cx="96837" cy="87313"/>
            </a:xfrm>
            <a:custGeom>
              <a:avLst/>
              <a:gdLst>
                <a:gd name="T0" fmla="*/ 0 w 26"/>
                <a:gd name="T1" fmla="*/ 3 h 23"/>
                <a:gd name="T2" fmla="*/ 26 w 26"/>
                <a:gd name="T3" fmla="*/ 23 h 23"/>
                <a:gd name="T4" fmla="*/ 0 w 26"/>
                <a:gd name="T5" fmla="*/ 3 h 23"/>
              </a:gdLst>
              <a:ahLst/>
              <a:cxnLst>
                <a:cxn ang="0">
                  <a:pos x="T0" y="T1"/>
                </a:cxn>
                <a:cxn ang="0">
                  <a:pos x="T2" y="T3"/>
                </a:cxn>
                <a:cxn ang="0">
                  <a:pos x="T4" y="T5"/>
                </a:cxn>
              </a:cxnLst>
              <a:rect l="0" t="0" r="r" b="b"/>
              <a:pathLst>
                <a:path w="26" h="23">
                  <a:moveTo>
                    <a:pt x="0" y="3"/>
                  </a:moveTo>
                  <a:cubicBezTo>
                    <a:pt x="3" y="18"/>
                    <a:pt x="8" y="22"/>
                    <a:pt x="26" y="23"/>
                  </a:cubicBezTo>
                  <a:cubicBezTo>
                    <a:pt x="24" y="6"/>
                    <a:pt x="15" y="0"/>
                    <a:pt x="0" y="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61"/>
            <p:cNvSpPr/>
            <p:nvPr/>
          </p:nvSpPr>
          <p:spPr bwMode="auto">
            <a:xfrm>
              <a:off x="2414588" y="11415713"/>
              <a:ext cx="79375" cy="112713"/>
            </a:xfrm>
            <a:custGeom>
              <a:avLst/>
              <a:gdLst>
                <a:gd name="T0" fmla="*/ 6 w 21"/>
                <a:gd name="T1" fmla="*/ 30 h 30"/>
                <a:gd name="T2" fmla="*/ 20 w 21"/>
                <a:gd name="T3" fmla="*/ 14 h 30"/>
                <a:gd name="T4" fmla="*/ 14 w 21"/>
                <a:gd name="T5" fmla="*/ 0 h 30"/>
                <a:gd name="T6" fmla="*/ 3 w 21"/>
                <a:gd name="T7" fmla="*/ 14 h 30"/>
                <a:gd name="T8" fmla="*/ 6 w 21"/>
                <a:gd name="T9" fmla="*/ 30 h 30"/>
              </a:gdLst>
              <a:ahLst/>
              <a:cxnLst>
                <a:cxn ang="0">
                  <a:pos x="T0" y="T1"/>
                </a:cxn>
                <a:cxn ang="0">
                  <a:pos x="T2" y="T3"/>
                </a:cxn>
                <a:cxn ang="0">
                  <a:pos x="T4" y="T5"/>
                </a:cxn>
                <a:cxn ang="0">
                  <a:pos x="T6" y="T7"/>
                </a:cxn>
                <a:cxn ang="0">
                  <a:pos x="T8" y="T9"/>
                </a:cxn>
              </a:cxnLst>
              <a:rect l="0" t="0" r="r" b="b"/>
              <a:pathLst>
                <a:path w="21" h="30">
                  <a:moveTo>
                    <a:pt x="6" y="30"/>
                  </a:moveTo>
                  <a:cubicBezTo>
                    <a:pt x="15" y="28"/>
                    <a:pt x="17" y="20"/>
                    <a:pt x="20" y="14"/>
                  </a:cubicBezTo>
                  <a:cubicBezTo>
                    <a:pt x="21" y="9"/>
                    <a:pt x="19" y="4"/>
                    <a:pt x="14" y="0"/>
                  </a:cubicBezTo>
                  <a:cubicBezTo>
                    <a:pt x="7" y="3"/>
                    <a:pt x="5" y="8"/>
                    <a:pt x="3" y="14"/>
                  </a:cubicBezTo>
                  <a:cubicBezTo>
                    <a:pt x="0" y="20"/>
                    <a:pt x="4" y="24"/>
                    <a:pt x="6" y="3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62"/>
            <p:cNvSpPr/>
            <p:nvPr/>
          </p:nvSpPr>
          <p:spPr bwMode="auto">
            <a:xfrm>
              <a:off x="3157538" y="11363326"/>
              <a:ext cx="82550" cy="115888"/>
            </a:xfrm>
            <a:custGeom>
              <a:avLst/>
              <a:gdLst>
                <a:gd name="T0" fmla="*/ 8 w 22"/>
                <a:gd name="T1" fmla="*/ 0 h 31"/>
                <a:gd name="T2" fmla="*/ 6 w 22"/>
                <a:gd name="T3" fmla="*/ 21 h 31"/>
                <a:gd name="T4" fmla="*/ 21 w 22"/>
                <a:gd name="T5" fmla="*/ 29 h 31"/>
                <a:gd name="T6" fmla="*/ 8 w 22"/>
                <a:gd name="T7" fmla="*/ 0 h 31"/>
              </a:gdLst>
              <a:ahLst/>
              <a:cxnLst>
                <a:cxn ang="0">
                  <a:pos x="T0" y="T1"/>
                </a:cxn>
                <a:cxn ang="0">
                  <a:pos x="T2" y="T3"/>
                </a:cxn>
                <a:cxn ang="0">
                  <a:pos x="T4" y="T5"/>
                </a:cxn>
                <a:cxn ang="0">
                  <a:pos x="T6" y="T7"/>
                </a:cxn>
              </a:cxnLst>
              <a:rect l="0" t="0" r="r" b="b"/>
              <a:pathLst>
                <a:path w="22" h="31">
                  <a:moveTo>
                    <a:pt x="8" y="0"/>
                  </a:moveTo>
                  <a:cubicBezTo>
                    <a:pt x="0" y="6"/>
                    <a:pt x="2" y="14"/>
                    <a:pt x="6" y="21"/>
                  </a:cubicBezTo>
                  <a:cubicBezTo>
                    <a:pt x="9" y="26"/>
                    <a:pt x="13" y="31"/>
                    <a:pt x="21" y="29"/>
                  </a:cubicBezTo>
                  <a:cubicBezTo>
                    <a:pt x="22" y="17"/>
                    <a:pt x="16" y="8"/>
                    <a:pt x="8"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63"/>
            <p:cNvSpPr/>
            <p:nvPr/>
          </p:nvSpPr>
          <p:spPr bwMode="auto">
            <a:xfrm>
              <a:off x="2733676" y="11396663"/>
              <a:ext cx="74612" cy="101600"/>
            </a:xfrm>
            <a:custGeom>
              <a:avLst/>
              <a:gdLst>
                <a:gd name="T0" fmla="*/ 20 w 20"/>
                <a:gd name="T1" fmla="*/ 0 h 27"/>
                <a:gd name="T2" fmla="*/ 7 w 20"/>
                <a:gd name="T3" fmla="*/ 6 h 27"/>
                <a:gd name="T4" fmla="*/ 0 w 20"/>
                <a:gd name="T5" fmla="*/ 25 h 27"/>
                <a:gd name="T6" fmla="*/ 4 w 20"/>
                <a:gd name="T7" fmla="*/ 27 h 27"/>
                <a:gd name="T8" fmla="*/ 19 w 20"/>
                <a:gd name="T9" fmla="*/ 11 h 27"/>
                <a:gd name="T10" fmla="*/ 20 w 20"/>
                <a:gd name="T11" fmla="*/ 0 h 27"/>
              </a:gdLst>
              <a:ahLst/>
              <a:cxnLst>
                <a:cxn ang="0">
                  <a:pos x="T0" y="T1"/>
                </a:cxn>
                <a:cxn ang="0">
                  <a:pos x="T2" y="T3"/>
                </a:cxn>
                <a:cxn ang="0">
                  <a:pos x="T4" y="T5"/>
                </a:cxn>
                <a:cxn ang="0">
                  <a:pos x="T6" y="T7"/>
                </a:cxn>
                <a:cxn ang="0">
                  <a:pos x="T8" y="T9"/>
                </a:cxn>
                <a:cxn ang="0">
                  <a:pos x="T10" y="T11"/>
                </a:cxn>
              </a:cxnLst>
              <a:rect l="0" t="0" r="r" b="b"/>
              <a:pathLst>
                <a:path w="20" h="27">
                  <a:moveTo>
                    <a:pt x="20" y="0"/>
                  </a:moveTo>
                  <a:cubicBezTo>
                    <a:pt x="14" y="0"/>
                    <a:pt x="10" y="3"/>
                    <a:pt x="7" y="6"/>
                  </a:cubicBezTo>
                  <a:cubicBezTo>
                    <a:pt x="2" y="11"/>
                    <a:pt x="1" y="18"/>
                    <a:pt x="0" y="25"/>
                  </a:cubicBezTo>
                  <a:cubicBezTo>
                    <a:pt x="2" y="26"/>
                    <a:pt x="3" y="27"/>
                    <a:pt x="4" y="27"/>
                  </a:cubicBezTo>
                  <a:cubicBezTo>
                    <a:pt x="12" y="25"/>
                    <a:pt x="18" y="19"/>
                    <a:pt x="19" y="11"/>
                  </a:cubicBezTo>
                  <a:cubicBezTo>
                    <a:pt x="20" y="8"/>
                    <a:pt x="20" y="4"/>
                    <a:pt x="2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64"/>
            <p:cNvSpPr/>
            <p:nvPr/>
          </p:nvSpPr>
          <p:spPr bwMode="auto">
            <a:xfrm>
              <a:off x="2447926" y="11288713"/>
              <a:ext cx="79375" cy="93663"/>
            </a:xfrm>
            <a:custGeom>
              <a:avLst/>
              <a:gdLst>
                <a:gd name="T0" fmla="*/ 21 w 21"/>
                <a:gd name="T1" fmla="*/ 3 h 25"/>
                <a:gd name="T2" fmla="*/ 7 w 21"/>
                <a:gd name="T3" fmla="*/ 5 h 25"/>
                <a:gd name="T4" fmla="*/ 0 w 21"/>
                <a:gd name="T5" fmla="*/ 18 h 25"/>
                <a:gd name="T6" fmla="*/ 3 w 21"/>
                <a:gd name="T7" fmla="*/ 24 h 25"/>
                <a:gd name="T8" fmla="*/ 10 w 21"/>
                <a:gd name="T9" fmla="*/ 24 h 25"/>
                <a:gd name="T10" fmla="*/ 18 w 21"/>
                <a:gd name="T11" fmla="*/ 15 h 25"/>
                <a:gd name="T12" fmla="*/ 21 w 21"/>
                <a:gd name="T13" fmla="*/ 3 h 25"/>
              </a:gdLst>
              <a:ahLst/>
              <a:cxnLst>
                <a:cxn ang="0">
                  <a:pos x="T0" y="T1"/>
                </a:cxn>
                <a:cxn ang="0">
                  <a:pos x="T2" y="T3"/>
                </a:cxn>
                <a:cxn ang="0">
                  <a:pos x="T4" y="T5"/>
                </a:cxn>
                <a:cxn ang="0">
                  <a:pos x="T6" y="T7"/>
                </a:cxn>
                <a:cxn ang="0">
                  <a:pos x="T8" y="T9"/>
                </a:cxn>
                <a:cxn ang="0">
                  <a:pos x="T10" y="T11"/>
                </a:cxn>
                <a:cxn ang="0">
                  <a:pos x="T12" y="T13"/>
                </a:cxn>
              </a:cxnLst>
              <a:rect l="0" t="0" r="r" b="b"/>
              <a:pathLst>
                <a:path w="21" h="25">
                  <a:moveTo>
                    <a:pt x="21" y="3"/>
                  </a:moveTo>
                  <a:cubicBezTo>
                    <a:pt x="15" y="0"/>
                    <a:pt x="10" y="1"/>
                    <a:pt x="7" y="5"/>
                  </a:cubicBezTo>
                  <a:cubicBezTo>
                    <a:pt x="3" y="8"/>
                    <a:pt x="1" y="12"/>
                    <a:pt x="0" y="18"/>
                  </a:cubicBezTo>
                  <a:cubicBezTo>
                    <a:pt x="0" y="20"/>
                    <a:pt x="1" y="23"/>
                    <a:pt x="3" y="24"/>
                  </a:cubicBezTo>
                  <a:cubicBezTo>
                    <a:pt x="5" y="25"/>
                    <a:pt x="7" y="25"/>
                    <a:pt x="10" y="24"/>
                  </a:cubicBezTo>
                  <a:cubicBezTo>
                    <a:pt x="14" y="22"/>
                    <a:pt x="16" y="19"/>
                    <a:pt x="18" y="15"/>
                  </a:cubicBezTo>
                  <a:cubicBezTo>
                    <a:pt x="19" y="11"/>
                    <a:pt x="20" y="7"/>
                    <a:pt x="21" y="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65"/>
            <p:cNvSpPr/>
            <p:nvPr/>
          </p:nvSpPr>
          <p:spPr bwMode="auto">
            <a:xfrm>
              <a:off x="2571751" y="11487151"/>
              <a:ext cx="71437" cy="104775"/>
            </a:xfrm>
            <a:custGeom>
              <a:avLst/>
              <a:gdLst>
                <a:gd name="T0" fmla="*/ 7 w 19"/>
                <a:gd name="T1" fmla="*/ 0 h 28"/>
                <a:gd name="T2" fmla="*/ 3 w 19"/>
                <a:gd name="T3" fmla="*/ 17 h 28"/>
                <a:gd name="T4" fmla="*/ 12 w 19"/>
                <a:gd name="T5" fmla="*/ 28 h 28"/>
                <a:gd name="T6" fmla="*/ 18 w 19"/>
                <a:gd name="T7" fmla="*/ 20 h 28"/>
                <a:gd name="T8" fmla="*/ 16 w 19"/>
                <a:gd name="T9" fmla="*/ 11 h 28"/>
                <a:gd name="T10" fmla="*/ 7 w 19"/>
                <a:gd name="T11" fmla="*/ 0 h 28"/>
              </a:gdLst>
              <a:ahLst/>
              <a:cxnLst>
                <a:cxn ang="0">
                  <a:pos x="T0" y="T1"/>
                </a:cxn>
                <a:cxn ang="0">
                  <a:pos x="T2" y="T3"/>
                </a:cxn>
                <a:cxn ang="0">
                  <a:pos x="T4" y="T5"/>
                </a:cxn>
                <a:cxn ang="0">
                  <a:pos x="T6" y="T7"/>
                </a:cxn>
                <a:cxn ang="0">
                  <a:pos x="T8" y="T9"/>
                </a:cxn>
                <a:cxn ang="0">
                  <a:pos x="T10" y="T11"/>
                </a:cxn>
              </a:cxnLst>
              <a:rect l="0" t="0" r="r" b="b"/>
              <a:pathLst>
                <a:path w="19" h="28">
                  <a:moveTo>
                    <a:pt x="7" y="0"/>
                  </a:moveTo>
                  <a:cubicBezTo>
                    <a:pt x="2" y="5"/>
                    <a:pt x="0" y="11"/>
                    <a:pt x="3" y="17"/>
                  </a:cubicBezTo>
                  <a:cubicBezTo>
                    <a:pt x="5" y="21"/>
                    <a:pt x="8" y="25"/>
                    <a:pt x="12" y="28"/>
                  </a:cubicBezTo>
                  <a:cubicBezTo>
                    <a:pt x="16" y="27"/>
                    <a:pt x="18" y="24"/>
                    <a:pt x="18" y="20"/>
                  </a:cubicBezTo>
                  <a:cubicBezTo>
                    <a:pt x="19" y="16"/>
                    <a:pt x="18" y="13"/>
                    <a:pt x="16" y="11"/>
                  </a:cubicBezTo>
                  <a:cubicBezTo>
                    <a:pt x="14" y="7"/>
                    <a:pt x="11" y="3"/>
                    <a:pt x="7"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66"/>
            <p:cNvSpPr/>
            <p:nvPr/>
          </p:nvSpPr>
          <p:spPr bwMode="auto">
            <a:xfrm>
              <a:off x="2924176" y="11561763"/>
              <a:ext cx="87312" cy="79375"/>
            </a:xfrm>
            <a:custGeom>
              <a:avLst/>
              <a:gdLst>
                <a:gd name="T0" fmla="*/ 23 w 23"/>
                <a:gd name="T1" fmla="*/ 21 h 21"/>
                <a:gd name="T2" fmla="*/ 1 w 23"/>
                <a:gd name="T3" fmla="*/ 0 h 21"/>
                <a:gd name="T4" fmla="*/ 5 w 23"/>
                <a:gd name="T5" fmla="*/ 13 h 21"/>
                <a:gd name="T6" fmla="*/ 23 w 23"/>
                <a:gd name="T7" fmla="*/ 21 h 21"/>
              </a:gdLst>
              <a:ahLst/>
              <a:cxnLst>
                <a:cxn ang="0">
                  <a:pos x="T0" y="T1"/>
                </a:cxn>
                <a:cxn ang="0">
                  <a:pos x="T2" y="T3"/>
                </a:cxn>
                <a:cxn ang="0">
                  <a:pos x="T4" y="T5"/>
                </a:cxn>
                <a:cxn ang="0">
                  <a:pos x="T6" y="T7"/>
                </a:cxn>
              </a:cxnLst>
              <a:rect l="0" t="0" r="r" b="b"/>
              <a:pathLst>
                <a:path w="23" h="21">
                  <a:moveTo>
                    <a:pt x="23" y="21"/>
                  </a:moveTo>
                  <a:cubicBezTo>
                    <a:pt x="20" y="6"/>
                    <a:pt x="13" y="0"/>
                    <a:pt x="1" y="0"/>
                  </a:cubicBezTo>
                  <a:cubicBezTo>
                    <a:pt x="0" y="5"/>
                    <a:pt x="1" y="10"/>
                    <a:pt x="5" y="13"/>
                  </a:cubicBezTo>
                  <a:cubicBezTo>
                    <a:pt x="10" y="18"/>
                    <a:pt x="15" y="21"/>
                    <a:pt x="23" y="2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67"/>
            <p:cNvSpPr/>
            <p:nvPr/>
          </p:nvSpPr>
          <p:spPr bwMode="auto">
            <a:xfrm>
              <a:off x="2887663" y="11412538"/>
              <a:ext cx="44450" cy="112713"/>
            </a:xfrm>
            <a:custGeom>
              <a:avLst/>
              <a:gdLst>
                <a:gd name="T0" fmla="*/ 5 w 12"/>
                <a:gd name="T1" fmla="*/ 30 h 30"/>
                <a:gd name="T2" fmla="*/ 12 w 12"/>
                <a:gd name="T3" fmla="*/ 17 h 30"/>
                <a:gd name="T4" fmla="*/ 11 w 12"/>
                <a:gd name="T5" fmla="*/ 0 h 30"/>
                <a:gd name="T6" fmla="*/ 3 w 12"/>
                <a:gd name="T7" fmla="*/ 5 h 30"/>
                <a:gd name="T8" fmla="*/ 5 w 12"/>
                <a:gd name="T9" fmla="*/ 30 h 30"/>
              </a:gdLst>
              <a:ahLst/>
              <a:cxnLst>
                <a:cxn ang="0">
                  <a:pos x="T0" y="T1"/>
                </a:cxn>
                <a:cxn ang="0">
                  <a:pos x="T2" y="T3"/>
                </a:cxn>
                <a:cxn ang="0">
                  <a:pos x="T4" y="T5"/>
                </a:cxn>
                <a:cxn ang="0">
                  <a:pos x="T6" y="T7"/>
                </a:cxn>
                <a:cxn ang="0">
                  <a:pos x="T8" y="T9"/>
                </a:cxn>
              </a:cxnLst>
              <a:rect l="0" t="0" r="r" b="b"/>
              <a:pathLst>
                <a:path w="12" h="30">
                  <a:moveTo>
                    <a:pt x="5" y="30"/>
                  </a:moveTo>
                  <a:cubicBezTo>
                    <a:pt x="11" y="27"/>
                    <a:pt x="12" y="22"/>
                    <a:pt x="12" y="17"/>
                  </a:cubicBezTo>
                  <a:cubicBezTo>
                    <a:pt x="12" y="11"/>
                    <a:pt x="11" y="6"/>
                    <a:pt x="11" y="0"/>
                  </a:cubicBezTo>
                  <a:cubicBezTo>
                    <a:pt x="7" y="0"/>
                    <a:pt x="5" y="2"/>
                    <a:pt x="3" y="5"/>
                  </a:cubicBezTo>
                  <a:cubicBezTo>
                    <a:pt x="0" y="14"/>
                    <a:pt x="1" y="22"/>
                    <a:pt x="5" y="3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68"/>
            <p:cNvSpPr/>
            <p:nvPr/>
          </p:nvSpPr>
          <p:spPr bwMode="auto">
            <a:xfrm>
              <a:off x="2747963" y="11536363"/>
              <a:ext cx="71437" cy="100013"/>
            </a:xfrm>
            <a:custGeom>
              <a:avLst/>
              <a:gdLst>
                <a:gd name="T0" fmla="*/ 13 w 19"/>
                <a:gd name="T1" fmla="*/ 27 h 27"/>
                <a:gd name="T2" fmla="*/ 4 w 19"/>
                <a:gd name="T3" fmla="*/ 0 h 27"/>
                <a:gd name="T4" fmla="*/ 1 w 19"/>
                <a:gd name="T5" fmla="*/ 5 h 27"/>
                <a:gd name="T6" fmla="*/ 5 w 19"/>
                <a:gd name="T7" fmla="*/ 19 h 27"/>
                <a:gd name="T8" fmla="*/ 13 w 19"/>
                <a:gd name="T9" fmla="*/ 27 h 27"/>
              </a:gdLst>
              <a:ahLst/>
              <a:cxnLst>
                <a:cxn ang="0">
                  <a:pos x="T0" y="T1"/>
                </a:cxn>
                <a:cxn ang="0">
                  <a:pos x="T2" y="T3"/>
                </a:cxn>
                <a:cxn ang="0">
                  <a:pos x="T4" y="T5"/>
                </a:cxn>
                <a:cxn ang="0">
                  <a:pos x="T6" y="T7"/>
                </a:cxn>
                <a:cxn ang="0">
                  <a:pos x="T8" y="T9"/>
                </a:cxn>
              </a:cxnLst>
              <a:rect l="0" t="0" r="r" b="b"/>
              <a:pathLst>
                <a:path w="19" h="27">
                  <a:moveTo>
                    <a:pt x="13" y="27"/>
                  </a:moveTo>
                  <a:cubicBezTo>
                    <a:pt x="19" y="18"/>
                    <a:pt x="16" y="10"/>
                    <a:pt x="4" y="0"/>
                  </a:cubicBezTo>
                  <a:cubicBezTo>
                    <a:pt x="3" y="2"/>
                    <a:pt x="1" y="4"/>
                    <a:pt x="1" y="5"/>
                  </a:cubicBezTo>
                  <a:cubicBezTo>
                    <a:pt x="0" y="11"/>
                    <a:pt x="2" y="15"/>
                    <a:pt x="5" y="19"/>
                  </a:cubicBezTo>
                  <a:cubicBezTo>
                    <a:pt x="8" y="21"/>
                    <a:pt x="10" y="24"/>
                    <a:pt x="13"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69"/>
            <p:cNvSpPr/>
            <p:nvPr/>
          </p:nvSpPr>
          <p:spPr bwMode="auto">
            <a:xfrm>
              <a:off x="2268538" y="11344276"/>
              <a:ext cx="63500" cy="93663"/>
            </a:xfrm>
            <a:custGeom>
              <a:avLst/>
              <a:gdLst>
                <a:gd name="T0" fmla="*/ 8 w 17"/>
                <a:gd name="T1" fmla="*/ 0 h 25"/>
                <a:gd name="T2" fmla="*/ 8 w 17"/>
                <a:gd name="T3" fmla="*/ 25 h 25"/>
                <a:gd name="T4" fmla="*/ 16 w 17"/>
                <a:gd name="T5" fmla="*/ 17 h 25"/>
                <a:gd name="T6" fmla="*/ 16 w 17"/>
                <a:gd name="T7" fmla="*/ 14 h 25"/>
                <a:gd name="T8" fmla="*/ 8 w 17"/>
                <a:gd name="T9" fmla="*/ 0 h 25"/>
              </a:gdLst>
              <a:ahLst/>
              <a:cxnLst>
                <a:cxn ang="0">
                  <a:pos x="T0" y="T1"/>
                </a:cxn>
                <a:cxn ang="0">
                  <a:pos x="T2" y="T3"/>
                </a:cxn>
                <a:cxn ang="0">
                  <a:pos x="T4" y="T5"/>
                </a:cxn>
                <a:cxn ang="0">
                  <a:pos x="T6" y="T7"/>
                </a:cxn>
                <a:cxn ang="0">
                  <a:pos x="T8" y="T9"/>
                </a:cxn>
              </a:cxnLst>
              <a:rect l="0" t="0" r="r" b="b"/>
              <a:pathLst>
                <a:path w="17" h="25">
                  <a:moveTo>
                    <a:pt x="8" y="0"/>
                  </a:moveTo>
                  <a:cubicBezTo>
                    <a:pt x="0" y="10"/>
                    <a:pt x="0" y="14"/>
                    <a:pt x="8" y="25"/>
                  </a:cubicBezTo>
                  <a:cubicBezTo>
                    <a:pt x="13" y="24"/>
                    <a:pt x="15" y="21"/>
                    <a:pt x="16" y="17"/>
                  </a:cubicBezTo>
                  <a:cubicBezTo>
                    <a:pt x="16" y="16"/>
                    <a:pt x="17" y="14"/>
                    <a:pt x="16" y="14"/>
                  </a:cubicBezTo>
                  <a:cubicBezTo>
                    <a:pt x="10" y="11"/>
                    <a:pt x="14" y="3"/>
                    <a:pt x="8"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70"/>
            <p:cNvSpPr/>
            <p:nvPr/>
          </p:nvSpPr>
          <p:spPr bwMode="auto">
            <a:xfrm>
              <a:off x="2219326" y="11164888"/>
              <a:ext cx="101600" cy="63500"/>
            </a:xfrm>
            <a:custGeom>
              <a:avLst/>
              <a:gdLst>
                <a:gd name="T0" fmla="*/ 27 w 27"/>
                <a:gd name="T1" fmla="*/ 3 h 17"/>
                <a:gd name="T2" fmla="*/ 9 w 27"/>
                <a:gd name="T3" fmla="*/ 4 h 17"/>
                <a:gd name="T4" fmla="*/ 0 w 27"/>
                <a:gd name="T5" fmla="*/ 14 h 17"/>
                <a:gd name="T6" fmla="*/ 8 w 27"/>
                <a:gd name="T7" fmla="*/ 14 h 17"/>
                <a:gd name="T8" fmla="*/ 20 w 27"/>
                <a:gd name="T9" fmla="*/ 10 h 17"/>
                <a:gd name="T10" fmla="*/ 27 w 27"/>
                <a:gd name="T11" fmla="*/ 3 h 17"/>
              </a:gdLst>
              <a:ahLst/>
              <a:cxnLst>
                <a:cxn ang="0">
                  <a:pos x="T0" y="T1"/>
                </a:cxn>
                <a:cxn ang="0">
                  <a:pos x="T2" y="T3"/>
                </a:cxn>
                <a:cxn ang="0">
                  <a:pos x="T4" y="T5"/>
                </a:cxn>
                <a:cxn ang="0">
                  <a:pos x="T6" y="T7"/>
                </a:cxn>
                <a:cxn ang="0">
                  <a:pos x="T8" y="T9"/>
                </a:cxn>
                <a:cxn ang="0">
                  <a:pos x="T10" y="T11"/>
                </a:cxn>
              </a:cxnLst>
              <a:rect l="0" t="0" r="r" b="b"/>
              <a:pathLst>
                <a:path w="27" h="17">
                  <a:moveTo>
                    <a:pt x="27" y="3"/>
                  </a:moveTo>
                  <a:cubicBezTo>
                    <a:pt x="20" y="0"/>
                    <a:pt x="15" y="2"/>
                    <a:pt x="9" y="4"/>
                  </a:cubicBezTo>
                  <a:cubicBezTo>
                    <a:pt x="4" y="6"/>
                    <a:pt x="2" y="9"/>
                    <a:pt x="0" y="14"/>
                  </a:cubicBezTo>
                  <a:cubicBezTo>
                    <a:pt x="3" y="17"/>
                    <a:pt x="6" y="15"/>
                    <a:pt x="8" y="14"/>
                  </a:cubicBezTo>
                  <a:cubicBezTo>
                    <a:pt x="12" y="13"/>
                    <a:pt x="16" y="12"/>
                    <a:pt x="20" y="10"/>
                  </a:cubicBezTo>
                  <a:cubicBezTo>
                    <a:pt x="22" y="9"/>
                    <a:pt x="24" y="6"/>
                    <a:pt x="27" y="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71"/>
            <p:cNvSpPr/>
            <p:nvPr/>
          </p:nvSpPr>
          <p:spPr bwMode="auto">
            <a:xfrm>
              <a:off x="2122488" y="11066463"/>
              <a:ext cx="104775" cy="63500"/>
            </a:xfrm>
            <a:custGeom>
              <a:avLst/>
              <a:gdLst>
                <a:gd name="T0" fmla="*/ 0 w 28"/>
                <a:gd name="T1" fmla="*/ 14 h 17"/>
                <a:gd name="T2" fmla="*/ 28 w 28"/>
                <a:gd name="T3" fmla="*/ 3 h 17"/>
                <a:gd name="T4" fmla="*/ 17 w 28"/>
                <a:gd name="T5" fmla="*/ 2 h 17"/>
                <a:gd name="T6" fmla="*/ 0 w 28"/>
                <a:gd name="T7" fmla="*/ 14 h 17"/>
              </a:gdLst>
              <a:ahLst/>
              <a:cxnLst>
                <a:cxn ang="0">
                  <a:pos x="T0" y="T1"/>
                </a:cxn>
                <a:cxn ang="0">
                  <a:pos x="T2" y="T3"/>
                </a:cxn>
                <a:cxn ang="0">
                  <a:pos x="T4" y="T5"/>
                </a:cxn>
                <a:cxn ang="0">
                  <a:pos x="T6" y="T7"/>
                </a:cxn>
              </a:cxnLst>
              <a:rect l="0" t="0" r="r" b="b"/>
              <a:pathLst>
                <a:path w="28" h="17">
                  <a:moveTo>
                    <a:pt x="0" y="14"/>
                  </a:moveTo>
                  <a:cubicBezTo>
                    <a:pt x="12" y="17"/>
                    <a:pt x="20" y="14"/>
                    <a:pt x="28" y="3"/>
                  </a:cubicBezTo>
                  <a:cubicBezTo>
                    <a:pt x="25" y="0"/>
                    <a:pt x="21" y="1"/>
                    <a:pt x="17" y="2"/>
                  </a:cubicBezTo>
                  <a:cubicBezTo>
                    <a:pt x="11" y="4"/>
                    <a:pt x="6" y="8"/>
                    <a:pt x="0" y="1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72"/>
            <p:cNvSpPr/>
            <p:nvPr/>
          </p:nvSpPr>
          <p:spPr bwMode="auto">
            <a:xfrm>
              <a:off x="2316163" y="11250613"/>
              <a:ext cx="98425" cy="55563"/>
            </a:xfrm>
            <a:custGeom>
              <a:avLst/>
              <a:gdLst>
                <a:gd name="T0" fmla="*/ 26 w 26"/>
                <a:gd name="T1" fmla="*/ 2 h 15"/>
                <a:gd name="T2" fmla="*/ 16 w 26"/>
                <a:gd name="T3" fmla="*/ 1 h 15"/>
                <a:gd name="T4" fmla="*/ 0 w 26"/>
                <a:gd name="T5" fmla="*/ 11 h 15"/>
                <a:gd name="T6" fmla="*/ 8 w 26"/>
                <a:gd name="T7" fmla="*/ 14 h 15"/>
                <a:gd name="T8" fmla="*/ 26 w 26"/>
                <a:gd name="T9" fmla="*/ 2 h 15"/>
              </a:gdLst>
              <a:ahLst/>
              <a:cxnLst>
                <a:cxn ang="0">
                  <a:pos x="T0" y="T1"/>
                </a:cxn>
                <a:cxn ang="0">
                  <a:pos x="T2" y="T3"/>
                </a:cxn>
                <a:cxn ang="0">
                  <a:pos x="T4" y="T5"/>
                </a:cxn>
                <a:cxn ang="0">
                  <a:pos x="T6" y="T7"/>
                </a:cxn>
                <a:cxn ang="0">
                  <a:pos x="T8" y="T9"/>
                </a:cxn>
              </a:cxnLst>
              <a:rect l="0" t="0" r="r" b="b"/>
              <a:pathLst>
                <a:path w="26" h="15">
                  <a:moveTo>
                    <a:pt x="26" y="2"/>
                  </a:moveTo>
                  <a:cubicBezTo>
                    <a:pt x="21" y="2"/>
                    <a:pt x="19" y="1"/>
                    <a:pt x="16" y="1"/>
                  </a:cubicBezTo>
                  <a:cubicBezTo>
                    <a:pt x="6" y="0"/>
                    <a:pt x="6" y="1"/>
                    <a:pt x="0" y="11"/>
                  </a:cubicBezTo>
                  <a:cubicBezTo>
                    <a:pt x="2" y="14"/>
                    <a:pt x="5" y="15"/>
                    <a:pt x="8" y="14"/>
                  </a:cubicBezTo>
                  <a:cubicBezTo>
                    <a:pt x="14" y="12"/>
                    <a:pt x="20" y="9"/>
                    <a:pt x="26"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73"/>
            <p:cNvSpPr/>
            <p:nvPr/>
          </p:nvSpPr>
          <p:spPr bwMode="auto">
            <a:xfrm>
              <a:off x="2057401" y="11156951"/>
              <a:ext cx="60325" cy="85725"/>
            </a:xfrm>
            <a:custGeom>
              <a:avLst/>
              <a:gdLst>
                <a:gd name="T0" fmla="*/ 3 w 16"/>
                <a:gd name="T1" fmla="*/ 23 h 23"/>
                <a:gd name="T2" fmla="*/ 16 w 16"/>
                <a:gd name="T3" fmla="*/ 4 h 23"/>
                <a:gd name="T4" fmla="*/ 14 w 16"/>
                <a:gd name="T5" fmla="*/ 0 h 23"/>
                <a:gd name="T6" fmla="*/ 10 w 16"/>
                <a:gd name="T7" fmla="*/ 1 h 23"/>
                <a:gd name="T8" fmla="*/ 3 w 16"/>
                <a:gd name="T9" fmla="*/ 23 h 23"/>
              </a:gdLst>
              <a:ahLst/>
              <a:cxnLst>
                <a:cxn ang="0">
                  <a:pos x="T0" y="T1"/>
                </a:cxn>
                <a:cxn ang="0">
                  <a:pos x="T2" y="T3"/>
                </a:cxn>
                <a:cxn ang="0">
                  <a:pos x="T4" y="T5"/>
                </a:cxn>
                <a:cxn ang="0">
                  <a:pos x="T6" y="T7"/>
                </a:cxn>
                <a:cxn ang="0">
                  <a:pos x="T8" y="T9"/>
                </a:cxn>
              </a:cxnLst>
              <a:rect l="0" t="0" r="r" b="b"/>
              <a:pathLst>
                <a:path w="16" h="23">
                  <a:moveTo>
                    <a:pt x="3" y="23"/>
                  </a:moveTo>
                  <a:cubicBezTo>
                    <a:pt x="11" y="18"/>
                    <a:pt x="16" y="14"/>
                    <a:pt x="16" y="4"/>
                  </a:cubicBezTo>
                  <a:cubicBezTo>
                    <a:pt x="16" y="3"/>
                    <a:pt x="15" y="1"/>
                    <a:pt x="14" y="0"/>
                  </a:cubicBezTo>
                  <a:cubicBezTo>
                    <a:pt x="13" y="0"/>
                    <a:pt x="11" y="0"/>
                    <a:pt x="10" y="1"/>
                  </a:cubicBezTo>
                  <a:cubicBezTo>
                    <a:pt x="2" y="6"/>
                    <a:pt x="0" y="13"/>
                    <a:pt x="3"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74"/>
            <p:cNvSpPr/>
            <p:nvPr/>
          </p:nvSpPr>
          <p:spPr bwMode="auto">
            <a:xfrm>
              <a:off x="6040438" y="8204201"/>
              <a:ext cx="314325" cy="319088"/>
            </a:xfrm>
            <a:custGeom>
              <a:avLst/>
              <a:gdLst>
                <a:gd name="T0" fmla="*/ 72 w 84"/>
                <a:gd name="T1" fmla="*/ 63 h 85"/>
                <a:gd name="T2" fmla="*/ 21 w 84"/>
                <a:gd name="T3" fmla="*/ 74 h 85"/>
                <a:gd name="T4" fmla="*/ 12 w 84"/>
                <a:gd name="T5" fmla="*/ 22 h 85"/>
                <a:gd name="T6" fmla="*/ 63 w 84"/>
                <a:gd name="T7" fmla="*/ 11 h 85"/>
                <a:gd name="T8" fmla="*/ 72 w 84"/>
                <a:gd name="T9" fmla="*/ 63 h 85"/>
              </a:gdLst>
              <a:ahLst/>
              <a:cxnLst>
                <a:cxn ang="0">
                  <a:pos x="T0" y="T1"/>
                </a:cxn>
                <a:cxn ang="0">
                  <a:pos x="T2" y="T3"/>
                </a:cxn>
                <a:cxn ang="0">
                  <a:pos x="T4" y="T5"/>
                </a:cxn>
                <a:cxn ang="0">
                  <a:pos x="T6" y="T7"/>
                </a:cxn>
                <a:cxn ang="0">
                  <a:pos x="T8" y="T9"/>
                </a:cxn>
              </a:cxnLst>
              <a:rect l="0" t="0" r="r" b="b"/>
              <a:pathLst>
                <a:path w="84" h="85">
                  <a:moveTo>
                    <a:pt x="72" y="63"/>
                  </a:moveTo>
                  <a:cubicBezTo>
                    <a:pt x="61" y="80"/>
                    <a:pt x="38" y="85"/>
                    <a:pt x="21" y="74"/>
                  </a:cubicBezTo>
                  <a:cubicBezTo>
                    <a:pt x="4" y="63"/>
                    <a:pt x="0" y="39"/>
                    <a:pt x="12" y="22"/>
                  </a:cubicBezTo>
                  <a:cubicBezTo>
                    <a:pt x="23" y="5"/>
                    <a:pt x="46" y="0"/>
                    <a:pt x="63" y="11"/>
                  </a:cubicBezTo>
                  <a:cubicBezTo>
                    <a:pt x="80" y="22"/>
                    <a:pt x="84" y="46"/>
                    <a:pt x="72" y="6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75"/>
            <p:cNvSpPr>
              <a:spLocks noEditPoints="1"/>
            </p:cNvSpPr>
            <p:nvPr/>
          </p:nvSpPr>
          <p:spPr bwMode="auto">
            <a:xfrm>
              <a:off x="6018213" y="8204201"/>
              <a:ext cx="358775" cy="319088"/>
            </a:xfrm>
            <a:custGeom>
              <a:avLst/>
              <a:gdLst>
                <a:gd name="T0" fmla="*/ 47 w 96"/>
                <a:gd name="T1" fmla="*/ 85 h 85"/>
                <a:gd name="T2" fmla="*/ 24 w 96"/>
                <a:gd name="T3" fmla="*/ 78 h 85"/>
                <a:gd name="T4" fmla="*/ 13 w 96"/>
                <a:gd name="T5" fmla="*/ 19 h 85"/>
                <a:gd name="T6" fmla="*/ 49 w 96"/>
                <a:gd name="T7" fmla="*/ 0 h 85"/>
                <a:gd name="T8" fmla="*/ 72 w 96"/>
                <a:gd name="T9" fmla="*/ 7 h 85"/>
                <a:gd name="T10" fmla="*/ 83 w 96"/>
                <a:gd name="T11" fmla="*/ 66 h 85"/>
                <a:gd name="T12" fmla="*/ 47 w 96"/>
                <a:gd name="T13" fmla="*/ 85 h 85"/>
                <a:gd name="T14" fmla="*/ 49 w 96"/>
                <a:gd name="T15" fmla="*/ 10 h 85"/>
                <a:gd name="T16" fmla="*/ 22 w 96"/>
                <a:gd name="T17" fmla="*/ 25 h 85"/>
                <a:gd name="T18" fmla="*/ 30 w 96"/>
                <a:gd name="T19" fmla="*/ 69 h 85"/>
                <a:gd name="T20" fmla="*/ 47 w 96"/>
                <a:gd name="T21" fmla="*/ 75 h 85"/>
                <a:gd name="T22" fmla="*/ 74 w 96"/>
                <a:gd name="T23" fmla="*/ 60 h 85"/>
                <a:gd name="T24" fmla="*/ 66 w 96"/>
                <a:gd name="T25" fmla="*/ 15 h 85"/>
                <a:gd name="T26" fmla="*/ 49 w 96"/>
                <a:gd name="T27" fmla="*/ 1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6" h="85">
                  <a:moveTo>
                    <a:pt x="47" y="85"/>
                  </a:moveTo>
                  <a:cubicBezTo>
                    <a:pt x="39" y="85"/>
                    <a:pt x="31" y="83"/>
                    <a:pt x="24" y="78"/>
                  </a:cubicBezTo>
                  <a:cubicBezTo>
                    <a:pt x="5" y="65"/>
                    <a:pt x="0" y="39"/>
                    <a:pt x="13" y="19"/>
                  </a:cubicBezTo>
                  <a:cubicBezTo>
                    <a:pt x="21" y="7"/>
                    <a:pt x="35" y="0"/>
                    <a:pt x="49" y="0"/>
                  </a:cubicBezTo>
                  <a:cubicBezTo>
                    <a:pt x="57" y="0"/>
                    <a:pt x="65" y="2"/>
                    <a:pt x="72" y="7"/>
                  </a:cubicBezTo>
                  <a:cubicBezTo>
                    <a:pt x="91" y="20"/>
                    <a:pt x="96" y="46"/>
                    <a:pt x="83" y="66"/>
                  </a:cubicBezTo>
                  <a:cubicBezTo>
                    <a:pt x="75" y="78"/>
                    <a:pt x="61" y="85"/>
                    <a:pt x="47" y="85"/>
                  </a:cubicBezTo>
                  <a:close/>
                  <a:moveTo>
                    <a:pt x="49" y="10"/>
                  </a:moveTo>
                  <a:cubicBezTo>
                    <a:pt x="38" y="10"/>
                    <a:pt x="28" y="16"/>
                    <a:pt x="22" y="25"/>
                  </a:cubicBezTo>
                  <a:cubicBezTo>
                    <a:pt x="12" y="40"/>
                    <a:pt x="16" y="60"/>
                    <a:pt x="30" y="69"/>
                  </a:cubicBezTo>
                  <a:cubicBezTo>
                    <a:pt x="35" y="73"/>
                    <a:pt x="41" y="75"/>
                    <a:pt x="47" y="75"/>
                  </a:cubicBezTo>
                  <a:cubicBezTo>
                    <a:pt x="58" y="75"/>
                    <a:pt x="68" y="69"/>
                    <a:pt x="74" y="60"/>
                  </a:cubicBezTo>
                  <a:cubicBezTo>
                    <a:pt x="84" y="45"/>
                    <a:pt x="80" y="25"/>
                    <a:pt x="66" y="15"/>
                  </a:cubicBezTo>
                  <a:cubicBezTo>
                    <a:pt x="61" y="12"/>
                    <a:pt x="55" y="10"/>
                    <a:pt x="49" y="1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76"/>
            <p:cNvSpPr/>
            <p:nvPr/>
          </p:nvSpPr>
          <p:spPr bwMode="auto">
            <a:xfrm>
              <a:off x="6186488" y="8229601"/>
              <a:ext cx="101600" cy="101600"/>
            </a:xfrm>
            <a:custGeom>
              <a:avLst/>
              <a:gdLst>
                <a:gd name="T0" fmla="*/ 20 w 27"/>
                <a:gd name="T1" fmla="*/ 4 h 27"/>
                <a:gd name="T2" fmla="*/ 24 w 27"/>
                <a:gd name="T3" fmla="*/ 20 h 27"/>
                <a:gd name="T4" fmla="*/ 7 w 27"/>
                <a:gd name="T5" fmla="*/ 23 h 27"/>
                <a:gd name="T6" fmla="*/ 4 w 27"/>
                <a:gd name="T7" fmla="*/ 7 h 27"/>
                <a:gd name="T8" fmla="*/ 20 w 27"/>
                <a:gd name="T9" fmla="*/ 4 h 27"/>
              </a:gdLst>
              <a:ahLst/>
              <a:cxnLst>
                <a:cxn ang="0">
                  <a:pos x="T0" y="T1"/>
                </a:cxn>
                <a:cxn ang="0">
                  <a:pos x="T2" y="T3"/>
                </a:cxn>
                <a:cxn ang="0">
                  <a:pos x="T4" y="T5"/>
                </a:cxn>
                <a:cxn ang="0">
                  <a:pos x="T6" y="T7"/>
                </a:cxn>
                <a:cxn ang="0">
                  <a:pos x="T8" y="T9"/>
                </a:cxn>
              </a:cxnLst>
              <a:rect l="0" t="0" r="r" b="b"/>
              <a:pathLst>
                <a:path w="27" h="27">
                  <a:moveTo>
                    <a:pt x="20" y="4"/>
                  </a:moveTo>
                  <a:cubicBezTo>
                    <a:pt x="26" y="8"/>
                    <a:pt x="27" y="15"/>
                    <a:pt x="24" y="20"/>
                  </a:cubicBezTo>
                  <a:cubicBezTo>
                    <a:pt x="20" y="25"/>
                    <a:pt x="13" y="27"/>
                    <a:pt x="7" y="23"/>
                  </a:cubicBezTo>
                  <a:cubicBezTo>
                    <a:pt x="2" y="19"/>
                    <a:pt x="0" y="12"/>
                    <a:pt x="4" y="7"/>
                  </a:cubicBezTo>
                  <a:cubicBezTo>
                    <a:pt x="7" y="2"/>
                    <a:pt x="15" y="0"/>
                    <a:pt x="20" y="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77"/>
            <p:cNvSpPr/>
            <p:nvPr/>
          </p:nvSpPr>
          <p:spPr bwMode="auto">
            <a:xfrm>
              <a:off x="5946776" y="8204201"/>
              <a:ext cx="55562" cy="104775"/>
            </a:xfrm>
            <a:custGeom>
              <a:avLst/>
              <a:gdLst>
                <a:gd name="T0" fmla="*/ 9 w 15"/>
                <a:gd name="T1" fmla="*/ 22 h 28"/>
                <a:gd name="T2" fmla="*/ 13 w 15"/>
                <a:gd name="T3" fmla="*/ 8 h 28"/>
                <a:gd name="T4" fmla="*/ 13 w 15"/>
                <a:gd name="T5" fmla="*/ 2 h 28"/>
                <a:gd name="T6" fmla="*/ 7 w 15"/>
                <a:gd name="T7" fmla="*/ 2 h 28"/>
                <a:gd name="T8" fmla="*/ 1 w 15"/>
                <a:gd name="T9" fmla="*/ 22 h 28"/>
                <a:gd name="T10" fmla="*/ 9 w 15"/>
                <a:gd name="T11" fmla="*/ 22 h 28"/>
              </a:gdLst>
              <a:ahLst/>
              <a:cxnLst>
                <a:cxn ang="0">
                  <a:pos x="T0" y="T1"/>
                </a:cxn>
                <a:cxn ang="0">
                  <a:pos x="T2" y="T3"/>
                </a:cxn>
                <a:cxn ang="0">
                  <a:pos x="T4" y="T5"/>
                </a:cxn>
                <a:cxn ang="0">
                  <a:pos x="T6" y="T7"/>
                </a:cxn>
                <a:cxn ang="0">
                  <a:pos x="T8" y="T9"/>
                </a:cxn>
                <a:cxn ang="0">
                  <a:pos x="T10" y="T11"/>
                </a:cxn>
              </a:cxnLst>
              <a:rect l="0" t="0" r="r" b="b"/>
              <a:pathLst>
                <a:path w="15" h="28">
                  <a:moveTo>
                    <a:pt x="9" y="22"/>
                  </a:moveTo>
                  <a:cubicBezTo>
                    <a:pt x="9" y="17"/>
                    <a:pt x="10" y="12"/>
                    <a:pt x="13" y="8"/>
                  </a:cubicBezTo>
                  <a:cubicBezTo>
                    <a:pt x="15" y="6"/>
                    <a:pt x="15" y="3"/>
                    <a:pt x="13" y="2"/>
                  </a:cubicBezTo>
                  <a:cubicBezTo>
                    <a:pt x="12" y="0"/>
                    <a:pt x="9" y="0"/>
                    <a:pt x="7" y="2"/>
                  </a:cubicBezTo>
                  <a:cubicBezTo>
                    <a:pt x="3" y="7"/>
                    <a:pt x="0" y="15"/>
                    <a:pt x="1" y="22"/>
                  </a:cubicBezTo>
                  <a:cubicBezTo>
                    <a:pt x="1" y="27"/>
                    <a:pt x="10" y="28"/>
                    <a:pt x="9" y="2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79"/>
            <p:cNvSpPr/>
            <p:nvPr/>
          </p:nvSpPr>
          <p:spPr bwMode="auto">
            <a:xfrm>
              <a:off x="4981576" y="8793163"/>
              <a:ext cx="841375" cy="465138"/>
            </a:xfrm>
            <a:custGeom>
              <a:avLst/>
              <a:gdLst>
                <a:gd name="T0" fmla="*/ 0 w 224"/>
                <a:gd name="T1" fmla="*/ 102 h 124"/>
                <a:gd name="T2" fmla="*/ 71 w 224"/>
                <a:gd name="T3" fmla="*/ 63 h 124"/>
                <a:gd name="T4" fmla="*/ 147 w 224"/>
                <a:gd name="T5" fmla="*/ 6 h 124"/>
                <a:gd name="T6" fmla="*/ 215 w 224"/>
                <a:gd name="T7" fmla="*/ 41 h 124"/>
                <a:gd name="T8" fmla="*/ 167 w 224"/>
                <a:gd name="T9" fmla="*/ 112 h 124"/>
                <a:gd name="T10" fmla="*/ 76 w 224"/>
                <a:gd name="T11" fmla="*/ 120 h 124"/>
                <a:gd name="T12" fmla="*/ 1 w 224"/>
                <a:gd name="T13" fmla="*/ 104 h 124"/>
              </a:gdLst>
              <a:ahLst/>
              <a:cxnLst>
                <a:cxn ang="0">
                  <a:pos x="T0" y="T1"/>
                </a:cxn>
                <a:cxn ang="0">
                  <a:pos x="T2" y="T3"/>
                </a:cxn>
                <a:cxn ang="0">
                  <a:pos x="T4" y="T5"/>
                </a:cxn>
                <a:cxn ang="0">
                  <a:pos x="T6" y="T7"/>
                </a:cxn>
                <a:cxn ang="0">
                  <a:pos x="T8" y="T9"/>
                </a:cxn>
                <a:cxn ang="0">
                  <a:pos x="T10" y="T11"/>
                </a:cxn>
                <a:cxn ang="0">
                  <a:pos x="T12" y="T13"/>
                </a:cxn>
              </a:cxnLst>
              <a:rect l="0" t="0" r="r" b="b"/>
              <a:pathLst>
                <a:path w="224" h="124">
                  <a:moveTo>
                    <a:pt x="0" y="102"/>
                  </a:moveTo>
                  <a:cubicBezTo>
                    <a:pt x="29" y="98"/>
                    <a:pt x="51" y="84"/>
                    <a:pt x="71" y="63"/>
                  </a:cubicBezTo>
                  <a:cubicBezTo>
                    <a:pt x="95" y="37"/>
                    <a:pt x="112" y="13"/>
                    <a:pt x="147" y="6"/>
                  </a:cubicBezTo>
                  <a:cubicBezTo>
                    <a:pt x="174" y="0"/>
                    <a:pt x="207" y="12"/>
                    <a:pt x="215" y="41"/>
                  </a:cubicBezTo>
                  <a:cubicBezTo>
                    <a:pt x="224" y="76"/>
                    <a:pt x="196" y="99"/>
                    <a:pt x="167" y="112"/>
                  </a:cubicBezTo>
                  <a:cubicBezTo>
                    <a:pt x="139" y="124"/>
                    <a:pt x="107" y="121"/>
                    <a:pt x="76" y="120"/>
                  </a:cubicBezTo>
                  <a:cubicBezTo>
                    <a:pt x="61" y="120"/>
                    <a:pt x="9" y="111"/>
                    <a:pt x="1" y="104"/>
                  </a:cubicBezTo>
                </a:path>
              </a:pathLst>
            </a:custGeom>
            <a:solidFill>
              <a:srgbClr val="32AB9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80"/>
            <p:cNvSpPr/>
            <p:nvPr/>
          </p:nvSpPr>
          <p:spPr bwMode="auto">
            <a:xfrm>
              <a:off x="4954588" y="8766176"/>
              <a:ext cx="860425" cy="500063"/>
            </a:xfrm>
            <a:custGeom>
              <a:avLst/>
              <a:gdLst>
                <a:gd name="T0" fmla="*/ 8 w 229"/>
                <a:gd name="T1" fmla="*/ 114 h 133"/>
                <a:gd name="T2" fmla="*/ 102 w 229"/>
                <a:gd name="T3" fmla="*/ 51 h 133"/>
                <a:gd name="T4" fmla="*/ 156 w 229"/>
                <a:gd name="T5" fmla="*/ 17 h 133"/>
                <a:gd name="T6" fmla="*/ 217 w 229"/>
                <a:gd name="T7" fmla="*/ 50 h 133"/>
                <a:gd name="T8" fmla="*/ 186 w 229"/>
                <a:gd name="T9" fmla="*/ 107 h 133"/>
                <a:gd name="T10" fmla="*/ 105 w 229"/>
                <a:gd name="T11" fmla="*/ 123 h 133"/>
                <a:gd name="T12" fmla="*/ 54 w 229"/>
                <a:gd name="T13" fmla="*/ 119 h 133"/>
                <a:gd name="T14" fmla="*/ 11 w 229"/>
                <a:gd name="T15" fmla="*/ 106 h 133"/>
                <a:gd name="T16" fmla="*/ 6 w 229"/>
                <a:gd name="T17" fmla="*/ 115 h 133"/>
                <a:gd name="T18" fmla="*/ 56 w 229"/>
                <a:gd name="T19" fmla="*/ 129 h 133"/>
                <a:gd name="T20" fmla="*/ 126 w 229"/>
                <a:gd name="T21" fmla="*/ 133 h 133"/>
                <a:gd name="T22" fmla="*/ 228 w 229"/>
                <a:gd name="T23" fmla="*/ 59 h 133"/>
                <a:gd name="T24" fmla="*/ 141 w 229"/>
                <a:gd name="T25" fmla="*/ 11 h 133"/>
                <a:gd name="T26" fmla="*/ 87 w 229"/>
                <a:gd name="T27" fmla="*/ 53 h 133"/>
                <a:gd name="T28" fmla="*/ 6 w 229"/>
                <a:gd name="T29" fmla="*/ 104 h 133"/>
                <a:gd name="T30" fmla="*/ 8 w 229"/>
                <a:gd name="T31" fmla="*/ 114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9" h="133">
                  <a:moveTo>
                    <a:pt x="8" y="114"/>
                  </a:moveTo>
                  <a:cubicBezTo>
                    <a:pt x="50" y="106"/>
                    <a:pt x="74" y="81"/>
                    <a:pt x="102" y="51"/>
                  </a:cubicBezTo>
                  <a:cubicBezTo>
                    <a:pt x="117" y="35"/>
                    <a:pt x="134" y="23"/>
                    <a:pt x="156" y="17"/>
                  </a:cubicBezTo>
                  <a:cubicBezTo>
                    <a:pt x="181" y="11"/>
                    <a:pt x="209" y="25"/>
                    <a:pt x="217" y="50"/>
                  </a:cubicBezTo>
                  <a:cubicBezTo>
                    <a:pt x="225" y="75"/>
                    <a:pt x="205" y="95"/>
                    <a:pt x="186" y="107"/>
                  </a:cubicBezTo>
                  <a:cubicBezTo>
                    <a:pt x="161" y="122"/>
                    <a:pt x="133" y="124"/>
                    <a:pt x="105" y="123"/>
                  </a:cubicBezTo>
                  <a:cubicBezTo>
                    <a:pt x="87" y="123"/>
                    <a:pt x="71" y="122"/>
                    <a:pt x="54" y="119"/>
                  </a:cubicBezTo>
                  <a:cubicBezTo>
                    <a:pt x="40" y="116"/>
                    <a:pt x="22" y="115"/>
                    <a:pt x="11" y="106"/>
                  </a:cubicBezTo>
                  <a:cubicBezTo>
                    <a:pt x="5" y="103"/>
                    <a:pt x="0" y="111"/>
                    <a:pt x="6" y="115"/>
                  </a:cubicBezTo>
                  <a:cubicBezTo>
                    <a:pt x="19" y="125"/>
                    <a:pt x="40" y="126"/>
                    <a:pt x="56" y="129"/>
                  </a:cubicBezTo>
                  <a:cubicBezTo>
                    <a:pt x="79" y="133"/>
                    <a:pt x="103" y="133"/>
                    <a:pt x="126" y="133"/>
                  </a:cubicBezTo>
                  <a:cubicBezTo>
                    <a:pt x="169" y="132"/>
                    <a:pt x="228" y="110"/>
                    <a:pt x="228" y="59"/>
                  </a:cubicBezTo>
                  <a:cubicBezTo>
                    <a:pt x="229" y="14"/>
                    <a:pt x="177" y="0"/>
                    <a:pt x="141" y="11"/>
                  </a:cubicBezTo>
                  <a:cubicBezTo>
                    <a:pt x="119" y="19"/>
                    <a:pt x="102" y="36"/>
                    <a:pt x="87" y="53"/>
                  </a:cubicBezTo>
                  <a:cubicBezTo>
                    <a:pt x="63" y="78"/>
                    <a:pt x="41" y="98"/>
                    <a:pt x="6" y="104"/>
                  </a:cubicBezTo>
                  <a:cubicBezTo>
                    <a:pt x="0" y="105"/>
                    <a:pt x="2" y="115"/>
                    <a:pt x="8" y="11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81"/>
            <p:cNvSpPr/>
            <p:nvPr/>
          </p:nvSpPr>
          <p:spPr bwMode="auto">
            <a:xfrm>
              <a:off x="3946526" y="8650288"/>
              <a:ext cx="523875" cy="468313"/>
            </a:xfrm>
            <a:custGeom>
              <a:avLst/>
              <a:gdLst>
                <a:gd name="T0" fmla="*/ 100 w 140"/>
                <a:gd name="T1" fmla="*/ 101 h 125"/>
                <a:gd name="T2" fmla="*/ 105 w 140"/>
                <a:gd name="T3" fmla="*/ 14 h 125"/>
                <a:gd name="T4" fmla="*/ 98 w 140"/>
                <a:gd name="T5" fmla="*/ 104 h 125"/>
                <a:gd name="T6" fmla="*/ 96 w 140"/>
                <a:gd name="T7" fmla="*/ 106 h 125"/>
                <a:gd name="T8" fmla="*/ 59 w 140"/>
                <a:gd name="T9" fmla="*/ 115 h 125"/>
                <a:gd name="T10" fmla="*/ 20 w 140"/>
                <a:gd name="T11" fmla="*/ 113 h 125"/>
                <a:gd name="T12" fmla="*/ 90 w 140"/>
                <a:gd name="T13" fmla="*/ 100 h 125"/>
                <a:gd name="T14" fmla="*/ 88 w 140"/>
                <a:gd name="T15" fmla="*/ 100 h 125"/>
                <a:gd name="T16" fmla="*/ 31 w 140"/>
                <a:gd name="T17" fmla="*/ 40 h 125"/>
                <a:gd name="T18" fmla="*/ 96 w 140"/>
                <a:gd name="T19" fmla="*/ 99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0" h="125">
                  <a:moveTo>
                    <a:pt x="100" y="101"/>
                  </a:moveTo>
                  <a:cubicBezTo>
                    <a:pt x="105" y="85"/>
                    <a:pt x="140" y="20"/>
                    <a:pt x="105" y="14"/>
                  </a:cubicBezTo>
                  <a:cubicBezTo>
                    <a:pt x="71" y="8"/>
                    <a:pt x="86" y="90"/>
                    <a:pt x="98" y="104"/>
                  </a:cubicBezTo>
                  <a:cubicBezTo>
                    <a:pt x="96" y="106"/>
                    <a:pt x="96" y="106"/>
                    <a:pt x="96" y="106"/>
                  </a:cubicBezTo>
                  <a:cubicBezTo>
                    <a:pt x="84" y="109"/>
                    <a:pt x="71" y="111"/>
                    <a:pt x="59" y="115"/>
                  </a:cubicBezTo>
                  <a:cubicBezTo>
                    <a:pt x="49" y="119"/>
                    <a:pt x="28" y="125"/>
                    <a:pt x="20" y="113"/>
                  </a:cubicBezTo>
                  <a:cubicBezTo>
                    <a:pt x="0" y="85"/>
                    <a:pt x="81" y="97"/>
                    <a:pt x="90" y="100"/>
                  </a:cubicBezTo>
                  <a:cubicBezTo>
                    <a:pt x="88" y="100"/>
                    <a:pt x="88" y="100"/>
                    <a:pt x="88" y="100"/>
                  </a:cubicBezTo>
                  <a:cubicBezTo>
                    <a:pt x="68" y="83"/>
                    <a:pt x="24" y="75"/>
                    <a:pt x="31" y="40"/>
                  </a:cubicBezTo>
                  <a:cubicBezTo>
                    <a:pt x="38" y="0"/>
                    <a:pt x="86" y="89"/>
                    <a:pt x="96" y="99"/>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82"/>
            <p:cNvSpPr/>
            <p:nvPr/>
          </p:nvSpPr>
          <p:spPr bwMode="auto">
            <a:xfrm>
              <a:off x="3971926" y="8675688"/>
              <a:ext cx="487362" cy="447675"/>
            </a:xfrm>
            <a:custGeom>
              <a:avLst/>
              <a:gdLst>
                <a:gd name="T0" fmla="*/ 97 w 130"/>
                <a:gd name="T1" fmla="*/ 95 h 119"/>
                <a:gd name="T2" fmla="*/ 113 w 130"/>
                <a:gd name="T3" fmla="*/ 11 h 119"/>
                <a:gd name="T4" fmla="*/ 85 w 130"/>
                <a:gd name="T5" fmla="*/ 4 h 119"/>
                <a:gd name="T6" fmla="*/ 72 w 130"/>
                <a:gd name="T7" fmla="*/ 34 h 119"/>
                <a:gd name="T8" fmla="*/ 79 w 130"/>
                <a:gd name="T9" fmla="*/ 82 h 119"/>
                <a:gd name="T10" fmla="*/ 86 w 130"/>
                <a:gd name="T11" fmla="*/ 98 h 119"/>
                <a:gd name="T12" fmla="*/ 87 w 130"/>
                <a:gd name="T13" fmla="*/ 95 h 119"/>
                <a:gd name="T14" fmla="*/ 73 w 130"/>
                <a:gd name="T15" fmla="*/ 98 h 119"/>
                <a:gd name="T16" fmla="*/ 47 w 130"/>
                <a:gd name="T17" fmla="*/ 105 h 119"/>
                <a:gd name="T18" fmla="*/ 32 w 130"/>
                <a:gd name="T19" fmla="*/ 108 h 119"/>
                <a:gd name="T20" fmla="*/ 19 w 130"/>
                <a:gd name="T21" fmla="*/ 95 h 119"/>
                <a:gd name="T22" fmla="*/ 43 w 130"/>
                <a:gd name="T23" fmla="*/ 93 h 119"/>
                <a:gd name="T24" fmla="*/ 82 w 130"/>
                <a:gd name="T25" fmla="*/ 98 h 119"/>
                <a:gd name="T26" fmla="*/ 85 w 130"/>
                <a:gd name="T27" fmla="*/ 89 h 119"/>
                <a:gd name="T28" fmla="*/ 43 w 130"/>
                <a:gd name="T29" fmla="*/ 64 h 119"/>
                <a:gd name="T30" fmla="*/ 29 w 130"/>
                <a:gd name="T31" fmla="*/ 32 h 119"/>
                <a:gd name="T32" fmla="*/ 41 w 130"/>
                <a:gd name="T33" fmla="*/ 35 h 119"/>
                <a:gd name="T34" fmla="*/ 86 w 130"/>
                <a:gd name="T35" fmla="*/ 95 h 119"/>
                <a:gd name="T36" fmla="*/ 93 w 130"/>
                <a:gd name="T37" fmla="*/ 88 h 119"/>
                <a:gd name="T38" fmla="*/ 27 w 130"/>
                <a:gd name="T39" fmla="*/ 19 h 119"/>
                <a:gd name="T40" fmla="*/ 25 w 130"/>
                <a:gd name="T41" fmla="*/ 61 h 119"/>
                <a:gd name="T42" fmla="*/ 53 w 130"/>
                <a:gd name="T43" fmla="*/ 82 h 119"/>
                <a:gd name="T44" fmla="*/ 82 w 130"/>
                <a:gd name="T45" fmla="*/ 98 h 119"/>
                <a:gd name="T46" fmla="*/ 85 w 130"/>
                <a:gd name="T47" fmla="*/ 89 h 119"/>
                <a:gd name="T48" fmla="*/ 6 w 130"/>
                <a:gd name="T49" fmla="*/ 94 h 119"/>
                <a:gd name="T50" fmla="*/ 23 w 130"/>
                <a:gd name="T51" fmla="*/ 118 h 119"/>
                <a:gd name="T52" fmla="*/ 53 w 130"/>
                <a:gd name="T53" fmla="*/ 113 h 119"/>
                <a:gd name="T54" fmla="*/ 95 w 130"/>
                <a:gd name="T55" fmla="*/ 101 h 119"/>
                <a:gd name="T56" fmla="*/ 95 w 130"/>
                <a:gd name="T57" fmla="*/ 95 h 119"/>
                <a:gd name="T58" fmla="*/ 88 w 130"/>
                <a:gd name="T59" fmla="*/ 15 h 119"/>
                <a:gd name="T60" fmla="*/ 109 w 130"/>
                <a:gd name="T61" fmla="*/ 28 h 119"/>
                <a:gd name="T62" fmla="*/ 104 w 130"/>
                <a:gd name="T63" fmla="*/ 54 h 119"/>
                <a:gd name="T64" fmla="*/ 88 w 130"/>
                <a:gd name="T65" fmla="*/ 93 h 119"/>
                <a:gd name="T66" fmla="*/ 97 w 130"/>
                <a:gd name="T67" fmla="*/ 95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0" h="119">
                  <a:moveTo>
                    <a:pt x="97" y="95"/>
                  </a:moveTo>
                  <a:cubicBezTo>
                    <a:pt x="106" y="72"/>
                    <a:pt x="130" y="35"/>
                    <a:pt x="113" y="11"/>
                  </a:cubicBezTo>
                  <a:cubicBezTo>
                    <a:pt x="107" y="2"/>
                    <a:pt x="94" y="0"/>
                    <a:pt x="85" y="4"/>
                  </a:cubicBezTo>
                  <a:cubicBezTo>
                    <a:pt x="75" y="9"/>
                    <a:pt x="73" y="24"/>
                    <a:pt x="72" y="34"/>
                  </a:cubicBezTo>
                  <a:cubicBezTo>
                    <a:pt x="71" y="50"/>
                    <a:pt x="74" y="67"/>
                    <a:pt x="79" y="82"/>
                  </a:cubicBezTo>
                  <a:cubicBezTo>
                    <a:pt x="81" y="88"/>
                    <a:pt x="83" y="93"/>
                    <a:pt x="86" y="98"/>
                  </a:cubicBezTo>
                  <a:cubicBezTo>
                    <a:pt x="86" y="97"/>
                    <a:pt x="86" y="96"/>
                    <a:pt x="87" y="95"/>
                  </a:cubicBezTo>
                  <a:cubicBezTo>
                    <a:pt x="82" y="96"/>
                    <a:pt x="78" y="97"/>
                    <a:pt x="73" y="98"/>
                  </a:cubicBezTo>
                  <a:cubicBezTo>
                    <a:pt x="64" y="100"/>
                    <a:pt x="56" y="102"/>
                    <a:pt x="47" y="105"/>
                  </a:cubicBezTo>
                  <a:cubicBezTo>
                    <a:pt x="42" y="107"/>
                    <a:pt x="37" y="108"/>
                    <a:pt x="32" y="108"/>
                  </a:cubicBezTo>
                  <a:cubicBezTo>
                    <a:pt x="24" y="109"/>
                    <a:pt x="8" y="100"/>
                    <a:pt x="19" y="95"/>
                  </a:cubicBezTo>
                  <a:cubicBezTo>
                    <a:pt x="26" y="92"/>
                    <a:pt x="35" y="93"/>
                    <a:pt x="43" y="93"/>
                  </a:cubicBezTo>
                  <a:cubicBezTo>
                    <a:pt x="55" y="93"/>
                    <a:pt x="70" y="94"/>
                    <a:pt x="82" y="98"/>
                  </a:cubicBezTo>
                  <a:cubicBezTo>
                    <a:pt x="88" y="100"/>
                    <a:pt x="91" y="91"/>
                    <a:pt x="85" y="89"/>
                  </a:cubicBezTo>
                  <a:cubicBezTo>
                    <a:pt x="71" y="84"/>
                    <a:pt x="55" y="72"/>
                    <a:pt x="43" y="64"/>
                  </a:cubicBezTo>
                  <a:cubicBezTo>
                    <a:pt x="32" y="57"/>
                    <a:pt x="26" y="46"/>
                    <a:pt x="29" y="32"/>
                  </a:cubicBezTo>
                  <a:cubicBezTo>
                    <a:pt x="31" y="24"/>
                    <a:pt x="38" y="32"/>
                    <a:pt x="41" y="35"/>
                  </a:cubicBezTo>
                  <a:cubicBezTo>
                    <a:pt x="59" y="52"/>
                    <a:pt x="68" y="77"/>
                    <a:pt x="86" y="95"/>
                  </a:cubicBezTo>
                  <a:cubicBezTo>
                    <a:pt x="90" y="100"/>
                    <a:pt x="97" y="93"/>
                    <a:pt x="93" y="88"/>
                  </a:cubicBezTo>
                  <a:cubicBezTo>
                    <a:pt x="80" y="75"/>
                    <a:pt x="52" y="9"/>
                    <a:pt x="27" y="19"/>
                  </a:cubicBezTo>
                  <a:cubicBezTo>
                    <a:pt x="12" y="25"/>
                    <a:pt x="17" y="51"/>
                    <a:pt x="25" y="61"/>
                  </a:cubicBezTo>
                  <a:cubicBezTo>
                    <a:pt x="33" y="70"/>
                    <a:pt x="43" y="76"/>
                    <a:pt x="53" y="82"/>
                  </a:cubicBezTo>
                  <a:cubicBezTo>
                    <a:pt x="62" y="87"/>
                    <a:pt x="72" y="95"/>
                    <a:pt x="82" y="98"/>
                  </a:cubicBezTo>
                  <a:cubicBezTo>
                    <a:pt x="83" y="95"/>
                    <a:pt x="84" y="92"/>
                    <a:pt x="85" y="89"/>
                  </a:cubicBezTo>
                  <a:cubicBezTo>
                    <a:pt x="67" y="83"/>
                    <a:pt x="17" y="74"/>
                    <a:pt x="6" y="94"/>
                  </a:cubicBezTo>
                  <a:cubicBezTo>
                    <a:pt x="0" y="104"/>
                    <a:pt x="14" y="117"/>
                    <a:pt x="23" y="118"/>
                  </a:cubicBezTo>
                  <a:cubicBezTo>
                    <a:pt x="33" y="119"/>
                    <a:pt x="43" y="117"/>
                    <a:pt x="53" y="113"/>
                  </a:cubicBezTo>
                  <a:cubicBezTo>
                    <a:pt x="65" y="109"/>
                    <a:pt x="85" y="110"/>
                    <a:pt x="95" y="101"/>
                  </a:cubicBezTo>
                  <a:cubicBezTo>
                    <a:pt x="96" y="99"/>
                    <a:pt x="97" y="96"/>
                    <a:pt x="95" y="95"/>
                  </a:cubicBezTo>
                  <a:cubicBezTo>
                    <a:pt x="83" y="78"/>
                    <a:pt x="73" y="33"/>
                    <a:pt x="88" y="15"/>
                  </a:cubicBezTo>
                  <a:cubicBezTo>
                    <a:pt x="96" y="4"/>
                    <a:pt x="108" y="19"/>
                    <a:pt x="109" y="28"/>
                  </a:cubicBezTo>
                  <a:cubicBezTo>
                    <a:pt x="109" y="36"/>
                    <a:pt x="106" y="45"/>
                    <a:pt x="104" y="54"/>
                  </a:cubicBezTo>
                  <a:cubicBezTo>
                    <a:pt x="99" y="67"/>
                    <a:pt x="93" y="80"/>
                    <a:pt x="88" y="93"/>
                  </a:cubicBezTo>
                  <a:cubicBezTo>
                    <a:pt x="85" y="99"/>
                    <a:pt x="95" y="101"/>
                    <a:pt x="97" y="9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118"/>
            <p:cNvSpPr/>
            <p:nvPr/>
          </p:nvSpPr>
          <p:spPr bwMode="auto">
            <a:xfrm>
              <a:off x="-9524" y="9779001"/>
              <a:ext cx="2735262" cy="1749425"/>
            </a:xfrm>
            <a:custGeom>
              <a:avLst/>
              <a:gdLst>
                <a:gd name="T0" fmla="*/ 9 w 729"/>
                <a:gd name="T1" fmla="*/ 463 h 466"/>
                <a:gd name="T2" fmla="*/ 392 w 729"/>
                <a:gd name="T3" fmla="*/ 302 h 466"/>
                <a:gd name="T4" fmla="*/ 726 w 729"/>
                <a:gd name="T5" fmla="*/ 8 h 466"/>
                <a:gd name="T6" fmla="*/ 721 w 729"/>
                <a:gd name="T7" fmla="*/ 3 h 466"/>
                <a:gd name="T8" fmla="*/ 549 w 729"/>
                <a:gd name="T9" fmla="*/ 188 h 466"/>
                <a:gd name="T10" fmla="*/ 373 w 729"/>
                <a:gd name="T11" fmla="*/ 302 h 466"/>
                <a:gd name="T12" fmla="*/ 4 w 729"/>
                <a:gd name="T13" fmla="*/ 458 h 466"/>
                <a:gd name="T14" fmla="*/ 9 w 729"/>
                <a:gd name="T15" fmla="*/ 463 h 4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9" h="466">
                  <a:moveTo>
                    <a:pt x="9" y="463"/>
                  </a:moveTo>
                  <a:cubicBezTo>
                    <a:pt x="110" y="358"/>
                    <a:pt x="264" y="353"/>
                    <a:pt x="392" y="302"/>
                  </a:cubicBezTo>
                  <a:cubicBezTo>
                    <a:pt x="535" y="245"/>
                    <a:pt x="621" y="114"/>
                    <a:pt x="726" y="8"/>
                  </a:cubicBezTo>
                  <a:cubicBezTo>
                    <a:pt x="729" y="5"/>
                    <a:pt x="724" y="0"/>
                    <a:pt x="721" y="3"/>
                  </a:cubicBezTo>
                  <a:cubicBezTo>
                    <a:pt x="662" y="63"/>
                    <a:pt x="607" y="128"/>
                    <a:pt x="549" y="188"/>
                  </a:cubicBezTo>
                  <a:cubicBezTo>
                    <a:pt x="499" y="240"/>
                    <a:pt x="440" y="277"/>
                    <a:pt x="373" y="302"/>
                  </a:cubicBezTo>
                  <a:cubicBezTo>
                    <a:pt x="248" y="349"/>
                    <a:pt x="102" y="356"/>
                    <a:pt x="4" y="458"/>
                  </a:cubicBezTo>
                  <a:cubicBezTo>
                    <a:pt x="0" y="461"/>
                    <a:pt x="6" y="466"/>
                    <a:pt x="9" y="46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119"/>
            <p:cNvSpPr/>
            <p:nvPr/>
          </p:nvSpPr>
          <p:spPr bwMode="auto">
            <a:xfrm>
              <a:off x="1743076" y="10260013"/>
              <a:ext cx="1222375" cy="514350"/>
            </a:xfrm>
            <a:custGeom>
              <a:avLst/>
              <a:gdLst>
                <a:gd name="T0" fmla="*/ 319 w 326"/>
                <a:gd name="T1" fmla="*/ 3 h 137"/>
                <a:gd name="T2" fmla="*/ 191 w 326"/>
                <a:gd name="T3" fmla="*/ 101 h 137"/>
                <a:gd name="T4" fmla="*/ 5 w 326"/>
                <a:gd name="T5" fmla="*/ 126 h 137"/>
                <a:gd name="T6" fmla="*/ 5 w 326"/>
                <a:gd name="T7" fmla="*/ 133 h 137"/>
                <a:gd name="T8" fmla="*/ 183 w 326"/>
                <a:gd name="T9" fmla="*/ 113 h 137"/>
                <a:gd name="T10" fmla="*/ 322 w 326"/>
                <a:gd name="T11" fmla="*/ 9 h 137"/>
                <a:gd name="T12" fmla="*/ 319 w 326"/>
                <a:gd name="T13" fmla="*/ 3 h 137"/>
              </a:gdLst>
              <a:ahLst/>
              <a:cxnLst>
                <a:cxn ang="0">
                  <a:pos x="T0" y="T1"/>
                </a:cxn>
                <a:cxn ang="0">
                  <a:pos x="T2" y="T3"/>
                </a:cxn>
                <a:cxn ang="0">
                  <a:pos x="T4" y="T5"/>
                </a:cxn>
                <a:cxn ang="0">
                  <a:pos x="T6" y="T7"/>
                </a:cxn>
                <a:cxn ang="0">
                  <a:pos x="T8" y="T9"/>
                </a:cxn>
                <a:cxn ang="0">
                  <a:pos x="T10" y="T11"/>
                </a:cxn>
                <a:cxn ang="0">
                  <a:pos x="T12" y="T13"/>
                </a:cxn>
              </a:cxnLst>
              <a:rect l="0" t="0" r="r" b="b"/>
              <a:pathLst>
                <a:path w="326" h="137">
                  <a:moveTo>
                    <a:pt x="319" y="3"/>
                  </a:moveTo>
                  <a:cubicBezTo>
                    <a:pt x="274" y="33"/>
                    <a:pt x="239" y="75"/>
                    <a:pt x="191" y="101"/>
                  </a:cubicBezTo>
                  <a:cubicBezTo>
                    <a:pt x="135" y="131"/>
                    <a:pt x="67" y="127"/>
                    <a:pt x="5" y="126"/>
                  </a:cubicBezTo>
                  <a:cubicBezTo>
                    <a:pt x="0" y="125"/>
                    <a:pt x="0" y="133"/>
                    <a:pt x="5" y="133"/>
                  </a:cubicBezTo>
                  <a:cubicBezTo>
                    <a:pt x="65" y="134"/>
                    <a:pt x="126" y="137"/>
                    <a:pt x="183" y="113"/>
                  </a:cubicBezTo>
                  <a:cubicBezTo>
                    <a:pt x="237" y="90"/>
                    <a:pt x="275" y="42"/>
                    <a:pt x="322" y="9"/>
                  </a:cubicBezTo>
                  <a:cubicBezTo>
                    <a:pt x="326" y="7"/>
                    <a:pt x="323" y="0"/>
                    <a:pt x="319" y="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120"/>
            <p:cNvSpPr/>
            <p:nvPr/>
          </p:nvSpPr>
          <p:spPr bwMode="auto">
            <a:xfrm>
              <a:off x="1077913" y="10474326"/>
              <a:ext cx="236537" cy="561975"/>
            </a:xfrm>
            <a:custGeom>
              <a:avLst/>
              <a:gdLst>
                <a:gd name="T0" fmla="*/ 55 w 63"/>
                <a:gd name="T1" fmla="*/ 5 h 150"/>
                <a:gd name="T2" fmla="*/ 4 w 63"/>
                <a:gd name="T3" fmla="*/ 141 h 150"/>
                <a:gd name="T4" fmla="*/ 8 w 63"/>
                <a:gd name="T5" fmla="*/ 148 h 150"/>
                <a:gd name="T6" fmla="*/ 62 w 63"/>
                <a:gd name="T7" fmla="*/ 7 h 150"/>
                <a:gd name="T8" fmla="*/ 55 w 63"/>
                <a:gd name="T9" fmla="*/ 5 h 150"/>
              </a:gdLst>
              <a:ahLst/>
              <a:cxnLst>
                <a:cxn ang="0">
                  <a:pos x="T0" y="T1"/>
                </a:cxn>
                <a:cxn ang="0">
                  <a:pos x="T2" y="T3"/>
                </a:cxn>
                <a:cxn ang="0">
                  <a:pos x="T4" y="T5"/>
                </a:cxn>
                <a:cxn ang="0">
                  <a:pos x="T6" y="T7"/>
                </a:cxn>
                <a:cxn ang="0">
                  <a:pos x="T8" y="T9"/>
                </a:cxn>
              </a:cxnLst>
              <a:rect l="0" t="0" r="r" b="b"/>
              <a:pathLst>
                <a:path w="63" h="150">
                  <a:moveTo>
                    <a:pt x="55" y="5"/>
                  </a:moveTo>
                  <a:cubicBezTo>
                    <a:pt x="46" y="50"/>
                    <a:pt x="51" y="116"/>
                    <a:pt x="4" y="141"/>
                  </a:cubicBezTo>
                  <a:cubicBezTo>
                    <a:pt x="0" y="144"/>
                    <a:pt x="3" y="150"/>
                    <a:pt x="8" y="148"/>
                  </a:cubicBezTo>
                  <a:cubicBezTo>
                    <a:pt x="57" y="121"/>
                    <a:pt x="52" y="54"/>
                    <a:pt x="62" y="7"/>
                  </a:cubicBezTo>
                  <a:cubicBezTo>
                    <a:pt x="63" y="2"/>
                    <a:pt x="56" y="0"/>
                    <a:pt x="55" y="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121"/>
            <p:cNvSpPr/>
            <p:nvPr/>
          </p:nvSpPr>
          <p:spPr bwMode="auto">
            <a:xfrm>
              <a:off x="2706688" y="9355138"/>
              <a:ext cx="382587" cy="458788"/>
            </a:xfrm>
            <a:custGeom>
              <a:avLst/>
              <a:gdLst>
                <a:gd name="T0" fmla="*/ 0 w 102"/>
                <a:gd name="T1" fmla="*/ 117 h 122"/>
                <a:gd name="T2" fmla="*/ 96 w 102"/>
                <a:gd name="T3" fmla="*/ 0 h 122"/>
                <a:gd name="T4" fmla="*/ 73 w 102"/>
                <a:gd name="T5" fmla="*/ 85 h 122"/>
                <a:gd name="T6" fmla="*/ 2 w 102"/>
                <a:gd name="T7" fmla="*/ 122 h 122"/>
              </a:gdLst>
              <a:ahLst/>
              <a:cxnLst>
                <a:cxn ang="0">
                  <a:pos x="T0" y="T1"/>
                </a:cxn>
                <a:cxn ang="0">
                  <a:pos x="T2" y="T3"/>
                </a:cxn>
                <a:cxn ang="0">
                  <a:pos x="T4" y="T5"/>
                </a:cxn>
                <a:cxn ang="0">
                  <a:pos x="T6" y="T7"/>
                </a:cxn>
              </a:cxnLst>
              <a:rect l="0" t="0" r="r" b="b"/>
              <a:pathLst>
                <a:path w="102" h="122">
                  <a:moveTo>
                    <a:pt x="0" y="117"/>
                  </a:moveTo>
                  <a:cubicBezTo>
                    <a:pt x="11" y="64"/>
                    <a:pt x="41" y="22"/>
                    <a:pt x="96" y="0"/>
                  </a:cubicBezTo>
                  <a:cubicBezTo>
                    <a:pt x="102" y="21"/>
                    <a:pt x="88" y="68"/>
                    <a:pt x="73" y="85"/>
                  </a:cubicBezTo>
                  <a:cubicBezTo>
                    <a:pt x="52" y="111"/>
                    <a:pt x="33" y="116"/>
                    <a:pt x="2" y="122"/>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122"/>
            <p:cNvSpPr/>
            <p:nvPr/>
          </p:nvSpPr>
          <p:spPr bwMode="auto">
            <a:xfrm>
              <a:off x="2689226" y="9336088"/>
              <a:ext cx="415925" cy="495300"/>
            </a:xfrm>
            <a:custGeom>
              <a:avLst/>
              <a:gdLst>
                <a:gd name="T0" fmla="*/ 8 w 111"/>
                <a:gd name="T1" fmla="*/ 123 h 132"/>
                <a:gd name="T2" fmla="*/ 41 w 111"/>
                <a:gd name="T3" fmla="*/ 52 h 132"/>
                <a:gd name="T4" fmla="*/ 67 w 111"/>
                <a:gd name="T5" fmla="*/ 27 h 132"/>
                <a:gd name="T6" fmla="*/ 99 w 111"/>
                <a:gd name="T7" fmla="*/ 16 h 132"/>
                <a:gd name="T8" fmla="*/ 75 w 111"/>
                <a:gd name="T9" fmla="*/ 88 h 132"/>
                <a:gd name="T10" fmla="*/ 6 w 111"/>
                <a:gd name="T11" fmla="*/ 124 h 132"/>
                <a:gd name="T12" fmla="*/ 8 w 111"/>
                <a:gd name="T13" fmla="*/ 131 h 132"/>
                <a:gd name="T14" fmla="*/ 85 w 111"/>
                <a:gd name="T15" fmla="*/ 86 h 132"/>
                <a:gd name="T16" fmla="*/ 105 w 111"/>
                <a:gd name="T17" fmla="*/ 4 h 132"/>
                <a:gd name="T18" fmla="*/ 100 w 111"/>
                <a:gd name="T19" fmla="*/ 1 h 132"/>
                <a:gd name="T20" fmla="*/ 1 w 111"/>
                <a:gd name="T21" fmla="*/ 121 h 132"/>
                <a:gd name="T22" fmla="*/ 8 w 111"/>
                <a:gd name="T23" fmla="*/ 123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1" h="132">
                  <a:moveTo>
                    <a:pt x="8" y="123"/>
                  </a:moveTo>
                  <a:cubicBezTo>
                    <a:pt x="14" y="97"/>
                    <a:pt x="24" y="73"/>
                    <a:pt x="41" y="52"/>
                  </a:cubicBezTo>
                  <a:cubicBezTo>
                    <a:pt x="48" y="43"/>
                    <a:pt x="58" y="35"/>
                    <a:pt x="67" y="27"/>
                  </a:cubicBezTo>
                  <a:cubicBezTo>
                    <a:pt x="73" y="23"/>
                    <a:pt x="99" y="4"/>
                    <a:pt x="99" y="16"/>
                  </a:cubicBezTo>
                  <a:cubicBezTo>
                    <a:pt x="100" y="40"/>
                    <a:pt x="90" y="69"/>
                    <a:pt x="75" y="88"/>
                  </a:cubicBezTo>
                  <a:cubicBezTo>
                    <a:pt x="57" y="110"/>
                    <a:pt x="33" y="118"/>
                    <a:pt x="6" y="124"/>
                  </a:cubicBezTo>
                  <a:cubicBezTo>
                    <a:pt x="2" y="125"/>
                    <a:pt x="4" y="132"/>
                    <a:pt x="8" y="131"/>
                  </a:cubicBezTo>
                  <a:cubicBezTo>
                    <a:pt x="40" y="124"/>
                    <a:pt x="66" y="113"/>
                    <a:pt x="85" y="86"/>
                  </a:cubicBezTo>
                  <a:cubicBezTo>
                    <a:pt x="100" y="64"/>
                    <a:pt x="111" y="30"/>
                    <a:pt x="105" y="4"/>
                  </a:cubicBezTo>
                  <a:cubicBezTo>
                    <a:pt x="105" y="2"/>
                    <a:pt x="102" y="0"/>
                    <a:pt x="100" y="1"/>
                  </a:cubicBezTo>
                  <a:cubicBezTo>
                    <a:pt x="47" y="23"/>
                    <a:pt x="14" y="65"/>
                    <a:pt x="1" y="121"/>
                  </a:cubicBezTo>
                  <a:cubicBezTo>
                    <a:pt x="0" y="126"/>
                    <a:pt x="7" y="128"/>
                    <a:pt x="8" y="12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123"/>
            <p:cNvSpPr/>
            <p:nvPr/>
          </p:nvSpPr>
          <p:spPr bwMode="auto">
            <a:xfrm>
              <a:off x="2879726" y="9921876"/>
              <a:ext cx="458787" cy="382588"/>
            </a:xfrm>
            <a:custGeom>
              <a:avLst/>
              <a:gdLst>
                <a:gd name="T0" fmla="*/ 15 w 122"/>
                <a:gd name="T1" fmla="*/ 98 h 102"/>
                <a:gd name="T2" fmla="*/ 122 w 122"/>
                <a:gd name="T3" fmla="*/ 0 h 102"/>
                <a:gd name="T4" fmla="*/ 18 w 122"/>
                <a:gd name="T5" fmla="*/ 98 h 102"/>
              </a:gdLst>
              <a:ahLst/>
              <a:cxnLst>
                <a:cxn ang="0">
                  <a:pos x="T0" y="T1"/>
                </a:cxn>
                <a:cxn ang="0">
                  <a:pos x="T2" y="T3"/>
                </a:cxn>
                <a:cxn ang="0">
                  <a:pos x="T4" y="T5"/>
                </a:cxn>
              </a:cxnLst>
              <a:rect l="0" t="0" r="r" b="b"/>
              <a:pathLst>
                <a:path w="122" h="102">
                  <a:moveTo>
                    <a:pt x="15" y="98"/>
                  </a:moveTo>
                  <a:cubicBezTo>
                    <a:pt x="0" y="45"/>
                    <a:pt x="81" y="7"/>
                    <a:pt x="122" y="0"/>
                  </a:cubicBezTo>
                  <a:cubicBezTo>
                    <a:pt x="118" y="51"/>
                    <a:pt x="75" y="102"/>
                    <a:pt x="18" y="98"/>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124"/>
            <p:cNvSpPr/>
            <p:nvPr/>
          </p:nvSpPr>
          <p:spPr bwMode="auto">
            <a:xfrm>
              <a:off x="2868613" y="9907588"/>
              <a:ext cx="484187" cy="404813"/>
            </a:xfrm>
            <a:custGeom>
              <a:avLst/>
              <a:gdLst>
                <a:gd name="T0" fmla="*/ 21 w 129"/>
                <a:gd name="T1" fmla="*/ 101 h 108"/>
                <a:gd name="T2" fmla="*/ 126 w 129"/>
                <a:gd name="T3" fmla="*/ 7 h 108"/>
                <a:gd name="T4" fmla="*/ 122 w 129"/>
                <a:gd name="T5" fmla="*/ 4 h 108"/>
                <a:gd name="T6" fmla="*/ 21 w 129"/>
                <a:gd name="T7" fmla="*/ 98 h 108"/>
                <a:gd name="T8" fmla="*/ 21 w 129"/>
                <a:gd name="T9" fmla="*/ 106 h 108"/>
                <a:gd name="T10" fmla="*/ 129 w 129"/>
                <a:gd name="T11" fmla="*/ 4 h 108"/>
                <a:gd name="T12" fmla="*/ 124 w 129"/>
                <a:gd name="T13" fmla="*/ 0 h 108"/>
                <a:gd name="T14" fmla="*/ 14 w 129"/>
                <a:gd name="T15" fmla="*/ 103 h 108"/>
                <a:gd name="T16" fmla="*/ 21 w 129"/>
                <a:gd name="T17" fmla="*/ 101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9" h="108">
                  <a:moveTo>
                    <a:pt x="21" y="101"/>
                  </a:moveTo>
                  <a:cubicBezTo>
                    <a:pt x="8" y="48"/>
                    <a:pt x="85" y="15"/>
                    <a:pt x="126" y="7"/>
                  </a:cubicBezTo>
                  <a:cubicBezTo>
                    <a:pt x="125" y="6"/>
                    <a:pt x="123" y="5"/>
                    <a:pt x="122" y="4"/>
                  </a:cubicBezTo>
                  <a:cubicBezTo>
                    <a:pt x="116" y="56"/>
                    <a:pt x="76" y="100"/>
                    <a:pt x="21" y="98"/>
                  </a:cubicBezTo>
                  <a:cubicBezTo>
                    <a:pt x="17" y="98"/>
                    <a:pt x="17" y="105"/>
                    <a:pt x="21" y="106"/>
                  </a:cubicBezTo>
                  <a:cubicBezTo>
                    <a:pt x="80" y="108"/>
                    <a:pt x="123" y="59"/>
                    <a:pt x="129" y="4"/>
                  </a:cubicBezTo>
                  <a:cubicBezTo>
                    <a:pt x="129" y="1"/>
                    <a:pt x="127" y="0"/>
                    <a:pt x="124" y="0"/>
                  </a:cubicBezTo>
                  <a:cubicBezTo>
                    <a:pt x="78" y="9"/>
                    <a:pt x="0" y="45"/>
                    <a:pt x="14" y="103"/>
                  </a:cubicBezTo>
                  <a:cubicBezTo>
                    <a:pt x="16" y="108"/>
                    <a:pt x="23" y="106"/>
                    <a:pt x="21" y="10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125"/>
            <p:cNvSpPr/>
            <p:nvPr/>
          </p:nvSpPr>
          <p:spPr bwMode="auto">
            <a:xfrm>
              <a:off x="1212851" y="10031413"/>
              <a:ext cx="360362" cy="484188"/>
            </a:xfrm>
            <a:custGeom>
              <a:avLst/>
              <a:gdLst>
                <a:gd name="T0" fmla="*/ 23 w 96"/>
                <a:gd name="T1" fmla="*/ 129 h 129"/>
                <a:gd name="T2" fmla="*/ 53 w 96"/>
                <a:gd name="T3" fmla="*/ 0 h 129"/>
                <a:gd name="T4" fmla="*/ 26 w 96"/>
                <a:gd name="T5" fmla="*/ 129 h 129"/>
              </a:gdLst>
              <a:ahLst/>
              <a:cxnLst>
                <a:cxn ang="0">
                  <a:pos x="T0" y="T1"/>
                </a:cxn>
                <a:cxn ang="0">
                  <a:pos x="T2" y="T3"/>
                </a:cxn>
                <a:cxn ang="0">
                  <a:pos x="T4" y="T5"/>
                </a:cxn>
              </a:cxnLst>
              <a:rect l="0" t="0" r="r" b="b"/>
              <a:pathLst>
                <a:path w="96" h="129">
                  <a:moveTo>
                    <a:pt x="23" y="129"/>
                  </a:moveTo>
                  <a:cubicBezTo>
                    <a:pt x="0" y="86"/>
                    <a:pt x="19" y="35"/>
                    <a:pt x="53" y="0"/>
                  </a:cubicBezTo>
                  <a:cubicBezTo>
                    <a:pt x="96" y="40"/>
                    <a:pt x="59" y="99"/>
                    <a:pt x="26" y="129"/>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126"/>
            <p:cNvSpPr/>
            <p:nvPr/>
          </p:nvSpPr>
          <p:spPr bwMode="auto">
            <a:xfrm>
              <a:off x="1201738" y="10015538"/>
              <a:ext cx="379412" cy="522288"/>
            </a:xfrm>
            <a:custGeom>
              <a:avLst/>
              <a:gdLst>
                <a:gd name="T0" fmla="*/ 29 w 101"/>
                <a:gd name="T1" fmla="*/ 132 h 139"/>
                <a:gd name="T2" fmla="*/ 25 w 101"/>
                <a:gd name="T3" fmla="*/ 61 h 139"/>
                <a:gd name="T4" fmla="*/ 40 w 101"/>
                <a:gd name="T5" fmla="*/ 30 h 139"/>
                <a:gd name="T6" fmla="*/ 64 w 101"/>
                <a:gd name="T7" fmla="*/ 20 h 139"/>
                <a:gd name="T8" fmla="*/ 26 w 101"/>
                <a:gd name="T9" fmla="*/ 131 h 139"/>
                <a:gd name="T10" fmla="*/ 32 w 101"/>
                <a:gd name="T11" fmla="*/ 136 h 139"/>
                <a:gd name="T12" fmla="*/ 59 w 101"/>
                <a:gd name="T13" fmla="*/ 2 h 139"/>
                <a:gd name="T14" fmla="*/ 54 w 101"/>
                <a:gd name="T15" fmla="*/ 2 h 139"/>
                <a:gd name="T16" fmla="*/ 22 w 101"/>
                <a:gd name="T17" fmla="*/ 135 h 139"/>
                <a:gd name="T18" fmla="*/ 29 w 101"/>
                <a:gd name="T19" fmla="*/ 132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 h="139">
                  <a:moveTo>
                    <a:pt x="29" y="132"/>
                  </a:moveTo>
                  <a:cubicBezTo>
                    <a:pt x="18" y="109"/>
                    <a:pt x="17" y="85"/>
                    <a:pt x="25" y="61"/>
                  </a:cubicBezTo>
                  <a:cubicBezTo>
                    <a:pt x="28" y="50"/>
                    <a:pt x="34" y="40"/>
                    <a:pt x="40" y="30"/>
                  </a:cubicBezTo>
                  <a:cubicBezTo>
                    <a:pt x="48" y="18"/>
                    <a:pt x="54" y="4"/>
                    <a:pt x="64" y="20"/>
                  </a:cubicBezTo>
                  <a:cubicBezTo>
                    <a:pt x="90" y="57"/>
                    <a:pt x="53" y="106"/>
                    <a:pt x="26" y="131"/>
                  </a:cubicBezTo>
                  <a:cubicBezTo>
                    <a:pt x="23" y="134"/>
                    <a:pt x="28" y="139"/>
                    <a:pt x="32" y="136"/>
                  </a:cubicBezTo>
                  <a:cubicBezTo>
                    <a:pt x="68" y="102"/>
                    <a:pt x="101" y="44"/>
                    <a:pt x="59" y="2"/>
                  </a:cubicBezTo>
                  <a:cubicBezTo>
                    <a:pt x="58" y="1"/>
                    <a:pt x="55" y="0"/>
                    <a:pt x="54" y="2"/>
                  </a:cubicBezTo>
                  <a:cubicBezTo>
                    <a:pt x="20" y="38"/>
                    <a:pt x="0" y="88"/>
                    <a:pt x="22" y="135"/>
                  </a:cubicBezTo>
                  <a:cubicBezTo>
                    <a:pt x="24" y="139"/>
                    <a:pt x="31" y="136"/>
                    <a:pt x="29" y="13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127"/>
            <p:cNvSpPr/>
            <p:nvPr/>
          </p:nvSpPr>
          <p:spPr bwMode="auto">
            <a:xfrm>
              <a:off x="1960563" y="9982201"/>
              <a:ext cx="228600" cy="431800"/>
            </a:xfrm>
            <a:custGeom>
              <a:avLst/>
              <a:gdLst>
                <a:gd name="T0" fmla="*/ 46 w 61"/>
                <a:gd name="T1" fmla="*/ 115 h 115"/>
                <a:gd name="T2" fmla="*/ 58 w 61"/>
                <a:gd name="T3" fmla="*/ 62 h 115"/>
                <a:gd name="T4" fmla="*/ 20 w 61"/>
                <a:gd name="T5" fmla="*/ 0 h 115"/>
                <a:gd name="T6" fmla="*/ 46 w 61"/>
                <a:gd name="T7" fmla="*/ 113 h 115"/>
              </a:gdLst>
              <a:ahLst/>
              <a:cxnLst>
                <a:cxn ang="0">
                  <a:pos x="T0" y="T1"/>
                </a:cxn>
                <a:cxn ang="0">
                  <a:pos x="T2" y="T3"/>
                </a:cxn>
                <a:cxn ang="0">
                  <a:pos x="T4" y="T5"/>
                </a:cxn>
                <a:cxn ang="0">
                  <a:pos x="T6" y="T7"/>
                </a:cxn>
              </a:cxnLst>
              <a:rect l="0" t="0" r="r" b="b"/>
              <a:pathLst>
                <a:path w="61" h="115">
                  <a:moveTo>
                    <a:pt x="46" y="115"/>
                  </a:moveTo>
                  <a:cubicBezTo>
                    <a:pt x="60" y="108"/>
                    <a:pt x="61" y="76"/>
                    <a:pt x="58" y="62"/>
                  </a:cubicBezTo>
                  <a:cubicBezTo>
                    <a:pt x="53" y="37"/>
                    <a:pt x="38" y="17"/>
                    <a:pt x="20" y="0"/>
                  </a:cubicBezTo>
                  <a:cubicBezTo>
                    <a:pt x="0" y="36"/>
                    <a:pt x="11" y="93"/>
                    <a:pt x="46" y="113"/>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128"/>
            <p:cNvSpPr/>
            <p:nvPr/>
          </p:nvSpPr>
          <p:spPr bwMode="auto">
            <a:xfrm>
              <a:off x="1949451" y="9967913"/>
              <a:ext cx="250825" cy="468313"/>
            </a:xfrm>
            <a:custGeom>
              <a:avLst/>
              <a:gdLst>
                <a:gd name="T0" fmla="*/ 51 w 67"/>
                <a:gd name="T1" fmla="*/ 122 h 125"/>
                <a:gd name="T2" fmla="*/ 65 w 67"/>
                <a:gd name="T3" fmla="*/ 70 h 125"/>
                <a:gd name="T4" fmla="*/ 25 w 67"/>
                <a:gd name="T5" fmla="*/ 1 h 125"/>
                <a:gd name="T6" fmla="*/ 20 w 67"/>
                <a:gd name="T7" fmla="*/ 2 h 125"/>
                <a:gd name="T8" fmla="*/ 47 w 67"/>
                <a:gd name="T9" fmla="*/ 120 h 125"/>
                <a:gd name="T10" fmla="*/ 51 w 67"/>
                <a:gd name="T11" fmla="*/ 114 h 125"/>
                <a:gd name="T12" fmla="*/ 26 w 67"/>
                <a:gd name="T13" fmla="*/ 6 h 125"/>
                <a:gd name="T14" fmla="*/ 20 w 67"/>
                <a:gd name="T15" fmla="*/ 7 h 125"/>
                <a:gd name="T16" fmla="*/ 56 w 67"/>
                <a:gd name="T17" fmla="*/ 61 h 125"/>
                <a:gd name="T18" fmla="*/ 47 w 67"/>
                <a:gd name="T19" fmla="*/ 116 h 125"/>
                <a:gd name="T20" fmla="*/ 51 w 67"/>
                <a:gd name="T21" fmla="*/ 122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 h="125">
                  <a:moveTo>
                    <a:pt x="51" y="122"/>
                  </a:moveTo>
                  <a:cubicBezTo>
                    <a:pt x="67" y="111"/>
                    <a:pt x="67" y="88"/>
                    <a:pt x="65" y="70"/>
                  </a:cubicBezTo>
                  <a:cubicBezTo>
                    <a:pt x="63" y="43"/>
                    <a:pt x="44" y="20"/>
                    <a:pt x="25" y="1"/>
                  </a:cubicBezTo>
                  <a:cubicBezTo>
                    <a:pt x="24" y="0"/>
                    <a:pt x="21" y="0"/>
                    <a:pt x="20" y="2"/>
                  </a:cubicBezTo>
                  <a:cubicBezTo>
                    <a:pt x="0" y="41"/>
                    <a:pt x="9" y="96"/>
                    <a:pt x="47" y="120"/>
                  </a:cubicBezTo>
                  <a:cubicBezTo>
                    <a:pt x="51" y="122"/>
                    <a:pt x="55" y="116"/>
                    <a:pt x="51" y="114"/>
                  </a:cubicBezTo>
                  <a:cubicBezTo>
                    <a:pt x="16" y="92"/>
                    <a:pt x="8" y="41"/>
                    <a:pt x="26" y="6"/>
                  </a:cubicBezTo>
                  <a:cubicBezTo>
                    <a:pt x="24" y="6"/>
                    <a:pt x="22" y="6"/>
                    <a:pt x="20" y="7"/>
                  </a:cubicBezTo>
                  <a:cubicBezTo>
                    <a:pt x="37" y="22"/>
                    <a:pt x="49" y="39"/>
                    <a:pt x="56" y="61"/>
                  </a:cubicBezTo>
                  <a:cubicBezTo>
                    <a:pt x="61" y="77"/>
                    <a:pt x="62" y="106"/>
                    <a:pt x="47" y="116"/>
                  </a:cubicBezTo>
                  <a:cubicBezTo>
                    <a:pt x="43" y="119"/>
                    <a:pt x="47" y="125"/>
                    <a:pt x="51" y="12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129"/>
            <p:cNvSpPr/>
            <p:nvPr/>
          </p:nvSpPr>
          <p:spPr bwMode="auto">
            <a:xfrm>
              <a:off x="2293938" y="10106026"/>
              <a:ext cx="436562" cy="214313"/>
            </a:xfrm>
            <a:custGeom>
              <a:avLst/>
              <a:gdLst>
                <a:gd name="T0" fmla="*/ 0 w 116"/>
                <a:gd name="T1" fmla="*/ 40 h 57"/>
                <a:gd name="T2" fmla="*/ 116 w 116"/>
                <a:gd name="T3" fmla="*/ 5 h 57"/>
                <a:gd name="T4" fmla="*/ 60 w 116"/>
                <a:gd name="T5" fmla="*/ 52 h 57"/>
                <a:gd name="T6" fmla="*/ 1 w 116"/>
                <a:gd name="T7" fmla="*/ 44 h 57"/>
              </a:gdLst>
              <a:ahLst/>
              <a:cxnLst>
                <a:cxn ang="0">
                  <a:pos x="T0" y="T1"/>
                </a:cxn>
                <a:cxn ang="0">
                  <a:pos x="T2" y="T3"/>
                </a:cxn>
                <a:cxn ang="0">
                  <a:pos x="T4" y="T5"/>
                </a:cxn>
                <a:cxn ang="0">
                  <a:pos x="T6" y="T7"/>
                </a:cxn>
              </a:cxnLst>
              <a:rect l="0" t="0" r="r" b="b"/>
              <a:pathLst>
                <a:path w="116" h="57">
                  <a:moveTo>
                    <a:pt x="0" y="40"/>
                  </a:moveTo>
                  <a:cubicBezTo>
                    <a:pt x="14" y="8"/>
                    <a:pt x="86" y="0"/>
                    <a:pt x="116" y="5"/>
                  </a:cubicBezTo>
                  <a:cubicBezTo>
                    <a:pt x="111" y="25"/>
                    <a:pt x="81" y="47"/>
                    <a:pt x="60" y="52"/>
                  </a:cubicBezTo>
                  <a:cubicBezTo>
                    <a:pt x="37" y="57"/>
                    <a:pt x="22" y="47"/>
                    <a:pt x="1" y="44"/>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130"/>
            <p:cNvSpPr/>
            <p:nvPr/>
          </p:nvSpPr>
          <p:spPr bwMode="auto">
            <a:xfrm>
              <a:off x="2274888" y="10091738"/>
              <a:ext cx="469900" cy="247650"/>
            </a:xfrm>
            <a:custGeom>
              <a:avLst/>
              <a:gdLst>
                <a:gd name="T0" fmla="*/ 8 w 125"/>
                <a:gd name="T1" fmla="*/ 46 h 66"/>
                <a:gd name="T2" fmla="*/ 103 w 125"/>
                <a:gd name="T3" fmla="*/ 11 h 66"/>
                <a:gd name="T4" fmla="*/ 112 w 125"/>
                <a:gd name="T5" fmla="*/ 20 h 66"/>
                <a:gd name="T6" fmla="*/ 83 w 125"/>
                <a:gd name="T7" fmla="*/ 45 h 66"/>
                <a:gd name="T8" fmla="*/ 7 w 125"/>
                <a:gd name="T9" fmla="*/ 45 h 66"/>
                <a:gd name="T10" fmla="*/ 5 w 125"/>
                <a:gd name="T11" fmla="*/ 52 h 66"/>
                <a:gd name="T12" fmla="*/ 76 w 125"/>
                <a:gd name="T13" fmla="*/ 56 h 66"/>
                <a:gd name="T14" fmla="*/ 125 w 125"/>
                <a:gd name="T15" fmla="*/ 10 h 66"/>
                <a:gd name="T16" fmla="*/ 122 w 125"/>
                <a:gd name="T17" fmla="*/ 5 h 66"/>
                <a:gd name="T18" fmla="*/ 2 w 125"/>
                <a:gd name="T19" fmla="*/ 42 h 66"/>
                <a:gd name="T20" fmla="*/ 8 w 125"/>
                <a:gd name="T21" fmla="*/ 4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5" h="66">
                  <a:moveTo>
                    <a:pt x="8" y="46"/>
                  </a:moveTo>
                  <a:cubicBezTo>
                    <a:pt x="24" y="16"/>
                    <a:pt x="73" y="11"/>
                    <a:pt x="103" y="11"/>
                  </a:cubicBezTo>
                  <a:cubicBezTo>
                    <a:pt x="112" y="11"/>
                    <a:pt x="118" y="10"/>
                    <a:pt x="112" y="20"/>
                  </a:cubicBezTo>
                  <a:cubicBezTo>
                    <a:pt x="105" y="31"/>
                    <a:pt x="93" y="38"/>
                    <a:pt x="83" y="45"/>
                  </a:cubicBezTo>
                  <a:cubicBezTo>
                    <a:pt x="57" y="60"/>
                    <a:pt x="33" y="49"/>
                    <a:pt x="7" y="45"/>
                  </a:cubicBezTo>
                  <a:cubicBezTo>
                    <a:pt x="2" y="44"/>
                    <a:pt x="0" y="51"/>
                    <a:pt x="5" y="52"/>
                  </a:cubicBezTo>
                  <a:cubicBezTo>
                    <a:pt x="29" y="55"/>
                    <a:pt x="52" y="66"/>
                    <a:pt x="76" y="56"/>
                  </a:cubicBezTo>
                  <a:cubicBezTo>
                    <a:pt x="97" y="47"/>
                    <a:pt x="117" y="32"/>
                    <a:pt x="125" y="10"/>
                  </a:cubicBezTo>
                  <a:cubicBezTo>
                    <a:pt x="125" y="8"/>
                    <a:pt x="124" y="5"/>
                    <a:pt x="122" y="5"/>
                  </a:cubicBezTo>
                  <a:cubicBezTo>
                    <a:pt x="86" y="0"/>
                    <a:pt x="21" y="5"/>
                    <a:pt x="2" y="42"/>
                  </a:cubicBezTo>
                  <a:cubicBezTo>
                    <a:pt x="0" y="46"/>
                    <a:pt x="6" y="50"/>
                    <a:pt x="8" y="4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131"/>
            <p:cNvSpPr/>
            <p:nvPr/>
          </p:nvSpPr>
          <p:spPr bwMode="auto">
            <a:xfrm>
              <a:off x="1366838" y="10458451"/>
              <a:ext cx="447675" cy="439738"/>
            </a:xfrm>
            <a:custGeom>
              <a:avLst/>
              <a:gdLst>
                <a:gd name="T0" fmla="*/ 22 w 119"/>
                <a:gd name="T1" fmla="*/ 117 h 117"/>
                <a:gd name="T2" fmla="*/ 83 w 119"/>
                <a:gd name="T3" fmla="*/ 0 h 117"/>
                <a:gd name="T4" fmla="*/ 23 w 119"/>
                <a:gd name="T5" fmla="*/ 115 h 117"/>
              </a:gdLst>
              <a:ahLst/>
              <a:cxnLst>
                <a:cxn ang="0">
                  <a:pos x="T0" y="T1"/>
                </a:cxn>
                <a:cxn ang="0">
                  <a:pos x="T2" y="T3"/>
                </a:cxn>
                <a:cxn ang="0">
                  <a:pos x="T4" y="T5"/>
                </a:cxn>
              </a:cxnLst>
              <a:rect l="0" t="0" r="r" b="b"/>
              <a:pathLst>
                <a:path w="119" h="117">
                  <a:moveTo>
                    <a:pt x="22" y="117"/>
                  </a:moveTo>
                  <a:cubicBezTo>
                    <a:pt x="0" y="72"/>
                    <a:pt x="43" y="19"/>
                    <a:pt x="83" y="0"/>
                  </a:cubicBezTo>
                  <a:cubicBezTo>
                    <a:pt x="119" y="39"/>
                    <a:pt x="62" y="98"/>
                    <a:pt x="23" y="115"/>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132"/>
            <p:cNvSpPr/>
            <p:nvPr/>
          </p:nvSpPr>
          <p:spPr bwMode="auto">
            <a:xfrm>
              <a:off x="1355726" y="10444163"/>
              <a:ext cx="477837" cy="476250"/>
            </a:xfrm>
            <a:custGeom>
              <a:avLst/>
              <a:gdLst>
                <a:gd name="T0" fmla="*/ 28 w 127"/>
                <a:gd name="T1" fmla="*/ 120 h 127"/>
                <a:gd name="T2" fmla="*/ 38 w 127"/>
                <a:gd name="T3" fmla="*/ 50 h 127"/>
                <a:gd name="T4" fmla="*/ 61 w 127"/>
                <a:gd name="T5" fmla="*/ 25 h 127"/>
                <a:gd name="T6" fmla="*/ 92 w 127"/>
                <a:gd name="T7" fmla="*/ 21 h 127"/>
                <a:gd name="T8" fmla="*/ 24 w 127"/>
                <a:gd name="T9" fmla="*/ 115 h 127"/>
                <a:gd name="T10" fmla="*/ 28 w 127"/>
                <a:gd name="T11" fmla="*/ 122 h 127"/>
                <a:gd name="T12" fmla="*/ 89 w 127"/>
                <a:gd name="T13" fmla="*/ 2 h 127"/>
                <a:gd name="T14" fmla="*/ 84 w 127"/>
                <a:gd name="T15" fmla="*/ 1 h 127"/>
                <a:gd name="T16" fmla="*/ 22 w 127"/>
                <a:gd name="T17" fmla="*/ 123 h 127"/>
                <a:gd name="T18" fmla="*/ 28 w 127"/>
                <a:gd name="T19" fmla="*/ 12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7" h="127">
                  <a:moveTo>
                    <a:pt x="28" y="120"/>
                  </a:moveTo>
                  <a:cubicBezTo>
                    <a:pt x="17" y="95"/>
                    <a:pt x="24" y="71"/>
                    <a:pt x="38" y="50"/>
                  </a:cubicBezTo>
                  <a:cubicBezTo>
                    <a:pt x="44" y="40"/>
                    <a:pt x="53" y="32"/>
                    <a:pt x="61" y="25"/>
                  </a:cubicBezTo>
                  <a:cubicBezTo>
                    <a:pt x="72" y="16"/>
                    <a:pt x="85" y="2"/>
                    <a:pt x="92" y="21"/>
                  </a:cubicBezTo>
                  <a:cubicBezTo>
                    <a:pt x="107" y="60"/>
                    <a:pt x="54" y="102"/>
                    <a:pt x="24" y="115"/>
                  </a:cubicBezTo>
                  <a:cubicBezTo>
                    <a:pt x="20" y="117"/>
                    <a:pt x="24" y="124"/>
                    <a:pt x="28" y="122"/>
                  </a:cubicBezTo>
                  <a:cubicBezTo>
                    <a:pt x="68" y="104"/>
                    <a:pt x="127" y="47"/>
                    <a:pt x="89" y="2"/>
                  </a:cubicBezTo>
                  <a:cubicBezTo>
                    <a:pt x="88" y="0"/>
                    <a:pt x="86" y="0"/>
                    <a:pt x="84" y="1"/>
                  </a:cubicBezTo>
                  <a:cubicBezTo>
                    <a:pt x="41" y="23"/>
                    <a:pt x="0" y="73"/>
                    <a:pt x="22" y="123"/>
                  </a:cubicBezTo>
                  <a:cubicBezTo>
                    <a:pt x="24" y="127"/>
                    <a:pt x="30" y="124"/>
                    <a:pt x="28" y="12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133"/>
            <p:cNvSpPr/>
            <p:nvPr/>
          </p:nvSpPr>
          <p:spPr bwMode="auto">
            <a:xfrm>
              <a:off x="1449388" y="10871201"/>
              <a:ext cx="454025" cy="228600"/>
            </a:xfrm>
            <a:custGeom>
              <a:avLst/>
              <a:gdLst>
                <a:gd name="T0" fmla="*/ 0 w 121"/>
                <a:gd name="T1" fmla="*/ 7 h 61"/>
                <a:gd name="T2" fmla="*/ 119 w 121"/>
                <a:gd name="T3" fmla="*/ 52 h 61"/>
                <a:gd name="T4" fmla="*/ 77 w 121"/>
                <a:gd name="T5" fmla="*/ 6 h 61"/>
                <a:gd name="T6" fmla="*/ 7 w 121"/>
                <a:gd name="T7" fmla="*/ 10 h 61"/>
              </a:gdLst>
              <a:ahLst/>
              <a:cxnLst>
                <a:cxn ang="0">
                  <a:pos x="T0" y="T1"/>
                </a:cxn>
                <a:cxn ang="0">
                  <a:pos x="T2" y="T3"/>
                </a:cxn>
                <a:cxn ang="0">
                  <a:pos x="T4" y="T5"/>
                </a:cxn>
                <a:cxn ang="0">
                  <a:pos x="T6" y="T7"/>
                </a:cxn>
              </a:cxnLst>
              <a:rect l="0" t="0" r="r" b="b"/>
              <a:pathLst>
                <a:path w="121" h="61">
                  <a:moveTo>
                    <a:pt x="0" y="7"/>
                  </a:moveTo>
                  <a:cubicBezTo>
                    <a:pt x="18" y="61"/>
                    <a:pt x="69" y="55"/>
                    <a:pt x="119" y="52"/>
                  </a:cubicBezTo>
                  <a:cubicBezTo>
                    <a:pt x="121" y="24"/>
                    <a:pt x="102" y="12"/>
                    <a:pt x="77" y="6"/>
                  </a:cubicBezTo>
                  <a:cubicBezTo>
                    <a:pt x="51" y="0"/>
                    <a:pt x="33" y="9"/>
                    <a:pt x="7" y="10"/>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134"/>
            <p:cNvSpPr/>
            <p:nvPr/>
          </p:nvSpPr>
          <p:spPr bwMode="auto">
            <a:xfrm>
              <a:off x="1431926" y="10848976"/>
              <a:ext cx="479425" cy="255588"/>
            </a:xfrm>
            <a:custGeom>
              <a:avLst/>
              <a:gdLst>
                <a:gd name="T0" fmla="*/ 2 w 128"/>
                <a:gd name="T1" fmla="*/ 14 h 68"/>
                <a:gd name="T2" fmla="*/ 124 w 128"/>
                <a:gd name="T3" fmla="*/ 61 h 68"/>
                <a:gd name="T4" fmla="*/ 127 w 128"/>
                <a:gd name="T5" fmla="*/ 58 h 68"/>
                <a:gd name="T6" fmla="*/ 98 w 128"/>
                <a:gd name="T7" fmla="*/ 13 h 68"/>
                <a:gd name="T8" fmla="*/ 12 w 128"/>
                <a:gd name="T9" fmla="*/ 12 h 68"/>
                <a:gd name="T10" fmla="*/ 12 w 128"/>
                <a:gd name="T11" fmla="*/ 20 h 68"/>
                <a:gd name="T12" fmla="*/ 81 w 128"/>
                <a:gd name="T13" fmla="*/ 15 h 68"/>
                <a:gd name="T14" fmla="*/ 109 w 128"/>
                <a:gd name="T15" fmla="*/ 28 h 68"/>
                <a:gd name="T16" fmla="*/ 113 w 128"/>
                <a:gd name="T17" fmla="*/ 55 h 68"/>
                <a:gd name="T18" fmla="*/ 9 w 128"/>
                <a:gd name="T19" fmla="*/ 12 h 68"/>
                <a:gd name="T20" fmla="*/ 2 w 128"/>
                <a:gd name="T21" fmla="*/ 14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8" h="68">
                  <a:moveTo>
                    <a:pt x="2" y="14"/>
                  </a:moveTo>
                  <a:cubicBezTo>
                    <a:pt x="21" y="68"/>
                    <a:pt x="75" y="65"/>
                    <a:pt x="124" y="61"/>
                  </a:cubicBezTo>
                  <a:cubicBezTo>
                    <a:pt x="126" y="61"/>
                    <a:pt x="127" y="60"/>
                    <a:pt x="127" y="58"/>
                  </a:cubicBezTo>
                  <a:cubicBezTo>
                    <a:pt x="128" y="36"/>
                    <a:pt x="117" y="22"/>
                    <a:pt x="98" y="13"/>
                  </a:cubicBezTo>
                  <a:cubicBezTo>
                    <a:pt x="69" y="0"/>
                    <a:pt x="42" y="10"/>
                    <a:pt x="12" y="12"/>
                  </a:cubicBezTo>
                  <a:cubicBezTo>
                    <a:pt x="8" y="13"/>
                    <a:pt x="8" y="20"/>
                    <a:pt x="12" y="20"/>
                  </a:cubicBezTo>
                  <a:cubicBezTo>
                    <a:pt x="35" y="18"/>
                    <a:pt x="57" y="11"/>
                    <a:pt x="81" y="15"/>
                  </a:cubicBezTo>
                  <a:cubicBezTo>
                    <a:pt x="91" y="17"/>
                    <a:pt x="101" y="21"/>
                    <a:pt x="109" y="28"/>
                  </a:cubicBezTo>
                  <a:cubicBezTo>
                    <a:pt x="116" y="33"/>
                    <a:pt x="128" y="54"/>
                    <a:pt x="113" y="55"/>
                  </a:cubicBezTo>
                  <a:cubicBezTo>
                    <a:pt x="71" y="58"/>
                    <a:pt x="25" y="58"/>
                    <a:pt x="9" y="12"/>
                  </a:cubicBezTo>
                  <a:cubicBezTo>
                    <a:pt x="7" y="8"/>
                    <a:pt x="0" y="10"/>
                    <a:pt x="2" y="1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135"/>
            <p:cNvSpPr/>
            <p:nvPr/>
          </p:nvSpPr>
          <p:spPr bwMode="auto">
            <a:xfrm>
              <a:off x="2538413" y="10515601"/>
              <a:ext cx="495300" cy="261938"/>
            </a:xfrm>
            <a:custGeom>
              <a:avLst/>
              <a:gdLst>
                <a:gd name="T0" fmla="*/ 6 w 132"/>
                <a:gd name="T1" fmla="*/ 23 h 70"/>
                <a:gd name="T2" fmla="*/ 59 w 132"/>
                <a:gd name="T3" fmla="*/ 1 h 70"/>
                <a:gd name="T4" fmla="*/ 132 w 132"/>
                <a:gd name="T5" fmla="*/ 31 h 70"/>
                <a:gd name="T6" fmla="*/ 0 w 132"/>
                <a:gd name="T7" fmla="*/ 27 h 70"/>
              </a:gdLst>
              <a:ahLst/>
              <a:cxnLst>
                <a:cxn ang="0">
                  <a:pos x="T0" y="T1"/>
                </a:cxn>
                <a:cxn ang="0">
                  <a:pos x="T2" y="T3"/>
                </a:cxn>
                <a:cxn ang="0">
                  <a:pos x="T4" y="T5"/>
                </a:cxn>
                <a:cxn ang="0">
                  <a:pos x="T6" y="T7"/>
                </a:cxn>
              </a:cxnLst>
              <a:rect l="0" t="0" r="r" b="b"/>
              <a:pathLst>
                <a:path w="132" h="70">
                  <a:moveTo>
                    <a:pt x="6" y="23"/>
                  </a:moveTo>
                  <a:cubicBezTo>
                    <a:pt x="24" y="15"/>
                    <a:pt x="38" y="3"/>
                    <a:pt x="59" y="1"/>
                  </a:cubicBezTo>
                  <a:cubicBezTo>
                    <a:pt x="88" y="0"/>
                    <a:pt x="112" y="14"/>
                    <a:pt x="132" y="31"/>
                  </a:cubicBezTo>
                  <a:cubicBezTo>
                    <a:pt x="97" y="70"/>
                    <a:pt x="35" y="52"/>
                    <a:pt x="0" y="27"/>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136"/>
            <p:cNvSpPr/>
            <p:nvPr/>
          </p:nvSpPr>
          <p:spPr bwMode="auto">
            <a:xfrm>
              <a:off x="2519363" y="10499726"/>
              <a:ext cx="528637" cy="285750"/>
            </a:xfrm>
            <a:custGeom>
              <a:avLst/>
              <a:gdLst>
                <a:gd name="T0" fmla="*/ 13 w 141"/>
                <a:gd name="T1" fmla="*/ 30 h 76"/>
                <a:gd name="T2" fmla="*/ 83 w 141"/>
                <a:gd name="T3" fmla="*/ 10 h 76"/>
                <a:gd name="T4" fmla="*/ 116 w 141"/>
                <a:gd name="T5" fmla="*/ 24 h 76"/>
                <a:gd name="T6" fmla="*/ 119 w 141"/>
                <a:gd name="T7" fmla="*/ 46 h 76"/>
                <a:gd name="T8" fmla="*/ 7 w 141"/>
                <a:gd name="T9" fmla="*/ 27 h 76"/>
                <a:gd name="T10" fmla="*/ 3 w 141"/>
                <a:gd name="T11" fmla="*/ 34 h 76"/>
                <a:gd name="T12" fmla="*/ 140 w 141"/>
                <a:gd name="T13" fmla="*/ 38 h 76"/>
                <a:gd name="T14" fmla="*/ 140 w 141"/>
                <a:gd name="T15" fmla="*/ 33 h 76"/>
                <a:gd name="T16" fmla="*/ 77 w 141"/>
                <a:gd name="T17" fmla="*/ 2 h 76"/>
                <a:gd name="T18" fmla="*/ 9 w 141"/>
                <a:gd name="T19" fmla="*/ 24 h 76"/>
                <a:gd name="T20" fmla="*/ 13 w 141"/>
                <a:gd name="T21" fmla="*/ 3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1" h="76">
                  <a:moveTo>
                    <a:pt x="13" y="30"/>
                  </a:moveTo>
                  <a:cubicBezTo>
                    <a:pt x="36" y="19"/>
                    <a:pt x="55" y="6"/>
                    <a:pt x="83" y="10"/>
                  </a:cubicBezTo>
                  <a:cubicBezTo>
                    <a:pt x="95" y="12"/>
                    <a:pt x="106" y="18"/>
                    <a:pt x="116" y="24"/>
                  </a:cubicBezTo>
                  <a:cubicBezTo>
                    <a:pt x="131" y="33"/>
                    <a:pt x="135" y="36"/>
                    <a:pt x="119" y="46"/>
                  </a:cubicBezTo>
                  <a:cubicBezTo>
                    <a:pt x="84" y="67"/>
                    <a:pt x="37" y="48"/>
                    <a:pt x="7" y="27"/>
                  </a:cubicBezTo>
                  <a:cubicBezTo>
                    <a:pt x="3" y="25"/>
                    <a:pt x="0" y="31"/>
                    <a:pt x="3" y="34"/>
                  </a:cubicBezTo>
                  <a:cubicBezTo>
                    <a:pt x="43" y="62"/>
                    <a:pt x="102" y="76"/>
                    <a:pt x="140" y="38"/>
                  </a:cubicBezTo>
                  <a:cubicBezTo>
                    <a:pt x="141" y="37"/>
                    <a:pt x="141" y="34"/>
                    <a:pt x="140" y="33"/>
                  </a:cubicBezTo>
                  <a:cubicBezTo>
                    <a:pt x="122" y="18"/>
                    <a:pt x="101" y="4"/>
                    <a:pt x="77" y="2"/>
                  </a:cubicBezTo>
                  <a:cubicBezTo>
                    <a:pt x="51" y="0"/>
                    <a:pt x="32" y="13"/>
                    <a:pt x="9" y="24"/>
                  </a:cubicBezTo>
                  <a:cubicBezTo>
                    <a:pt x="5" y="26"/>
                    <a:pt x="8" y="32"/>
                    <a:pt x="13" y="3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Freeform 137"/>
            <p:cNvSpPr/>
            <p:nvPr/>
          </p:nvSpPr>
          <p:spPr bwMode="auto">
            <a:xfrm>
              <a:off x="2357438" y="9701213"/>
              <a:ext cx="180975" cy="311150"/>
            </a:xfrm>
            <a:custGeom>
              <a:avLst/>
              <a:gdLst>
                <a:gd name="T0" fmla="*/ 40 w 48"/>
                <a:gd name="T1" fmla="*/ 80 h 83"/>
                <a:gd name="T2" fmla="*/ 5 w 48"/>
                <a:gd name="T3" fmla="*/ 0 h 83"/>
                <a:gd name="T4" fmla="*/ 34 w 48"/>
                <a:gd name="T5" fmla="*/ 83 h 83"/>
              </a:gdLst>
              <a:ahLst/>
              <a:cxnLst>
                <a:cxn ang="0">
                  <a:pos x="T0" y="T1"/>
                </a:cxn>
                <a:cxn ang="0">
                  <a:pos x="T2" y="T3"/>
                </a:cxn>
                <a:cxn ang="0">
                  <a:pos x="T4" y="T5"/>
                </a:cxn>
              </a:cxnLst>
              <a:rect l="0" t="0" r="r" b="b"/>
              <a:pathLst>
                <a:path w="48" h="83">
                  <a:moveTo>
                    <a:pt x="40" y="80"/>
                  </a:moveTo>
                  <a:cubicBezTo>
                    <a:pt x="48" y="49"/>
                    <a:pt x="34" y="16"/>
                    <a:pt x="5" y="0"/>
                  </a:cubicBezTo>
                  <a:cubicBezTo>
                    <a:pt x="3" y="29"/>
                    <a:pt x="0" y="73"/>
                    <a:pt x="34" y="83"/>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Freeform 138"/>
            <p:cNvSpPr/>
            <p:nvPr/>
          </p:nvSpPr>
          <p:spPr bwMode="auto">
            <a:xfrm>
              <a:off x="2346326" y="9682163"/>
              <a:ext cx="203200" cy="349250"/>
            </a:xfrm>
            <a:custGeom>
              <a:avLst/>
              <a:gdLst>
                <a:gd name="T0" fmla="*/ 46 w 54"/>
                <a:gd name="T1" fmla="*/ 86 h 93"/>
                <a:gd name="T2" fmla="*/ 10 w 54"/>
                <a:gd name="T3" fmla="*/ 2 h 93"/>
                <a:gd name="T4" fmla="*/ 5 w 54"/>
                <a:gd name="T5" fmla="*/ 5 h 93"/>
                <a:gd name="T6" fmla="*/ 36 w 54"/>
                <a:gd name="T7" fmla="*/ 91 h 93"/>
                <a:gd name="T8" fmla="*/ 38 w 54"/>
                <a:gd name="T9" fmla="*/ 84 h 93"/>
                <a:gd name="T10" fmla="*/ 12 w 54"/>
                <a:gd name="T11" fmla="*/ 5 h 93"/>
                <a:gd name="T12" fmla="*/ 7 w 54"/>
                <a:gd name="T13" fmla="*/ 8 h 93"/>
                <a:gd name="T14" fmla="*/ 39 w 54"/>
                <a:gd name="T15" fmla="*/ 84 h 93"/>
                <a:gd name="T16" fmla="*/ 46 w 54"/>
                <a:gd name="T17" fmla="*/ 86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93">
                  <a:moveTo>
                    <a:pt x="46" y="86"/>
                  </a:moveTo>
                  <a:cubicBezTo>
                    <a:pt x="54" y="52"/>
                    <a:pt x="40" y="20"/>
                    <a:pt x="10" y="2"/>
                  </a:cubicBezTo>
                  <a:cubicBezTo>
                    <a:pt x="8" y="0"/>
                    <a:pt x="5" y="2"/>
                    <a:pt x="5" y="5"/>
                  </a:cubicBezTo>
                  <a:cubicBezTo>
                    <a:pt x="2" y="36"/>
                    <a:pt x="0" y="79"/>
                    <a:pt x="36" y="91"/>
                  </a:cubicBezTo>
                  <a:cubicBezTo>
                    <a:pt x="40" y="93"/>
                    <a:pt x="42" y="86"/>
                    <a:pt x="38" y="84"/>
                  </a:cubicBezTo>
                  <a:cubicBezTo>
                    <a:pt x="6" y="73"/>
                    <a:pt x="9" y="32"/>
                    <a:pt x="12" y="5"/>
                  </a:cubicBezTo>
                  <a:cubicBezTo>
                    <a:pt x="10" y="6"/>
                    <a:pt x="8" y="7"/>
                    <a:pt x="7" y="8"/>
                  </a:cubicBezTo>
                  <a:cubicBezTo>
                    <a:pt x="33" y="24"/>
                    <a:pt x="47" y="53"/>
                    <a:pt x="39" y="84"/>
                  </a:cubicBezTo>
                  <a:cubicBezTo>
                    <a:pt x="38" y="89"/>
                    <a:pt x="45" y="91"/>
                    <a:pt x="46" y="8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Freeform 139"/>
            <p:cNvSpPr/>
            <p:nvPr/>
          </p:nvSpPr>
          <p:spPr bwMode="auto">
            <a:xfrm>
              <a:off x="5991226" y="8763001"/>
              <a:ext cx="569912" cy="630238"/>
            </a:xfrm>
            <a:custGeom>
              <a:avLst/>
              <a:gdLst>
                <a:gd name="T0" fmla="*/ 3 w 152"/>
                <a:gd name="T1" fmla="*/ 168 h 168"/>
                <a:gd name="T2" fmla="*/ 152 w 152"/>
                <a:gd name="T3" fmla="*/ 0 h 168"/>
                <a:gd name="T4" fmla="*/ 3 w 152"/>
                <a:gd name="T5" fmla="*/ 168 h 168"/>
              </a:gdLst>
              <a:ahLst/>
              <a:cxnLst>
                <a:cxn ang="0">
                  <a:pos x="T0" y="T1"/>
                </a:cxn>
                <a:cxn ang="0">
                  <a:pos x="T2" y="T3"/>
                </a:cxn>
                <a:cxn ang="0">
                  <a:pos x="T4" y="T5"/>
                </a:cxn>
              </a:cxnLst>
              <a:rect l="0" t="0" r="r" b="b"/>
              <a:pathLst>
                <a:path w="152" h="168">
                  <a:moveTo>
                    <a:pt x="3" y="168"/>
                  </a:moveTo>
                  <a:cubicBezTo>
                    <a:pt x="3" y="168"/>
                    <a:pt x="0" y="3"/>
                    <a:pt x="152" y="0"/>
                  </a:cubicBezTo>
                  <a:cubicBezTo>
                    <a:pt x="152" y="0"/>
                    <a:pt x="147" y="107"/>
                    <a:pt x="3" y="16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Freeform 140"/>
            <p:cNvSpPr>
              <a:spLocks noEditPoints="1"/>
            </p:cNvSpPr>
            <p:nvPr/>
          </p:nvSpPr>
          <p:spPr bwMode="auto">
            <a:xfrm>
              <a:off x="5980113" y="8747126"/>
              <a:ext cx="596900" cy="671513"/>
            </a:xfrm>
            <a:custGeom>
              <a:avLst/>
              <a:gdLst>
                <a:gd name="T0" fmla="*/ 1 w 159"/>
                <a:gd name="T1" fmla="*/ 179 h 179"/>
                <a:gd name="T2" fmla="*/ 1 w 159"/>
                <a:gd name="T3" fmla="*/ 172 h 179"/>
                <a:gd name="T4" fmla="*/ 155 w 159"/>
                <a:gd name="T5" fmla="*/ 0 h 179"/>
                <a:gd name="T6" fmla="*/ 159 w 159"/>
                <a:gd name="T7" fmla="*/ 0 h 179"/>
                <a:gd name="T8" fmla="*/ 159 w 159"/>
                <a:gd name="T9" fmla="*/ 4 h 179"/>
                <a:gd name="T10" fmla="*/ 7 w 159"/>
                <a:gd name="T11" fmla="*/ 176 h 179"/>
                <a:gd name="T12" fmla="*/ 1 w 159"/>
                <a:gd name="T13" fmla="*/ 179 h 179"/>
                <a:gd name="T14" fmla="*/ 150 w 159"/>
                <a:gd name="T15" fmla="*/ 9 h 179"/>
                <a:gd name="T16" fmla="*/ 27 w 159"/>
                <a:gd name="T17" fmla="*/ 91 h 179"/>
                <a:gd name="T18" fmla="*/ 10 w 159"/>
                <a:gd name="T19" fmla="*/ 166 h 179"/>
                <a:gd name="T20" fmla="*/ 150 w 159"/>
                <a:gd name="T21" fmla="*/ 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9" h="179">
                  <a:moveTo>
                    <a:pt x="1" y="179"/>
                  </a:moveTo>
                  <a:cubicBezTo>
                    <a:pt x="1" y="172"/>
                    <a:pt x="1" y="172"/>
                    <a:pt x="1" y="172"/>
                  </a:cubicBezTo>
                  <a:cubicBezTo>
                    <a:pt x="1" y="171"/>
                    <a:pt x="0" y="3"/>
                    <a:pt x="155" y="0"/>
                  </a:cubicBezTo>
                  <a:cubicBezTo>
                    <a:pt x="159" y="0"/>
                    <a:pt x="159" y="0"/>
                    <a:pt x="159" y="0"/>
                  </a:cubicBezTo>
                  <a:cubicBezTo>
                    <a:pt x="159" y="4"/>
                    <a:pt x="159" y="4"/>
                    <a:pt x="159" y="4"/>
                  </a:cubicBezTo>
                  <a:cubicBezTo>
                    <a:pt x="159" y="5"/>
                    <a:pt x="152" y="115"/>
                    <a:pt x="7" y="176"/>
                  </a:cubicBezTo>
                  <a:lnTo>
                    <a:pt x="1" y="179"/>
                  </a:lnTo>
                  <a:close/>
                  <a:moveTo>
                    <a:pt x="150" y="9"/>
                  </a:moveTo>
                  <a:cubicBezTo>
                    <a:pt x="91" y="11"/>
                    <a:pt x="50" y="39"/>
                    <a:pt x="27" y="91"/>
                  </a:cubicBezTo>
                  <a:cubicBezTo>
                    <a:pt x="14" y="122"/>
                    <a:pt x="11" y="152"/>
                    <a:pt x="10" y="166"/>
                  </a:cubicBezTo>
                  <a:cubicBezTo>
                    <a:pt x="127" y="114"/>
                    <a:pt x="147" y="30"/>
                    <a:pt x="150" y="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Freeform 143"/>
            <p:cNvSpPr/>
            <p:nvPr/>
          </p:nvSpPr>
          <p:spPr bwMode="auto">
            <a:xfrm>
              <a:off x="1833563" y="9866313"/>
              <a:ext cx="4356100" cy="1095375"/>
            </a:xfrm>
            <a:custGeom>
              <a:avLst/>
              <a:gdLst>
                <a:gd name="T0" fmla="*/ 1157 w 1161"/>
                <a:gd name="T1" fmla="*/ 70 h 292"/>
                <a:gd name="T2" fmla="*/ 615 w 1161"/>
                <a:gd name="T3" fmla="*/ 160 h 292"/>
                <a:gd name="T4" fmla="*/ 7 w 1161"/>
                <a:gd name="T5" fmla="*/ 231 h 292"/>
                <a:gd name="T6" fmla="*/ 5 w 1161"/>
                <a:gd name="T7" fmla="*/ 238 h 292"/>
                <a:gd name="T8" fmla="*/ 585 w 1161"/>
                <a:gd name="T9" fmla="*/ 181 h 292"/>
                <a:gd name="T10" fmla="*/ 1155 w 1161"/>
                <a:gd name="T11" fmla="*/ 77 h 292"/>
                <a:gd name="T12" fmla="*/ 1157 w 1161"/>
                <a:gd name="T13" fmla="*/ 70 h 292"/>
              </a:gdLst>
              <a:ahLst/>
              <a:cxnLst>
                <a:cxn ang="0">
                  <a:pos x="T0" y="T1"/>
                </a:cxn>
                <a:cxn ang="0">
                  <a:pos x="T2" y="T3"/>
                </a:cxn>
                <a:cxn ang="0">
                  <a:pos x="T4" y="T5"/>
                </a:cxn>
                <a:cxn ang="0">
                  <a:pos x="T6" y="T7"/>
                </a:cxn>
                <a:cxn ang="0">
                  <a:pos x="T8" y="T9"/>
                </a:cxn>
                <a:cxn ang="0">
                  <a:pos x="T10" y="T11"/>
                </a:cxn>
                <a:cxn ang="0">
                  <a:pos x="T12" y="T13"/>
                </a:cxn>
              </a:cxnLst>
              <a:rect l="0" t="0" r="r" b="b"/>
              <a:pathLst>
                <a:path w="1161" h="292">
                  <a:moveTo>
                    <a:pt x="1157" y="70"/>
                  </a:moveTo>
                  <a:cubicBezTo>
                    <a:pt x="972" y="0"/>
                    <a:pt x="784" y="90"/>
                    <a:pt x="615" y="160"/>
                  </a:cubicBezTo>
                  <a:cubicBezTo>
                    <a:pt x="422" y="240"/>
                    <a:pt x="213" y="288"/>
                    <a:pt x="7" y="231"/>
                  </a:cubicBezTo>
                  <a:cubicBezTo>
                    <a:pt x="2" y="229"/>
                    <a:pt x="0" y="237"/>
                    <a:pt x="5" y="238"/>
                  </a:cubicBezTo>
                  <a:cubicBezTo>
                    <a:pt x="199" y="292"/>
                    <a:pt x="401" y="255"/>
                    <a:pt x="585" y="181"/>
                  </a:cubicBezTo>
                  <a:cubicBezTo>
                    <a:pt x="763" y="109"/>
                    <a:pt x="960" y="3"/>
                    <a:pt x="1155" y="77"/>
                  </a:cubicBezTo>
                  <a:cubicBezTo>
                    <a:pt x="1159" y="79"/>
                    <a:pt x="1161" y="72"/>
                    <a:pt x="1157" y="7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144"/>
            <p:cNvSpPr/>
            <p:nvPr/>
          </p:nvSpPr>
          <p:spPr bwMode="auto">
            <a:xfrm>
              <a:off x="3130551" y="9693276"/>
              <a:ext cx="1212850" cy="1111250"/>
            </a:xfrm>
            <a:custGeom>
              <a:avLst/>
              <a:gdLst>
                <a:gd name="T0" fmla="*/ 316 w 323"/>
                <a:gd name="T1" fmla="*/ 1 h 296"/>
                <a:gd name="T2" fmla="*/ 5 w 323"/>
                <a:gd name="T3" fmla="*/ 288 h 296"/>
                <a:gd name="T4" fmla="*/ 9 w 323"/>
                <a:gd name="T5" fmla="*/ 294 h 296"/>
                <a:gd name="T6" fmla="*/ 318 w 323"/>
                <a:gd name="T7" fmla="*/ 8 h 296"/>
                <a:gd name="T8" fmla="*/ 316 w 323"/>
                <a:gd name="T9" fmla="*/ 1 h 296"/>
              </a:gdLst>
              <a:ahLst/>
              <a:cxnLst>
                <a:cxn ang="0">
                  <a:pos x="T0" y="T1"/>
                </a:cxn>
                <a:cxn ang="0">
                  <a:pos x="T2" y="T3"/>
                </a:cxn>
                <a:cxn ang="0">
                  <a:pos x="T4" y="T5"/>
                </a:cxn>
                <a:cxn ang="0">
                  <a:pos x="T6" y="T7"/>
                </a:cxn>
                <a:cxn ang="0">
                  <a:pos x="T8" y="T9"/>
                </a:cxn>
              </a:cxnLst>
              <a:rect l="0" t="0" r="r" b="b"/>
              <a:pathLst>
                <a:path w="323" h="296">
                  <a:moveTo>
                    <a:pt x="316" y="1"/>
                  </a:moveTo>
                  <a:cubicBezTo>
                    <a:pt x="167" y="37"/>
                    <a:pt x="139" y="227"/>
                    <a:pt x="5" y="288"/>
                  </a:cubicBezTo>
                  <a:cubicBezTo>
                    <a:pt x="0" y="290"/>
                    <a:pt x="4" y="296"/>
                    <a:pt x="9" y="294"/>
                  </a:cubicBezTo>
                  <a:cubicBezTo>
                    <a:pt x="142" y="234"/>
                    <a:pt x="170" y="44"/>
                    <a:pt x="318" y="8"/>
                  </a:cubicBezTo>
                  <a:cubicBezTo>
                    <a:pt x="323" y="7"/>
                    <a:pt x="321" y="0"/>
                    <a:pt x="316"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145"/>
            <p:cNvSpPr/>
            <p:nvPr/>
          </p:nvSpPr>
          <p:spPr bwMode="auto">
            <a:xfrm>
              <a:off x="4659313" y="10252076"/>
              <a:ext cx="881062" cy="214313"/>
            </a:xfrm>
            <a:custGeom>
              <a:avLst/>
              <a:gdLst>
                <a:gd name="T0" fmla="*/ 232 w 235"/>
                <a:gd name="T1" fmla="*/ 48 h 57"/>
                <a:gd name="T2" fmla="*/ 136 w 235"/>
                <a:gd name="T3" fmla="*/ 10 h 57"/>
                <a:gd name="T4" fmla="*/ 7 w 235"/>
                <a:gd name="T5" fmla="*/ 0 h 57"/>
                <a:gd name="T6" fmla="*/ 4 w 235"/>
                <a:gd name="T7" fmla="*/ 8 h 57"/>
                <a:gd name="T8" fmla="*/ 110 w 235"/>
                <a:gd name="T9" fmla="*/ 15 h 57"/>
                <a:gd name="T10" fmla="*/ 226 w 235"/>
                <a:gd name="T11" fmla="*/ 54 h 57"/>
                <a:gd name="T12" fmla="*/ 232 w 235"/>
                <a:gd name="T13" fmla="*/ 48 h 57"/>
              </a:gdLst>
              <a:ahLst/>
              <a:cxnLst>
                <a:cxn ang="0">
                  <a:pos x="T0" y="T1"/>
                </a:cxn>
                <a:cxn ang="0">
                  <a:pos x="T2" y="T3"/>
                </a:cxn>
                <a:cxn ang="0">
                  <a:pos x="T4" y="T5"/>
                </a:cxn>
                <a:cxn ang="0">
                  <a:pos x="T6" y="T7"/>
                </a:cxn>
                <a:cxn ang="0">
                  <a:pos x="T8" y="T9"/>
                </a:cxn>
                <a:cxn ang="0">
                  <a:pos x="T10" y="T11"/>
                </a:cxn>
                <a:cxn ang="0">
                  <a:pos x="T12" y="T13"/>
                </a:cxn>
              </a:cxnLst>
              <a:rect l="0" t="0" r="r" b="b"/>
              <a:pathLst>
                <a:path w="235" h="57">
                  <a:moveTo>
                    <a:pt x="232" y="48"/>
                  </a:moveTo>
                  <a:cubicBezTo>
                    <a:pt x="207" y="23"/>
                    <a:pt x="170" y="15"/>
                    <a:pt x="136" y="10"/>
                  </a:cubicBezTo>
                  <a:cubicBezTo>
                    <a:pt x="93" y="5"/>
                    <a:pt x="50" y="6"/>
                    <a:pt x="7" y="0"/>
                  </a:cubicBezTo>
                  <a:cubicBezTo>
                    <a:pt x="2" y="0"/>
                    <a:pt x="0" y="7"/>
                    <a:pt x="4" y="8"/>
                  </a:cubicBezTo>
                  <a:cubicBezTo>
                    <a:pt x="39" y="13"/>
                    <a:pt x="75" y="12"/>
                    <a:pt x="110" y="15"/>
                  </a:cubicBezTo>
                  <a:cubicBezTo>
                    <a:pt x="149" y="19"/>
                    <a:pt x="197" y="24"/>
                    <a:pt x="226" y="54"/>
                  </a:cubicBezTo>
                  <a:cubicBezTo>
                    <a:pt x="229" y="57"/>
                    <a:pt x="235" y="52"/>
                    <a:pt x="232" y="4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 name="Freeform 146"/>
            <p:cNvSpPr/>
            <p:nvPr/>
          </p:nvSpPr>
          <p:spPr bwMode="auto">
            <a:xfrm>
              <a:off x="5468938" y="10402888"/>
              <a:ext cx="300037" cy="314325"/>
            </a:xfrm>
            <a:custGeom>
              <a:avLst/>
              <a:gdLst>
                <a:gd name="T0" fmla="*/ 12 w 80"/>
                <a:gd name="T1" fmla="*/ 12 h 84"/>
                <a:gd name="T2" fmla="*/ 80 w 80"/>
                <a:gd name="T3" fmla="*/ 84 h 84"/>
                <a:gd name="T4" fmla="*/ 26 w 80"/>
                <a:gd name="T5" fmla="*/ 56 h 84"/>
                <a:gd name="T6" fmla="*/ 9 w 80"/>
                <a:gd name="T7" fmla="*/ 13 h 84"/>
                <a:gd name="T8" fmla="*/ 12 w 80"/>
                <a:gd name="T9" fmla="*/ 12 h 84"/>
              </a:gdLst>
              <a:ahLst/>
              <a:cxnLst>
                <a:cxn ang="0">
                  <a:pos x="T0" y="T1"/>
                </a:cxn>
                <a:cxn ang="0">
                  <a:pos x="T2" y="T3"/>
                </a:cxn>
                <a:cxn ang="0">
                  <a:pos x="T4" y="T5"/>
                </a:cxn>
                <a:cxn ang="0">
                  <a:pos x="T6" y="T7"/>
                </a:cxn>
                <a:cxn ang="0">
                  <a:pos x="T8" y="T9"/>
                </a:cxn>
              </a:cxnLst>
              <a:rect l="0" t="0" r="r" b="b"/>
              <a:pathLst>
                <a:path w="80" h="84">
                  <a:moveTo>
                    <a:pt x="12" y="12"/>
                  </a:moveTo>
                  <a:cubicBezTo>
                    <a:pt x="53" y="0"/>
                    <a:pt x="76" y="53"/>
                    <a:pt x="80" y="84"/>
                  </a:cubicBezTo>
                  <a:cubicBezTo>
                    <a:pt x="61" y="75"/>
                    <a:pt x="42" y="72"/>
                    <a:pt x="26" y="56"/>
                  </a:cubicBezTo>
                  <a:cubicBezTo>
                    <a:pt x="17" y="48"/>
                    <a:pt x="0" y="25"/>
                    <a:pt x="9" y="13"/>
                  </a:cubicBezTo>
                  <a:lnTo>
                    <a:pt x="12" y="12"/>
                  </a:lnTo>
                  <a:close/>
                </a:path>
              </a:pathLst>
            </a:custGeom>
            <a:solidFill>
              <a:srgbClr val="FF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 name="Freeform 147"/>
            <p:cNvSpPr/>
            <p:nvPr/>
          </p:nvSpPr>
          <p:spPr bwMode="auto">
            <a:xfrm>
              <a:off x="5443538" y="10391776"/>
              <a:ext cx="341312" cy="344488"/>
            </a:xfrm>
            <a:custGeom>
              <a:avLst/>
              <a:gdLst>
                <a:gd name="T0" fmla="*/ 20 w 91"/>
                <a:gd name="T1" fmla="*/ 19 h 92"/>
                <a:gd name="T2" fmla="*/ 83 w 91"/>
                <a:gd name="T3" fmla="*/ 88 h 92"/>
                <a:gd name="T4" fmla="*/ 89 w 91"/>
                <a:gd name="T5" fmla="*/ 84 h 92"/>
                <a:gd name="T6" fmla="*/ 39 w 91"/>
                <a:gd name="T7" fmla="*/ 60 h 92"/>
                <a:gd name="T8" fmla="*/ 20 w 91"/>
                <a:gd name="T9" fmla="*/ 19 h 92"/>
                <a:gd name="T10" fmla="*/ 18 w 91"/>
                <a:gd name="T11" fmla="*/ 12 h 92"/>
                <a:gd name="T12" fmla="*/ 20 w 91"/>
                <a:gd name="T13" fmla="*/ 50 h 92"/>
                <a:gd name="T14" fmla="*/ 85 w 91"/>
                <a:gd name="T15" fmla="*/ 90 h 92"/>
                <a:gd name="T16" fmla="*/ 91 w 91"/>
                <a:gd name="T17" fmla="*/ 86 h 92"/>
                <a:gd name="T18" fmla="*/ 18 w 91"/>
                <a:gd name="T19" fmla="*/ 12 h 92"/>
                <a:gd name="T20" fmla="*/ 20 w 91"/>
                <a:gd name="T21" fmla="*/ 19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1" h="92">
                  <a:moveTo>
                    <a:pt x="20" y="19"/>
                  </a:moveTo>
                  <a:cubicBezTo>
                    <a:pt x="59" y="9"/>
                    <a:pt x="79" y="57"/>
                    <a:pt x="83" y="88"/>
                  </a:cubicBezTo>
                  <a:cubicBezTo>
                    <a:pt x="85" y="86"/>
                    <a:pt x="87" y="85"/>
                    <a:pt x="89" y="84"/>
                  </a:cubicBezTo>
                  <a:cubicBezTo>
                    <a:pt x="72" y="76"/>
                    <a:pt x="54" y="72"/>
                    <a:pt x="39" y="60"/>
                  </a:cubicBezTo>
                  <a:cubicBezTo>
                    <a:pt x="34" y="56"/>
                    <a:pt x="7" y="23"/>
                    <a:pt x="20" y="19"/>
                  </a:cubicBezTo>
                  <a:cubicBezTo>
                    <a:pt x="25" y="18"/>
                    <a:pt x="23" y="10"/>
                    <a:pt x="18" y="12"/>
                  </a:cubicBezTo>
                  <a:cubicBezTo>
                    <a:pt x="0" y="16"/>
                    <a:pt x="14" y="41"/>
                    <a:pt x="20" y="50"/>
                  </a:cubicBezTo>
                  <a:cubicBezTo>
                    <a:pt x="36" y="74"/>
                    <a:pt x="61" y="79"/>
                    <a:pt x="85" y="90"/>
                  </a:cubicBezTo>
                  <a:cubicBezTo>
                    <a:pt x="88" y="92"/>
                    <a:pt x="91" y="89"/>
                    <a:pt x="91" y="86"/>
                  </a:cubicBezTo>
                  <a:cubicBezTo>
                    <a:pt x="85" y="51"/>
                    <a:pt x="61" y="0"/>
                    <a:pt x="18" y="12"/>
                  </a:cubicBezTo>
                  <a:cubicBezTo>
                    <a:pt x="13" y="13"/>
                    <a:pt x="15" y="21"/>
                    <a:pt x="20" y="1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 name="Freeform 148"/>
            <p:cNvSpPr/>
            <p:nvPr/>
          </p:nvSpPr>
          <p:spPr bwMode="auto">
            <a:xfrm>
              <a:off x="6148388" y="10091738"/>
              <a:ext cx="406400" cy="242888"/>
            </a:xfrm>
            <a:custGeom>
              <a:avLst/>
              <a:gdLst>
                <a:gd name="T0" fmla="*/ 4 w 108"/>
                <a:gd name="T1" fmla="*/ 13 h 65"/>
                <a:gd name="T2" fmla="*/ 108 w 108"/>
                <a:gd name="T3" fmla="*/ 54 h 65"/>
                <a:gd name="T4" fmla="*/ 0 w 108"/>
                <a:gd name="T5" fmla="*/ 18 h 65"/>
                <a:gd name="T6" fmla="*/ 4 w 108"/>
                <a:gd name="T7" fmla="*/ 13 h 65"/>
              </a:gdLst>
              <a:ahLst/>
              <a:cxnLst>
                <a:cxn ang="0">
                  <a:pos x="T0" y="T1"/>
                </a:cxn>
                <a:cxn ang="0">
                  <a:pos x="T2" y="T3"/>
                </a:cxn>
                <a:cxn ang="0">
                  <a:pos x="T4" y="T5"/>
                </a:cxn>
                <a:cxn ang="0">
                  <a:pos x="T6" y="T7"/>
                </a:cxn>
              </a:cxnLst>
              <a:rect l="0" t="0" r="r" b="b"/>
              <a:pathLst>
                <a:path w="108" h="65">
                  <a:moveTo>
                    <a:pt x="4" y="13"/>
                  </a:moveTo>
                  <a:cubicBezTo>
                    <a:pt x="53" y="0"/>
                    <a:pt x="75" y="22"/>
                    <a:pt x="108" y="54"/>
                  </a:cubicBezTo>
                  <a:cubicBezTo>
                    <a:pt x="71" y="61"/>
                    <a:pt x="9" y="65"/>
                    <a:pt x="0" y="18"/>
                  </a:cubicBezTo>
                  <a:lnTo>
                    <a:pt x="4" y="13"/>
                  </a:lnTo>
                  <a:close/>
                </a:path>
              </a:pathLst>
            </a:custGeom>
            <a:solidFill>
              <a:srgbClr val="FF8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 name="Freeform 149"/>
            <p:cNvSpPr/>
            <p:nvPr/>
          </p:nvSpPr>
          <p:spPr bwMode="auto">
            <a:xfrm>
              <a:off x="6096001" y="10083801"/>
              <a:ext cx="476250" cy="258763"/>
            </a:xfrm>
            <a:custGeom>
              <a:avLst/>
              <a:gdLst>
                <a:gd name="T0" fmla="*/ 19 w 127"/>
                <a:gd name="T1" fmla="*/ 19 h 69"/>
                <a:gd name="T2" fmla="*/ 120 w 127"/>
                <a:gd name="T3" fmla="*/ 58 h 69"/>
                <a:gd name="T4" fmla="*/ 121 w 127"/>
                <a:gd name="T5" fmla="*/ 52 h 69"/>
                <a:gd name="T6" fmla="*/ 59 w 127"/>
                <a:gd name="T7" fmla="*/ 54 h 69"/>
                <a:gd name="T8" fmla="*/ 21 w 127"/>
                <a:gd name="T9" fmla="*/ 18 h 69"/>
                <a:gd name="T10" fmla="*/ 16 w 127"/>
                <a:gd name="T11" fmla="*/ 12 h 69"/>
                <a:gd name="T12" fmla="*/ 40 w 127"/>
                <a:gd name="T13" fmla="*/ 57 h 69"/>
                <a:gd name="T14" fmla="*/ 123 w 127"/>
                <a:gd name="T15" fmla="*/ 59 h 69"/>
                <a:gd name="T16" fmla="*/ 125 w 127"/>
                <a:gd name="T17" fmla="*/ 53 h 69"/>
                <a:gd name="T18" fmla="*/ 17 w 127"/>
                <a:gd name="T19" fmla="*/ 11 h 69"/>
                <a:gd name="T20" fmla="*/ 19 w 127"/>
                <a:gd name="T21" fmla="*/ 1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7" h="69">
                  <a:moveTo>
                    <a:pt x="19" y="19"/>
                  </a:moveTo>
                  <a:cubicBezTo>
                    <a:pt x="63" y="8"/>
                    <a:pt x="90" y="29"/>
                    <a:pt x="120" y="58"/>
                  </a:cubicBezTo>
                  <a:cubicBezTo>
                    <a:pt x="120" y="56"/>
                    <a:pt x="121" y="54"/>
                    <a:pt x="121" y="52"/>
                  </a:cubicBezTo>
                  <a:cubicBezTo>
                    <a:pt x="101" y="56"/>
                    <a:pt x="80" y="58"/>
                    <a:pt x="59" y="54"/>
                  </a:cubicBezTo>
                  <a:cubicBezTo>
                    <a:pt x="47" y="52"/>
                    <a:pt x="6" y="33"/>
                    <a:pt x="21" y="18"/>
                  </a:cubicBezTo>
                  <a:cubicBezTo>
                    <a:pt x="24" y="14"/>
                    <a:pt x="19" y="9"/>
                    <a:pt x="16" y="12"/>
                  </a:cubicBezTo>
                  <a:cubicBezTo>
                    <a:pt x="0" y="28"/>
                    <a:pt x="25" y="50"/>
                    <a:pt x="40" y="57"/>
                  </a:cubicBezTo>
                  <a:cubicBezTo>
                    <a:pt x="65" y="69"/>
                    <a:pt x="97" y="64"/>
                    <a:pt x="123" y="59"/>
                  </a:cubicBezTo>
                  <a:cubicBezTo>
                    <a:pt x="126" y="59"/>
                    <a:pt x="127" y="55"/>
                    <a:pt x="125" y="53"/>
                  </a:cubicBezTo>
                  <a:cubicBezTo>
                    <a:pt x="93" y="22"/>
                    <a:pt x="64" y="0"/>
                    <a:pt x="17" y="11"/>
                  </a:cubicBezTo>
                  <a:cubicBezTo>
                    <a:pt x="12" y="12"/>
                    <a:pt x="14" y="20"/>
                    <a:pt x="19" y="1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 name="Freeform 150"/>
            <p:cNvSpPr/>
            <p:nvPr/>
          </p:nvSpPr>
          <p:spPr bwMode="auto">
            <a:xfrm>
              <a:off x="5521326" y="9701213"/>
              <a:ext cx="346075" cy="333375"/>
            </a:xfrm>
            <a:custGeom>
              <a:avLst/>
              <a:gdLst>
                <a:gd name="T0" fmla="*/ 13 w 92"/>
                <a:gd name="T1" fmla="*/ 88 h 89"/>
                <a:gd name="T2" fmla="*/ 81 w 92"/>
                <a:gd name="T3" fmla="*/ 0 h 89"/>
                <a:gd name="T4" fmla="*/ 23 w 92"/>
                <a:gd name="T5" fmla="*/ 89 h 89"/>
                <a:gd name="T6" fmla="*/ 13 w 92"/>
                <a:gd name="T7" fmla="*/ 88 h 89"/>
              </a:gdLst>
              <a:ahLst/>
              <a:cxnLst>
                <a:cxn ang="0">
                  <a:pos x="T0" y="T1"/>
                </a:cxn>
                <a:cxn ang="0">
                  <a:pos x="T2" y="T3"/>
                </a:cxn>
                <a:cxn ang="0">
                  <a:pos x="T4" y="T5"/>
                </a:cxn>
                <a:cxn ang="0">
                  <a:pos x="T6" y="T7"/>
                </a:cxn>
              </a:cxnLst>
              <a:rect l="0" t="0" r="r" b="b"/>
              <a:pathLst>
                <a:path w="92" h="89">
                  <a:moveTo>
                    <a:pt x="13" y="88"/>
                  </a:moveTo>
                  <a:cubicBezTo>
                    <a:pt x="0" y="46"/>
                    <a:pt x="44" y="6"/>
                    <a:pt x="81" y="0"/>
                  </a:cubicBezTo>
                  <a:cubicBezTo>
                    <a:pt x="92" y="41"/>
                    <a:pt x="59" y="76"/>
                    <a:pt x="23" y="89"/>
                  </a:cubicBezTo>
                  <a:lnTo>
                    <a:pt x="13" y="88"/>
                  </a:lnTo>
                  <a:close/>
                </a:path>
              </a:pathLst>
            </a:custGeom>
            <a:solidFill>
              <a:srgbClr val="FF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Freeform 151"/>
            <p:cNvSpPr/>
            <p:nvPr/>
          </p:nvSpPr>
          <p:spPr bwMode="auto">
            <a:xfrm>
              <a:off x="5514976" y="9685338"/>
              <a:ext cx="344487" cy="368300"/>
            </a:xfrm>
            <a:custGeom>
              <a:avLst/>
              <a:gdLst>
                <a:gd name="T0" fmla="*/ 19 w 92"/>
                <a:gd name="T1" fmla="*/ 91 h 98"/>
                <a:gd name="T2" fmla="*/ 84 w 92"/>
                <a:gd name="T3" fmla="*/ 8 h 98"/>
                <a:gd name="T4" fmla="*/ 79 w 92"/>
                <a:gd name="T5" fmla="*/ 5 h 98"/>
                <a:gd name="T6" fmla="*/ 59 w 92"/>
                <a:gd name="T7" fmla="*/ 67 h 98"/>
                <a:gd name="T8" fmla="*/ 15 w 92"/>
                <a:gd name="T9" fmla="*/ 88 h 98"/>
                <a:gd name="T10" fmla="*/ 15 w 92"/>
                <a:gd name="T11" fmla="*/ 95 h 98"/>
                <a:gd name="T12" fmla="*/ 68 w 92"/>
                <a:gd name="T13" fmla="*/ 69 h 98"/>
                <a:gd name="T14" fmla="*/ 86 w 92"/>
                <a:gd name="T15" fmla="*/ 3 h 98"/>
                <a:gd name="T16" fmla="*/ 82 w 92"/>
                <a:gd name="T17" fmla="*/ 0 h 98"/>
                <a:gd name="T18" fmla="*/ 11 w 92"/>
                <a:gd name="T19" fmla="*/ 93 h 98"/>
                <a:gd name="T20" fmla="*/ 19 w 92"/>
                <a:gd name="T21" fmla="*/ 91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2" h="98">
                  <a:moveTo>
                    <a:pt x="19" y="91"/>
                  </a:moveTo>
                  <a:cubicBezTo>
                    <a:pt x="8" y="50"/>
                    <a:pt x="47" y="15"/>
                    <a:pt x="84" y="8"/>
                  </a:cubicBezTo>
                  <a:cubicBezTo>
                    <a:pt x="82" y="7"/>
                    <a:pt x="81" y="6"/>
                    <a:pt x="79" y="5"/>
                  </a:cubicBezTo>
                  <a:cubicBezTo>
                    <a:pt x="85" y="29"/>
                    <a:pt x="76" y="50"/>
                    <a:pt x="59" y="67"/>
                  </a:cubicBezTo>
                  <a:cubicBezTo>
                    <a:pt x="48" y="79"/>
                    <a:pt x="31" y="89"/>
                    <a:pt x="15" y="88"/>
                  </a:cubicBezTo>
                  <a:cubicBezTo>
                    <a:pt x="10" y="87"/>
                    <a:pt x="10" y="95"/>
                    <a:pt x="15" y="95"/>
                  </a:cubicBezTo>
                  <a:cubicBezTo>
                    <a:pt x="36" y="98"/>
                    <a:pt x="54" y="83"/>
                    <a:pt x="68" y="69"/>
                  </a:cubicBezTo>
                  <a:cubicBezTo>
                    <a:pt x="86" y="51"/>
                    <a:pt x="92" y="27"/>
                    <a:pt x="86" y="3"/>
                  </a:cubicBezTo>
                  <a:cubicBezTo>
                    <a:pt x="86" y="1"/>
                    <a:pt x="84" y="0"/>
                    <a:pt x="82" y="0"/>
                  </a:cubicBezTo>
                  <a:cubicBezTo>
                    <a:pt x="40" y="8"/>
                    <a:pt x="0" y="48"/>
                    <a:pt x="11" y="93"/>
                  </a:cubicBezTo>
                  <a:cubicBezTo>
                    <a:pt x="13" y="97"/>
                    <a:pt x="20" y="95"/>
                    <a:pt x="19" y="9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 name="Freeform 152"/>
            <p:cNvSpPr/>
            <p:nvPr/>
          </p:nvSpPr>
          <p:spPr bwMode="auto">
            <a:xfrm>
              <a:off x="5124451" y="9723438"/>
              <a:ext cx="179387" cy="368300"/>
            </a:xfrm>
            <a:custGeom>
              <a:avLst/>
              <a:gdLst>
                <a:gd name="T0" fmla="*/ 14 w 48"/>
                <a:gd name="T1" fmla="*/ 98 h 98"/>
                <a:gd name="T2" fmla="*/ 28 w 48"/>
                <a:gd name="T3" fmla="*/ 0 h 98"/>
                <a:gd name="T4" fmla="*/ 17 w 48"/>
                <a:gd name="T5" fmla="*/ 96 h 98"/>
                <a:gd name="T6" fmla="*/ 14 w 48"/>
                <a:gd name="T7" fmla="*/ 98 h 98"/>
              </a:gdLst>
              <a:ahLst/>
              <a:cxnLst>
                <a:cxn ang="0">
                  <a:pos x="T0" y="T1"/>
                </a:cxn>
                <a:cxn ang="0">
                  <a:pos x="T2" y="T3"/>
                </a:cxn>
                <a:cxn ang="0">
                  <a:pos x="T4" y="T5"/>
                </a:cxn>
                <a:cxn ang="0">
                  <a:pos x="T6" y="T7"/>
                </a:cxn>
              </a:cxnLst>
              <a:rect l="0" t="0" r="r" b="b"/>
              <a:pathLst>
                <a:path w="48" h="98">
                  <a:moveTo>
                    <a:pt x="14" y="98"/>
                  </a:moveTo>
                  <a:cubicBezTo>
                    <a:pt x="2" y="67"/>
                    <a:pt x="0" y="23"/>
                    <a:pt x="28" y="0"/>
                  </a:cubicBezTo>
                  <a:cubicBezTo>
                    <a:pt x="39" y="25"/>
                    <a:pt x="48" y="78"/>
                    <a:pt x="17" y="96"/>
                  </a:cubicBezTo>
                  <a:lnTo>
                    <a:pt x="14" y="98"/>
                  </a:lnTo>
                  <a:close/>
                </a:path>
              </a:pathLst>
            </a:custGeom>
            <a:solidFill>
              <a:srgbClr val="FF8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153"/>
            <p:cNvSpPr/>
            <p:nvPr/>
          </p:nvSpPr>
          <p:spPr bwMode="auto">
            <a:xfrm>
              <a:off x="5108576" y="9704388"/>
              <a:ext cx="206375" cy="409575"/>
            </a:xfrm>
            <a:custGeom>
              <a:avLst/>
              <a:gdLst>
                <a:gd name="T0" fmla="*/ 22 w 55"/>
                <a:gd name="T1" fmla="*/ 102 h 109"/>
                <a:gd name="T2" fmla="*/ 35 w 55"/>
                <a:gd name="T3" fmla="*/ 7 h 109"/>
                <a:gd name="T4" fmla="*/ 28 w 55"/>
                <a:gd name="T5" fmla="*/ 6 h 109"/>
                <a:gd name="T6" fmla="*/ 16 w 55"/>
                <a:gd name="T7" fmla="*/ 100 h 109"/>
                <a:gd name="T8" fmla="*/ 20 w 55"/>
                <a:gd name="T9" fmla="*/ 106 h 109"/>
                <a:gd name="T10" fmla="*/ 36 w 55"/>
                <a:gd name="T11" fmla="*/ 3 h 109"/>
                <a:gd name="T12" fmla="*/ 29 w 55"/>
                <a:gd name="T13" fmla="*/ 2 h 109"/>
                <a:gd name="T14" fmla="*/ 14 w 55"/>
                <a:gd name="T15" fmla="*/ 104 h 109"/>
                <a:gd name="T16" fmla="*/ 22 w 55"/>
                <a:gd name="T17" fmla="*/ 102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109">
                  <a:moveTo>
                    <a:pt x="22" y="102"/>
                  </a:moveTo>
                  <a:cubicBezTo>
                    <a:pt x="11" y="70"/>
                    <a:pt x="8" y="32"/>
                    <a:pt x="35" y="7"/>
                  </a:cubicBezTo>
                  <a:cubicBezTo>
                    <a:pt x="32" y="7"/>
                    <a:pt x="30" y="6"/>
                    <a:pt x="28" y="6"/>
                  </a:cubicBezTo>
                  <a:cubicBezTo>
                    <a:pt x="41" y="36"/>
                    <a:pt x="48" y="79"/>
                    <a:pt x="16" y="100"/>
                  </a:cubicBezTo>
                  <a:cubicBezTo>
                    <a:pt x="12" y="102"/>
                    <a:pt x="16" y="109"/>
                    <a:pt x="20" y="106"/>
                  </a:cubicBezTo>
                  <a:cubicBezTo>
                    <a:pt x="55" y="84"/>
                    <a:pt x="50" y="38"/>
                    <a:pt x="36" y="3"/>
                  </a:cubicBezTo>
                  <a:cubicBezTo>
                    <a:pt x="35" y="1"/>
                    <a:pt x="31" y="0"/>
                    <a:pt x="29" y="2"/>
                  </a:cubicBezTo>
                  <a:cubicBezTo>
                    <a:pt x="0" y="28"/>
                    <a:pt x="2" y="70"/>
                    <a:pt x="14" y="104"/>
                  </a:cubicBezTo>
                  <a:cubicBezTo>
                    <a:pt x="16" y="109"/>
                    <a:pt x="23" y="107"/>
                    <a:pt x="22" y="10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Freeform 154"/>
            <p:cNvSpPr/>
            <p:nvPr/>
          </p:nvSpPr>
          <p:spPr bwMode="auto">
            <a:xfrm>
              <a:off x="4329113" y="9509126"/>
              <a:ext cx="476250" cy="274638"/>
            </a:xfrm>
            <a:custGeom>
              <a:avLst/>
              <a:gdLst>
                <a:gd name="T0" fmla="*/ 0 w 127"/>
                <a:gd name="T1" fmla="*/ 52 h 73"/>
                <a:gd name="T2" fmla="*/ 127 w 127"/>
                <a:gd name="T3" fmla="*/ 45 h 73"/>
                <a:gd name="T4" fmla="*/ 67 w 127"/>
                <a:gd name="T5" fmla="*/ 69 h 73"/>
                <a:gd name="T6" fmla="*/ 4 w 127"/>
                <a:gd name="T7" fmla="*/ 56 h 73"/>
                <a:gd name="T8" fmla="*/ 0 w 127"/>
                <a:gd name="T9" fmla="*/ 52 h 73"/>
              </a:gdLst>
              <a:ahLst/>
              <a:cxnLst>
                <a:cxn ang="0">
                  <a:pos x="T0" y="T1"/>
                </a:cxn>
                <a:cxn ang="0">
                  <a:pos x="T2" y="T3"/>
                </a:cxn>
                <a:cxn ang="0">
                  <a:pos x="T4" y="T5"/>
                </a:cxn>
                <a:cxn ang="0">
                  <a:pos x="T6" y="T7"/>
                </a:cxn>
                <a:cxn ang="0">
                  <a:pos x="T8" y="T9"/>
                </a:cxn>
              </a:cxnLst>
              <a:rect l="0" t="0" r="r" b="b"/>
              <a:pathLst>
                <a:path w="127" h="73">
                  <a:moveTo>
                    <a:pt x="0" y="52"/>
                  </a:moveTo>
                  <a:cubicBezTo>
                    <a:pt x="27" y="0"/>
                    <a:pt x="89" y="28"/>
                    <a:pt x="127" y="45"/>
                  </a:cubicBezTo>
                  <a:cubicBezTo>
                    <a:pt x="115" y="59"/>
                    <a:pt x="86" y="67"/>
                    <a:pt x="67" y="69"/>
                  </a:cubicBezTo>
                  <a:cubicBezTo>
                    <a:pt x="41" y="73"/>
                    <a:pt x="27" y="67"/>
                    <a:pt x="4" y="56"/>
                  </a:cubicBezTo>
                  <a:lnTo>
                    <a:pt x="0" y="52"/>
                  </a:lnTo>
                  <a:close/>
                </a:path>
              </a:pathLst>
            </a:custGeom>
            <a:solidFill>
              <a:srgbClr val="FF8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155"/>
            <p:cNvSpPr/>
            <p:nvPr/>
          </p:nvSpPr>
          <p:spPr bwMode="auto">
            <a:xfrm>
              <a:off x="4305301" y="9501188"/>
              <a:ext cx="514350" cy="338138"/>
            </a:xfrm>
            <a:custGeom>
              <a:avLst/>
              <a:gdLst>
                <a:gd name="T0" fmla="*/ 10 w 137"/>
                <a:gd name="T1" fmla="*/ 56 h 90"/>
                <a:gd name="T2" fmla="*/ 131 w 137"/>
                <a:gd name="T3" fmla="*/ 51 h 90"/>
                <a:gd name="T4" fmla="*/ 130 w 137"/>
                <a:gd name="T5" fmla="*/ 45 h 90"/>
                <a:gd name="T6" fmla="*/ 9 w 137"/>
                <a:gd name="T7" fmla="*/ 51 h 90"/>
                <a:gd name="T8" fmla="*/ 3 w 137"/>
                <a:gd name="T9" fmla="*/ 57 h 90"/>
                <a:gd name="T10" fmla="*/ 135 w 137"/>
                <a:gd name="T11" fmla="*/ 50 h 90"/>
                <a:gd name="T12" fmla="*/ 135 w 137"/>
                <a:gd name="T13" fmla="*/ 44 h 90"/>
                <a:gd name="T14" fmla="*/ 3 w 137"/>
                <a:gd name="T15" fmla="*/ 52 h 90"/>
                <a:gd name="T16" fmla="*/ 10 w 137"/>
                <a:gd name="T17" fmla="*/ 56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7" h="90">
                  <a:moveTo>
                    <a:pt x="10" y="56"/>
                  </a:moveTo>
                  <a:cubicBezTo>
                    <a:pt x="37" y="8"/>
                    <a:pt x="93" y="33"/>
                    <a:pt x="131" y="51"/>
                  </a:cubicBezTo>
                  <a:cubicBezTo>
                    <a:pt x="130" y="49"/>
                    <a:pt x="130" y="47"/>
                    <a:pt x="130" y="45"/>
                  </a:cubicBezTo>
                  <a:cubicBezTo>
                    <a:pt x="104" y="70"/>
                    <a:pt x="35" y="81"/>
                    <a:pt x="9" y="51"/>
                  </a:cubicBezTo>
                  <a:cubicBezTo>
                    <a:pt x="6" y="47"/>
                    <a:pt x="0" y="53"/>
                    <a:pt x="3" y="57"/>
                  </a:cubicBezTo>
                  <a:cubicBezTo>
                    <a:pt x="32" y="90"/>
                    <a:pt x="107" y="79"/>
                    <a:pt x="135" y="50"/>
                  </a:cubicBezTo>
                  <a:cubicBezTo>
                    <a:pt x="137" y="48"/>
                    <a:pt x="137" y="45"/>
                    <a:pt x="135" y="44"/>
                  </a:cubicBezTo>
                  <a:cubicBezTo>
                    <a:pt x="92" y="24"/>
                    <a:pt x="32" y="0"/>
                    <a:pt x="3" y="52"/>
                  </a:cubicBezTo>
                  <a:cubicBezTo>
                    <a:pt x="0" y="56"/>
                    <a:pt x="7" y="60"/>
                    <a:pt x="10" y="5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 name="Freeform 156"/>
            <p:cNvSpPr/>
            <p:nvPr/>
          </p:nvSpPr>
          <p:spPr bwMode="auto">
            <a:xfrm>
              <a:off x="4437063" y="10309226"/>
              <a:ext cx="360362" cy="295275"/>
            </a:xfrm>
            <a:custGeom>
              <a:avLst/>
              <a:gdLst>
                <a:gd name="T0" fmla="*/ 8 w 96"/>
                <a:gd name="T1" fmla="*/ 13 h 79"/>
                <a:gd name="T2" fmla="*/ 96 w 96"/>
                <a:gd name="T3" fmla="*/ 79 h 79"/>
                <a:gd name="T4" fmla="*/ 0 w 96"/>
                <a:gd name="T5" fmla="*/ 12 h 79"/>
                <a:gd name="T6" fmla="*/ 8 w 96"/>
                <a:gd name="T7" fmla="*/ 13 h 79"/>
              </a:gdLst>
              <a:ahLst/>
              <a:cxnLst>
                <a:cxn ang="0">
                  <a:pos x="T0" y="T1"/>
                </a:cxn>
                <a:cxn ang="0">
                  <a:pos x="T2" y="T3"/>
                </a:cxn>
                <a:cxn ang="0">
                  <a:pos x="T4" y="T5"/>
                </a:cxn>
                <a:cxn ang="0">
                  <a:pos x="T6" y="T7"/>
                </a:cxn>
              </a:cxnLst>
              <a:rect l="0" t="0" r="r" b="b"/>
              <a:pathLst>
                <a:path w="96" h="79">
                  <a:moveTo>
                    <a:pt x="8" y="13"/>
                  </a:moveTo>
                  <a:cubicBezTo>
                    <a:pt x="63" y="0"/>
                    <a:pt x="78" y="38"/>
                    <a:pt x="96" y="79"/>
                  </a:cubicBezTo>
                  <a:cubicBezTo>
                    <a:pt x="54" y="73"/>
                    <a:pt x="14" y="56"/>
                    <a:pt x="0" y="12"/>
                  </a:cubicBezTo>
                  <a:lnTo>
                    <a:pt x="8" y="13"/>
                  </a:lnTo>
                  <a:close/>
                </a:path>
              </a:pathLst>
            </a:custGeom>
            <a:solidFill>
              <a:srgbClr val="FF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157"/>
            <p:cNvSpPr/>
            <p:nvPr/>
          </p:nvSpPr>
          <p:spPr bwMode="auto">
            <a:xfrm>
              <a:off x="4422776" y="10326688"/>
              <a:ext cx="393700" cy="296863"/>
            </a:xfrm>
            <a:custGeom>
              <a:avLst/>
              <a:gdLst>
                <a:gd name="T0" fmla="*/ 13 w 105"/>
                <a:gd name="T1" fmla="*/ 12 h 79"/>
                <a:gd name="T2" fmla="*/ 71 w 105"/>
                <a:gd name="T3" fmla="*/ 28 h 79"/>
                <a:gd name="T4" fmla="*/ 97 w 105"/>
                <a:gd name="T5" fmla="*/ 76 h 79"/>
                <a:gd name="T6" fmla="*/ 101 w 105"/>
                <a:gd name="T7" fmla="*/ 71 h 79"/>
                <a:gd name="T8" fmla="*/ 8 w 105"/>
                <a:gd name="T9" fmla="*/ 6 h 79"/>
                <a:gd name="T10" fmla="*/ 3 w 105"/>
                <a:gd name="T11" fmla="*/ 10 h 79"/>
                <a:gd name="T12" fmla="*/ 11 w 105"/>
                <a:gd name="T13" fmla="*/ 12 h 79"/>
                <a:gd name="T14" fmla="*/ 13 w 105"/>
                <a:gd name="T15" fmla="*/ 5 h 79"/>
                <a:gd name="T16" fmla="*/ 5 w 105"/>
                <a:gd name="T17" fmla="*/ 3 h 79"/>
                <a:gd name="T18" fmla="*/ 1 w 105"/>
                <a:gd name="T19" fmla="*/ 8 h 79"/>
                <a:gd name="T20" fmla="*/ 99 w 105"/>
                <a:gd name="T21" fmla="*/ 78 h 79"/>
                <a:gd name="T22" fmla="*/ 103 w 105"/>
                <a:gd name="T23" fmla="*/ 73 h 79"/>
                <a:gd name="T24" fmla="*/ 68 w 105"/>
                <a:gd name="T25" fmla="*/ 14 h 79"/>
                <a:gd name="T26" fmla="*/ 11 w 105"/>
                <a:gd name="T27" fmla="*/ 5 h 79"/>
                <a:gd name="T28" fmla="*/ 13 w 105"/>
                <a:gd name="T29" fmla="*/ 1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5" h="79">
                  <a:moveTo>
                    <a:pt x="13" y="12"/>
                  </a:moveTo>
                  <a:cubicBezTo>
                    <a:pt x="36" y="7"/>
                    <a:pt x="55" y="10"/>
                    <a:pt x="71" y="28"/>
                  </a:cubicBezTo>
                  <a:cubicBezTo>
                    <a:pt x="83" y="42"/>
                    <a:pt x="90" y="60"/>
                    <a:pt x="97" y="76"/>
                  </a:cubicBezTo>
                  <a:cubicBezTo>
                    <a:pt x="98" y="75"/>
                    <a:pt x="100" y="73"/>
                    <a:pt x="101" y="71"/>
                  </a:cubicBezTo>
                  <a:cubicBezTo>
                    <a:pt x="61" y="64"/>
                    <a:pt x="22" y="47"/>
                    <a:pt x="8" y="6"/>
                  </a:cubicBezTo>
                  <a:cubicBezTo>
                    <a:pt x="6" y="7"/>
                    <a:pt x="5" y="9"/>
                    <a:pt x="3" y="10"/>
                  </a:cubicBezTo>
                  <a:cubicBezTo>
                    <a:pt x="6" y="11"/>
                    <a:pt x="8" y="11"/>
                    <a:pt x="11" y="12"/>
                  </a:cubicBezTo>
                  <a:cubicBezTo>
                    <a:pt x="16" y="13"/>
                    <a:pt x="18" y="6"/>
                    <a:pt x="13" y="5"/>
                  </a:cubicBezTo>
                  <a:cubicBezTo>
                    <a:pt x="10" y="4"/>
                    <a:pt x="8" y="3"/>
                    <a:pt x="5" y="3"/>
                  </a:cubicBezTo>
                  <a:cubicBezTo>
                    <a:pt x="3" y="2"/>
                    <a:pt x="0" y="5"/>
                    <a:pt x="1" y="8"/>
                  </a:cubicBezTo>
                  <a:cubicBezTo>
                    <a:pt x="16" y="52"/>
                    <a:pt x="55" y="71"/>
                    <a:pt x="99" y="78"/>
                  </a:cubicBezTo>
                  <a:cubicBezTo>
                    <a:pt x="103" y="79"/>
                    <a:pt x="105" y="76"/>
                    <a:pt x="103" y="73"/>
                  </a:cubicBezTo>
                  <a:cubicBezTo>
                    <a:pt x="94" y="52"/>
                    <a:pt x="86" y="29"/>
                    <a:pt x="68" y="14"/>
                  </a:cubicBezTo>
                  <a:cubicBezTo>
                    <a:pt x="52" y="0"/>
                    <a:pt x="30" y="0"/>
                    <a:pt x="11" y="5"/>
                  </a:cubicBezTo>
                  <a:cubicBezTo>
                    <a:pt x="6" y="6"/>
                    <a:pt x="8" y="13"/>
                    <a:pt x="13" y="1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158"/>
            <p:cNvSpPr/>
            <p:nvPr/>
          </p:nvSpPr>
          <p:spPr bwMode="auto">
            <a:xfrm>
              <a:off x="4287838" y="10037763"/>
              <a:ext cx="209550" cy="327025"/>
            </a:xfrm>
            <a:custGeom>
              <a:avLst/>
              <a:gdLst>
                <a:gd name="T0" fmla="*/ 28 w 56"/>
                <a:gd name="T1" fmla="*/ 87 h 87"/>
                <a:gd name="T2" fmla="*/ 21 w 56"/>
                <a:gd name="T3" fmla="*/ 0 h 87"/>
                <a:gd name="T4" fmla="*/ 27 w 56"/>
                <a:gd name="T5" fmla="*/ 86 h 87"/>
                <a:gd name="T6" fmla="*/ 28 w 56"/>
                <a:gd name="T7" fmla="*/ 87 h 87"/>
              </a:gdLst>
              <a:ahLst/>
              <a:cxnLst>
                <a:cxn ang="0">
                  <a:pos x="T0" y="T1"/>
                </a:cxn>
                <a:cxn ang="0">
                  <a:pos x="T2" y="T3"/>
                </a:cxn>
                <a:cxn ang="0">
                  <a:pos x="T4" y="T5"/>
                </a:cxn>
                <a:cxn ang="0">
                  <a:pos x="T6" y="T7"/>
                </a:cxn>
              </a:cxnLst>
              <a:rect l="0" t="0" r="r" b="b"/>
              <a:pathLst>
                <a:path w="56" h="87">
                  <a:moveTo>
                    <a:pt x="28" y="87"/>
                  </a:moveTo>
                  <a:cubicBezTo>
                    <a:pt x="56" y="76"/>
                    <a:pt x="30" y="16"/>
                    <a:pt x="21" y="0"/>
                  </a:cubicBezTo>
                  <a:cubicBezTo>
                    <a:pt x="0" y="19"/>
                    <a:pt x="8" y="67"/>
                    <a:pt x="27" y="86"/>
                  </a:cubicBezTo>
                  <a:lnTo>
                    <a:pt x="28" y="87"/>
                  </a:lnTo>
                  <a:close/>
                </a:path>
              </a:pathLst>
            </a:custGeom>
            <a:solidFill>
              <a:srgbClr val="FF8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159"/>
            <p:cNvSpPr/>
            <p:nvPr/>
          </p:nvSpPr>
          <p:spPr bwMode="auto">
            <a:xfrm>
              <a:off x="4298951" y="10020301"/>
              <a:ext cx="220662" cy="366713"/>
            </a:xfrm>
            <a:custGeom>
              <a:avLst/>
              <a:gdLst>
                <a:gd name="T0" fmla="*/ 27 w 59"/>
                <a:gd name="T1" fmla="*/ 95 h 98"/>
                <a:gd name="T2" fmla="*/ 21 w 59"/>
                <a:gd name="T3" fmla="*/ 3 h 98"/>
                <a:gd name="T4" fmla="*/ 15 w 59"/>
                <a:gd name="T5" fmla="*/ 2 h 98"/>
                <a:gd name="T6" fmla="*/ 2 w 59"/>
                <a:gd name="T7" fmla="*/ 51 h 98"/>
                <a:gd name="T8" fmla="*/ 23 w 59"/>
                <a:gd name="T9" fmla="*/ 95 h 98"/>
                <a:gd name="T10" fmla="*/ 27 w 59"/>
                <a:gd name="T11" fmla="*/ 88 h 98"/>
                <a:gd name="T12" fmla="*/ 10 w 59"/>
                <a:gd name="T13" fmla="*/ 54 h 98"/>
                <a:gd name="T14" fmla="*/ 21 w 59"/>
                <a:gd name="T15" fmla="*/ 7 h 98"/>
                <a:gd name="T16" fmla="*/ 15 w 59"/>
                <a:gd name="T17" fmla="*/ 7 h 98"/>
                <a:gd name="T18" fmla="*/ 23 w 59"/>
                <a:gd name="T19" fmla="*/ 88 h 98"/>
                <a:gd name="T20" fmla="*/ 27 w 59"/>
                <a:gd name="T21" fmla="*/ 9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 h="98">
                  <a:moveTo>
                    <a:pt x="27" y="95"/>
                  </a:moveTo>
                  <a:cubicBezTo>
                    <a:pt x="59" y="80"/>
                    <a:pt x="33" y="24"/>
                    <a:pt x="21" y="3"/>
                  </a:cubicBezTo>
                  <a:cubicBezTo>
                    <a:pt x="20" y="0"/>
                    <a:pt x="17" y="0"/>
                    <a:pt x="15" y="2"/>
                  </a:cubicBezTo>
                  <a:cubicBezTo>
                    <a:pt x="3" y="15"/>
                    <a:pt x="0" y="34"/>
                    <a:pt x="2" y="51"/>
                  </a:cubicBezTo>
                  <a:cubicBezTo>
                    <a:pt x="4" y="65"/>
                    <a:pt x="10" y="87"/>
                    <a:pt x="23" y="95"/>
                  </a:cubicBezTo>
                  <a:cubicBezTo>
                    <a:pt x="27" y="98"/>
                    <a:pt x="31" y="91"/>
                    <a:pt x="27" y="88"/>
                  </a:cubicBezTo>
                  <a:cubicBezTo>
                    <a:pt x="17" y="82"/>
                    <a:pt x="13" y="64"/>
                    <a:pt x="10" y="54"/>
                  </a:cubicBezTo>
                  <a:cubicBezTo>
                    <a:pt x="7" y="38"/>
                    <a:pt x="9" y="19"/>
                    <a:pt x="21" y="7"/>
                  </a:cubicBezTo>
                  <a:cubicBezTo>
                    <a:pt x="19" y="7"/>
                    <a:pt x="17" y="7"/>
                    <a:pt x="15" y="7"/>
                  </a:cubicBezTo>
                  <a:cubicBezTo>
                    <a:pt x="24" y="24"/>
                    <a:pt x="49" y="76"/>
                    <a:pt x="23" y="88"/>
                  </a:cubicBezTo>
                  <a:cubicBezTo>
                    <a:pt x="19" y="91"/>
                    <a:pt x="23" y="97"/>
                    <a:pt x="27" y="9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Freeform 160"/>
            <p:cNvSpPr/>
            <p:nvPr/>
          </p:nvSpPr>
          <p:spPr bwMode="auto">
            <a:xfrm>
              <a:off x="5457826" y="10034588"/>
              <a:ext cx="274637" cy="319088"/>
            </a:xfrm>
            <a:custGeom>
              <a:avLst/>
              <a:gdLst>
                <a:gd name="T0" fmla="*/ 29 w 73"/>
                <a:gd name="T1" fmla="*/ 0 h 85"/>
                <a:gd name="T2" fmla="*/ 67 w 73"/>
                <a:gd name="T3" fmla="*/ 85 h 85"/>
                <a:gd name="T4" fmla="*/ 34 w 73"/>
                <a:gd name="T5" fmla="*/ 4 h 85"/>
                <a:gd name="T6" fmla="*/ 29 w 73"/>
                <a:gd name="T7" fmla="*/ 0 h 85"/>
              </a:gdLst>
              <a:ahLst/>
              <a:cxnLst>
                <a:cxn ang="0">
                  <a:pos x="T0" y="T1"/>
                </a:cxn>
                <a:cxn ang="0">
                  <a:pos x="T2" y="T3"/>
                </a:cxn>
                <a:cxn ang="0">
                  <a:pos x="T4" y="T5"/>
                </a:cxn>
                <a:cxn ang="0">
                  <a:pos x="T6" y="T7"/>
                </a:cxn>
              </a:cxnLst>
              <a:rect l="0" t="0" r="r" b="b"/>
              <a:pathLst>
                <a:path w="73" h="85">
                  <a:moveTo>
                    <a:pt x="29" y="0"/>
                  </a:moveTo>
                  <a:cubicBezTo>
                    <a:pt x="0" y="30"/>
                    <a:pt x="39" y="74"/>
                    <a:pt x="67" y="85"/>
                  </a:cubicBezTo>
                  <a:cubicBezTo>
                    <a:pt x="73" y="60"/>
                    <a:pt x="63" y="13"/>
                    <a:pt x="34" y="4"/>
                  </a:cubicBezTo>
                  <a:lnTo>
                    <a:pt x="29" y="0"/>
                  </a:lnTo>
                  <a:close/>
                </a:path>
              </a:pathLst>
            </a:custGeom>
            <a:solidFill>
              <a:srgbClr val="FF8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161"/>
            <p:cNvSpPr/>
            <p:nvPr/>
          </p:nvSpPr>
          <p:spPr bwMode="auto">
            <a:xfrm>
              <a:off x="5446713" y="10009188"/>
              <a:ext cx="288925" cy="363538"/>
            </a:xfrm>
            <a:custGeom>
              <a:avLst/>
              <a:gdLst>
                <a:gd name="T0" fmla="*/ 29 w 77"/>
                <a:gd name="T1" fmla="*/ 4 h 97"/>
                <a:gd name="T2" fmla="*/ 68 w 77"/>
                <a:gd name="T3" fmla="*/ 96 h 97"/>
                <a:gd name="T4" fmla="*/ 73 w 77"/>
                <a:gd name="T5" fmla="*/ 93 h 97"/>
                <a:gd name="T6" fmla="*/ 68 w 77"/>
                <a:gd name="T7" fmla="*/ 39 h 97"/>
                <a:gd name="T8" fmla="*/ 55 w 77"/>
                <a:gd name="T9" fmla="*/ 17 h 97"/>
                <a:gd name="T10" fmla="*/ 35 w 77"/>
                <a:gd name="T11" fmla="*/ 4 h 97"/>
                <a:gd name="T12" fmla="*/ 29 w 77"/>
                <a:gd name="T13" fmla="*/ 10 h 97"/>
                <a:gd name="T14" fmla="*/ 60 w 77"/>
                <a:gd name="T15" fmla="*/ 38 h 97"/>
                <a:gd name="T16" fmla="*/ 66 w 77"/>
                <a:gd name="T17" fmla="*/ 91 h 97"/>
                <a:gd name="T18" fmla="*/ 72 w 77"/>
                <a:gd name="T19" fmla="*/ 89 h 97"/>
                <a:gd name="T20" fmla="*/ 35 w 77"/>
                <a:gd name="T21" fmla="*/ 10 h 97"/>
                <a:gd name="T22" fmla="*/ 29 w 77"/>
                <a:gd name="T23"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7" h="97">
                  <a:moveTo>
                    <a:pt x="29" y="4"/>
                  </a:moveTo>
                  <a:cubicBezTo>
                    <a:pt x="0" y="38"/>
                    <a:pt x="35" y="81"/>
                    <a:pt x="68" y="96"/>
                  </a:cubicBezTo>
                  <a:cubicBezTo>
                    <a:pt x="70" y="97"/>
                    <a:pt x="73" y="96"/>
                    <a:pt x="73" y="93"/>
                  </a:cubicBezTo>
                  <a:cubicBezTo>
                    <a:pt x="77" y="75"/>
                    <a:pt x="75" y="56"/>
                    <a:pt x="68" y="39"/>
                  </a:cubicBezTo>
                  <a:cubicBezTo>
                    <a:pt x="65" y="31"/>
                    <a:pt x="61" y="24"/>
                    <a:pt x="55" y="17"/>
                  </a:cubicBezTo>
                  <a:cubicBezTo>
                    <a:pt x="49" y="11"/>
                    <a:pt x="41" y="9"/>
                    <a:pt x="35" y="4"/>
                  </a:cubicBezTo>
                  <a:cubicBezTo>
                    <a:pt x="31" y="1"/>
                    <a:pt x="26" y="7"/>
                    <a:pt x="29" y="10"/>
                  </a:cubicBezTo>
                  <a:cubicBezTo>
                    <a:pt x="41" y="19"/>
                    <a:pt x="52" y="23"/>
                    <a:pt x="60" y="38"/>
                  </a:cubicBezTo>
                  <a:cubicBezTo>
                    <a:pt x="68" y="54"/>
                    <a:pt x="70" y="74"/>
                    <a:pt x="66" y="91"/>
                  </a:cubicBezTo>
                  <a:cubicBezTo>
                    <a:pt x="68" y="90"/>
                    <a:pt x="70" y="90"/>
                    <a:pt x="72" y="89"/>
                  </a:cubicBezTo>
                  <a:cubicBezTo>
                    <a:pt x="44" y="76"/>
                    <a:pt x="9" y="39"/>
                    <a:pt x="35" y="10"/>
                  </a:cubicBezTo>
                  <a:cubicBezTo>
                    <a:pt x="38" y="6"/>
                    <a:pt x="33" y="0"/>
                    <a:pt x="29" y="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Freeform 162"/>
            <p:cNvSpPr/>
            <p:nvPr/>
          </p:nvSpPr>
          <p:spPr bwMode="auto">
            <a:xfrm>
              <a:off x="3671888" y="10067926"/>
              <a:ext cx="423862" cy="288925"/>
            </a:xfrm>
            <a:custGeom>
              <a:avLst/>
              <a:gdLst>
                <a:gd name="T0" fmla="*/ 0 w 113"/>
                <a:gd name="T1" fmla="*/ 60 h 77"/>
                <a:gd name="T2" fmla="*/ 113 w 113"/>
                <a:gd name="T3" fmla="*/ 24 h 77"/>
                <a:gd name="T4" fmla="*/ 66 w 113"/>
                <a:gd name="T5" fmla="*/ 69 h 77"/>
                <a:gd name="T6" fmla="*/ 1 w 113"/>
                <a:gd name="T7" fmla="*/ 65 h 77"/>
                <a:gd name="T8" fmla="*/ 0 w 113"/>
                <a:gd name="T9" fmla="*/ 60 h 77"/>
              </a:gdLst>
              <a:ahLst/>
              <a:cxnLst>
                <a:cxn ang="0">
                  <a:pos x="T0" y="T1"/>
                </a:cxn>
                <a:cxn ang="0">
                  <a:pos x="T2" y="T3"/>
                </a:cxn>
                <a:cxn ang="0">
                  <a:pos x="T4" y="T5"/>
                </a:cxn>
                <a:cxn ang="0">
                  <a:pos x="T6" y="T7"/>
                </a:cxn>
                <a:cxn ang="0">
                  <a:pos x="T8" y="T9"/>
                </a:cxn>
              </a:cxnLst>
              <a:rect l="0" t="0" r="r" b="b"/>
              <a:pathLst>
                <a:path w="113" h="77">
                  <a:moveTo>
                    <a:pt x="0" y="60"/>
                  </a:moveTo>
                  <a:cubicBezTo>
                    <a:pt x="31" y="42"/>
                    <a:pt x="74" y="0"/>
                    <a:pt x="113" y="24"/>
                  </a:cubicBezTo>
                  <a:cubicBezTo>
                    <a:pt x="108" y="45"/>
                    <a:pt x="86" y="63"/>
                    <a:pt x="66" y="69"/>
                  </a:cubicBezTo>
                  <a:cubicBezTo>
                    <a:pt x="40" y="77"/>
                    <a:pt x="26" y="63"/>
                    <a:pt x="1" y="65"/>
                  </a:cubicBezTo>
                  <a:lnTo>
                    <a:pt x="0" y="60"/>
                  </a:lnTo>
                  <a:close/>
                </a:path>
              </a:pathLst>
            </a:custGeom>
            <a:solidFill>
              <a:srgbClr val="FF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 name="Freeform 163"/>
            <p:cNvSpPr/>
            <p:nvPr/>
          </p:nvSpPr>
          <p:spPr bwMode="auto">
            <a:xfrm>
              <a:off x="3649663" y="10056813"/>
              <a:ext cx="461962" cy="311150"/>
            </a:xfrm>
            <a:custGeom>
              <a:avLst/>
              <a:gdLst>
                <a:gd name="T0" fmla="*/ 8 w 123"/>
                <a:gd name="T1" fmla="*/ 67 h 83"/>
                <a:gd name="T2" fmla="*/ 49 w 123"/>
                <a:gd name="T3" fmla="*/ 39 h 83"/>
                <a:gd name="T4" fmla="*/ 78 w 123"/>
                <a:gd name="T5" fmla="*/ 26 h 83"/>
                <a:gd name="T6" fmla="*/ 112 w 123"/>
                <a:gd name="T7" fmla="*/ 35 h 83"/>
                <a:gd name="T8" fmla="*/ 55 w 123"/>
                <a:gd name="T9" fmla="*/ 71 h 83"/>
                <a:gd name="T10" fmla="*/ 10 w 123"/>
                <a:gd name="T11" fmla="*/ 62 h 83"/>
                <a:gd name="T12" fmla="*/ 2 w 123"/>
                <a:gd name="T13" fmla="*/ 64 h 83"/>
                <a:gd name="T14" fmla="*/ 4 w 123"/>
                <a:gd name="T15" fmla="*/ 69 h 83"/>
                <a:gd name="T16" fmla="*/ 7 w 123"/>
                <a:gd name="T17" fmla="*/ 72 h 83"/>
                <a:gd name="T18" fmla="*/ 78 w 123"/>
                <a:gd name="T19" fmla="*/ 74 h 83"/>
                <a:gd name="T20" fmla="*/ 123 w 123"/>
                <a:gd name="T21" fmla="*/ 28 h 83"/>
                <a:gd name="T22" fmla="*/ 121 w 123"/>
                <a:gd name="T23" fmla="*/ 24 h 83"/>
                <a:gd name="T24" fmla="*/ 4 w 123"/>
                <a:gd name="T25" fmla="*/ 60 h 83"/>
                <a:gd name="T26" fmla="*/ 8 w 123"/>
                <a:gd name="T27" fmla="*/ 67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3" h="83">
                  <a:moveTo>
                    <a:pt x="8" y="67"/>
                  </a:moveTo>
                  <a:cubicBezTo>
                    <a:pt x="22" y="58"/>
                    <a:pt x="35" y="48"/>
                    <a:pt x="49" y="39"/>
                  </a:cubicBezTo>
                  <a:cubicBezTo>
                    <a:pt x="58" y="34"/>
                    <a:pt x="68" y="29"/>
                    <a:pt x="78" y="26"/>
                  </a:cubicBezTo>
                  <a:cubicBezTo>
                    <a:pt x="83" y="24"/>
                    <a:pt x="119" y="20"/>
                    <a:pt x="112" y="35"/>
                  </a:cubicBezTo>
                  <a:cubicBezTo>
                    <a:pt x="102" y="57"/>
                    <a:pt x="77" y="70"/>
                    <a:pt x="55" y="71"/>
                  </a:cubicBezTo>
                  <a:cubicBezTo>
                    <a:pt x="49" y="71"/>
                    <a:pt x="10" y="65"/>
                    <a:pt x="10" y="62"/>
                  </a:cubicBezTo>
                  <a:cubicBezTo>
                    <a:pt x="9" y="57"/>
                    <a:pt x="1" y="59"/>
                    <a:pt x="2" y="64"/>
                  </a:cubicBezTo>
                  <a:cubicBezTo>
                    <a:pt x="3" y="66"/>
                    <a:pt x="3" y="67"/>
                    <a:pt x="4" y="69"/>
                  </a:cubicBezTo>
                  <a:cubicBezTo>
                    <a:pt x="4" y="70"/>
                    <a:pt x="6" y="72"/>
                    <a:pt x="7" y="72"/>
                  </a:cubicBezTo>
                  <a:cubicBezTo>
                    <a:pt x="33" y="71"/>
                    <a:pt x="53" y="83"/>
                    <a:pt x="78" y="74"/>
                  </a:cubicBezTo>
                  <a:cubicBezTo>
                    <a:pt x="99" y="67"/>
                    <a:pt x="116" y="49"/>
                    <a:pt x="123" y="28"/>
                  </a:cubicBezTo>
                  <a:cubicBezTo>
                    <a:pt x="123" y="26"/>
                    <a:pt x="122" y="24"/>
                    <a:pt x="121" y="24"/>
                  </a:cubicBezTo>
                  <a:cubicBezTo>
                    <a:pt x="78" y="0"/>
                    <a:pt x="39" y="38"/>
                    <a:pt x="4" y="60"/>
                  </a:cubicBezTo>
                  <a:cubicBezTo>
                    <a:pt x="0" y="62"/>
                    <a:pt x="4" y="69"/>
                    <a:pt x="8" y="6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Freeform 164"/>
            <p:cNvSpPr/>
            <p:nvPr/>
          </p:nvSpPr>
          <p:spPr bwMode="auto">
            <a:xfrm>
              <a:off x="3468688" y="9948863"/>
              <a:ext cx="258762" cy="352425"/>
            </a:xfrm>
            <a:custGeom>
              <a:avLst/>
              <a:gdLst>
                <a:gd name="T0" fmla="*/ 44 w 69"/>
                <a:gd name="T1" fmla="*/ 88 h 94"/>
                <a:gd name="T2" fmla="*/ 8 w 69"/>
                <a:gd name="T3" fmla="*/ 0 h 94"/>
                <a:gd name="T4" fmla="*/ 5 w 69"/>
                <a:gd name="T5" fmla="*/ 58 h 94"/>
                <a:gd name="T6" fmla="*/ 48 w 69"/>
                <a:gd name="T7" fmla="*/ 94 h 94"/>
                <a:gd name="T8" fmla="*/ 44 w 69"/>
                <a:gd name="T9" fmla="*/ 88 h 94"/>
              </a:gdLst>
              <a:ahLst/>
              <a:cxnLst>
                <a:cxn ang="0">
                  <a:pos x="T0" y="T1"/>
                </a:cxn>
                <a:cxn ang="0">
                  <a:pos x="T2" y="T3"/>
                </a:cxn>
                <a:cxn ang="0">
                  <a:pos x="T4" y="T5"/>
                </a:cxn>
                <a:cxn ang="0">
                  <a:pos x="T6" y="T7"/>
                </a:cxn>
                <a:cxn ang="0">
                  <a:pos x="T8" y="T9"/>
                </a:cxn>
              </a:cxnLst>
              <a:rect l="0" t="0" r="r" b="b"/>
              <a:pathLst>
                <a:path w="69" h="94">
                  <a:moveTo>
                    <a:pt x="44" y="88"/>
                  </a:moveTo>
                  <a:cubicBezTo>
                    <a:pt x="69" y="60"/>
                    <a:pt x="32" y="13"/>
                    <a:pt x="8" y="0"/>
                  </a:cubicBezTo>
                  <a:cubicBezTo>
                    <a:pt x="4" y="16"/>
                    <a:pt x="0" y="42"/>
                    <a:pt x="5" y="58"/>
                  </a:cubicBezTo>
                  <a:cubicBezTo>
                    <a:pt x="12" y="82"/>
                    <a:pt x="33" y="80"/>
                    <a:pt x="48" y="94"/>
                  </a:cubicBezTo>
                  <a:lnTo>
                    <a:pt x="44" y="88"/>
                  </a:lnTo>
                  <a:close/>
                </a:path>
              </a:pathLst>
            </a:custGeom>
            <a:solidFill>
              <a:srgbClr val="FF8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165"/>
            <p:cNvSpPr/>
            <p:nvPr/>
          </p:nvSpPr>
          <p:spPr bwMode="auto">
            <a:xfrm>
              <a:off x="3449638" y="9929813"/>
              <a:ext cx="293687" cy="390525"/>
            </a:xfrm>
            <a:custGeom>
              <a:avLst/>
              <a:gdLst>
                <a:gd name="T0" fmla="*/ 52 w 78"/>
                <a:gd name="T1" fmla="*/ 96 h 104"/>
                <a:gd name="T2" fmla="*/ 15 w 78"/>
                <a:gd name="T3" fmla="*/ 2 h 104"/>
                <a:gd name="T4" fmla="*/ 9 w 78"/>
                <a:gd name="T5" fmla="*/ 4 h 104"/>
                <a:gd name="T6" fmla="*/ 8 w 78"/>
                <a:gd name="T7" fmla="*/ 69 h 104"/>
                <a:gd name="T8" fmla="*/ 51 w 78"/>
                <a:gd name="T9" fmla="*/ 102 h 104"/>
                <a:gd name="T10" fmla="*/ 57 w 78"/>
                <a:gd name="T11" fmla="*/ 97 h 104"/>
                <a:gd name="T12" fmla="*/ 53 w 78"/>
                <a:gd name="T13" fmla="*/ 91 h 104"/>
                <a:gd name="T14" fmla="*/ 46 w 78"/>
                <a:gd name="T15" fmla="*/ 95 h 104"/>
                <a:gd name="T16" fmla="*/ 50 w 78"/>
                <a:gd name="T17" fmla="*/ 101 h 104"/>
                <a:gd name="T18" fmla="*/ 56 w 78"/>
                <a:gd name="T19" fmla="*/ 96 h 104"/>
                <a:gd name="T20" fmla="*/ 17 w 78"/>
                <a:gd name="T21" fmla="*/ 70 h 104"/>
                <a:gd name="T22" fmla="*/ 16 w 78"/>
                <a:gd name="T23" fmla="*/ 6 h 104"/>
                <a:gd name="T24" fmla="*/ 11 w 78"/>
                <a:gd name="T25" fmla="*/ 8 h 104"/>
                <a:gd name="T26" fmla="*/ 47 w 78"/>
                <a:gd name="T27" fmla="*/ 90 h 104"/>
                <a:gd name="T28" fmla="*/ 52 w 78"/>
                <a:gd name="T29" fmla="*/ 9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8" h="104">
                  <a:moveTo>
                    <a:pt x="52" y="96"/>
                  </a:moveTo>
                  <a:cubicBezTo>
                    <a:pt x="78" y="63"/>
                    <a:pt x="44" y="18"/>
                    <a:pt x="15" y="2"/>
                  </a:cubicBezTo>
                  <a:cubicBezTo>
                    <a:pt x="12" y="0"/>
                    <a:pt x="9" y="1"/>
                    <a:pt x="9" y="4"/>
                  </a:cubicBezTo>
                  <a:cubicBezTo>
                    <a:pt x="4" y="25"/>
                    <a:pt x="0" y="48"/>
                    <a:pt x="8" y="69"/>
                  </a:cubicBezTo>
                  <a:cubicBezTo>
                    <a:pt x="15" y="87"/>
                    <a:pt x="37" y="90"/>
                    <a:pt x="51" y="102"/>
                  </a:cubicBezTo>
                  <a:cubicBezTo>
                    <a:pt x="54" y="104"/>
                    <a:pt x="59" y="101"/>
                    <a:pt x="57" y="97"/>
                  </a:cubicBezTo>
                  <a:cubicBezTo>
                    <a:pt x="55" y="95"/>
                    <a:pt x="54" y="93"/>
                    <a:pt x="53" y="91"/>
                  </a:cubicBezTo>
                  <a:cubicBezTo>
                    <a:pt x="50" y="87"/>
                    <a:pt x="43" y="91"/>
                    <a:pt x="46" y="95"/>
                  </a:cubicBezTo>
                  <a:cubicBezTo>
                    <a:pt x="47" y="97"/>
                    <a:pt x="49" y="99"/>
                    <a:pt x="50" y="101"/>
                  </a:cubicBezTo>
                  <a:cubicBezTo>
                    <a:pt x="52" y="99"/>
                    <a:pt x="54" y="98"/>
                    <a:pt x="56" y="96"/>
                  </a:cubicBezTo>
                  <a:cubicBezTo>
                    <a:pt x="44" y="86"/>
                    <a:pt x="27" y="83"/>
                    <a:pt x="17" y="70"/>
                  </a:cubicBezTo>
                  <a:cubicBezTo>
                    <a:pt x="5" y="54"/>
                    <a:pt x="12" y="24"/>
                    <a:pt x="16" y="6"/>
                  </a:cubicBezTo>
                  <a:cubicBezTo>
                    <a:pt x="14" y="7"/>
                    <a:pt x="13" y="8"/>
                    <a:pt x="11" y="8"/>
                  </a:cubicBezTo>
                  <a:cubicBezTo>
                    <a:pt x="35" y="22"/>
                    <a:pt x="69" y="62"/>
                    <a:pt x="47" y="90"/>
                  </a:cubicBezTo>
                  <a:cubicBezTo>
                    <a:pt x="44" y="94"/>
                    <a:pt x="49" y="99"/>
                    <a:pt x="52" y="9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 name="Freeform 166"/>
            <p:cNvSpPr/>
            <p:nvPr/>
          </p:nvSpPr>
          <p:spPr bwMode="auto">
            <a:xfrm>
              <a:off x="3656013" y="10634663"/>
              <a:ext cx="436562" cy="206375"/>
            </a:xfrm>
            <a:custGeom>
              <a:avLst/>
              <a:gdLst>
                <a:gd name="T0" fmla="*/ 7 w 116"/>
                <a:gd name="T1" fmla="*/ 7 h 55"/>
                <a:gd name="T2" fmla="*/ 70 w 116"/>
                <a:gd name="T3" fmla="*/ 10 h 55"/>
                <a:gd name="T4" fmla="*/ 116 w 116"/>
                <a:gd name="T5" fmla="*/ 54 h 55"/>
                <a:gd name="T6" fmla="*/ 59 w 116"/>
                <a:gd name="T7" fmla="*/ 49 h 55"/>
                <a:gd name="T8" fmla="*/ 0 w 116"/>
                <a:gd name="T9" fmla="*/ 8 h 55"/>
                <a:gd name="T10" fmla="*/ 7 w 116"/>
                <a:gd name="T11" fmla="*/ 7 h 55"/>
              </a:gdLst>
              <a:ahLst/>
              <a:cxnLst>
                <a:cxn ang="0">
                  <a:pos x="T0" y="T1"/>
                </a:cxn>
                <a:cxn ang="0">
                  <a:pos x="T2" y="T3"/>
                </a:cxn>
                <a:cxn ang="0">
                  <a:pos x="T4" y="T5"/>
                </a:cxn>
                <a:cxn ang="0">
                  <a:pos x="T6" y="T7"/>
                </a:cxn>
                <a:cxn ang="0">
                  <a:pos x="T8" y="T9"/>
                </a:cxn>
                <a:cxn ang="0">
                  <a:pos x="T10" y="T11"/>
                </a:cxn>
              </a:cxnLst>
              <a:rect l="0" t="0" r="r" b="b"/>
              <a:pathLst>
                <a:path w="116" h="55">
                  <a:moveTo>
                    <a:pt x="7" y="7"/>
                  </a:moveTo>
                  <a:cubicBezTo>
                    <a:pt x="29" y="5"/>
                    <a:pt x="50" y="0"/>
                    <a:pt x="70" y="10"/>
                  </a:cubicBezTo>
                  <a:cubicBezTo>
                    <a:pt x="88" y="20"/>
                    <a:pt x="104" y="39"/>
                    <a:pt x="116" y="54"/>
                  </a:cubicBezTo>
                  <a:cubicBezTo>
                    <a:pt x="96" y="52"/>
                    <a:pt x="78" y="55"/>
                    <a:pt x="59" y="49"/>
                  </a:cubicBezTo>
                  <a:cubicBezTo>
                    <a:pt x="39" y="41"/>
                    <a:pt x="13" y="25"/>
                    <a:pt x="0" y="8"/>
                  </a:cubicBezTo>
                  <a:lnTo>
                    <a:pt x="7" y="7"/>
                  </a:lnTo>
                  <a:close/>
                </a:path>
              </a:pathLst>
            </a:custGeom>
            <a:solidFill>
              <a:srgbClr val="FF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 name="Freeform 167"/>
            <p:cNvSpPr/>
            <p:nvPr/>
          </p:nvSpPr>
          <p:spPr bwMode="auto">
            <a:xfrm>
              <a:off x="3638551" y="10615613"/>
              <a:ext cx="473075" cy="241300"/>
            </a:xfrm>
            <a:custGeom>
              <a:avLst/>
              <a:gdLst>
                <a:gd name="T0" fmla="*/ 12 w 126"/>
                <a:gd name="T1" fmla="*/ 16 h 64"/>
                <a:gd name="T2" fmla="*/ 73 w 126"/>
                <a:gd name="T3" fmla="*/ 18 h 64"/>
                <a:gd name="T4" fmla="*/ 118 w 126"/>
                <a:gd name="T5" fmla="*/ 62 h 64"/>
                <a:gd name="T6" fmla="*/ 121 w 126"/>
                <a:gd name="T7" fmla="*/ 55 h 64"/>
                <a:gd name="T8" fmla="*/ 55 w 126"/>
                <a:gd name="T9" fmla="*/ 46 h 64"/>
                <a:gd name="T10" fmla="*/ 7 w 126"/>
                <a:gd name="T11" fmla="*/ 10 h 64"/>
                <a:gd name="T12" fmla="*/ 5 w 126"/>
                <a:gd name="T13" fmla="*/ 17 h 64"/>
                <a:gd name="T14" fmla="*/ 12 w 126"/>
                <a:gd name="T15" fmla="*/ 16 h 64"/>
                <a:gd name="T16" fmla="*/ 12 w 126"/>
                <a:gd name="T17" fmla="*/ 9 h 64"/>
                <a:gd name="T18" fmla="*/ 5 w 126"/>
                <a:gd name="T19" fmla="*/ 9 h 64"/>
                <a:gd name="T20" fmla="*/ 2 w 126"/>
                <a:gd name="T21" fmla="*/ 16 h 64"/>
                <a:gd name="T22" fmla="*/ 51 w 126"/>
                <a:gd name="T23" fmla="*/ 52 h 64"/>
                <a:gd name="T24" fmla="*/ 121 w 126"/>
                <a:gd name="T25" fmla="*/ 63 h 64"/>
                <a:gd name="T26" fmla="*/ 124 w 126"/>
                <a:gd name="T27" fmla="*/ 56 h 64"/>
                <a:gd name="T28" fmla="*/ 77 w 126"/>
                <a:gd name="T29" fmla="*/ 12 h 64"/>
                <a:gd name="T30" fmla="*/ 12 w 126"/>
                <a:gd name="T31" fmla="*/ 9 h 64"/>
                <a:gd name="T32" fmla="*/ 12 w 126"/>
                <a:gd name="T33" fmla="*/ 1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6" h="64">
                  <a:moveTo>
                    <a:pt x="12" y="16"/>
                  </a:moveTo>
                  <a:cubicBezTo>
                    <a:pt x="33" y="14"/>
                    <a:pt x="53" y="10"/>
                    <a:pt x="73" y="18"/>
                  </a:cubicBezTo>
                  <a:cubicBezTo>
                    <a:pt x="91" y="26"/>
                    <a:pt x="106" y="47"/>
                    <a:pt x="118" y="62"/>
                  </a:cubicBezTo>
                  <a:cubicBezTo>
                    <a:pt x="119" y="60"/>
                    <a:pt x="120" y="57"/>
                    <a:pt x="121" y="55"/>
                  </a:cubicBezTo>
                  <a:cubicBezTo>
                    <a:pt x="98" y="53"/>
                    <a:pt x="77" y="56"/>
                    <a:pt x="55" y="46"/>
                  </a:cubicBezTo>
                  <a:cubicBezTo>
                    <a:pt x="37" y="37"/>
                    <a:pt x="21" y="25"/>
                    <a:pt x="7" y="10"/>
                  </a:cubicBezTo>
                  <a:cubicBezTo>
                    <a:pt x="6" y="13"/>
                    <a:pt x="6" y="15"/>
                    <a:pt x="5" y="17"/>
                  </a:cubicBezTo>
                  <a:cubicBezTo>
                    <a:pt x="7" y="17"/>
                    <a:pt x="9" y="17"/>
                    <a:pt x="12" y="16"/>
                  </a:cubicBezTo>
                  <a:cubicBezTo>
                    <a:pt x="17" y="16"/>
                    <a:pt x="17" y="8"/>
                    <a:pt x="12" y="9"/>
                  </a:cubicBezTo>
                  <a:cubicBezTo>
                    <a:pt x="9" y="9"/>
                    <a:pt x="7" y="9"/>
                    <a:pt x="5" y="9"/>
                  </a:cubicBezTo>
                  <a:cubicBezTo>
                    <a:pt x="1" y="9"/>
                    <a:pt x="0" y="13"/>
                    <a:pt x="2" y="16"/>
                  </a:cubicBezTo>
                  <a:cubicBezTo>
                    <a:pt x="16" y="31"/>
                    <a:pt x="33" y="43"/>
                    <a:pt x="51" y="52"/>
                  </a:cubicBezTo>
                  <a:cubicBezTo>
                    <a:pt x="74" y="64"/>
                    <a:pt x="97" y="61"/>
                    <a:pt x="121" y="63"/>
                  </a:cubicBezTo>
                  <a:cubicBezTo>
                    <a:pt x="125" y="63"/>
                    <a:pt x="126" y="59"/>
                    <a:pt x="124" y="56"/>
                  </a:cubicBezTo>
                  <a:cubicBezTo>
                    <a:pt x="110" y="40"/>
                    <a:pt x="96" y="23"/>
                    <a:pt x="77" y="12"/>
                  </a:cubicBezTo>
                  <a:cubicBezTo>
                    <a:pt x="58" y="0"/>
                    <a:pt x="32" y="6"/>
                    <a:pt x="12" y="9"/>
                  </a:cubicBezTo>
                  <a:cubicBezTo>
                    <a:pt x="7" y="9"/>
                    <a:pt x="7" y="17"/>
                    <a:pt x="12" y="1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 name="Freeform 168"/>
            <p:cNvSpPr/>
            <p:nvPr/>
          </p:nvSpPr>
          <p:spPr bwMode="auto">
            <a:xfrm>
              <a:off x="3363913" y="10721976"/>
              <a:ext cx="390525" cy="295275"/>
            </a:xfrm>
            <a:custGeom>
              <a:avLst/>
              <a:gdLst>
                <a:gd name="T0" fmla="*/ 8 w 104"/>
                <a:gd name="T1" fmla="*/ 8 h 79"/>
                <a:gd name="T2" fmla="*/ 104 w 104"/>
                <a:gd name="T3" fmla="*/ 71 h 79"/>
                <a:gd name="T4" fmla="*/ 0 w 104"/>
                <a:gd name="T5" fmla="*/ 7 h 79"/>
                <a:gd name="T6" fmla="*/ 8 w 104"/>
                <a:gd name="T7" fmla="*/ 8 h 79"/>
              </a:gdLst>
              <a:ahLst/>
              <a:cxnLst>
                <a:cxn ang="0">
                  <a:pos x="T0" y="T1"/>
                </a:cxn>
                <a:cxn ang="0">
                  <a:pos x="T2" y="T3"/>
                </a:cxn>
                <a:cxn ang="0">
                  <a:pos x="T4" y="T5"/>
                </a:cxn>
                <a:cxn ang="0">
                  <a:pos x="T6" y="T7"/>
                </a:cxn>
              </a:cxnLst>
              <a:rect l="0" t="0" r="r" b="b"/>
              <a:pathLst>
                <a:path w="104" h="79">
                  <a:moveTo>
                    <a:pt x="8" y="8"/>
                  </a:moveTo>
                  <a:cubicBezTo>
                    <a:pt x="57" y="0"/>
                    <a:pt x="80" y="35"/>
                    <a:pt x="104" y="71"/>
                  </a:cubicBezTo>
                  <a:cubicBezTo>
                    <a:pt x="55" y="79"/>
                    <a:pt x="25" y="46"/>
                    <a:pt x="0" y="7"/>
                  </a:cubicBezTo>
                  <a:lnTo>
                    <a:pt x="8" y="8"/>
                  </a:lnTo>
                  <a:close/>
                </a:path>
              </a:pathLst>
            </a:custGeom>
            <a:solidFill>
              <a:srgbClr val="FF8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 name="Freeform 169"/>
            <p:cNvSpPr/>
            <p:nvPr/>
          </p:nvSpPr>
          <p:spPr bwMode="auto">
            <a:xfrm>
              <a:off x="3344863" y="10714038"/>
              <a:ext cx="431800" cy="311150"/>
            </a:xfrm>
            <a:custGeom>
              <a:avLst/>
              <a:gdLst>
                <a:gd name="T0" fmla="*/ 13 w 115"/>
                <a:gd name="T1" fmla="*/ 14 h 83"/>
                <a:gd name="T2" fmla="*/ 106 w 115"/>
                <a:gd name="T3" fmla="*/ 75 h 83"/>
                <a:gd name="T4" fmla="*/ 109 w 115"/>
                <a:gd name="T5" fmla="*/ 69 h 83"/>
                <a:gd name="T6" fmla="*/ 9 w 115"/>
                <a:gd name="T7" fmla="*/ 7 h 83"/>
                <a:gd name="T8" fmla="*/ 5 w 115"/>
                <a:gd name="T9" fmla="*/ 13 h 83"/>
                <a:gd name="T10" fmla="*/ 13 w 115"/>
                <a:gd name="T11" fmla="*/ 14 h 83"/>
                <a:gd name="T12" fmla="*/ 13 w 115"/>
                <a:gd name="T13" fmla="*/ 6 h 83"/>
                <a:gd name="T14" fmla="*/ 5 w 115"/>
                <a:gd name="T15" fmla="*/ 5 h 83"/>
                <a:gd name="T16" fmla="*/ 2 w 115"/>
                <a:gd name="T17" fmla="*/ 11 h 83"/>
                <a:gd name="T18" fmla="*/ 109 w 115"/>
                <a:gd name="T19" fmla="*/ 77 h 83"/>
                <a:gd name="T20" fmla="*/ 113 w 115"/>
                <a:gd name="T21" fmla="*/ 71 h 83"/>
                <a:gd name="T22" fmla="*/ 13 w 115"/>
                <a:gd name="T23" fmla="*/ 6 h 83"/>
                <a:gd name="T24" fmla="*/ 13 w 115"/>
                <a:gd name="T25" fmla="*/ 14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5" h="83">
                  <a:moveTo>
                    <a:pt x="13" y="14"/>
                  </a:moveTo>
                  <a:cubicBezTo>
                    <a:pt x="59" y="8"/>
                    <a:pt x="83" y="41"/>
                    <a:pt x="106" y="75"/>
                  </a:cubicBezTo>
                  <a:cubicBezTo>
                    <a:pt x="107" y="73"/>
                    <a:pt x="108" y="71"/>
                    <a:pt x="109" y="69"/>
                  </a:cubicBezTo>
                  <a:cubicBezTo>
                    <a:pt x="62" y="75"/>
                    <a:pt x="32" y="44"/>
                    <a:pt x="9" y="7"/>
                  </a:cubicBezTo>
                  <a:cubicBezTo>
                    <a:pt x="8" y="9"/>
                    <a:pt x="6" y="11"/>
                    <a:pt x="5" y="13"/>
                  </a:cubicBezTo>
                  <a:cubicBezTo>
                    <a:pt x="8" y="13"/>
                    <a:pt x="10" y="14"/>
                    <a:pt x="13" y="14"/>
                  </a:cubicBezTo>
                  <a:cubicBezTo>
                    <a:pt x="18" y="14"/>
                    <a:pt x="18" y="6"/>
                    <a:pt x="13" y="6"/>
                  </a:cubicBezTo>
                  <a:cubicBezTo>
                    <a:pt x="10" y="6"/>
                    <a:pt x="8" y="6"/>
                    <a:pt x="5" y="5"/>
                  </a:cubicBezTo>
                  <a:cubicBezTo>
                    <a:pt x="2" y="5"/>
                    <a:pt x="0" y="9"/>
                    <a:pt x="2" y="11"/>
                  </a:cubicBezTo>
                  <a:cubicBezTo>
                    <a:pt x="27" y="50"/>
                    <a:pt x="60" y="83"/>
                    <a:pt x="109" y="77"/>
                  </a:cubicBezTo>
                  <a:cubicBezTo>
                    <a:pt x="112" y="76"/>
                    <a:pt x="115" y="73"/>
                    <a:pt x="113" y="71"/>
                  </a:cubicBezTo>
                  <a:cubicBezTo>
                    <a:pt x="88" y="35"/>
                    <a:pt x="61" y="0"/>
                    <a:pt x="13" y="6"/>
                  </a:cubicBezTo>
                  <a:cubicBezTo>
                    <a:pt x="8" y="7"/>
                    <a:pt x="8" y="14"/>
                    <a:pt x="13" y="1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 name="Freeform 199"/>
            <p:cNvSpPr/>
            <p:nvPr/>
          </p:nvSpPr>
          <p:spPr bwMode="auto">
            <a:xfrm>
              <a:off x="5394326" y="9472613"/>
              <a:ext cx="173037" cy="573088"/>
            </a:xfrm>
            <a:custGeom>
              <a:avLst/>
              <a:gdLst>
                <a:gd name="T0" fmla="*/ 21 w 46"/>
                <a:gd name="T1" fmla="*/ 3 h 153"/>
                <a:gd name="T2" fmla="*/ 5 w 46"/>
                <a:gd name="T3" fmla="*/ 67 h 153"/>
                <a:gd name="T4" fmla="*/ 34 w 46"/>
                <a:gd name="T5" fmla="*/ 148 h 153"/>
                <a:gd name="T6" fmla="*/ 43 w 46"/>
                <a:gd name="T7" fmla="*/ 143 h 153"/>
                <a:gd name="T8" fmla="*/ 18 w 46"/>
                <a:gd name="T9" fmla="*/ 83 h 153"/>
                <a:gd name="T10" fmla="*/ 26 w 46"/>
                <a:gd name="T11" fmla="*/ 12 h 153"/>
                <a:gd name="T12" fmla="*/ 21 w 46"/>
                <a:gd name="T13" fmla="*/ 3 h 153"/>
              </a:gdLst>
              <a:ahLst/>
              <a:cxnLst>
                <a:cxn ang="0">
                  <a:pos x="T0" y="T1"/>
                </a:cxn>
                <a:cxn ang="0">
                  <a:pos x="T2" y="T3"/>
                </a:cxn>
                <a:cxn ang="0">
                  <a:pos x="T4" y="T5"/>
                </a:cxn>
                <a:cxn ang="0">
                  <a:pos x="T6" y="T7"/>
                </a:cxn>
                <a:cxn ang="0">
                  <a:pos x="T8" y="T9"/>
                </a:cxn>
                <a:cxn ang="0">
                  <a:pos x="T10" y="T11"/>
                </a:cxn>
                <a:cxn ang="0">
                  <a:pos x="T12" y="T13"/>
                </a:cxn>
              </a:cxnLst>
              <a:rect l="0" t="0" r="r" b="b"/>
              <a:pathLst>
                <a:path w="46" h="153">
                  <a:moveTo>
                    <a:pt x="21" y="3"/>
                  </a:moveTo>
                  <a:cubicBezTo>
                    <a:pt x="0" y="17"/>
                    <a:pt x="2" y="45"/>
                    <a:pt x="5" y="67"/>
                  </a:cubicBezTo>
                  <a:cubicBezTo>
                    <a:pt x="9" y="94"/>
                    <a:pt x="19" y="125"/>
                    <a:pt x="34" y="148"/>
                  </a:cubicBezTo>
                  <a:cubicBezTo>
                    <a:pt x="38" y="153"/>
                    <a:pt x="46" y="148"/>
                    <a:pt x="43" y="143"/>
                  </a:cubicBezTo>
                  <a:cubicBezTo>
                    <a:pt x="31" y="125"/>
                    <a:pt x="24" y="103"/>
                    <a:pt x="18" y="83"/>
                  </a:cubicBezTo>
                  <a:cubicBezTo>
                    <a:pt x="13" y="63"/>
                    <a:pt x="4" y="25"/>
                    <a:pt x="26" y="12"/>
                  </a:cubicBezTo>
                  <a:cubicBezTo>
                    <a:pt x="31" y="8"/>
                    <a:pt x="26" y="0"/>
                    <a:pt x="21" y="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 name="Freeform 200"/>
            <p:cNvSpPr/>
            <p:nvPr/>
          </p:nvSpPr>
          <p:spPr bwMode="auto">
            <a:xfrm>
              <a:off x="5003801" y="9423401"/>
              <a:ext cx="146050" cy="682625"/>
            </a:xfrm>
            <a:custGeom>
              <a:avLst/>
              <a:gdLst>
                <a:gd name="T0" fmla="*/ 29 w 39"/>
                <a:gd name="T1" fmla="*/ 3 h 182"/>
                <a:gd name="T2" fmla="*/ 0 w 39"/>
                <a:gd name="T3" fmla="*/ 83 h 182"/>
                <a:gd name="T4" fmla="*/ 23 w 39"/>
                <a:gd name="T5" fmla="*/ 176 h 182"/>
                <a:gd name="T6" fmla="*/ 31 w 39"/>
                <a:gd name="T7" fmla="*/ 171 h 182"/>
                <a:gd name="T8" fmla="*/ 11 w 39"/>
                <a:gd name="T9" fmla="*/ 92 h 182"/>
                <a:gd name="T10" fmla="*/ 34 w 39"/>
                <a:gd name="T11" fmla="*/ 12 h 182"/>
                <a:gd name="T12" fmla="*/ 29 w 39"/>
                <a:gd name="T13" fmla="*/ 3 h 182"/>
              </a:gdLst>
              <a:ahLst/>
              <a:cxnLst>
                <a:cxn ang="0">
                  <a:pos x="T0" y="T1"/>
                </a:cxn>
                <a:cxn ang="0">
                  <a:pos x="T2" y="T3"/>
                </a:cxn>
                <a:cxn ang="0">
                  <a:pos x="T4" y="T5"/>
                </a:cxn>
                <a:cxn ang="0">
                  <a:pos x="T6" y="T7"/>
                </a:cxn>
                <a:cxn ang="0">
                  <a:pos x="T8" y="T9"/>
                </a:cxn>
                <a:cxn ang="0">
                  <a:pos x="T10" y="T11"/>
                </a:cxn>
                <a:cxn ang="0">
                  <a:pos x="T12" y="T13"/>
                </a:cxn>
              </a:cxnLst>
              <a:rect l="0" t="0" r="r" b="b"/>
              <a:pathLst>
                <a:path w="39" h="182">
                  <a:moveTo>
                    <a:pt x="29" y="3"/>
                  </a:moveTo>
                  <a:cubicBezTo>
                    <a:pt x="3" y="20"/>
                    <a:pt x="0" y="54"/>
                    <a:pt x="0" y="83"/>
                  </a:cubicBezTo>
                  <a:cubicBezTo>
                    <a:pt x="1" y="114"/>
                    <a:pt x="7" y="149"/>
                    <a:pt x="23" y="176"/>
                  </a:cubicBezTo>
                  <a:cubicBezTo>
                    <a:pt x="26" y="182"/>
                    <a:pt x="34" y="177"/>
                    <a:pt x="31" y="171"/>
                  </a:cubicBezTo>
                  <a:cubicBezTo>
                    <a:pt x="18" y="147"/>
                    <a:pt x="13" y="119"/>
                    <a:pt x="11" y="92"/>
                  </a:cubicBezTo>
                  <a:cubicBezTo>
                    <a:pt x="8" y="66"/>
                    <a:pt x="9" y="28"/>
                    <a:pt x="34" y="12"/>
                  </a:cubicBezTo>
                  <a:cubicBezTo>
                    <a:pt x="39" y="8"/>
                    <a:pt x="34" y="0"/>
                    <a:pt x="29" y="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 name="Freeform 258"/>
            <p:cNvSpPr/>
            <p:nvPr/>
          </p:nvSpPr>
          <p:spPr bwMode="auto">
            <a:xfrm>
              <a:off x="5191125" y="9024938"/>
              <a:ext cx="277812" cy="236537"/>
            </a:xfrm>
            <a:custGeom>
              <a:avLst/>
              <a:gdLst>
                <a:gd name="T0" fmla="*/ 9 w 74"/>
                <a:gd name="T1" fmla="*/ 62 h 63"/>
                <a:gd name="T2" fmla="*/ 72 w 74"/>
                <a:gd name="T3" fmla="*/ 8 h 63"/>
                <a:gd name="T4" fmla="*/ 62 w 74"/>
                <a:gd name="T5" fmla="*/ 6 h 63"/>
                <a:gd name="T6" fmla="*/ 6 w 74"/>
                <a:gd name="T7" fmla="*/ 53 h 63"/>
                <a:gd name="T8" fmla="*/ 9 w 74"/>
                <a:gd name="T9" fmla="*/ 62 h 63"/>
              </a:gdLst>
              <a:ahLst/>
              <a:cxnLst>
                <a:cxn ang="0">
                  <a:pos x="T0" y="T1"/>
                </a:cxn>
                <a:cxn ang="0">
                  <a:pos x="T2" y="T3"/>
                </a:cxn>
                <a:cxn ang="0">
                  <a:pos x="T4" y="T5"/>
                </a:cxn>
                <a:cxn ang="0">
                  <a:pos x="T6" y="T7"/>
                </a:cxn>
                <a:cxn ang="0">
                  <a:pos x="T8" y="T9"/>
                </a:cxn>
              </a:cxnLst>
              <a:rect l="0" t="0" r="r" b="b"/>
              <a:pathLst>
                <a:path w="74" h="63">
                  <a:moveTo>
                    <a:pt x="9" y="62"/>
                  </a:moveTo>
                  <a:cubicBezTo>
                    <a:pt x="36" y="58"/>
                    <a:pt x="63" y="34"/>
                    <a:pt x="72" y="8"/>
                  </a:cubicBezTo>
                  <a:cubicBezTo>
                    <a:pt x="74" y="2"/>
                    <a:pt x="64" y="0"/>
                    <a:pt x="62" y="6"/>
                  </a:cubicBezTo>
                  <a:cubicBezTo>
                    <a:pt x="55" y="29"/>
                    <a:pt x="30" y="49"/>
                    <a:pt x="6" y="53"/>
                  </a:cubicBezTo>
                  <a:cubicBezTo>
                    <a:pt x="0" y="53"/>
                    <a:pt x="3" y="63"/>
                    <a:pt x="9" y="6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 name="Freeform 259"/>
            <p:cNvSpPr/>
            <p:nvPr/>
          </p:nvSpPr>
          <p:spPr bwMode="auto">
            <a:xfrm>
              <a:off x="5562600" y="9013825"/>
              <a:ext cx="123825" cy="236537"/>
            </a:xfrm>
            <a:custGeom>
              <a:avLst/>
              <a:gdLst>
                <a:gd name="T0" fmla="*/ 17 w 33"/>
                <a:gd name="T1" fmla="*/ 8 h 63"/>
                <a:gd name="T2" fmla="*/ 4 w 33"/>
                <a:gd name="T3" fmla="*/ 51 h 63"/>
                <a:gd name="T4" fmla="*/ 11 w 33"/>
                <a:gd name="T5" fmla="*/ 58 h 63"/>
                <a:gd name="T6" fmla="*/ 27 w 33"/>
                <a:gd name="T7" fmla="*/ 6 h 63"/>
                <a:gd name="T8" fmla="*/ 17 w 33"/>
                <a:gd name="T9" fmla="*/ 8 h 63"/>
              </a:gdLst>
              <a:ahLst/>
              <a:cxnLst>
                <a:cxn ang="0">
                  <a:pos x="T0" y="T1"/>
                </a:cxn>
                <a:cxn ang="0">
                  <a:pos x="T2" y="T3"/>
                </a:cxn>
                <a:cxn ang="0">
                  <a:pos x="T4" y="T5"/>
                </a:cxn>
                <a:cxn ang="0">
                  <a:pos x="T6" y="T7"/>
                </a:cxn>
                <a:cxn ang="0">
                  <a:pos x="T8" y="T9"/>
                </a:cxn>
              </a:cxnLst>
              <a:rect l="0" t="0" r="r" b="b"/>
              <a:pathLst>
                <a:path w="33" h="63">
                  <a:moveTo>
                    <a:pt x="17" y="8"/>
                  </a:moveTo>
                  <a:cubicBezTo>
                    <a:pt x="22" y="23"/>
                    <a:pt x="15" y="41"/>
                    <a:pt x="4" y="51"/>
                  </a:cubicBezTo>
                  <a:cubicBezTo>
                    <a:pt x="0" y="56"/>
                    <a:pt x="6" y="63"/>
                    <a:pt x="11" y="58"/>
                  </a:cubicBezTo>
                  <a:cubicBezTo>
                    <a:pt x="24" y="45"/>
                    <a:pt x="33" y="24"/>
                    <a:pt x="27" y="6"/>
                  </a:cubicBezTo>
                  <a:cubicBezTo>
                    <a:pt x="25" y="0"/>
                    <a:pt x="15" y="2"/>
                    <a:pt x="17"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 name="Freeform 267"/>
            <p:cNvSpPr/>
            <p:nvPr/>
          </p:nvSpPr>
          <p:spPr bwMode="auto">
            <a:xfrm>
              <a:off x="1495425" y="10834688"/>
              <a:ext cx="1362075" cy="152400"/>
            </a:xfrm>
            <a:custGeom>
              <a:avLst/>
              <a:gdLst>
                <a:gd name="T0" fmla="*/ 359 w 363"/>
                <a:gd name="T1" fmla="*/ 34 h 41"/>
                <a:gd name="T2" fmla="*/ 259 w 363"/>
                <a:gd name="T3" fmla="*/ 10 h 41"/>
                <a:gd name="T4" fmla="*/ 161 w 363"/>
                <a:gd name="T5" fmla="*/ 0 h 41"/>
                <a:gd name="T6" fmla="*/ 4 w 363"/>
                <a:gd name="T7" fmla="*/ 20 h 41"/>
                <a:gd name="T8" fmla="*/ 6 w 363"/>
                <a:gd name="T9" fmla="*/ 26 h 41"/>
                <a:gd name="T10" fmla="*/ 161 w 363"/>
                <a:gd name="T11" fmla="*/ 7 h 41"/>
                <a:gd name="T12" fmla="*/ 272 w 363"/>
                <a:gd name="T13" fmla="*/ 19 h 41"/>
                <a:gd name="T14" fmla="*/ 359 w 363"/>
                <a:gd name="T15" fmla="*/ 41 h 41"/>
                <a:gd name="T16" fmla="*/ 359 w 363"/>
                <a:gd name="T17" fmla="*/ 34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3" h="41">
                  <a:moveTo>
                    <a:pt x="359" y="34"/>
                  </a:moveTo>
                  <a:cubicBezTo>
                    <a:pt x="325" y="32"/>
                    <a:pt x="292" y="17"/>
                    <a:pt x="259" y="10"/>
                  </a:cubicBezTo>
                  <a:cubicBezTo>
                    <a:pt x="227" y="3"/>
                    <a:pt x="194" y="0"/>
                    <a:pt x="161" y="0"/>
                  </a:cubicBezTo>
                  <a:cubicBezTo>
                    <a:pt x="106" y="1"/>
                    <a:pt x="57" y="4"/>
                    <a:pt x="4" y="20"/>
                  </a:cubicBezTo>
                  <a:cubicBezTo>
                    <a:pt x="0" y="21"/>
                    <a:pt x="1" y="27"/>
                    <a:pt x="6" y="26"/>
                  </a:cubicBezTo>
                  <a:cubicBezTo>
                    <a:pt x="58" y="11"/>
                    <a:pt x="107" y="7"/>
                    <a:pt x="161" y="7"/>
                  </a:cubicBezTo>
                  <a:cubicBezTo>
                    <a:pt x="199" y="7"/>
                    <a:pt x="235" y="11"/>
                    <a:pt x="272" y="19"/>
                  </a:cubicBezTo>
                  <a:cubicBezTo>
                    <a:pt x="301" y="26"/>
                    <a:pt x="329" y="39"/>
                    <a:pt x="359" y="41"/>
                  </a:cubicBezTo>
                  <a:cubicBezTo>
                    <a:pt x="363" y="41"/>
                    <a:pt x="363" y="34"/>
                    <a:pt x="359" y="3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 name="Freeform 268"/>
            <p:cNvSpPr/>
            <p:nvPr/>
          </p:nvSpPr>
          <p:spPr bwMode="auto">
            <a:xfrm>
              <a:off x="2849563" y="10879138"/>
              <a:ext cx="428625" cy="214312"/>
            </a:xfrm>
            <a:custGeom>
              <a:avLst/>
              <a:gdLst>
                <a:gd name="T0" fmla="*/ 0 w 114"/>
                <a:gd name="T1" fmla="*/ 25 h 57"/>
                <a:gd name="T2" fmla="*/ 47 w 114"/>
                <a:gd name="T3" fmla="*/ 55 h 57"/>
                <a:gd name="T4" fmla="*/ 97 w 114"/>
                <a:gd name="T5" fmla="*/ 50 h 57"/>
                <a:gd name="T6" fmla="*/ 100 w 114"/>
                <a:gd name="T7" fmla="*/ 30 h 57"/>
                <a:gd name="T8" fmla="*/ 2 w 114"/>
                <a:gd name="T9" fmla="*/ 22 h 57"/>
                <a:gd name="T10" fmla="*/ 0 w 114"/>
                <a:gd name="T11" fmla="*/ 25 h 57"/>
              </a:gdLst>
              <a:ahLst/>
              <a:cxnLst>
                <a:cxn ang="0">
                  <a:pos x="T0" y="T1"/>
                </a:cxn>
                <a:cxn ang="0">
                  <a:pos x="T2" y="T3"/>
                </a:cxn>
                <a:cxn ang="0">
                  <a:pos x="T4" y="T5"/>
                </a:cxn>
                <a:cxn ang="0">
                  <a:pos x="T6" y="T7"/>
                </a:cxn>
                <a:cxn ang="0">
                  <a:pos x="T8" y="T9"/>
                </a:cxn>
                <a:cxn ang="0">
                  <a:pos x="T10" y="T11"/>
                </a:cxn>
              </a:cxnLst>
              <a:rect l="0" t="0" r="r" b="b"/>
              <a:pathLst>
                <a:path w="114" h="57">
                  <a:moveTo>
                    <a:pt x="0" y="25"/>
                  </a:moveTo>
                  <a:cubicBezTo>
                    <a:pt x="6" y="48"/>
                    <a:pt x="22" y="54"/>
                    <a:pt x="47" y="55"/>
                  </a:cubicBezTo>
                  <a:cubicBezTo>
                    <a:pt x="63" y="57"/>
                    <a:pt x="80" y="53"/>
                    <a:pt x="97" y="50"/>
                  </a:cubicBezTo>
                  <a:cubicBezTo>
                    <a:pt x="114" y="45"/>
                    <a:pt x="113" y="43"/>
                    <a:pt x="100" y="30"/>
                  </a:cubicBezTo>
                  <a:cubicBezTo>
                    <a:pt x="72" y="0"/>
                    <a:pt x="35" y="3"/>
                    <a:pt x="2" y="22"/>
                  </a:cubicBezTo>
                  <a:lnTo>
                    <a:pt x="0" y="2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 name="Freeform 269"/>
            <p:cNvSpPr/>
            <p:nvPr/>
          </p:nvSpPr>
          <p:spPr bwMode="auto">
            <a:xfrm>
              <a:off x="2827338" y="10879138"/>
              <a:ext cx="454025" cy="228600"/>
            </a:xfrm>
            <a:custGeom>
              <a:avLst/>
              <a:gdLst>
                <a:gd name="T0" fmla="*/ 2 w 121"/>
                <a:gd name="T1" fmla="*/ 25 h 61"/>
                <a:gd name="T2" fmla="*/ 47 w 121"/>
                <a:gd name="T3" fmla="*/ 58 h 61"/>
                <a:gd name="T4" fmla="*/ 104 w 121"/>
                <a:gd name="T5" fmla="*/ 53 h 61"/>
                <a:gd name="T6" fmla="*/ 119 w 121"/>
                <a:gd name="T7" fmla="*/ 44 h 61"/>
                <a:gd name="T8" fmla="*/ 73 w 121"/>
                <a:gd name="T9" fmla="*/ 6 h 61"/>
                <a:gd name="T10" fmla="*/ 3 w 121"/>
                <a:gd name="T11" fmla="*/ 22 h 61"/>
                <a:gd name="T12" fmla="*/ 8 w 121"/>
                <a:gd name="T13" fmla="*/ 27 h 61"/>
                <a:gd name="T14" fmla="*/ 108 w 121"/>
                <a:gd name="T15" fmla="*/ 36 h 61"/>
                <a:gd name="T16" fmla="*/ 88 w 121"/>
                <a:gd name="T17" fmla="*/ 49 h 61"/>
                <a:gd name="T18" fmla="*/ 53 w 121"/>
                <a:gd name="T19" fmla="*/ 52 h 61"/>
                <a:gd name="T20" fmla="*/ 9 w 121"/>
                <a:gd name="T21" fmla="*/ 24 h 61"/>
                <a:gd name="T22" fmla="*/ 2 w 121"/>
                <a:gd name="T23" fmla="*/ 25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1" h="61">
                  <a:moveTo>
                    <a:pt x="2" y="25"/>
                  </a:moveTo>
                  <a:cubicBezTo>
                    <a:pt x="10" y="48"/>
                    <a:pt x="25" y="56"/>
                    <a:pt x="47" y="58"/>
                  </a:cubicBezTo>
                  <a:cubicBezTo>
                    <a:pt x="66" y="61"/>
                    <a:pt x="85" y="57"/>
                    <a:pt x="104" y="53"/>
                  </a:cubicBezTo>
                  <a:cubicBezTo>
                    <a:pt x="108" y="52"/>
                    <a:pt x="118" y="50"/>
                    <a:pt x="119" y="44"/>
                  </a:cubicBezTo>
                  <a:cubicBezTo>
                    <a:pt x="121" y="26"/>
                    <a:pt x="87" y="10"/>
                    <a:pt x="73" y="6"/>
                  </a:cubicBezTo>
                  <a:cubicBezTo>
                    <a:pt x="52" y="0"/>
                    <a:pt x="20" y="7"/>
                    <a:pt x="3" y="22"/>
                  </a:cubicBezTo>
                  <a:cubicBezTo>
                    <a:pt x="0" y="25"/>
                    <a:pt x="5" y="30"/>
                    <a:pt x="8" y="27"/>
                  </a:cubicBezTo>
                  <a:cubicBezTo>
                    <a:pt x="38" y="0"/>
                    <a:pt x="83" y="10"/>
                    <a:pt x="108" y="36"/>
                  </a:cubicBezTo>
                  <a:cubicBezTo>
                    <a:pt x="117" y="46"/>
                    <a:pt x="91" y="49"/>
                    <a:pt x="88" y="49"/>
                  </a:cubicBezTo>
                  <a:cubicBezTo>
                    <a:pt x="76" y="52"/>
                    <a:pt x="64" y="53"/>
                    <a:pt x="53" y="52"/>
                  </a:cubicBezTo>
                  <a:cubicBezTo>
                    <a:pt x="32" y="51"/>
                    <a:pt x="16" y="45"/>
                    <a:pt x="9" y="24"/>
                  </a:cubicBezTo>
                  <a:cubicBezTo>
                    <a:pt x="8" y="20"/>
                    <a:pt x="1" y="21"/>
                    <a:pt x="2" y="2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 name="Freeform 270"/>
            <p:cNvSpPr/>
            <p:nvPr/>
          </p:nvSpPr>
          <p:spPr bwMode="auto">
            <a:xfrm>
              <a:off x="2493963" y="10728325"/>
              <a:ext cx="393700" cy="214312"/>
            </a:xfrm>
            <a:custGeom>
              <a:avLst/>
              <a:gdLst>
                <a:gd name="T0" fmla="*/ 3 w 105"/>
                <a:gd name="T1" fmla="*/ 39 h 57"/>
                <a:gd name="T2" fmla="*/ 105 w 105"/>
                <a:gd name="T3" fmla="*/ 10 h 57"/>
                <a:gd name="T4" fmla="*/ 39 w 105"/>
                <a:gd name="T5" fmla="*/ 7 h 57"/>
                <a:gd name="T6" fmla="*/ 0 w 105"/>
                <a:gd name="T7" fmla="*/ 39 h 57"/>
                <a:gd name="T8" fmla="*/ 3 w 105"/>
                <a:gd name="T9" fmla="*/ 39 h 57"/>
              </a:gdLst>
              <a:ahLst/>
              <a:cxnLst>
                <a:cxn ang="0">
                  <a:pos x="T0" y="T1"/>
                </a:cxn>
                <a:cxn ang="0">
                  <a:pos x="T2" y="T3"/>
                </a:cxn>
                <a:cxn ang="0">
                  <a:pos x="T4" y="T5"/>
                </a:cxn>
                <a:cxn ang="0">
                  <a:pos x="T6" y="T7"/>
                </a:cxn>
                <a:cxn ang="0">
                  <a:pos x="T8" y="T9"/>
                </a:cxn>
              </a:cxnLst>
              <a:rect l="0" t="0" r="r" b="b"/>
              <a:pathLst>
                <a:path w="105" h="57">
                  <a:moveTo>
                    <a:pt x="3" y="39"/>
                  </a:moveTo>
                  <a:cubicBezTo>
                    <a:pt x="28" y="57"/>
                    <a:pt x="91" y="35"/>
                    <a:pt x="105" y="10"/>
                  </a:cubicBezTo>
                  <a:cubicBezTo>
                    <a:pt x="86" y="0"/>
                    <a:pt x="60" y="1"/>
                    <a:pt x="39" y="7"/>
                  </a:cubicBezTo>
                  <a:cubicBezTo>
                    <a:pt x="19" y="13"/>
                    <a:pt x="15" y="26"/>
                    <a:pt x="0" y="39"/>
                  </a:cubicBezTo>
                  <a:lnTo>
                    <a:pt x="3" y="3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 name="Freeform 271"/>
            <p:cNvSpPr/>
            <p:nvPr/>
          </p:nvSpPr>
          <p:spPr bwMode="auto">
            <a:xfrm>
              <a:off x="2474913" y="10721975"/>
              <a:ext cx="431800" cy="236537"/>
            </a:xfrm>
            <a:custGeom>
              <a:avLst/>
              <a:gdLst>
                <a:gd name="T0" fmla="*/ 6 w 115"/>
                <a:gd name="T1" fmla="*/ 44 h 63"/>
                <a:gd name="T2" fmla="*/ 113 w 115"/>
                <a:gd name="T3" fmla="*/ 13 h 63"/>
                <a:gd name="T4" fmla="*/ 111 w 115"/>
                <a:gd name="T5" fmla="*/ 8 h 63"/>
                <a:gd name="T6" fmla="*/ 49 w 115"/>
                <a:gd name="T7" fmla="*/ 4 h 63"/>
                <a:gd name="T8" fmla="*/ 2 w 115"/>
                <a:gd name="T9" fmla="*/ 39 h 63"/>
                <a:gd name="T10" fmla="*/ 5 w 115"/>
                <a:gd name="T11" fmla="*/ 44 h 63"/>
                <a:gd name="T12" fmla="*/ 8 w 115"/>
                <a:gd name="T13" fmla="*/ 44 h 63"/>
                <a:gd name="T14" fmla="*/ 8 w 115"/>
                <a:gd name="T15" fmla="*/ 38 h 63"/>
                <a:gd name="T16" fmla="*/ 5 w 115"/>
                <a:gd name="T17" fmla="*/ 38 h 63"/>
                <a:gd name="T18" fmla="*/ 7 w 115"/>
                <a:gd name="T19" fmla="*/ 43 h 63"/>
                <a:gd name="T20" fmla="*/ 45 w 115"/>
                <a:gd name="T21" fmla="*/ 12 h 63"/>
                <a:gd name="T22" fmla="*/ 109 w 115"/>
                <a:gd name="T23" fmla="*/ 15 h 63"/>
                <a:gd name="T24" fmla="*/ 107 w 115"/>
                <a:gd name="T25" fmla="*/ 10 h 63"/>
                <a:gd name="T26" fmla="*/ 10 w 115"/>
                <a:gd name="T27" fmla="*/ 38 h 63"/>
                <a:gd name="T28" fmla="*/ 6 w 115"/>
                <a:gd name="T29" fmla="*/ 44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5" h="63">
                  <a:moveTo>
                    <a:pt x="6" y="44"/>
                  </a:moveTo>
                  <a:cubicBezTo>
                    <a:pt x="38" y="63"/>
                    <a:pt x="94" y="43"/>
                    <a:pt x="113" y="13"/>
                  </a:cubicBezTo>
                  <a:cubicBezTo>
                    <a:pt x="115" y="11"/>
                    <a:pt x="113" y="9"/>
                    <a:pt x="111" y="8"/>
                  </a:cubicBezTo>
                  <a:cubicBezTo>
                    <a:pt x="91" y="0"/>
                    <a:pt x="70" y="0"/>
                    <a:pt x="49" y="4"/>
                  </a:cubicBezTo>
                  <a:cubicBezTo>
                    <a:pt x="27" y="8"/>
                    <a:pt x="18" y="25"/>
                    <a:pt x="2" y="39"/>
                  </a:cubicBezTo>
                  <a:cubicBezTo>
                    <a:pt x="0" y="41"/>
                    <a:pt x="2" y="44"/>
                    <a:pt x="5" y="44"/>
                  </a:cubicBezTo>
                  <a:cubicBezTo>
                    <a:pt x="6" y="44"/>
                    <a:pt x="7" y="44"/>
                    <a:pt x="8" y="44"/>
                  </a:cubicBezTo>
                  <a:cubicBezTo>
                    <a:pt x="12" y="44"/>
                    <a:pt x="12" y="37"/>
                    <a:pt x="8" y="38"/>
                  </a:cubicBezTo>
                  <a:cubicBezTo>
                    <a:pt x="7" y="38"/>
                    <a:pt x="6" y="38"/>
                    <a:pt x="5" y="38"/>
                  </a:cubicBezTo>
                  <a:cubicBezTo>
                    <a:pt x="6" y="40"/>
                    <a:pt x="6" y="41"/>
                    <a:pt x="7" y="43"/>
                  </a:cubicBezTo>
                  <a:cubicBezTo>
                    <a:pt x="20" y="32"/>
                    <a:pt x="28" y="18"/>
                    <a:pt x="45" y="12"/>
                  </a:cubicBezTo>
                  <a:cubicBezTo>
                    <a:pt x="66" y="5"/>
                    <a:pt x="90" y="7"/>
                    <a:pt x="109" y="15"/>
                  </a:cubicBezTo>
                  <a:cubicBezTo>
                    <a:pt x="109" y="13"/>
                    <a:pt x="108" y="12"/>
                    <a:pt x="107" y="10"/>
                  </a:cubicBezTo>
                  <a:cubicBezTo>
                    <a:pt x="91" y="36"/>
                    <a:pt x="38" y="55"/>
                    <a:pt x="10" y="38"/>
                  </a:cubicBezTo>
                  <a:cubicBezTo>
                    <a:pt x="6" y="36"/>
                    <a:pt x="3" y="42"/>
                    <a:pt x="6" y="4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 name="Freeform 272"/>
            <p:cNvSpPr/>
            <p:nvPr/>
          </p:nvSpPr>
          <p:spPr bwMode="auto">
            <a:xfrm>
              <a:off x="2316163" y="10871200"/>
              <a:ext cx="214312" cy="409575"/>
            </a:xfrm>
            <a:custGeom>
              <a:avLst/>
              <a:gdLst>
                <a:gd name="T0" fmla="*/ 22 w 57"/>
                <a:gd name="T1" fmla="*/ 3 h 109"/>
                <a:gd name="T2" fmla="*/ 47 w 57"/>
                <a:gd name="T3" fmla="*/ 44 h 109"/>
                <a:gd name="T4" fmla="*/ 38 w 57"/>
                <a:gd name="T5" fmla="*/ 109 h 109"/>
                <a:gd name="T6" fmla="*/ 13 w 57"/>
                <a:gd name="T7" fmla="*/ 79 h 109"/>
                <a:gd name="T8" fmla="*/ 0 w 57"/>
                <a:gd name="T9" fmla="*/ 44 h 109"/>
                <a:gd name="T10" fmla="*/ 22 w 57"/>
                <a:gd name="T11" fmla="*/ 0 h 109"/>
                <a:gd name="T12" fmla="*/ 22 w 57"/>
                <a:gd name="T13" fmla="*/ 3 h 109"/>
              </a:gdLst>
              <a:ahLst/>
              <a:cxnLst>
                <a:cxn ang="0">
                  <a:pos x="T0" y="T1"/>
                </a:cxn>
                <a:cxn ang="0">
                  <a:pos x="T2" y="T3"/>
                </a:cxn>
                <a:cxn ang="0">
                  <a:pos x="T4" y="T5"/>
                </a:cxn>
                <a:cxn ang="0">
                  <a:pos x="T6" y="T7"/>
                </a:cxn>
                <a:cxn ang="0">
                  <a:pos x="T8" y="T9"/>
                </a:cxn>
                <a:cxn ang="0">
                  <a:pos x="T10" y="T11"/>
                </a:cxn>
                <a:cxn ang="0">
                  <a:pos x="T12" y="T13"/>
                </a:cxn>
              </a:cxnLst>
              <a:rect l="0" t="0" r="r" b="b"/>
              <a:pathLst>
                <a:path w="57" h="109">
                  <a:moveTo>
                    <a:pt x="22" y="3"/>
                  </a:moveTo>
                  <a:cubicBezTo>
                    <a:pt x="34" y="6"/>
                    <a:pt x="43" y="33"/>
                    <a:pt x="47" y="44"/>
                  </a:cubicBezTo>
                  <a:cubicBezTo>
                    <a:pt x="57" y="66"/>
                    <a:pt x="49" y="88"/>
                    <a:pt x="38" y="109"/>
                  </a:cubicBezTo>
                  <a:cubicBezTo>
                    <a:pt x="29" y="105"/>
                    <a:pt x="20" y="87"/>
                    <a:pt x="13" y="79"/>
                  </a:cubicBezTo>
                  <a:cubicBezTo>
                    <a:pt x="5" y="69"/>
                    <a:pt x="0" y="57"/>
                    <a:pt x="0" y="44"/>
                  </a:cubicBezTo>
                  <a:cubicBezTo>
                    <a:pt x="0" y="25"/>
                    <a:pt x="16" y="15"/>
                    <a:pt x="22" y="0"/>
                  </a:cubicBezTo>
                  <a:lnTo>
                    <a:pt x="22" y="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4" name="Freeform 273"/>
            <p:cNvSpPr/>
            <p:nvPr/>
          </p:nvSpPr>
          <p:spPr bwMode="auto">
            <a:xfrm>
              <a:off x="2293938" y="10852150"/>
              <a:ext cx="247650" cy="442912"/>
            </a:xfrm>
            <a:custGeom>
              <a:avLst/>
              <a:gdLst>
                <a:gd name="T0" fmla="*/ 27 w 66"/>
                <a:gd name="T1" fmla="*/ 11 h 118"/>
                <a:gd name="T2" fmla="*/ 50 w 66"/>
                <a:gd name="T3" fmla="*/ 49 h 118"/>
                <a:gd name="T4" fmla="*/ 51 w 66"/>
                <a:gd name="T5" fmla="*/ 87 h 118"/>
                <a:gd name="T6" fmla="*/ 36 w 66"/>
                <a:gd name="T7" fmla="*/ 102 h 118"/>
                <a:gd name="T8" fmla="*/ 10 w 66"/>
                <a:gd name="T9" fmla="*/ 49 h 118"/>
                <a:gd name="T10" fmla="*/ 31 w 66"/>
                <a:gd name="T11" fmla="*/ 6 h 118"/>
                <a:gd name="T12" fmla="*/ 24 w 66"/>
                <a:gd name="T13" fmla="*/ 5 h 118"/>
                <a:gd name="T14" fmla="*/ 24 w 66"/>
                <a:gd name="T15" fmla="*/ 8 h 118"/>
                <a:gd name="T16" fmla="*/ 31 w 66"/>
                <a:gd name="T17" fmla="*/ 8 h 118"/>
                <a:gd name="T18" fmla="*/ 31 w 66"/>
                <a:gd name="T19" fmla="*/ 5 h 118"/>
                <a:gd name="T20" fmla="*/ 25 w 66"/>
                <a:gd name="T21" fmla="*/ 3 h 118"/>
                <a:gd name="T22" fmla="*/ 4 w 66"/>
                <a:gd name="T23" fmla="*/ 63 h 118"/>
                <a:gd name="T24" fmla="*/ 43 w 66"/>
                <a:gd name="T25" fmla="*/ 117 h 118"/>
                <a:gd name="T26" fmla="*/ 47 w 66"/>
                <a:gd name="T27" fmla="*/ 116 h 118"/>
                <a:gd name="T28" fmla="*/ 55 w 66"/>
                <a:gd name="T29" fmla="*/ 45 h 118"/>
                <a:gd name="T30" fmla="*/ 29 w 66"/>
                <a:gd name="T31" fmla="*/ 5 h 118"/>
                <a:gd name="T32" fmla="*/ 27 w 66"/>
                <a:gd name="T33" fmla="*/ 1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6" h="118">
                  <a:moveTo>
                    <a:pt x="27" y="11"/>
                  </a:moveTo>
                  <a:cubicBezTo>
                    <a:pt x="40" y="16"/>
                    <a:pt x="45" y="38"/>
                    <a:pt x="50" y="49"/>
                  </a:cubicBezTo>
                  <a:cubicBezTo>
                    <a:pt x="55" y="62"/>
                    <a:pt x="55" y="75"/>
                    <a:pt x="51" y="87"/>
                  </a:cubicBezTo>
                  <a:cubicBezTo>
                    <a:pt x="49" y="96"/>
                    <a:pt x="46" y="114"/>
                    <a:pt x="36" y="102"/>
                  </a:cubicBezTo>
                  <a:cubicBezTo>
                    <a:pt x="23" y="87"/>
                    <a:pt x="11" y="69"/>
                    <a:pt x="10" y="49"/>
                  </a:cubicBezTo>
                  <a:cubicBezTo>
                    <a:pt x="9" y="33"/>
                    <a:pt x="25" y="20"/>
                    <a:pt x="31" y="6"/>
                  </a:cubicBezTo>
                  <a:cubicBezTo>
                    <a:pt x="28" y="6"/>
                    <a:pt x="26" y="5"/>
                    <a:pt x="24" y="5"/>
                  </a:cubicBezTo>
                  <a:cubicBezTo>
                    <a:pt x="24" y="6"/>
                    <a:pt x="24" y="7"/>
                    <a:pt x="24" y="8"/>
                  </a:cubicBezTo>
                  <a:cubicBezTo>
                    <a:pt x="25" y="12"/>
                    <a:pt x="31" y="12"/>
                    <a:pt x="31" y="8"/>
                  </a:cubicBezTo>
                  <a:cubicBezTo>
                    <a:pt x="31" y="7"/>
                    <a:pt x="31" y="6"/>
                    <a:pt x="31" y="5"/>
                  </a:cubicBezTo>
                  <a:cubicBezTo>
                    <a:pt x="31" y="2"/>
                    <a:pt x="26" y="0"/>
                    <a:pt x="25" y="3"/>
                  </a:cubicBezTo>
                  <a:cubicBezTo>
                    <a:pt x="15" y="25"/>
                    <a:pt x="0" y="36"/>
                    <a:pt x="4" y="63"/>
                  </a:cubicBezTo>
                  <a:cubicBezTo>
                    <a:pt x="8" y="81"/>
                    <a:pt x="27" y="107"/>
                    <a:pt x="43" y="117"/>
                  </a:cubicBezTo>
                  <a:cubicBezTo>
                    <a:pt x="44" y="118"/>
                    <a:pt x="46" y="117"/>
                    <a:pt x="47" y="116"/>
                  </a:cubicBezTo>
                  <a:cubicBezTo>
                    <a:pt x="58" y="93"/>
                    <a:pt x="66" y="70"/>
                    <a:pt x="55" y="45"/>
                  </a:cubicBezTo>
                  <a:cubicBezTo>
                    <a:pt x="49" y="31"/>
                    <a:pt x="45" y="11"/>
                    <a:pt x="29" y="5"/>
                  </a:cubicBezTo>
                  <a:cubicBezTo>
                    <a:pt x="25" y="3"/>
                    <a:pt x="23" y="10"/>
                    <a:pt x="27" y="1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5" name="Freeform 274"/>
            <p:cNvSpPr/>
            <p:nvPr/>
          </p:nvSpPr>
          <p:spPr bwMode="auto">
            <a:xfrm>
              <a:off x="2073275" y="10571163"/>
              <a:ext cx="360362" cy="292100"/>
            </a:xfrm>
            <a:custGeom>
              <a:avLst/>
              <a:gdLst>
                <a:gd name="T0" fmla="*/ 2 w 96"/>
                <a:gd name="T1" fmla="*/ 69 h 78"/>
                <a:gd name="T2" fmla="*/ 96 w 96"/>
                <a:gd name="T3" fmla="*/ 6 h 78"/>
                <a:gd name="T4" fmla="*/ 34 w 96"/>
                <a:gd name="T5" fmla="*/ 20 h 78"/>
                <a:gd name="T6" fmla="*/ 12 w 96"/>
                <a:gd name="T7" fmla="*/ 46 h 78"/>
                <a:gd name="T8" fmla="*/ 0 w 96"/>
                <a:gd name="T9" fmla="*/ 70 h 78"/>
                <a:gd name="T10" fmla="*/ 2 w 96"/>
                <a:gd name="T11" fmla="*/ 69 h 78"/>
              </a:gdLst>
              <a:ahLst/>
              <a:cxnLst>
                <a:cxn ang="0">
                  <a:pos x="T0" y="T1"/>
                </a:cxn>
                <a:cxn ang="0">
                  <a:pos x="T2" y="T3"/>
                </a:cxn>
                <a:cxn ang="0">
                  <a:pos x="T4" y="T5"/>
                </a:cxn>
                <a:cxn ang="0">
                  <a:pos x="T6" y="T7"/>
                </a:cxn>
                <a:cxn ang="0">
                  <a:pos x="T8" y="T9"/>
                </a:cxn>
                <a:cxn ang="0">
                  <a:pos x="T10" y="T11"/>
                </a:cxn>
              </a:cxnLst>
              <a:rect l="0" t="0" r="r" b="b"/>
              <a:pathLst>
                <a:path w="96" h="78">
                  <a:moveTo>
                    <a:pt x="2" y="69"/>
                  </a:moveTo>
                  <a:cubicBezTo>
                    <a:pt x="40" y="78"/>
                    <a:pt x="82" y="37"/>
                    <a:pt x="96" y="6"/>
                  </a:cubicBezTo>
                  <a:cubicBezTo>
                    <a:pt x="77" y="0"/>
                    <a:pt x="50" y="8"/>
                    <a:pt x="34" y="20"/>
                  </a:cubicBezTo>
                  <a:cubicBezTo>
                    <a:pt x="26" y="27"/>
                    <a:pt x="17" y="36"/>
                    <a:pt x="12" y="46"/>
                  </a:cubicBezTo>
                  <a:cubicBezTo>
                    <a:pt x="7" y="54"/>
                    <a:pt x="7" y="62"/>
                    <a:pt x="0" y="70"/>
                  </a:cubicBezTo>
                  <a:lnTo>
                    <a:pt x="2" y="6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6" name="Freeform 275"/>
            <p:cNvSpPr/>
            <p:nvPr/>
          </p:nvSpPr>
          <p:spPr bwMode="auto">
            <a:xfrm>
              <a:off x="2054225" y="10560050"/>
              <a:ext cx="393700" cy="311150"/>
            </a:xfrm>
            <a:custGeom>
              <a:avLst/>
              <a:gdLst>
                <a:gd name="T0" fmla="*/ 6 w 105"/>
                <a:gd name="T1" fmla="*/ 75 h 83"/>
                <a:gd name="T2" fmla="*/ 104 w 105"/>
                <a:gd name="T3" fmla="*/ 10 h 83"/>
                <a:gd name="T4" fmla="*/ 102 w 105"/>
                <a:gd name="T5" fmla="*/ 6 h 83"/>
                <a:gd name="T6" fmla="*/ 42 w 105"/>
                <a:gd name="T7" fmla="*/ 17 h 83"/>
                <a:gd name="T8" fmla="*/ 2 w 105"/>
                <a:gd name="T9" fmla="*/ 71 h 83"/>
                <a:gd name="T10" fmla="*/ 6 w 105"/>
                <a:gd name="T11" fmla="*/ 76 h 83"/>
                <a:gd name="T12" fmla="*/ 8 w 105"/>
                <a:gd name="T13" fmla="*/ 75 h 83"/>
                <a:gd name="T14" fmla="*/ 6 w 105"/>
                <a:gd name="T15" fmla="*/ 69 h 83"/>
                <a:gd name="T16" fmla="*/ 4 w 105"/>
                <a:gd name="T17" fmla="*/ 69 h 83"/>
                <a:gd name="T18" fmla="*/ 8 w 105"/>
                <a:gd name="T19" fmla="*/ 74 h 83"/>
                <a:gd name="T20" fmla="*/ 37 w 105"/>
                <a:gd name="T21" fmla="*/ 29 h 83"/>
                <a:gd name="T22" fmla="*/ 100 w 105"/>
                <a:gd name="T23" fmla="*/ 12 h 83"/>
                <a:gd name="T24" fmla="*/ 98 w 105"/>
                <a:gd name="T25" fmla="*/ 7 h 83"/>
                <a:gd name="T26" fmla="*/ 8 w 105"/>
                <a:gd name="T27" fmla="*/ 69 h 83"/>
                <a:gd name="T28" fmla="*/ 6 w 105"/>
                <a:gd name="T29" fmla="*/ 75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5" h="83">
                  <a:moveTo>
                    <a:pt x="6" y="75"/>
                  </a:moveTo>
                  <a:cubicBezTo>
                    <a:pt x="48" y="83"/>
                    <a:pt x="87" y="46"/>
                    <a:pt x="104" y="10"/>
                  </a:cubicBezTo>
                  <a:cubicBezTo>
                    <a:pt x="105" y="9"/>
                    <a:pt x="104" y="6"/>
                    <a:pt x="102" y="6"/>
                  </a:cubicBezTo>
                  <a:cubicBezTo>
                    <a:pt x="81" y="0"/>
                    <a:pt x="60" y="6"/>
                    <a:pt x="42" y="17"/>
                  </a:cubicBezTo>
                  <a:cubicBezTo>
                    <a:pt x="20" y="31"/>
                    <a:pt x="16" y="52"/>
                    <a:pt x="2" y="71"/>
                  </a:cubicBezTo>
                  <a:cubicBezTo>
                    <a:pt x="0" y="73"/>
                    <a:pt x="3" y="77"/>
                    <a:pt x="6" y="76"/>
                  </a:cubicBezTo>
                  <a:cubicBezTo>
                    <a:pt x="7" y="76"/>
                    <a:pt x="7" y="75"/>
                    <a:pt x="8" y="75"/>
                  </a:cubicBezTo>
                  <a:cubicBezTo>
                    <a:pt x="12" y="74"/>
                    <a:pt x="10" y="68"/>
                    <a:pt x="6" y="69"/>
                  </a:cubicBezTo>
                  <a:cubicBezTo>
                    <a:pt x="6" y="69"/>
                    <a:pt x="5" y="69"/>
                    <a:pt x="4" y="69"/>
                  </a:cubicBezTo>
                  <a:cubicBezTo>
                    <a:pt x="5" y="71"/>
                    <a:pt x="7" y="73"/>
                    <a:pt x="8" y="74"/>
                  </a:cubicBezTo>
                  <a:cubicBezTo>
                    <a:pt x="19" y="59"/>
                    <a:pt x="23" y="43"/>
                    <a:pt x="37" y="29"/>
                  </a:cubicBezTo>
                  <a:cubicBezTo>
                    <a:pt x="53" y="14"/>
                    <a:pt x="79" y="7"/>
                    <a:pt x="100" y="12"/>
                  </a:cubicBezTo>
                  <a:cubicBezTo>
                    <a:pt x="99" y="10"/>
                    <a:pt x="99" y="9"/>
                    <a:pt x="98" y="7"/>
                  </a:cubicBezTo>
                  <a:cubicBezTo>
                    <a:pt x="83" y="39"/>
                    <a:pt x="47" y="76"/>
                    <a:pt x="8" y="69"/>
                  </a:cubicBezTo>
                  <a:cubicBezTo>
                    <a:pt x="4" y="68"/>
                    <a:pt x="2" y="74"/>
                    <a:pt x="6" y="7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7" name="Freeform 276"/>
            <p:cNvSpPr/>
            <p:nvPr/>
          </p:nvSpPr>
          <p:spPr bwMode="auto">
            <a:xfrm>
              <a:off x="1900238" y="10863263"/>
              <a:ext cx="195262" cy="307975"/>
            </a:xfrm>
            <a:custGeom>
              <a:avLst/>
              <a:gdLst>
                <a:gd name="T0" fmla="*/ 7 w 52"/>
                <a:gd name="T1" fmla="*/ 0 h 82"/>
                <a:gd name="T2" fmla="*/ 42 w 52"/>
                <a:gd name="T3" fmla="*/ 82 h 82"/>
                <a:gd name="T4" fmla="*/ 3 w 52"/>
                <a:gd name="T5" fmla="*/ 0 h 82"/>
                <a:gd name="T6" fmla="*/ 7 w 52"/>
                <a:gd name="T7" fmla="*/ 0 h 82"/>
              </a:gdLst>
              <a:ahLst/>
              <a:cxnLst>
                <a:cxn ang="0">
                  <a:pos x="T0" y="T1"/>
                </a:cxn>
                <a:cxn ang="0">
                  <a:pos x="T2" y="T3"/>
                </a:cxn>
                <a:cxn ang="0">
                  <a:pos x="T4" y="T5"/>
                </a:cxn>
                <a:cxn ang="0">
                  <a:pos x="T6" y="T7"/>
                </a:cxn>
              </a:cxnLst>
              <a:rect l="0" t="0" r="r" b="b"/>
              <a:pathLst>
                <a:path w="52" h="82">
                  <a:moveTo>
                    <a:pt x="7" y="0"/>
                  </a:moveTo>
                  <a:cubicBezTo>
                    <a:pt x="37" y="5"/>
                    <a:pt x="52" y="57"/>
                    <a:pt x="42" y="82"/>
                  </a:cubicBezTo>
                  <a:cubicBezTo>
                    <a:pt x="11" y="65"/>
                    <a:pt x="0" y="33"/>
                    <a:pt x="3" y="0"/>
                  </a:cubicBezTo>
                  <a:lnTo>
                    <a:pt x="7"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8" name="Freeform 277"/>
            <p:cNvSpPr/>
            <p:nvPr/>
          </p:nvSpPr>
          <p:spPr bwMode="auto">
            <a:xfrm>
              <a:off x="1892300" y="10848975"/>
              <a:ext cx="217487" cy="338137"/>
            </a:xfrm>
            <a:custGeom>
              <a:avLst/>
              <a:gdLst>
                <a:gd name="T0" fmla="*/ 8 w 58"/>
                <a:gd name="T1" fmla="*/ 7 h 90"/>
                <a:gd name="T2" fmla="*/ 40 w 58"/>
                <a:gd name="T3" fmla="*/ 85 h 90"/>
                <a:gd name="T4" fmla="*/ 45 w 58"/>
                <a:gd name="T5" fmla="*/ 83 h 90"/>
                <a:gd name="T6" fmla="*/ 8 w 58"/>
                <a:gd name="T7" fmla="*/ 4 h 90"/>
                <a:gd name="T8" fmla="*/ 5 w 58"/>
                <a:gd name="T9" fmla="*/ 7 h 90"/>
                <a:gd name="T10" fmla="*/ 9 w 58"/>
                <a:gd name="T11" fmla="*/ 7 h 90"/>
                <a:gd name="T12" fmla="*/ 9 w 58"/>
                <a:gd name="T13" fmla="*/ 0 h 90"/>
                <a:gd name="T14" fmla="*/ 5 w 58"/>
                <a:gd name="T15" fmla="*/ 1 h 90"/>
                <a:gd name="T16" fmla="*/ 1 w 58"/>
                <a:gd name="T17" fmla="*/ 4 h 90"/>
                <a:gd name="T18" fmla="*/ 42 w 58"/>
                <a:gd name="T19" fmla="*/ 89 h 90"/>
                <a:gd name="T20" fmla="*/ 47 w 58"/>
                <a:gd name="T21" fmla="*/ 87 h 90"/>
                <a:gd name="T22" fmla="*/ 9 w 58"/>
                <a:gd name="T23" fmla="*/ 1 h 90"/>
                <a:gd name="T24" fmla="*/ 8 w 58"/>
                <a:gd name="T25" fmla="*/ 7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8" h="90">
                  <a:moveTo>
                    <a:pt x="8" y="7"/>
                  </a:moveTo>
                  <a:cubicBezTo>
                    <a:pt x="38" y="14"/>
                    <a:pt x="50" y="59"/>
                    <a:pt x="40" y="85"/>
                  </a:cubicBezTo>
                  <a:cubicBezTo>
                    <a:pt x="42" y="84"/>
                    <a:pt x="44" y="84"/>
                    <a:pt x="45" y="83"/>
                  </a:cubicBezTo>
                  <a:cubicBezTo>
                    <a:pt x="17" y="66"/>
                    <a:pt x="6" y="36"/>
                    <a:pt x="8" y="4"/>
                  </a:cubicBezTo>
                  <a:cubicBezTo>
                    <a:pt x="7" y="5"/>
                    <a:pt x="6" y="6"/>
                    <a:pt x="5" y="7"/>
                  </a:cubicBezTo>
                  <a:cubicBezTo>
                    <a:pt x="6" y="7"/>
                    <a:pt x="7" y="7"/>
                    <a:pt x="9" y="7"/>
                  </a:cubicBezTo>
                  <a:cubicBezTo>
                    <a:pt x="13" y="7"/>
                    <a:pt x="13" y="0"/>
                    <a:pt x="9" y="0"/>
                  </a:cubicBezTo>
                  <a:cubicBezTo>
                    <a:pt x="7" y="1"/>
                    <a:pt x="6" y="1"/>
                    <a:pt x="5" y="1"/>
                  </a:cubicBezTo>
                  <a:cubicBezTo>
                    <a:pt x="3" y="1"/>
                    <a:pt x="2" y="2"/>
                    <a:pt x="1" y="4"/>
                  </a:cubicBezTo>
                  <a:cubicBezTo>
                    <a:pt x="0" y="39"/>
                    <a:pt x="11" y="71"/>
                    <a:pt x="42" y="89"/>
                  </a:cubicBezTo>
                  <a:cubicBezTo>
                    <a:pt x="44" y="90"/>
                    <a:pt x="46" y="89"/>
                    <a:pt x="47" y="87"/>
                  </a:cubicBezTo>
                  <a:cubicBezTo>
                    <a:pt x="58" y="57"/>
                    <a:pt x="43" y="8"/>
                    <a:pt x="9" y="1"/>
                  </a:cubicBezTo>
                  <a:cubicBezTo>
                    <a:pt x="5" y="0"/>
                    <a:pt x="3" y="6"/>
                    <a:pt x="8" y="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 name="图文框 3"/>
          <p:cNvSpPr/>
          <p:nvPr/>
        </p:nvSpPr>
        <p:spPr>
          <a:xfrm>
            <a:off x="0" y="0"/>
            <a:ext cx="12192000" cy="6860934"/>
          </a:xfrm>
          <a:prstGeom prst="frame">
            <a:avLst>
              <a:gd name="adj1" fmla="val 1671"/>
            </a:avLst>
          </a:prstGeom>
          <a:solidFill>
            <a:srgbClr val="FF66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5" name="组合 4"/>
          <p:cNvGrpSpPr/>
          <p:nvPr/>
        </p:nvGrpSpPr>
        <p:grpSpPr>
          <a:xfrm>
            <a:off x="1232827" y="2309038"/>
            <a:ext cx="2920073" cy="498106"/>
            <a:chOff x="4819650" y="12233275"/>
            <a:chExt cx="4597400" cy="784225"/>
          </a:xfrm>
        </p:grpSpPr>
        <p:sp>
          <p:nvSpPr>
            <p:cNvPr id="6" name="Freeform 219"/>
            <p:cNvSpPr/>
            <p:nvPr/>
          </p:nvSpPr>
          <p:spPr bwMode="auto">
            <a:xfrm>
              <a:off x="4819650" y="12750800"/>
              <a:ext cx="3835400" cy="241300"/>
            </a:xfrm>
            <a:custGeom>
              <a:avLst/>
              <a:gdLst>
                <a:gd name="T0" fmla="*/ 10 w 1022"/>
                <a:gd name="T1" fmla="*/ 41 h 64"/>
                <a:gd name="T2" fmla="*/ 238 w 1022"/>
                <a:gd name="T3" fmla="*/ 24 h 64"/>
                <a:gd name="T4" fmla="*/ 447 w 1022"/>
                <a:gd name="T5" fmla="*/ 61 h 64"/>
                <a:gd name="T6" fmla="*/ 574 w 1022"/>
                <a:gd name="T7" fmla="*/ 57 h 64"/>
                <a:gd name="T8" fmla="*/ 724 w 1022"/>
                <a:gd name="T9" fmla="*/ 45 h 64"/>
                <a:gd name="T10" fmla="*/ 1015 w 1022"/>
                <a:gd name="T11" fmla="*/ 32 h 64"/>
                <a:gd name="T12" fmla="*/ 1015 w 1022"/>
                <a:gd name="T13" fmla="*/ 21 h 64"/>
                <a:gd name="T14" fmla="*/ 724 w 1022"/>
                <a:gd name="T15" fmla="*/ 34 h 64"/>
                <a:gd name="T16" fmla="*/ 447 w 1022"/>
                <a:gd name="T17" fmla="*/ 50 h 64"/>
                <a:gd name="T18" fmla="*/ 230 w 1022"/>
                <a:gd name="T19" fmla="*/ 12 h 64"/>
                <a:gd name="T20" fmla="*/ 7 w 1022"/>
                <a:gd name="T21" fmla="*/ 30 h 64"/>
                <a:gd name="T22" fmla="*/ 10 w 1022"/>
                <a:gd name="T23" fmla="*/ 4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22" h="64">
                  <a:moveTo>
                    <a:pt x="10" y="41"/>
                  </a:moveTo>
                  <a:cubicBezTo>
                    <a:pt x="85" y="15"/>
                    <a:pt x="161" y="11"/>
                    <a:pt x="238" y="24"/>
                  </a:cubicBezTo>
                  <a:cubicBezTo>
                    <a:pt x="308" y="36"/>
                    <a:pt x="376" y="55"/>
                    <a:pt x="447" y="61"/>
                  </a:cubicBezTo>
                  <a:cubicBezTo>
                    <a:pt x="490" y="64"/>
                    <a:pt x="532" y="60"/>
                    <a:pt x="574" y="57"/>
                  </a:cubicBezTo>
                  <a:cubicBezTo>
                    <a:pt x="624" y="53"/>
                    <a:pt x="674" y="49"/>
                    <a:pt x="724" y="45"/>
                  </a:cubicBezTo>
                  <a:cubicBezTo>
                    <a:pt x="821" y="38"/>
                    <a:pt x="918" y="32"/>
                    <a:pt x="1015" y="32"/>
                  </a:cubicBezTo>
                  <a:cubicBezTo>
                    <a:pt x="1022" y="32"/>
                    <a:pt x="1022" y="21"/>
                    <a:pt x="1015" y="21"/>
                  </a:cubicBezTo>
                  <a:cubicBezTo>
                    <a:pt x="918" y="21"/>
                    <a:pt x="821" y="27"/>
                    <a:pt x="724" y="34"/>
                  </a:cubicBezTo>
                  <a:cubicBezTo>
                    <a:pt x="632" y="41"/>
                    <a:pt x="539" y="55"/>
                    <a:pt x="447" y="50"/>
                  </a:cubicBezTo>
                  <a:cubicBezTo>
                    <a:pt x="374" y="45"/>
                    <a:pt x="303" y="23"/>
                    <a:pt x="230" y="12"/>
                  </a:cubicBezTo>
                  <a:cubicBezTo>
                    <a:pt x="154" y="0"/>
                    <a:pt x="80" y="5"/>
                    <a:pt x="7" y="30"/>
                  </a:cubicBezTo>
                  <a:cubicBezTo>
                    <a:pt x="0" y="33"/>
                    <a:pt x="3" y="44"/>
                    <a:pt x="10" y="4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 name="Freeform 220"/>
            <p:cNvSpPr>
              <a:spLocks noEditPoints="1"/>
            </p:cNvSpPr>
            <p:nvPr/>
          </p:nvSpPr>
          <p:spPr bwMode="auto">
            <a:xfrm>
              <a:off x="8321675" y="12233275"/>
              <a:ext cx="1095375" cy="784225"/>
            </a:xfrm>
            <a:custGeom>
              <a:avLst/>
              <a:gdLst>
                <a:gd name="T0" fmla="*/ 141 w 292"/>
                <a:gd name="T1" fmla="*/ 23 h 209"/>
                <a:gd name="T2" fmla="*/ 179 w 292"/>
                <a:gd name="T3" fmla="*/ 48 h 209"/>
                <a:gd name="T4" fmla="*/ 248 w 292"/>
                <a:gd name="T5" fmla="*/ 36 h 209"/>
                <a:gd name="T6" fmla="*/ 289 w 292"/>
                <a:gd name="T7" fmla="*/ 45 h 209"/>
                <a:gd name="T8" fmla="*/ 270 w 292"/>
                <a:gd name="T9" fmla="*/ 71 h 209"/>
                <a:gd name="T10" fmla="*/ 222 w 292"/>
                <a:gd name="T11" fmla="*/ 121 h 209"/>
                <a:gd name="T12" fmla="*/ 174 w 292"/>
                <a:gd name="T13" fmla="*/ 147 h 209"/>
                <a:gd name="T14" fmla="*/ 147 w 292"/>
                <a:gd name="T15" fmla="*/ 194 h 209"/>
                <a:gd name="T16" fmla="*/ 115 w 292"/>
                <a:gd name="T17" fmla="*/ 199 h 209"/>
                <a:gd name="T18" fmla="*/ 70 w 292"/>
                <a:gd name="T19" fmla="*/ 168 h 209"/>
                <a:gd name="T20" fmla="*/ 4 w 292"/>
                <a:gd name="T21" fmla="*/ 200 h 209"/>
                <a:gd name="T22" fmla="*/ 45 w 292"/>
                <a:gd name="T23" fmla="*/ 126 h 209"/>
                <a:gd name="T24" fmla="*/ 84 w 292"/>
                <a:gd name="T25" fmla="*/ 74 h 209"/>
                <a:gd name="T26" fmla="*/ 104 w 292"/>
                <a:gd name="T27" fmla="*/ 5 h 209"/>
                <a:gd name="T28" fmla="*/ 126 w 292"/>
                <a:gd name="T29" fmla="*/ 50 h 209"/>
                <a:gd name="T30" fmla="*/ 148 w 292"/>
                <a:gd name="T31" fmla="*/ 117 h 209"/>
                <a:gd name="T32" fmla="*/ 215 w 292"/>
                <a:gd name="T33" fmla="*/ 119 h 209"/>
                <a:gd name="T34" fmla="*/ 217 w 292"/>
                <a:gd name="T35" fmla="*/ 85 h 209"/>
                <a:gd name="T36" fmla="*/ 160 w 292"/>
                <a:gd name="T37" fmla="*/ 102 h 209"/>
                <a:gd name="T38" fmla="*/ 140 w 292"/>
                <a:gd name="T39" fmla="*/ 111 h 209"/>
                <a:gd name="T40" fmla="*/ 153 w 292"/>
                <a:gd name="T41" fmla="*/ 156 h 209"/>
                <a:gd name="T42" fmla="*/ 133 w 292"/>
                <a:gd name="T43" fmla="*/ 137 h 209"/>
                <a:gd name="T44" fmla="*/ 129 w 292"/>
                <a:gd name="T45" fmla="*/ 158 h 209"/>
                <a:gd name="T46" fmla="*/ 175 w 292"/>
                <a:gd name="T47" fmla="*/ 167 h 209"/>
                <a:gd name="T48" fmla="*/ 99 w 292"/>
                <a:gd name="T49" fmla="*/ 96 h 209"/>
                <a:gd name="T50" fmla="*/ 31 w 292"/>
                <a:gd name="T51" fmla="*/ 87 h 209"/>
                <a:gd name="T52" fmla="*/ 94 w 292"/>
                <a:gd name="T53" fmla="*/ 109 h 209"/>
                <a:gd name="T54" fmla="*/ 78 w 292"/>
                <a:gd name="T55" fmla="*/ 104 h 209"/>
                <a:gd name="T56" fmla="*/ 72 w 292"/>
                <a:gd name="T57" fmla="*/ 98 h 209"/>
                <a:gd name="T58" fmla="*/ 104 w 292"/>
                <a:gd name="T59" fmla="*/ 198 h 209"/>
                <a:gd name="T60" fmla="*/ 116 w 292"/>
                <a:gd name="T61" fmla="*/ 129 h 209"/>
                <a:gd name="T62" fmla="*/ 107 w 292"/>
                <a:gd name="T63" fmla="*/ 152 h 209"/>
                <a:gd name="T64" fmla="*/ 100 w 292"/>
                <a:gd name="T65" fmla="*/ 161 h 209"/>
                <a:gd name="T66" fmla="*/ 103 w 292"/>
                <a:gd name="T67" fmla="*/ 116 h 209"/>
                <a:gd name="T68" fmla="*/ 83 w 292"/>
                <a:gd name="T69" fmla="*/ 178 h 209"/>
                <a:gd name="T70" fmla="*/ 104 w 292"/>
                <a:gd name="T71" fmla="*/ 52 h 209"/>
                <a:gd name="T72" fmla="*/ 117 w 292"/>
                <a:gd name="T73" fmla="*/ 81 h 209"/>
                <a:gd name="T74" fmla="*/ 82 w 292"/>
                <a:gd name="T75" fmla="*/ 27 h 209"/>
                <a:gd name="T76" fmla="*/ 104 w 292"/>
                <a:gd name="T77" fmla="*/ 52 h 209"/>
                <a:gd name="T78" fmla="*/ 157 w 292"/>
                <a:gd name="T79" fmla="*/ 27 h 209"/>
                <a:gd name="T80" fmla="*/ 125 w 292"/>
                <a:gd name="T81" fmla="*/ 85 h 209"/>
                <a:gd name="T82" fmla="*/ 149 w 292"/>
                <a:gd name="T83" fmla="*/ 61 h 209"/>
                <a:gd name="T84" fmla="*/ 138 w 292"/>
                <a:gd name="T85" fmla="*/ 97 h 209"/>
                <a:gd name="T86" fmla="*/ 238 w 292"/>
                <a:gd name="T87" fmla="*/ 42 h 209"/>
                <a:gd name="T88" fmla="*/ 194 w 292"/>
                <a:gd name="T89" fmla="*/ 57 h 209"/>
                <a:gd name="T90" fmla="*/ 20 w 292"/>
                <a:gd name="T91" fmla="*/ 189 h 209"/>
                <a:gd name="T92" fmla="*/ 63 w 292"/>
                <a:gd name="T93" fmla="*/ 133 h 209"/>
                <a:gd name="T94" fmla="*/ 27 w 292"/>
                <a:gd name="T95" fmla="*/ 159 h 209"/>
                <a:gd name="T96" fmla="*/ 258 w 292"/>
                <a:gd name="T97" fmla="*/ 63 h 209"/>
                <a:gd name="T98" fmla="*/ 181 w 292"/>
                <a:gd name="T99" fmla="*/ 70 h 209"/>
                <a:gd name="T100" fmla="*/ 239 w 292"/>
                <a:gd name="T101" fmla="*/ 76 h 209"/>
                <a:gd name="T102" fmla="*/ 76 w 292"/>
                <a:gd name="T103" fmla="*/ 133 h 209"/>
                <a:gd name="T104" fmla="*/ 57 w 292"/>
                <a:gd name="T105" fmla="*/ 151 h 209"/>
                <a:gd name="T106" fmla="*/ 58 w 292"/>
                <a:gd name="T107" fmla="*/ 171 h 209"/>
                <a:gd name="T108" fmla="*/ 132 w 292"/>
                <a:gd name="T109" fmla="*/ 101 h 209"/>
                <a:gd name="T110" fmla="*/ 113 w 292"/>
                <a:gd name="T111" fmla="*/ 102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92" h="209">
                  <a:moveTo>
                    <a:pt x="126" y="50"/>
                  </a:moveTo>
                  <a:cubicBezTo>
                    <a:pt x="128" y="45"/>
                    <a:pt x="130" y="41"/>
                    <a:pt x="131" y="38"/>
                  </a:cubicBezTo>
                  <a:cubicBezTo>
                    <a:pt x="133" y="32"/>
                    <a:pt x="137" y="27"/>
                    <a:pt x="141" y="23"/>
                  </a:cubicBezTo>
                  <a:cubicBezTo>
                    <a:pt x="146" y="19"/>
                    <a:pt x="154" y="16"/>
                    <a:pt x="162" y="21"/>
                  </a:cubicBezTo>
                  <a:cubicBezTo>
                    <a:pt x="171" y="27"/>
                    <a:pt x="177" y="34"/>
                    <a:pt x="178" y="45"/>
                  </a:cubicBezTo>
                  <a:cubicBezTo>
                    <a:pt x="178" y="46"/>
                    <a:pt x="179" y="47"/>
                    <a:pt x="179" y="48"/>
                  </a:cubicBezTo>
                  <a:cubicBezTo>
                    <a:pt x="179" y="49"/>
                    <a:pt x="180" y="49"/>
                    <a:pt x="180" y="50"/>
                  </a:cubicBezTo>
                  <a:cubicBezTo>
                    <a:pt x="182" y="49"/>
                    <a:pt x="184" y="48"/>
                    <a:pt x="185" y="46"/>
                  </a:cubicBezTo>
                  <a:cubicBezTo>
                    <a:pt x="205" y="32"/>
                    <a:pt x="226" y="30"/>
                    <a:pt x="248" y="36"/>
                  </a:cubicBezTo>
                  <a:cubicBezTo>
                    <a:pt x="255" y="38"/>
                    <a:pt x="260" y="41"/>
                    <a:pt x="267" y="42"/>
                  </a:cubicBezTo>
                  <a:cubicBezTo>
                    <a:pt x="271" y="43"/>
                    <a:pt x="275" y="43"/>
                    <a:pt x="279" y="44"/>
                  </a:cubicBezTo>
                  <a:cubicBezTo>
                    <a:pt x="282" y="44"/>
                    <a:pt x="286" y="45"/>
                    <a:pt x="289" y="45"/>
                  </a:cubicBezTo>
                  <a:cubicBezTo>
                    <a:pt x="291" y="46"/>
                    <a:pt x="292" y="49"/>
                    <a:pt x="291" y="50"/>
                  </a:cubicBezTo>
                  <a:cubicBezTo>
                    <a:pt x="291" y="51"/>
                    <a:pt x="290" y="52"/>
                    <a:pt x="290" y="53"/>
                  </a:cubicBezTo>
                  <a:cubicBezTo>
                    <a:pt x="283" y="59"/>
                    <a:pt x="277" y="65"/>
                    <a:pt x="270" y="71"/>
                  </a:cubicBezTo>
                  <a:cubicBezTo>
                    <a:pt x="261" y="79"/>
                    <a:pt x="250" y="82"/>
                    <a:pt x="239" y="83"/>
                  </a:cubicBezTo>
                  <a:cubicBezTo>
                    <a:pt x="236" y="84"/>
                    <a:pt x="233" y="84"/>
                    <a:pt x="230" y="84"/>
                  </a:cubicBezTo>
                  <a:cubicBezTo>
                    <a:pt x="237" y="96"/>
                    <a:pt x="229" y="115"/>
                    <a:pt x="222" y="121"/>
                  </a:cubicBezTo>
                  <a:cubicBezTo>
                    <a:pt x="213" y="129"/>
                    <a:pt x="203" y="137"/>
                    <a:pt x="189" y="137"/>
                  </a:cubicBezTo>
                  <a:cubicBezTo>
                    <a:pt x="183" y="137"/>
                    <a:pt x="176" y="137"/>
                    <a:pt x="169" y="138"/>
                  </a:cubicBezTo>
                  <a:cubicBezTo>
                    <a:pt x="171" y="142"/>
                    <a:pt x="172" y="144"/>
                    <a:pt x="174" y="147"/>
                  </a:cubicBezTo>
                  <a:cubicBezTo>
                    <a:pt x="176" y="153"/>
                    <a:pt x="179" y="158"/>
                    <a:pt x="180" y="164"/>
                  </a:cubicBezTo>
                  <a:cubicBezTo>
                    <a:pt x="183" y="173"/>
                    <a:pt x="183" y="181"/>
                    <a:pt x="175" y="189"/>
                  </a:cubicBezTo>
                  <a:cubicBezTo>
                    <a:pt x="167" y="196"/>
                    <a:pt x="158" y="199"/>
                    <a:pt x="147" y="194"/>
                  </a:cubicBezTo>
                  <a:cubicBezTo>
                    <a:pt x="142" y="191"/>
                    <a:pt x="138" y="187"/>
                    <a:pt x="133" y="184"/>
                  </a:cubicBezTo>
                  <a:cubicBezTo>
                    <a:pt x="131" y="182"/>
                    <a:pt x="129" y="180"/>
                    <a:pt x="127" y="178"/>
                  </a:cubicBezTo>
                  <a:cubicBezTo>
                    <a:pt x="125" y="187"/>
                    <a:pt x="121" y="194"/>
                    <a:pt x="115" y="199"/>
                  </a:cubicBezTo>
                  <a:cubicBezTo>
                    <a:pt x="109" y="205"/>
                    <a:pt x="102" y="207"/>
                    <a:pt x="94" y="203"/>
                  </a:cubicBezTo>
                  <a:cubicBezTo>
                    <a:pt x="89" y="200"/>
                    <a:pt x="84" y="196"/>
                    <a:pt x="81" y="190"/>
                  </a:cubicBezTo>
                  <a:cubicBezTo>
                    <a:pt x="78" y="183"/>
                    <a:pt x="74" y="176"/>
                    <a:pt x="70" y="168"/>
                  </a:cubicBezTo>
                  <a:cubicBezTo>
                    <a:pt x="57" y="185"/>
                    <a:pt x="41" y="199"/>
                    <a:pt x="20" y="205"/>
                  </a:cubicBezTo>
                  <a:cubicBezTo>
                    <a:pt x="14" y="206"/>
                    <a:pt x="8" y="209"/>
                    <a:pt x="0" y="207"/>
                  </a:cubicBezTo>
                  <a:cubicBezTo>
                    <a:pt x="2" y="204"/>
                    <a:pt x="3" y="202"/>
                    <a:pt x="4" y="200"/>
                  </a:cubicBezTo>
                  <a:cubicBezTo>
                    <a:pt x="11" y="192"/>
                    <a:pt x="15" y="182"/>
                    <a:pt x="16" y="171"/>
                  </a:cubicBezTo>
                  <a:cubicBezTo>
                    <a:pt x="17" y="156"/>
                    <a:pt x="24" y="144"/>
                    <a:pt x="35" y="135"/>
                  </a:cubicBezTo>
                  <a:cubicBezTo>
                    <a:pt x="39" y="132"/>
                    <a:pt x="42" y="129"/>
                    <a:pt x="45" y="126"/>
                  </a:cubicBezTo>
                  <a:cubicBezTo>
                    <a:pt x="40" y="123"/>
                    <a:pt x="35" y="120"/>
                    <a:pt x="31" y="117"/>
                  </a:cubicBezTo>
                  <a:cubicBezTo>
                    <a:pt x="19" y="108"/>
                    <a:pt x="7" y="86"/>
                    <a:pt x="37" y="69"/>
                  </a:cubicBezTo>
                  <a:cubicBezTo>
                    <a:pt x="52" y="60"/>
                    <a:pt x="76" y="70"/>
                    <a:pt x="84" y="74"/>
                  </a:cubicBezTo>
                  <a:cubicBezTo>
                    <a:pt x="84" y="65"/>
                    <a:pt x="82" y="58"/>
                    <a:pt x="79" y="51"/>
                  </a:cubicBezTo>
                  <a:cubicBezTo>
                    <a:pt x="75" y="41"/>
                    <a:pt x="75" y="30"/>
                    <a:pt x="76" y="20"/>
                  </a:cubicBezTo>
                  <a:cubicBezTo>
                    <a:pt x="78" y="4"/>
                    <a:pt x="94" y="0"/>
                    <a:pt x="104" y="5"/>
                  </a:cubicBezTo>
                  <a:cubicBezTo>
                    <a:pt x="112" y="9"/>
                    <a:pt x="118" y="15"/>
                    <a:pt x="120" y="24"/>
                  </a:cubicBezTo>
                  <a:cubicBezTo>
                    <a:pt x="122" y="30"/>
                    <a:pt x="123" y="36"/>
                    <a:pt x="124" y="42"/>
                  </a:cubicBezTo>
                  <a:cubicBezTo>
                    <a:pt x="124" y="44"/>
                    <a:pt x="125" y="46"/>
                    <a:pt x="126" y="50"/>
                  </a:cubicBezTo>
                  <a:close/>
                  <a:moveTo>
                    <a:pt x="142" y="120"/>
                  </a:moveTo>
                  <a:cubicBezTo>
                    <a:pt x="142" y="119"/>
                    <a:pt x="142" y="118"/>
                    <a:pt x="142" y="117"/>
                  </a:cubicBezTo>
                  <a:cubicBezTo>
                    <a:pt x="144" y="117"/>
                    <a:pt x="147" y="116"/>
                    <a:pt x="148" y="117"/>
                  </a:cubicBezTo>
                  <a:cubicBezTo>
                    <a:pt x="151" y="118"/>
                    <a:pt x="154" y="121"/>
                    <a:pt x="156" y="123"/>
                  </a:cubicBezTo>
                  <a:cubicBezTo>
                    <a:pt x="162" y="127"/>
                    <a:pt x="168" y="129"/>
                    <a:pt x="175" y="130"/>
                  </a:cubicBezTo>
                  <a:cubicBezTo>
                    <a:pt x="190" y="131"/>
                    <a:pt x="203" y="128"/>
                    <a:pt x="215" y="119"/>
                  </a:cubicBezTo>
                  <a:cubicBezTo>
                    <a:pt x="220" y="115"/>
                    <a:pt x="223" y="110"/>
                    <a:pt x="224" y="104"/>
                  </a:cubicBezTo>
                  <a:cubicBezTo>
                    <a:pt x="224" y="98"/>
                    <a:pt x="225" y="92"/>
                    <a:pt x="219" y="88"/>
                  </a:cubicBezTo>
                  <a:cubicBezTo>
                    <a:pt x="218" y="87"/>
                    <a:pt x="217" y="86"/>
                    <a:pt x="217" y="85"/>
                  </a:cubicBezTo>
                  <a:cubicBezTo>
                    <a:pt x="218" y="78"/>
                    <a:pt x="212" y="76"/>
                    <a:pt x="207" y="75"/>
                  </a:cubicBezTo>
                  <a:cubicBezTo>
                    <a:pt x="182" y="73"/>
                    <a:pt x="160" y="80"/>
                    <a:pt x="143" y="102"/>
                  </a:cubicBezTo>
                  <a:cubicBezTo>
                    <a:pt x="149" y="104"/>
                    <a:pt x="154" y="103"/>
                    <a:pt x="160" y="102"/>
                  </a:cubicBezTo>
                  <a:cubicBezTo>
                    <a:pt x="164" y="101"/>
                    <a:pt x="169" y="100"/>
                    <a:pt x="173" y="99"/>
                  </a:cubicBezTo>
                  <a:cubicBezTo>
                    <a:pt x="176" y="99"/>
                    <a:pt x="179" y="100"/>
                    <a:pt x="180" y="105"/>
                  </a:cubicBezTo>
                  <a:cubicBezTo>
                    <a:pt x="167" y="109"/>
                    <a:pt x="153" y="111"/>
                    <a:pt x="140" y="111"/>
                  </a:cubicBezTo>
                  <a:cubicBezTo>
                    <a:pt x="137" y="115"/>
                    <a:pt x="134" y="119"/>
                    <a:pt x="132" y="122"/>
                  </a:cubicBezTo>
                  <a:cubicBezTo>
                    <a:pt x="140" y="132"/>
                    <a:pt x="144" y="145"/>
                    <a:pt x="153" y="154"/>
                  </a:cubicBezTo>
                  <a:cubicBezTo>
                    <a:pt x="153" y="154"/>
                    <a:pt x="153" y="155"/>
                    <a:pt x="153" y="156"/>
                  </a:cubicBezTo>
                  <a:cubicBezTo>
                    <a:pt x="153" y="157"/>
                    <a:pt x="151" y="159"/>
                    <a:pt x="150" y="159"/>
                  </a:cubicBezTo>
                  <a:cubicBezTo>
                    <a:pt x="149" y="158"/>
                    <a:pt x="147" y="157"/>
                    <a:pt x="147" y="157"/>
                  </a:cubicBezTo>
                  <a:cubicBezTo>
                    <a:pt x="142" y="150"/>
                    <a:pt x="137" y="143"/>
                    <a:pt x="133" y="137"/>
                  </a:cubicBezTo>
                  <a:cubicBezTo>
                    <a:pt x="130" y="134"/>
                    <a:pt x="129" y="129"/>
                    <a:pt x="124" y="127"/>
                  </a:cubicBezTo>
                  <a:cubicBezTo>
                    <a:pt x="125" y="133"/>
                    <a:pt x="127" y="138"/>
                    <a:pt x="127" y="143"/>
                  </a:cubicBezTo>
                  <a:cubicBezTo>
                    <a:pt x="128" y="148"/>
                    <a:pt x="128" y="153"/>
                    <a:pt x="129" y="158"/>
                  </a:cubicBezTo>
                  <a:cubicBezTo>
                    <a:pt x="131" y="170"/>
                    <a:pt x="137" y="180"/>
                    <a:pt x="148" y="186"/>
                  </a:cubicBezTo>
                  <a:cubicBezTo>
                    <a:pt x="157" y="191"/>
                    <a:pt x="164" y="189"/>
                    <a:pt x="169" y="185"/>
                  </a:cubicBezTo>
                  <a:cubicBezTo>
                    <a:pt x="176" y="180"/>
                    <a:pt x="177" y="174"/>
                    <a:pt x="175" y="167"/>
                  </a:cubicBezTo>
                  <a:cubicBezTo>
                    <a:pt x="171" y="151"/>
                    <a:pt x="162" y="137"/>
                    <a:pt x="149" y="127"/>
                  </a:cubicBezTo>
                  <a:cubicBezTo>
                    <a:pt x="147" y="124"/>
                    <a:pt x="144" y="122"/>
                    <a:pt x="142" y="120"/>
                  </a:cubicBezTo>
                  <a:close/>
                  <a:moveTo>
                    <a:pt x="99" y="96"/>
                  </a:moveTo>
                  <a:cubicBezTo>
                    <a:pt x="98" y="94"/>
                    <a:pt x="98" y="93"/>
                    <a:pt x="98" y="92"/>
                  </a:cubicBezTo>
                  <a:cubicBezTo>
                    <a:pt x="86" y="81"/>
                    <a:pt x="42" y="72"/>
                    <a:pt x="38" y="77"/>
                  </a:cubicBezTo>
                  <a:cubicBezTo>
                    <a:pt x="35" y="80"/>
                    <a:pt x="34" y="84"/>
                    <a:pt x="31" y="87"/>
                  </a:cubicBezTo>
                  <a:cubicBezTo>
                    <a:pt x="24" y="94"/>
                    <a:pt x="29" y="108"/>
                    <a:pt x="38" y="113"/>
                  </a:cubicBezTo>
                  <a:cubicBezTo>
                    <a:pt x="42" y="115"/>
                    <a:pt x="47" y="117"/>
                    <a:pt x="52" y="118"/>
                  </a:cubicBezTo>
                  <a:cubicBezTo>
                    <a:pt x="67" y="122"/>
                    <a:pt x="81" y="117"/>
                    <a:pt x="94" y="109"/>
                  </a:cubicBezTo>
                  <a:cubicBezTo>
                    <a:pt x="95" y="108"/>
                    <a:pt x="96" y="107"/>
                    <a:pt x="98" y="105"/>
                  </a:cubicBezTo>
                  <a:cubicBezTo>
                    <a:pt x="95" y="104"/>
                    <a:pt x="92" y="104"/>
                    <a:pt x="90" y="104"/>
                  </a:cubicBezTo>
                  <a:cubicBezTo>
                    <a:pt x="86" y="104"/>
                    <a:pt x="82" y="104"/>
                    <a:pt x="78" y="104"/>
                  </a:cubicBezTo>
                  <a:cubicBezTo>
                    <a:pt x="76" y="104"/>
                    <a:pt x="74" y="104"/>
                    <a:pt x="72" y="103"/>
                  </a:cubicBezTo>
                  <a:cubicBezTo>
                    <a:pt x="71" y="103"/>
                    <a:pt x="70" y="101"/>
                    <a:pt x="70" y="100"/>
                  </a:cubicBezTo>
                  <a:cubicBezTo>
                    <a:pt x="70" y="100"/>
                    <a:pt x="71" y="98"/>
                    <a:pt x="72" y="98"/>
                  </a:cubicBezTo>
                  <a:cubicBezTo>
                    <a:pt x="74" y="98"/>
                    <a:pt x="76" y="97"/>
                    <a:pt x="78" y="97"/>
                  </a:cubicBezTo>
                  <a:cubicBezTo>
                    <a:pt x="85" y="97"/>
                    <a:pt x="91" y="96"/>
                    <a:pt x="99" y="96"/>
                  </a:cubicBezTo>
                  <a:close/>
                  <a:moveTo>
                    <a:pt x="104" y="198"/>
                  </a:moveTo>
                  <a:cubicBezTo>
                    <a:pt x="112" y="195"/>
                    <a:pt x="116" y="189"/>
                    <a:pt x="118" y="182"/>
                  </a:cubicBezTo>
                  <a:cubicBezTo>
                    <a:pt x="121" y="174"/>
                    <a:pt x="122" y="165"/>
                    <a:pt x="121" y="156"/>
                  </a:cubicBezTo>
                  <a:cubicBezTo>
                    <a:pt x="120" y="147"/>
                    <a:pt x="118" y="138"/>
                    <a:pt x="116" y="129"/>
                  </a:cubicBezTo>
                  <a:cubicBezTo>
                    <a:pt x="116" y="128"/>
                    <a:pt x="115" y="127"/>
                    <a:pt x="114" y="124"/>
                  </a:cubicBezTo>
                  <a:cubicBezTo>
                    <a:pt x="113" y="127"/>
                    <a:pt x="111" y="128"/>
                    <a:pt x="111" y="129"/>
                  </a:cubicBezTo>
                  <a:cubicBezTo>
                    <a:pt x="110" y="137"/>
                    <a:pt x="109" y="144"/>
                    <a:pt x="107" y="152"/>
                  </a:cubicBezTo>
                  <a:cubicBezTo>
                    <a:pt x="107" y="155"/>
                    <a:pt x="107" y="158"/>
                    <a:pt x="106" y="161"/>
                  </a:cubicBezTo>
                  <a:cubicBezTo>
                    <a:pt x="106" y="162"/>
                    <a:pt x="104" y="163"/>
                    <a:pt x="103" y="164"/>
                  </a:cubicBezTo>
                  <a:cubicBezTo>
                    <a:pt x="102" y="163"/>
                    <a:pt x="101" y="162"/>
                    <a:pt x="100" y="161"/>
                  </a:cubicBezTo>
                  <a:cubicBezTo>
                    <a:pt x="100" y="159"/>
                    <a:pt x="100" y="156"/>
                    <a:pt x="100" y="154"/>
                  </a:cubicBezTo>
                  <a:cubicBezTo>
                    <a:pt x="102" y="143"/>
                    <a:pt x="104" y="132"/>
                    <a:pt x="106" y="122"/>
                  </a:cubicBezTo>
                  <a:cubicBezTo>
                    <a:pt x="106" y="119"/>
                    <a:pt x="105" y="117"/>
                    <a:pt x="103" y="116"/>
                  </a:cubicBezTo>
                  <a:cubicBezTo>
                    <a:pt x="102" y="116"/>
                    <a:pt x="99" y="116"/>
                    <a:pt x="99" y="117"/>
                  </a:cubicBezTo>
                  <a:cubicBezTo>
                    <a:pt x="94" y="122"/>
                    <a:pt x="90" y="128"/>
                    <a:pt x="86" y="133"/>
                  </a:cubicBezTo>
                  <a:cubicBezTo>
                    <a:pt x="76" y="147"/>
                    <a:pt x="76" y="162"/>
                    <a:pt x="83" y="178"/>
                  </a:cubicBezTo>
                  <a:cubicBezTo>
                    <a:pt x="84" y="181"/>
                    <a:pt x="87" y="184"/>
                    <a:pt x="89" y="188"/>
                  </a:cubicBezTo>
                  <a:cubicBezTo>
                    <a:pt x="92" y="194"/>
                    <a:pt x="96" y="198"/>
                    <a:pt x="104" y="198"/>
                  </a:cubicBezTo>
                  <a:close/>
                  <a:moveTo>
                    <a:pt x="104" y="52"/>
                  </a:moveTo>
                  <a:cubicBezTo>
                    <a:pt x="108" y="51"/>
                    <a:pt x="110" y="52"/>
                    <a:pt x="110" y="55"/>
                  </a:cubicBezTo>
                  <a:cubicBezTo>
                    <a:pt x="111" y="62"/>
                    <a:pt x="112" y="69"/>
                    <a:pt x="113" y="77"/>
                  </a:cubicBezTo>
                  <a:cubicBezTo>
                    <a:pt x="113" y="78"/>
                    <a:pt x="114" y="79"/>
                    <a:pt x="117" y="81"/>
                  </a:cubicBezTo>
                  <a:cubicBezTo>
                    <a:pt x="117" y="65"/>
                    <a:pt x="118" y="52"/>
                    <a:pt x="118" y="38"/>
                  </a:cubicBezTo>
                  <a:cubicBezTo>
                    <a:pt x="117" y="30"/>
                    <a:pt x="114" y="23"/>
                    <a:pt x="108" y="16"/>
                  </a:cubicBezTo>
                  <a:cubicBezTo>
                    <a:pt x="104" y="12"/>
                    <a:pt x="82" y="2"/>
                    <a:pt x="82" y="27"/>
                  </a:cubicBezTo>
                  <a:cubicBezTo>
                    <a:pt x="83" y="45"/>
                    <a:pt x="89" y="63"/>
                    <a:pt x="97" y="79"/>
                  </a:cubicBezTo>
                  <a:cubicBezTo>
                    <a:pt x="99" y="83"/>
                    <a:pt x="102" y="86"/>
                    <a:pt x="108" y="87"/>
                  </a:cubicBezTo>
                  <a:cubicBezTo>
                    <a:pt x="107" y="75"/>
                    <a:pt x="102" y="64"/>
                    <a:pt x="104" y="52"/>
                  </a:cubicBezTo>
                  <a:close/>
                  <a:moveTo>
                    <a:pt x="138" y="97"/>
                  </a:moveTo>
                  <a:cubicBezTo>
                    <a:pt x="150" y="84"/>
                    <a:pt x="160" y="73"/>
                    <a:pt x="168" y="60"/>
                  </a:cubicBezTo>
                  <a:cubicBezTo>
                    <a:pt x="176" y="48"/>
                    <a:pt x="170" y="32"/>
                    <a:pt x="157" y="27"/>
                  </a:cubicBezTo>
                  <a:cubicBezTo>
                    <a:pt x="154" y="25"/>
                    <a:pt x="151" y="26"/>
                    <a:pt x="148" y="28"/>
                  </a:cubicBezTo>
                  <a:cubicBezTo>
                    <a:pt x="143" y="31"/>
                    <a:pt x="140" y="35"/>
                    <a:pt x="138" y="40"/>
                  </a:cubicBezTo>
                  <a:cubicBezTo>
                    <a:pt x="132" y="54"/>
                    <a:pt x="128" y="69"/>
                    <a:pt x="125" y="85"/>
                  </a:cubicBezTo>
                  <a:cubicBezTo>
                    <a:pt x="124" y="85"/>
                    <a:pt x="125" y="87"/>
                    <a:pt x="126" y="89"/>
                  </a:cubicBezTo>
                  <a:cubicBezTo>
                    <a:pt x="135" y="79"/>
                    <a:pt x="138" y="66"/>
                    <a:pt x="147" y="57"/>
                  </a:cubicBezTo>
                  <a:cubicBezTo>
                    <a:pt x="148" y="58"/>
                    <a:pt x="150" y="60"/>
                    <a:pt x="149" y="61"/>
                  </a:cubicBezTo>
                  <a:cubicBezTo>
                    <a:pt x="148" y="64"/>
                    <a:pt x="147" y="68"/>
                    <a:pt x="145" y="71"/>
                  </a:cubicBezTo>
                  <a:cubicBezTo>
                    <a:pt x="142" y="77"/>
                    <a:pt x="138" y="83"/>
                    <a:pt x="136" y="89"/>
                  </a:cubicBezTo>
                  <a:cubicBezTo>
                    <a:pt x="135" y="91"/>
                    <a:pt x="136" y="93"/>
                    <a:pt x="138" y="97"/>
                  </a:cubicBezTo>
                  <a:close/>
                  <a:moveTo>
                    <a:pt x="270" y="53"/>
                  </a:moveTo>
                  <a:cubicBezTo>
                    <a:pt x="269" y="52"/>
                    <a:pt x="268" y="51"/>
                    <a:pt x="267" y="50"/>
                  </a:cubicBezTo>
                  <a:cubicBezTo>
                    <a:pt x="257" y="47"/>
                    <a:pt x="247" y="44"/>
                    <a:pt x="238" y="42"/>
                  </a:cubicBezTo>
                  <a:cubicBezTo>
                    <a:pt x="221" y="38"/>
                    <a:pt x="206" y="41"/>
                    <a:pt x="193" y="50"/>
                  </a:cubicBezTo>
                  <a:cubicBezTo>
                    <a:pt x="191" y="52"/>
                    <a:pt x="189" y="54"/>
                    <a:pt x="187" y="57"/>
                  </a:cubicBezTo>
                  <a:cubicBezTo>
                    <a:pt x="190" y="57"/>
                    <a:pt x="192" y="57"/>
                    <a:pt x="194" y="57"/>
                  </a:cubicBezTo>
                  <a:cubicBezTo>
                    <a:pt x="204" y="57"/>
                    <a:pt x="214" y="56"/>
                    <a:pt x="223" y="58"/>
                  </a:cubicBezTo>
                  <a:cubicBezTo>
                    <a:pt x="239" y="60"/>
                    <a:pt x="255" y="58"/>
                    <a:pt x="270" y="53"/>
                  </a:cubicBezTo>
                  <a:close/>
                  <a:moveTo>
                    <a:pt x="20" y="189"/>
                  </a:moveTo>
                  <a:cubicBezTo>
                    <a:pt x="21" y="189"/>
                    <a:pt x="22" y="189"/>
                    <a:pt x="22" y="188"/>
                  </a:cubicBezTo>
                  <a:cubicBezTo>
                    <a:pt x="30" y="180"/>
                    <a:pt x="38" y="171"/>
                    <a:pt x="43" y="161"/>
                  </a:cubicBezTo>
                  <a:cubicBezTo>
                    <a:pt x="48" y="150"/>
                    <a:pt x="54" y="141"/>
                    <a:pt x="63" y="133"/>
                  </a:cubicBezTo>
                  <a:cubicBezTo>
                    <a:pt x="64" y="132"/>
                    <a:pt x="64" y="131"/>
                    <a:pt x="65" y="129"/>
                  </a:cubicBezTo>
                  <a:cubicBezTo>
                    <a:pt x="64" y="129"/>
                    <a:pt x="64" y="128"/>
                    <a:pt x="64" y="128"/>
                  </a:cubicBezTo>
                  <a:cubicBezTo>
                    <a:pt x="45" y="132"/>
                    <a:pt x="33" y="143"/>
                    <a:pt x="27" y="159"/>
                  </a:cubicBezTo>
                  <a:cubicBezTo>
                    <a:pt x="23" y="169"/>
                    <a:pt x="21" y="179"/>
                    <a:pt x="20" y="189"/>
                  </a:cubicBezTo>
                  <a:close/>
                  <a:moveTo>
                    <a:pt x="268" y="62"/>
                  </a:moveTo>
                  <a:cubicBezTo>
                    <a:pt x="263" y="62"/>
                    <a:pt x="261" y="63"/>
                    <a:pt x="258" y="63"/>
                  </a:cubicBezTo>
                  <a:cubicBezTo>
                    <a:pt x="248" y="64"/>
                    <a:pt x="238" y="66"/>
                    <a:pt x="228" y="64"/>
                  </a:cubicBezTo>
                  <a:cubicBezTo>
                    <a:pt x="218" y="63"/>
                    <a:pt x="208" y="64"/>
                    <a:pt x="198" y="64"/>
                  </a:cubicBezTo>
                  <a:cubicBezTo>
                    <a:pt x="192" y="64"/>
                    <a:pt x="186" y="64"/>
                    <a:pt x="181" y="70"/>
                  </a:cubicBezTo>
                  <a:cubicBezTo>
                    <a:pt x="188" y="69"/>
                    <a:pt x="195" y="68"/>
                    <a:pt x="202" y="68"/>
                  </a:cubicBezTo>
                  <a:cubicBezTo>
                    <a:pt x="227" y="70"/>
                    <a:pt x="224" y="79"/>
                    <a:pt x="226" y="80"/>
                  </a:cubicBezTo>
                  <a:cubicBezTo>
                    <a:pt x="229" y="76"/>
                    <a:pt x="234" y="76"/>
                    <a:pt x="239" y="76"/>
                  </a:cubicBezTo>
                  <a:cubicBezTo>
                    <a:pt x="250" y="77"/>
                    <a:pt x="259" y="71"/>
                    <a:pt x="268" y="62"/>
                  </a:cubicBezTo>
                  <a:close/>
                  <a:moveTo>
                    <a:pt x="71" y="157"/>
                  </a:moveTo>
                  <a:cubicBezTo>
                    <a:pt x="72" y="149"/>
                    <a:pt x="74" y="141"/>
                    <a:pt x="76" y="133"/>
                  </a:cubicBezTo>
                  <a:cubicBezTo>
                    <a:pt x="75" y="133"/>
                    <a:pt x="74" y="133"/>
                    <a:pt x="74" y="133"/>
                  </a:cubicBezTo>
                  <a:cubicBezTo>
                    <a:pt x="69" y="138"/>
                    <a:pt x="65" y="142"/>
                    <a:pt x="60" y="147"/>
                  </a:cubicBezTo>
                  <a:cubicBezTo>
                    <a:pt x="59" y="148"/>
                    <a:pt x="58" y="149"/>
                    <a:pt x="57" y="151"/>
                  </a:cubicBezTo>
                  <a:cubicBezTo>
                    <a:pt x="49" y="165"/>
                    <a:pt x="41" y="179"/>
                    <a:pt x="30" y="191"/>
                  </a:cubicBezTo>
                  <a:cubicBezTo>
                    <a:pt x="31" y="192"/>
                    <a:pt x="32" y="192"/>
                    <a:pt x="33" y="192"/>
                  </a:cubicBezTo>
                  <a:cubicBezTo>
                    <a:pt x="42" y="186"/>
                    <a:pt x="51" y="180"/>
                    <a:pt x="58" y="171"/>
                  </a:cubicBezTo>
                  <a:cubicBezTo>
                    <a:pt x="61" y="166"/>
                    <a:pt x="66" y="162"/>
                    <a:pt x="71" y="157"/>
                  </a:cubicBezTo>
                  <a:close/>
                  <a:moveTo>
                    <a:pt x="128" y="113"/>
                  </a:moveTo>
                  <a:cubicBezTo>
                    <a:pt x="132" y="110"/>
                    <a:pt x="133" y="106"/>
                    <a:pt x="132" y="101"/>
                  </a:cubicBezTo>
                  <a:cubicBezTo>
                    <a:pt x="132" y="98"/>
                    <a:pt x="128" y="98"/>
                    <a:pt x="125" y="97"/>
                  </a:cubicBezTo>
                  <a:cubicBezTo>
                    <a:pt x="124" y="97"/>
                    <a:pt x="123" y="97"/>
                    <a:pt x="122" y="97"/>
                  </a:cubicBezTo>
                  <a:cubicBezTo>
                    <a:pt x="119" y="99"/>
                    <a:pt x="116" y="100"/>
                    <a:pt x="113" y="102"/>
                  </a:cubicBezTo>
                  <a:cubicBezTo>
                    <a:pt x="109" y="104"/>
                    <a:pt x="108" y="111"/>
                    <a:pt x="113" y="114"/>
                  </a:cubicBezTo>
                  <a:cubicBezTo>
                    <a:pt x="114" y="115"/>
                    <a:pt x="125" y="114"/>
                    <a:pt x="128" y="11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 name="Freeform 221"/>
            <p:cNvSpPr/>
            <p:nvPr/>
          </p:nvSpPr>
          <p:spPr bwMode="auto">
            <a:xfrm>
              <a:off x="8786813" y="12503150"/>
              <a:ext cx="390525" cy="447675"/>
            </a:xfrm>
            <a:custGeom>
              <a:avLst/>
              <a:gdLst>
                <a:gd name="T0" fmla="*/ 18 w 104"/>
                <a:gd name="T1" fmla="*/ 48 h 119"/>
                <a:gd name="T2" fmla="*/ 25 w 104"/>
                <a:gd name="T3" fmla="*/ 55 h 119"/>
                <a:gd name="T4" fmla="*/ 51 w 104"/>
                <a:gd name="T5" fmla="*/ 95 h 119"/>
                <a:gd name="T6" fmla="*/ 45 w 104"/>
                <a:gd name="T7" fmla="*/ 113 h 119"/>
                <a:gd name="T8" fmla="*/ 24 w 104"/>
                <a:gd name="T9" fmla="*/ 114 h 119"/>
                <a:gd name="T10" fmla="*/ 5 w 104"/>
                <a:gd name="T11" fmla="*/ 86 h 119"/>
                <a:gd name="T12" fmla="*/ 3 w 104"/>
                <a:gd name="T13" fmla="*/ 71 h 119"/>
                <a:gd name="T14" fmla="*/ 0 w 104"/>
                <a:gd name="T15" fmla="*/ 55 h 119"/>
                <a:gd name="T16" fmla="*/ 9 w 104"/>
                <a:gd name="T17" fmla="*/ 65 h 119"/>
                <a:gd name="T18" fmla="*/ 23 w 104"/>
                <a:gd name="T19" fmla="*/ 85 h 119"/>
                <a:gd name="T20" fmla="*/ 26 w 104"/>
                <a:gd name="T21" fmla="*/ 87 h 119"/>
                <a:gd name="T22" fmla="*/ 29 w 104"/>
                <a:gd name="T23" fmla="*/ 84 h 119"/>
                <a:gd name="T24" fmla="*/ 29 w 104"/>
                <a:gd name="T25" fmla="*/ 82 h 119"/>
                <a:gd name="T26" fmla="*/ 8 w 104"/>
                <a:gd name="T27" fmla="*/ 50 h 119"/>
                <a:gd name="T28" fmla="*/ 16 w 104"/>
                <a:gd name="T29" fmla="*/ 39 h 119"/>
                <a:gd name="T30" fmla="*/ 56 w 104"/>
                <a:gd name="T31" fmla="*/ 33 h 119"/>
                <a:gd name="T32" fmla="*/ 49 w 104"/>
                <a:gd name="T33" fmla="*/ 27 h 119"/>
                <a:gd name="T34" fmla="*/ 36 w 104"/>
                <a:gd name="T35" fmla="*/ 30 h 119"/>
                <a:gd name="T36" fmla="*/ 19 w 104"/>
                <a:gd name="T37" fmla="*/ 30 h 119"/>
                <a:gd name="T38" fmla="*/ 83 w 104"/>
                <a:gd name="T39" fmla="*/ 3 h 119"/>
                <a:gd name="T40" fmla="*/ 100 w 104"/>
                <a:gd name="T41" fmla="*/ 32 h 119"/>
                <a:gd name="T42" fmla="*/ 91 w 104"/>
                <a:gd name="T43" fmla="*/ 47 h 119"/>
                <a:gd name="T44" fmla="*/ 51 w 104"/>
                <a:gd name="T45" fmla="*/ 58 h 119"/>
                <a:gd name="T46" fmla="*/ 32 w 104"/>
                <a:gd name="T47" fmla="*/ 51 h 119"/>
                <a:gd name="T48" fmla="*/ 24 w 104"/>
                <a:gd name="T49" fmla="*/ 45 h 119"/>
                <a:gd name="T50" fmla="*/ 18 w 104"/>
                <a:gd name="T51" fmla="*/ 45 h 119"/>
                <a:gd name="T52" fmla="*/ 18 w 104"/>
                <a:gd name="T53" fmla="*/ 4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4" h="119">
                  <a:moveTo>
                    <a:pt x="18" y="48"/>
                  </a:moveTo>
                  <a:cubicBezTo>
                    <a:pt x="20" y="50"/>
                    <a:pt x="23" y="52"/>
                    <a:pt x="25" y="55"/>
                  </a:cubicBezTo>
                  <a:cubicBezTo>
                    <a:pt x="38" y="65"/>
                    <a:pt x="47" y="79"/>
                    <a:pt x="51" y="95"/>
                  </a:cubicBezTo>
                  <a:cubicBezTo>
                    <a:pt x="53" y="102"/>
                    <a:pt x="52" y="108"/>
                    <a:pt x="45" y="113"/>
                  </a:cubicBezTo>
                  <a:cubicBezTo>
                    <a:pt x="40" y="117"/>
                    <a:pt x="33" y="119"/>
                    <a:pt x="24" y="114"/>
                  </a:cubicBezTo>
                  <a:cubicBezTo>
                    <a:pt x="13" y="108"/>
                    <a:pt x="7" y="98"/>
                    <a:pt x="5" y="86"/>
                  </a:cubicBezTo>
                  <a:cubicBezTo>
                    <a:pt x="4" y="81"/>
                    <a:pt x="4" y="76"/>
                    <a:pt x="3" y="71"/>
                  </a:cubicBezTo>
                  <a:cubicBezTo>
                    <a:pt x="3" y="66"/>
                    <a:pt x="1" y="61"/>
                    <a:pt x="0" y="55"/>
                  </a:cubicBezTo>
                  <a:cubicBezTo>
                    <a:pt x="5" y="57"/>
                    <a:pt x="6" y="62"/>
                    <a:pt x="9" y="65"/>
                  </a:cubicBezTo>
                  <a:cubicBezTo>
                    <a:pt x="13" y="71"/>
                    <a:pt x="18" y="78"/>
                    <a:pt x="23" y="85"/>
                  </a:cubicBezTo>
                  <a:cubicBezTo>
                    <a:pt x="23" y="85"/>
                    <a:pt x="25" y="86"/>
                    <a:pt x="26" y="87"/>
                  </a:cubicBezTo>
                  <a:cubicBezTo>
                    <a:pt x="27" y="87"/>
                    <a:pt x="29" y="85"/>
                    <a:pt x="29" y="84"/>
                  </a:cubicBezTo>
                  <a:cubicBezTo>
                    <a:pt x="29" y="83"/>
                    <a:pt x="29" y="82"/>
                    <a:pt x="29" y="82"/>
                  </a:cubicBezTo>
                  <a:cubicBezTo>
                    <a:pt x="20" y="73"/>
                    <a:pt x="16" y="60"/>
                    <a:pt x="8" y="50"/>
                  </a:cubicBezTo>
                  <a:cubicBezTo>
                    <a:pt x="10" y="47"/>
                    <a:pt x="13" y="43"/>
                    <a:pt x="16" y="39"/>
                  </a:cubicBezTo>
                  <a:cubicBezTo>
                    <a:pt x="29" y="39"/>
                    <a:pt x="43" y="37"/>
                    <a:pt x="56" y="33"/>
                  </a:cubicBezTo>
                  <a:cubicBezTo>
                    <a:pt x="55" y="28"/>
                    <a:pt x="52" y="27"/>
                    <a:pt x="49" y="27"/>
                  </a:cubicBezTo>
                  <a:cubicBezTo>
                    <a:pt x="45" y="28"/>
                    <a:pt x="40" y="29"/>
                    <a:pt x="36" y="30"/>
                  </a:cubicBezTo>
                  <a:cubicBezTo>
                    <a:pt x="30" y="31"/>
                    <a:pt x="25" y="32"/>
                    <a:pt x="19" y="30"/>
                  </a:cubicBezTo>
                  <a:cubicBezTo>
                    <a:pt x="36" y="8"/>
                    <a:pt x="58" y="0"/>
                    <a:pt x="83" y="3"/>
                  </a:cubicBezTo>
                  <a:cubicBezTo>
                    <a:pt x="104" y="6"/>
                    <a:pt x="100" y="26"/>
                    <a:pt x="100" y="32"/>
                  </a:cubicBezTo>
                  <a:cubicBezTo>
                    <a:pt x="99" y="38"/>
                    <a:pt x="96" y="43"/>
                    <a:pt x="91" y="47"/>
                  </a:cubicBezTo>
                  <a:cubicBezTo>
                    <a:pt x="79" y="56"/>
                    <a:pt x="66" y="59"/>
                    <a:pt x="51" y="58"/>
                  </a:cubicBezTo>
                  <a:cubicBezTo>
                    <a:pt x="44" y="57"/>
                    <a:pt x="38" y="55"/>
                    <a:pt x="32" y="51"/>
                  </a:cubicBezTo>
                  <a:cubicBezTo>
                    <a:pt x="30" y="49"/>
                    <a:pt x="27" y="46"/>
                    <a:pt x="24" y="45"/>
                  </a:cubicBezTo>
                  <a:cubicBezTo>
                    <a:pt x="23" y="44"/>
                    <a:pt x="20" y="45"/>
                    <a:pt x="18" y="45"/>
                  </a:cubicBezTo>
                  <a:cubicBezTo>
                    <a:pt x="18" y="46"/>
                    <a:pt x="18" y="47"/>
                    <a:pt x="18" y="48"/>
                  </a:cubicBezTo>
                  <a:close/>
                </a:path>
              </a:pathLst>
            </a:custGeom>
            <a:solidFill>
              <a:srgbClr val="FFC9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Freeform 222"/>
            <p:cNvSpPr/>
            <p:nvPr/>
          </p:nvSpPr>
          <p:spPr bwMode="auto">
            <a:xfrm>
              <a:off x="8340725" y="12417425"/>
              <a:ext cx="352425" cy="274637"/>
            </a:xfrm>
            <a:custGeom>
              <a:avLst/>
              <a:gdLst>
                <a:gd name="T0" fmla="*/ 94 w 94"/>
                <a:gd name="T1" fmla="*/ 47 h 73"/>
                <a:gd name="T2" fmla="*/ 73 w 94"/>
                <a:gd name="T3" fmla="*/ 48 h 73"/>
                <a:gd name="T4" fmla="*/ 67 w 94"/>
                <a:gd name="T5" fmla="*/ 49 h 73"/>
                <a:gd name="T6" fmla="*/ 65 w 94"/>
                <a:gd name="T7" fmla="*/ 51 h 73"/>
                <a:gd name="T8" fmla="*/ 67 w 94"/>
                <a:gd name="T9" fmla="*/ 54 h 73"/>
                <a:gd name="T10" fmla="*/ 73 w 94"/>
                <a:gd name="T11" fmla="*/ 55 h 73"/>
                <a:gd name="T12" fmla="*/ 85 w 94"/>
                <a:gd name="T13" fmla="*/ 55 h 73"/>
                <a:gd name="T14" fmla="*/ 93 w 94"/>
                <a:gd name="T15" fmla="*/ 56 h 73"/>
                <a:gd name="T16" fmla="*/ 89 w 94"/>
                <a:gd name="T17" fmla="*/ 60 h 73"/>
                <a:gd name="T18" fmla="*/ 47 w 94"/>
                <a:gd name="T19" fmla="*/ 69 h 73"/>
                <a:gd name="T20" fmla="*/ 33 w 94"/>
                <a:gd name="T21" fmla="*/ 64 h 73"/>
                <a:gd name="T22" fmla="*/ 93 w 94"/>
                <a:gd name="T23" fmla="*/ 43 h 73"/>
                <a:gd name="T24" fmla="*/ 94 w 94"/>
                <a:gd name="T25" fmla="*/ 4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4" h="73">
                  <a:moveTo>
                    <a:pt x="94" y="47"/>
                  </a:moveTo>
                  <a:cubicBezTo>
                    <a:pt x="86" y="47"/>
                    <a:pt x="80" y="48"/>
                    <a:pt x="73" y="48"/>
                  </a:cubicBezTo>
                  <a:cubicBezTo>
                    <a:pt x="71" y="48"/>
                    <a:pt x="69" y="49"/>
                    <a:pt x="67" y="49"/>
                  </a:cubicBezTo>
                  <a:cubicBezTo>
                    <a:pt x="66" y="49"/>
                    <a:pt x="65" y="51"/>
                    <a:pt x="65" y="51"/>
                  </a:cubicBezTo>
                  <a:cubicBezTo>
                    <a:pt x="65" y="52"/>
                    <a:pt x="66" y="54"/>
                    <a:pt x="67" y="54"/>
                  </a:cubicBezTo>
                  <a:cubicBezTo>
                    <a:pt x="69" y="55"/>
                    <a:pt x="71" y="55"/>
                    <a:pt x="73" y="55"/>
                  </a:cubicBezTo>
                  <a:cubicBezTo>
                    <a:pt x="77" y="55"/>
                    <a:pt x="81" y="55"/>
                    <a:pt x="85" y="55"/>
                  </a:cubicBezTo>
                  <a:cubicBezTo>
                    <a:pt x="87" y="55"/>
                    <a:pt x="90" y="55"/>
                    <a:pt x="93" y="56"/>
                  </a:cubicBezTo>
                  <a:cubicBezTo>
                    <a:pt x="91" y="58"/>
                    <a:pt x="90" y="59"/>
                    <a:pt x="89" y="60"/>
                  </a:cubicBezTo>
                  <a:cubicBezTo>
                    <a:pt x="76" y="68"/>
                    <a:pt x="62" y="73"/>
                    <a:pt x="47" y="69"/>
                  </a:cubicBezTo>
                  <a:cubicBezTo>
                    <a:pt x="42" y="68"/>
                    <a:pt x="37" y="66"/>
                    <a:pt x="33" y="64"/>
                  </a:cubicBezTo>
                  <a:cubicBezTo>
                    <a:pt x="0" y="43"/>
                    <a:pt x="38" y="0"/>
                    <a:pt x="93" y="43"/>
                  </a:cubicBezTo>
                  <a:cubicBezTo>
                    <a:pt x="93" y="44"/>
                    <a:pt x="93" y="45"/>
                    <a:pt x="94" y="47"/>
                  </a:cubicBezTo>
                  <a:close/>
                </a:path>
              </a:pathLst>
            </a:custGeom>
            <a:solidFill>
              <a:srgbClr val="FFC9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223"/>
            <p:cNvSpPr/>
            <p:nvPr/>
          </p:nvSpPr>
          <p:spPr bwMode="auto">
            <a:xfrm>
              <a:off x="8607425" y="12668250"/>
              <a:ext cx="171450" cy="307975"/>
            </a:xfrm>
            <a:custGeom>
              <a:avLst/>
              <a:gdLst>
                <a:gd name="T0" fmla="*/ 28 w 46"/>
                <a:gd name="T1" fmla="*/ 82 h 82"/>
                <a:gd name="T2" fmla="*/ 13 w 46"/>
                <a:gd name="T3" fmla="*/ 72 h 82"/>
                <a:gd name="T4" fmla="*/ 7 w 46"/>
                <a:gd name="T5" fmla="*/ 62 h 82"/>
                <a:gd name="T6" fmla="*/ 10 w 46"/>
                <a:gd name="T7" fmla="*/ 17 h 82"/>
                <a:gd name="T8" fmla="*/ 23 w 46"/>
                <a:gd name="T9" fmla="*/ 1 h 82"/>
                <a:gd name="T10" fmla="*/ 27 w 46"/>
                <a:gd name="T11" fmla="*/ 0 h 82"/>
                <a:gd name="T12" fmla="*/ 30 w 46"/>
                <a:gd name="T13" fmla="*/ 6 h 82"/>
                <a:gd name="T14" fmla="*/ 24 w 46"/>
                <a:gd name="T15" fmla="*/ 38 h 82"/>
                <a:gd name="T16" fmla="*/ 24 w 46"/>
                <a:gd name="T17" fmla="*/ 45 h 82"/>
                <a:gd name="T18" fmla="*/ 27 w 46"/>
                <a:gd name="T19" fmla="*/ 48 h 82"/>
                <a:gd name="T20" fmla="*/ 30 w 46"/>
                <a:gd name="T21" fmla="*/ 45 h 82"/>
                <a:gd name="T22" fmla="*/ 31 w 46"/>
                <a:gd name="T23" fmla="*/ 36 h 82"/>
                <a:gd name="T24" fmla="*/ 35 w 46"/>
                <a:gd name="T25" fmla="*/ 13 h 82"/>
                <a:gd name="T26" fmla="*/ 38 w 46"/>
                <a:gd name="T27" fmla="*/ 8 h 82"/>
                <a:gd name="T28" fmla="*/ 40 w 46"/>
                <a:gd name="T29" fmla="*/ 13 h 82"/>
                <a:gd name="T30" fmla="*/ 45 w 46"/>
                <a:gd name="T31" fmla="*/ 40 h 82"/>
                <a:gd name="T32" fmla="*/ 42 w 46"/>
                <a:gd name="T33" fmla="*/ 66 h 82"/>
                <a:gd name="T34" fmla="*/ 28 w 46"/>
                <a:gd name="T35" fmla="*/ 82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6" h="82">
                  <a:moveTo>
                    <a:pt x="28" y="82"/>
                  </a:moveTo>
                  <a:cubicBezTo>
                    <a:pt x="20" y="82"/>
                    <a:pt x="16" y="78"/>
                    <a:pt x="13" y="72"/>
                  </a:cubicBezTo>
                  <a:cubicBezTo>
                    <a:pt x="11" y="68"/>
                    <a:pt x="8" y="65"/>
                    <a:pt x="7" y="62"/>
                  </a:cubicBezTo>
                  <a:cubicBezTo>
                    <a:pt x="0" y="46"/>
                    <a:pt x="0" y="31"/>
                    <a:pt x="10" y="17"/>
                  </a:cubicBezTo>
                  <a:cubicBezTo>
                    <a:pt x="14" y="12"/>
                    <a:pt x="18" y="6"/>
                    <a:pt x="23" y="1"/>
                  </a:cubicBezTo>
                  <a:cubicBezTo>
                    <a:pt x="23" y="0"/>
                    <a:pt x="26" y="0"/>
                    <a:pt x="27" y="0"/>
                  </a:cubicBezTo>
                  <a:cubicBezTo>
                    <a:pt x="29" y="1"/>
                    <a:pt x="30" y="3"/>
                    <a:pt x="30" y="6"/>
                  </a:cubicBezTo>
                  <a:cubicBezTo>
                    <a:pt x="28" y="16"/>
                    <a:pt x="26" y="27"/>
                    <a:pt x="24" y="38"/>
                  </a:cubicBezTo>
                  <a:cubicBezTo>
                    <a:pt x="24" y="40"/>
                    <a:pt x="24" y="43"/>
                    <a:pt x="24" y="45"/>
                  </a:cubicBezTo>
                  <a:cubicBezTo>
                    <a:pt x="25" y="46"/>
                    <a:pt x="26" y="47"/>
                    <a:pt x="27" y="48"/>
                  </a:cubicBezTo>
                  <a:cubicBezTo>
                    <a:pt x="28" y="47"/>
                    <a:pt x="30" y="46"/>
                    <a:pt x="30" y="45"/>
                  </a:cubicBezTo>
                  <a:cubicBezTo>
                    <a:pt x="31" y="42"/>
                    <a:pt x="31" y="39"/>
                    <a:pt x="31" y="36"/>
                  </a:cubicBezTo>
                  <a:cubicBezTo>
                    <a:pt x="33" y="28"/>
                    <a:pt x="34" y="21"/>
                    <a:pt x="35" y="13"/>
                  </a:cubicBezTo>
                  <a:cubicBezTo>
                    <a:pt x="35" y="12"/>
                    <a:pt x="37" y="11"/>
                    <a:pt x="38" y="8"/>
                  </a:cubicBezTo>
                  <a:cubicBezTo>
                    <a:pt x="39" y="11"/>
                    <a:pt x="40" y="12"/>
                    <a:pt x="40" y="13"/>
                  </a:cubicBezTo>
                  <a:cubicBezTo>
                    <a:pt x="42" y="22"/>
                    <a:pt x="44" y="31"/>
                    <a:pt x="45" y="40"/>
                  </a:cubicBezTo>
                  <a:cubicBezTo>
                    <a:pt x="46" y="49"/>
                    <a:pt x="45" y="58"/>
                    <a:pt x="42" y="66"/>
                  </a:cubicBezTo>
                  <a:cubicBezTo>
                    <a:pt x="40" y="73"/>
                    <a:pt x="36" y="79"/>
                    <a:pt x="28" y="82"/>
                  </a:cubicBezTo>
                  <a:close/>
                </a:path>
              </a:pathLst>
            </a:custGeom>
            <a:solidFill>
              <a:srgbClr val="FFC9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224"/>
            <p:cNvSpPr/>
            <p:nvPr/>
          </p:nvSpPr>
          <p:spPr bwMode="auto">
            <a:xfrm>
              <a:off x="8621713" y="12233275"/>
              <a:ext cx="142875" cy="327025"/>
            </a:xfrm>
            <a:custGeom>
              <a:avLst/>
              <a:gdLst>
                <a:gd name="T0" fmla="*/ 24 w 38"/>
                <a:gd name="T1" fmla="*/ 52 h 87"/>
                <a:gd name="T2" fmla="*/ 28 w 38"/>
                <a:gd name="T3" fmla="*/ 87 h 87"/>
                <a:gd name="T4" fmla="*/ 17 w 38"/>
                <a:gd name="T5" fmla="*/ 79 h 87"/>
                <a:gd name="T6" fmla="*/ 2 w 38"/>
                <a:gd name="T7" fmla="*/ 27 h 87"/>
                <a:gd name="T8" fmla="*/ 28 w 38"/>
                <a:gd name="T9" fmla="*/ 16 h 87"/>
                <a:gd name="T10" fmla="*/ 38 w 38"/>
                <a:gd name="T11" fmla="*/ 38 h 87"/>
                <a:gd name="T12" fmla="*/ 37 w 38"/>
                <a:gd name="T13" fmla="*/ 81 h 87"/>
                <a:gd name="T14" fmla="*/ 33 w 38"/>
                <a:gd name="T15" fmla="*/ 77 h 87"/>
                <a:gd name="T16" fmla="*/ 30 w 38"/>
                <a:gd name="T17" fmla="*/ 55 h 87"/>
                <a:gd name="T18" fmla="*/ 24 w 38"/>
                <a:gd name="T19" fmla="*/ 52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87">
                  <a:moveTo>
                    <a:pt x="24" y="52"/>
                  </a:moveTo>
                  <a:cubicBezTo>
                    <a:pt x="22" y="64"/>
                    <a:pt x="27" y="75"/>
                    <a:pt x="28" y="87"/>
                  </a:cubicBezTo>
                  <a:cubicBezTo>
                    <a:pt x="22" y="86"/>
                    <a:pt x="19" y="83"/>
                    <a:pt x="17" y="79"/>
                  </a:cubicBezTo>
                  <a:cubicBezTo>
                    <a:pt x="9" y="63"/>
                    <a:pt x="3" y="45"/>
                    <a:pt x="2" y="27"/>
                  </a:cubicBezTo>
                  <a:cubicBezTo>
                    <a:pt x="0" y="0"/>
                    <a:pt x="24" y="8"/>
                    <a:pt x="28" y="16"/>
                  </a:cubicBezTo>
                  <a:cubicBezTo>
                    <a:pt x="34" y="23"/>
                    <a:pt x="37" y="30"/>
                    <a:pt x="38" y="38"/>
                  </a:cubicBezTo>
                  <a:cubicBezTo>
                    <a:pt x="38" y="52"/>
                    <a:pt x="37" y="65"/>
                    <a:pt x="37" y="81"/>
                  </a:cubicBezTo>
                  <a:cubicBezTo>
                    <a:pt x="34" y="79"/>
                    <a:pt x="33" y="78"/>
                    <a:pt x="33" y="77"/>
                  </a:cubicBezTo>
                  <a:cubicBezTo>
                    <a:pt x="32" y="69"/>
                    <a:pt x="31" y="62"/>
                    <a:pt x="30" y="55"/>
                  </a:cubicBezTo>
                  <a:cubicBezTo>
                    <a:pt x="30" y="52"/>
                    <a:pt x="28" y="51"/>
                    <a:pt x="24" y="52"/>
                  </a:cubicBezTo>
                  <a:close/>
                </a:path>
              </a:pathLst>
            </a:custGeom>
            <a:solidFill>
              <a:srgbClr val="FFC9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225"/>
            <p:cNvSpPr/>
            <p:nvPr/>
          </p:nvSpPr>
          <p:spPr bwMode="auto">
            <a:xfrm>
              <a:off x="8786813" y="12326938"/>
              <a:ext cx="195262" cy="271462"/>
            </a:xfrm>
            <a:custGeom>
              <a:avLst/>
              <a:gdLst>
                <a:gd name="T0" fmla="*/ 14 w 52"/>
                <a:gd name="T1" fmla="*/ 72 h 72"/>
                <a:gd name="T2" fmla="*/ 12 w 52"/>
                <a:gd name="T3" fmla="*/ 64 h 72"/>
                <a:gd name="T4" fmla="*/ 21 w 52"/>
                <a:gd name="T5" fmla="*/ 46 h 72"/>
                <a:gd name="T6" fmla="*/ 25 w 52"/>
                <a:gd name="T7" fmla="*/ 36 h 72"/>
                <a:gd name="T8" fmla="*/ 23 w 52"/>
                <a:gd name="T9" fmla="*/ 32 h 72"/>
                <a:gd name="T10" fmla="*/ 2 w 52"/>
                <a:gd name="T11" fmla="*/ 64 h 72"/>
                <a:gd name="T12" fmla="*/ 1 w 52"/>
                <a:gd name="T13" fmla="*/ 60 h 72"/>
                <a:gd name="T14" fmla="*/ 14 w 52"/>
                <a:gd name="T15" fmla="*/ 15 h 72"/>
                <a:gd name="T16" fmla="*/ 24 w 52"/>
                <a:gd name="T17" fmla="*/ 3 h 72"/>
                <a:gd name="T18" fmla="*/ 33 w 52"/>
                <a:gd name="T19" fmla="*/ 2 h 72"/>
                <a:gd name="T20" fmla="*/ 44 w 52"/>
                <a:gd name="T21" fmla="*/ 35 h 72"/>
                <a:gd name="T22" fmla="*/ 14 w 52"/>
                <a:gd name="T23" fmla="*/ 7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2" h="72">
                  <a:moveTo>
                    <a:pt x="14" y="72"/>
                  </a:moveTo>
                  <a:cubicBezTo>
                    <a:pt x="12" y="68"/>
                    <a:pt x="11" y="66"/>
                    <a:pt x="12" y="64"/>
                  </a:cubicBezTo>
                  <a:cubicBezTo>
                    <a:pt x="14" y="58"/>
                    <a:pt x="18" y="52"/>
                    <a:pt x="21" y="46"/>
                  </a:cubicBezTo>
                  <a:cubicBezTo>
                    <a:pt x="23" y="43"/>
                    <a:pt x="24" y="39"/>
                    <a:pt x="25" y="36"/>
                  </a:cubicBezTo>
                  <a:cubicBezTo>
                    <a:pt x="26" y="35"/>
                    <a:pt x="24" y="33"/>
                    <a:pt x="23" y="32"/>
                  </a:cubicBezTo>
                  <a:cubicBezTo>
                    <a:pt x="14" y="41"/>
                    <a:pt x="11" y="54"/>
                    <a:pt x="2" y="64"/>
                  </a:cubicBezTo>
                  <a:cubicBezTo>
                    <a:pt x="1" y="62"/>
                    <a:pt x="0" y="60"/>
                    <a:pt x="1" y="60"/>
                  </a:cubicBezTo>
                  <a:cubicBezTo>
                    <a:pt x="4" y="44"/>
                    <a:pt x="8" y="29"/>
                    <a:pt x="14" y="15"/>
                  </a:cubicBezTo>
                  <a:cubicBezTo>
                    <a:pt x="16" y="10"/>
                    <a:pt x="19" y="6"/>
                    <a:pt x="24" y="3"/>
                  </a:cubicBezTo>
                  <a:cubicBezTo>
                    <a:pt x="27" y="1"/>
                    <a:pt x="30" y="0"/>
                    <a:pt x="33" y="2"/>
                  </a:cubicBezTo>
                  <a:cubicBezTo>
                    <a:pt x="46" y="7"/>
                    <a:pt x="52" y="23"/>
                    <a:pt x="44" y="35"/>
                  </a:cubicBezTo>
                  <a:cubicBezTo>
                    <a:pt x="36" y="48"/>
                    <a:pt x="26" y="59"/>
                    <a:pt x="14" y="72"/>
                  </a:cubicBezTo>
                  <a:close/>
                </a:path>
              </a:pathLst>
            </a:custGeom>
            <a:solidFill>
              <a:srgbClr val="FFC9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226"/>
            <p:cNvSpPr/>
            <p:nvPr/>
          </p:nvSpPr>
          <p:spPr bwMode="auto">
            <a:xfrm>
              <a:off x="9023350" y="12376150"/>
              <a:ext cx="311150" cy="82550"/>
            </a:xfrm>
            <a:custGeom>
              <a:avLst/>
              <a:gdLst>
                <a:gd name="T0" fmla="*/ 83 w 83"/>
                <a:gd name="T1" fmla="*/ 15 h 22"/>
                <a:gd name="T2" fmla="*/ 36 w 83"/>
                <a:gd name="T3" fmla="*/ 20 h 22"/>
                <a:gd name="T4" fmla="*/ 7 w 83"/>
                <a:gd name="T5" fmla="*/ 19 h 22"/>
                <a:gd name="T6" fmla="*/ 0 w 83"/>
                <a:gd name="T7" fmla="*/ 19 h 22"/>
                <a:gd name="T8" fmla="*/ 6 w 83"/>
                <a:gd name="T9" fmla="*/ 12 h 22"/>
                <a:gd name="T10" fmla="*/ 51 w 83"/>
                <a:gd name="T11" fmla="*/ 4 h 22"/>
                <a:gd name="T12" fmla="*/ 80 w 83"/>
                <a:gd name="T13" fmla="*/ 12 h 22"/>
                <a:gd name="T14" fmla="*/ 83 w 83"/>
                <a:gd name="T15" fmla="*/ 15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 h="22">
                  <a:moveTo>
                    <a:pt x="83" y="15"/>
                  </a:moveTo>
                  <a:cubicBezTo>
                    <a:pt x="68" y="20"/>
                    <a:pt x="52" y="22"/>
                    <a:pt x="36" y="20"/>
                  </a:cubicBezTo>
                  <a:cubicBezTo>
                    <a:pt x="27" y="18"/>
                    <a:pt x="17" y="19"/>
                    <a:pt x="7" y="19"/>
                  </a:cubicBezTo>
                  <a:cubicBezTo>
                    <a:pt x="5" y="19"/>
                    <a:pt x="3" y="19"/>
                    <a:pt x="0" y="19"/>
                  </a:cubicBezTo>
                  <a:cubicBezTo>
                    <a:pt x="2" y="16"/>
                    <a:pt x="4" y="14"/>
                    <a:pt x="6" y="12"/>
                  </a:cubicBezTo>
                  <a:cubicBezTo>
                    <a:pt x="19" y="3"/>
                    <a:pt x="34" y="0"/>
                    <a:pt x="51" y="4"/>
                  </a:cubicBezTo>
                  <a:cubicBezTo>
                    <a:pt x="60" y="6"/>
                    <a:pt x="70" y="9"/>
                    <a:pt x="80" y="12"/>
                  </a:cubicBezTo>
                  <a:cubicBezTo>
                    <a:pt x="81" y="13"/>
                    <a:pt x="82" y="14"/>
                    <a:pt x="83" y="15"/>
                  </a:cubicBezTo>
                  <a:close/>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227"/>
            <p:cNvSpPr/>
            <p:nvPr/>
          </p:nvSpPr>
          <p:spPr bwMode="auto">
            <a:xfrm>
              <a:off x="8396288" y="12714288"/>
              <a:ext cx="169862" cy="228600"/>
            </a:xfrm>
            <a:custGeom>
              <a:avLst/>
              <a:gdLst>
                <a:gd name="T0" fmla="*/ 0 w 45"/>
                <a:gd name="T1" fmla="*/ 61 h 61"/>
                <a:gd name="T2" fmla="*/ 7 w 45"/>
                <a:gd name="T3" fmla="*/ 31 h 61"/>
                <a:gd name="T4" fmla="*/ 44 w 45"/>
                <a:gd name="T5" fmla="*/ 0 h 61"/>
                <a:gd name="T6" fmla="*/ 45 w 45"/>
                <a:gd name="T7" fmla="*/ 1 h 61"/>
                <a:gd name="T8" fmla="*/ 43 w 45"/>
                <a:gd name="T9" fmla="*/ 5 h 61"/>
                <a:gd name="T10" fmla="*/ 23 w 45"/>
                <a:gd name="T11" fmla="*/ 33 h 61"/>
                <a:gd name="T12" fmla="*/ 2 w 45"/>
                <a:gd name="T13" fmla="*/ 60 h 61"/>
                <a:gd name="T14" fmla="*/ 0 w 45"/>
                <a:gd name="T15" fmla="*/ 61 h 6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61">
                  <a:moveTo>
                    <a:pt x="0" y="61"/>
                  </a:moveTo>
                  <a:cubicBezTo>
                    <a:pt x="1" y="51"/>
                    <a:pt x="3" y="41"/>
                    <a:pt x="7" y="31"/>
                  </a:cubicBezTo>
                  <a:cubicBezTo>
                    <a:pt x="13" y="15"/>
                    <a:pt x="25" y="4"/>
                    <a:pt x="44" y="0"/>
                  </a:cubicBezTo>
                  <a:cubicBezTo>
                    <a:pt x="44" y="0"/>
                    <a:pt x="44" y="1"/>
                    <a:pt x="45" y="1"/>
                  </a:cubicBezTo>
                  <a:cubicBezTo>
                    <a:pt x="44" y="3"/>
                    <a:pt x="44" y="4"/>
                    <a:pt x="43" y="5"/>
                  </a:cubicBezTo>
                  <a:cubicBezTo>
                    <a:pt x="34" y="13"/>
                    <a:pt x="28" y="22"/>
                    <a:pt x="23" y="33"/>
                  </a:cubicBezTo>
                  <a:cubicBezTo>
                    <a:pt x="18" y="43"/>
                    <a:pt x="10" y="52"/>
                    <a:pt x="2" y="60"/>
                  </a:cubicBezTo>
                  <a:cubicBezTo>
                    <a:pt x="2" y="61"/>
                    <a:pt x="1" y="61"/>
                    <a:pt x="0" y="61"/>
                  </a:cubicBezTo>
                  <a:close/>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228"/>
            <p:cNvSpPr/>
            <p:nvPr/>
          </p:nvSpPr>
          <p:spPr bwMode="auto">
            <a:xfrm>
              <a:off x="9001125" y="12466638"/>
              <a:ext cx="327025" cy="66675"/>
            </a:xfrm>
            <a:custGeom>
              <a:avLst/>
              <a:gdLst>
                <a:gd name="T0" fmla="*/ 87 w 87"/>
                <a:gd name="T1" fmla="*/ 0 h 18"/>
                <a:gd name="T2" fmla="*/ 58 w 87"/>
                <a:gd name="T3" fmla="*/ 14 h 18"/>
                <a:gd name="T4" fmla="*/ 45 w 87"/>
                <a:gd name="T5" fmla="*/ 18 h 18"/>
                <a:gd name="T6" fmla="*/ 21 w 87"/>
                <a:gd name="T7" fmla="*/ 6 h 18"/>
                <a:gd name="T8" fmla="*/ 0 w 87"/>
                <a:gd name="T9" fmla="*/ 8 h 18"/>
                <a:gd name="T10" fmla="*/ 17 w 87"/>
                <a:gd name="T11" fmla="*/ 2 h 18"/>
                <a:gd name="T12" fmla="*/ 47 w 87"/>
                <a:gd name="T13" fmla="*/ 2 h 18"/>
                <a:gd name="T14" fmla="*/ 77 w 87"/>
                <a:gd name="T15" fmla="*/ 1 h 18"/>
                <a:gd name="T16" fmla="*/ 87 w 87"/>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7" h="18">
                  <a:moveTo>
                    <a:pt x="87" y="0"/>
                  </a:moveTo>
                  <a:cubicBezTo>
                    <a:pt x="78" y="9"/>
                    <a:pt x="69" y="15"/>
                    <a:pt x="58" y="14"/>
                  </a:cubicBezTo>
                  <a:cubicBezTo>
                    <a:pt x="53" y="14"/>
                    <a:pt x="48" y="14"/>
                    <a:pt x="45" y="18"/>
                  </a:cubicBezTo>
                  <a:cubicBezTo>
                    <a:pt x="45" y="16"/>
                    <a:pt x="39" y="8"/>
                    <a:pt x="21" y="6"/>
                  </a:cubicBezTo>
                  <a:cubicBezTo>
                    <a:pt x="14" y="6"/>
                    <a:pt x="7" y="7"/>
                    <a:pt x="0" y="8"/>
                  </a:cubicBezTo>
                  <a:cubicBezTo>
                    <a:pt x="5" y="2"/>
                    <a:pt x="11" y="2"/>
                    <a:pt x="17" y="2"/>
                  </a:cubicBezTo>
                  <a:cubicBezTo>
                    <a:pt x="27" y="2"/>
                    <a:pt x="37" y="1"/>
                    <a:pt x="47" y="2"/>
                  </a:cubicBezTo>
                  <a:cubicBezTo>
                    <a:pt x="57" y="4"/>
                    <a:pt x="67" y="2"/>
                    <a:pt x="77" y="1"/>
                  </a:cubicBezTo>
                  <a:cubicBezTo>
                    <a:pt x="80" y="1"/>
                    <a:pt x="82" y="0"/>
                    <a:pt x="87" y="0"/>
                  </a:cubicBezTo>
                  <a:close/>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229"/>
            <p:cNvSpPr/>
            <p:nvPr/>
          </p:nvSpPr>
          <p:spPr bwMode="auto">
            <a:xfrm>
              <a:off x="8434388" y="12733338"/>
              <a:ext cx="173037" cy="220662"/>
            </a:xfrm>
            <a:custGeom>
              <a:avLst/>
              <a:gdLst>
                <a:gd name="T0" fmla="*/ 41 w 46"/>
                <a:gd name="T1" fmla="*/ 24 h 59"/>
                <a:gd name="T2" fmla="*/ 28 w 46"/>
                <a:gd name="T3" fmla="*/ 38 h 59"/>
                <a:gd name="T4" fmla="*/ 3 w 46"/>
                <a:gd name="T5" fmla="*/ 59 h 59"/>
                <a:gd name="T6" fmla="*/ 0 w 46"/>
                <a:gd name="T7" fmla="*/ 58 h 59"/>
                <a:gd name="T8" fmla="*/ 27 w 46"/>
                <a:gd name="T9" fmla="*/ 18 h 59"/>
                <a:gd name="T10" fmla="*/ 30 w 46"/>
                <a:gd name="T11" fmla="*/ 14 h 59"/>
                <a:gd name="T12" fmla="*/ 44 w 46"/>
                <a:gd name="T13" fmla="*/ 0 h 59"/>
                <a:gd name="T14" fmla="*/ 46 w 46"/>
                <a:gd name="T15" fmla="*/ 0 h 59"/>
                <a:gd name="T16" fmla="*/ 41 w 46"/>
                <a:gd name="T17" fmla="*/ 24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59">
                  <a:moveTo>
                    <a:pt x="41" y="24"/>
                  </a:moveTo>
                  <a:cubicBezTo>
                    <a:pt x="36" y="29"/>
                    <a:pt x="31" y="33"/>
                    <a:pt x="28" y="38"/>
                  </a:cubicBezTo>
                  <a:cubicBezTo>
                    <a:pt x="21" y="47"/>
                    <a:pt x="12" y="53"/>
                    <a:pt x="3" y="59"/>
                  </a:cubicBezTo>
                  <a:cubicBezTo>
                    <a:pt x="2" y="59"/>
                    <a:pt x="1" y="59"/>
                    <a:pt x="0" y="58"/>
                  </a:cubicBezTo>
                  <a:cubicBezTo>
                    <a:pt x="11" y="46"/>
                    <a:pt x="19" y="32"/>
                    <a:pt x="27" y="18"/>
                  </a:cubicBezTo>
                  <a:cubicBezTo>
                    <a:pt x="28" y="16"/>
                    <a:pt x="29" y="15"/>
                    <a:pt x="30" y="14"/>
                  </a:cubicBezTo>
                  <a:cubicBezTo>
                    <a:pt x="35" y="9"/>
                    <a:pt x="39" y="5"/>
                    <a:pt x="44" y="0"/>
                  </a:cubicBezTo>
                  <a:cubicBezTo>
                    <a:pt x="44" y="0"/>
                    <a:pt x="45" y="0"/>
                    <a:pt x="46" y="0"/>
                  </a:cubicBezTo>
                  <a:cubicBezTo>
                    <a:pt x="44" y="8"/>
                    <a:pt x="42" y="16"/>
                    <a:pt x="41" y="24"/>
                  </a:cubicBezTo>
                  <a:close/>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230"/>
            <p:cNvSpPr/>
            <p:nvPr/>
          </p:nvSpPr>
          <p:spPr bwMode="auto">
            <a:xfrm>
              <a:off x="8682038" y="12560300"/>
              <a:ext cx="138112" cy="123825"/>
            </a:xfrm>
            <a:custGeom>
              <a:avLst/>
              <a:gdLst>
                <a:gd name="T0" fmla="*/ 17 w 37"/>
                <a:gd name="T1" fmla="*/ 27 h 33"/>
                <a:gd name="T2" fmla="*/ 36 w 37"/>
                <a:gd name="T3" fmla="*/ 14 h 33"/>
                <a:gd name="T4" fmla="*/ 32 w 37"/>
                <a:gd name="T5" fmla="*/ 26 h 33"/>
                <a:gd name="T6" fmla="*/ 17 w 37"/>
                <a:gd name="T7" fmla="*/ 27 h 33"/>
              </a:gdLst>
              <a:ahLst/>
              <a:cxnLst>
                <a:cxn ang="0">
                  <a:pos x="T0" y="T1"/>
                </a:cxn>
                <a:cxn ang="0">
                  <a:pos x="T2" y="T3"/>
                </a:cxn>
                <a:cxn ang="0">
                  <a:pos x="T4" y="T5"/>
                </a:cxn>
                <a:cxn ang="0">
                  <a:pos x="T6" y="T7"/>
                </a:cxn>
              </a:cxnLst>
              <a:rect l="0" t="0" r="r" b="b"/>
              <a:pathLst>
                <a:path w="37" h="33">
                  <a:moveTo>
                    <a:pt x="17" y="27"/>
                  </a:moveTo>
                  <a:cubicBezTo>
                    <a:pt x="0" y="11"/>
                    <a:pt x="33" y="0"/>
                    <a:pt x="36" y="14"/>
                  </a:cubicBezTo>
                  <a:cubicBezTo>
                    <a:pt x="37" y="19"/>
                    <a:pt x="36" y="23"/>
                    <a:pt x="32" y="26"/>
                  </a:cubicBezTo>
                  <a:cubicBezTo>
                    <a:pt x="26" y="33"/>
                    <a:pt x="18" y="28"/>
                    <a:pt x="17" y="27"/>
                  </a:cubicBezTo>
                  <a:close/>
                </a:path>
              </a:pathLst>
            </a:custGeom>
            <a:solidFill>
              <a:srgbClr val="62B8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8" name="MH_Number_1"/>
          <p:cNvSpPr/>
          <p:nvPr>
            <p:custDataLst>
              <p:tags r:id="rId1"/>
            </p:custDataLst>
          </p:nvPr>
        </p:nvSpPr>
        <p:spPr>
          <a:xfrm>
            <a:off x="5939896" y="2758498"/>
            <a:ext cx="498951" cy="498614"/>
          </a:xfrm>
          <a:prstGeom prst="roundRect">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01</a:t>
            </a:r>
            <a:endParaRPr lang="zh-CN" altLang="en-US" sz="280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9" name="MH_Entry_1"/>
          <p:cNvSpPr/>
          <p:nvPr>
            <p:custDataLst>
              <p:tags r:id="rId2"/>
            </p:custDataLst>
          </p:nvPr>
        </p:nvSpPr>
        <p:spPr>
          <a:xfrm>
            <a:off x="6610446" y="2758498"/>
            <a:ext cx="4027591" cy="498614"/>
          </a:xfrm>
          <a:prstGeom prst="roundRect">
            <a:avLst/>
          </a:prstGeom>
          <a:noFill/>
          <a:ln>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lnSpcReduction="10000"/>
          </a:bodyPr>
          <a:lstStyle/>
          <a:p>
            <a:pPr algn="ctr"/>
            <a:r>
              <a:rPr lang="zh-CN" altLang="en-US" sz="2400" spc="200" dirty="0">
                <a:solidFill>
                  <a:schemeClr val="tx1">
                    <a:lumMod val="75000"/>
                    <a:lumOff val="25000"/>
                  </a:schemeClr>
                </a:solidFill>
                <a:latin typeface="微软雅黑" panose="020B0503020204020204" pitchFamily="34" charset="-122"/>
                <a:ea typeface="微软雅黑" panose="020B0503020204020204" pitchFamily="34" charset="-122"/>
              </a:rPr>
              <a:t>请在此处输入您的标题</a:t>
            </a:r>
          </a:p>
        </p:txBody>
      </p:sp>
      <p:sp>
        <p:nvSpPr>
          <p:cNvPr id="20" name="MH_Entry_2"/>
          <p:cNvSpPr/>
          <p:nvPr>
            <p:custDataLst>
              <p:tags r:id="rId3"/>
            </p:custDataLst>
          </p:nvPr>
        </p:nvSpPr>
        <p:spPr>
          <a:xfrm>
            <a:off x="6610446" y="3588099"/>
            <a:ext cx="4027591" cy="498614"/>
          </a:xfrm>
          <a:prstGeom prst="roundRect">
            <a:avLst/>
          </a:prstGeom>
          <a:noFill/>
          <a:ln>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lnSpcReduction="10000"/>
          </a:bodyPr>
          <a:lstStyle/>
          <a:p>
            <a:pPr algn="ctr"/>
            <a:r>
              <a:rPr lang="zh-CN" altLang="en-US" sz="2400" spc="200" dirty="0">
                <a:solidFill>
                  <a:schemeClr val="tx1">
                    <a:lumMod val="75000"/>
                    <a:lumOff val="25000"/>
                  </a:schemeClr>
                </a:solidFill>
                <a:latin typeface="微软雅黑" panose="020B0503020204020204" pitchFamily="34" charset="-122"/>
                <a:ea typeface="微软雅黑" panose="020B0503020204020204" pitchFamily="34" charset="-122"/>
              </a:rPr>
              <a:t>请在此处输入您的标题</a:t>
            </a:r>
          </a:p>
        </p:txBody>
      </p:sp>
      <p:sp>
        <p:nvSpPr>
          <p:cNvPr id="21" name="MH_Number_2"/>
          <p:cNvSpPr/>
          <p:nvPr>
            <p:custDataLst>
              <p:tags r:id="rId4"/>
            </p:custDataLst>
          </p:nvPr>
        </p:nvSpPr>
        <p:spPr>
          <a:xfrm>
            <a:off x="5939896" y="3588099"/>
            <a:ext cx="498951" cy="498614"/>
          </a:xfrm>
          <a:prstGeom prst="roundRect">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b="1">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02</a:t>
            </a:r>
            <a:endParaRPr lang="zh-CN" altLang="en-US" sz="2800" b="1">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2" name="MH_Number_1"/>
          <p:cNvSpPr/>
          <p:nvPr>
            <p:custDataLst>
              <p:tags r:id="rId5"/>
            </p:custDataLst>
          </p:nvPr>
        </p:nvSpPr>
        <p:spPr>
          <a:xfrm>
            <a:off x="5939896" y="4417700"/>
            <a:ext cx="498951" cy="498614"/>
          </a:xfrm>
          <a:prstGeom prst="roundRect">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03</a:t>
            </a:r>
            <a:endParaRPr lang="zh-CN" altLang="en-US" sz="280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3" name="MH_Entry_1"/>
          <p:cNvSpPr/>
          <p:nvPr>
            <p:custDataLst>
              <p:tags r:id="rId6"/>
            </p:custDataLst>
          </p:nvPr>
        </p:nvSpPr>
        <p:spPr>
          <a:xfrm>
            <a:off x="6610446" y="4417700"/>
            <a:ext cx="4027591" cy="498614"/>
          </a:xfrm>
          <a:prstGeom prst="roundRect">
            <a:avLst/>
          </a:prstGeom>
          <a:noFill/>
          <a:ln>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lnSpcReduction="10000"/>
          </a:bodyPr>
          <a:lstStyle/>
          <a:p>
            <a:pPr algn="ctr"/>
            <a:r>
              <a:rPr lang="zh-CN" altLang="en-US" sz="2400" spc="200" dirty="0">
                <a:solidFill>
                  <a:schemeClr val="tx1">
                    <a:lumMod val="75000"/>
                    <a:lumOff val="25000"/>
                  </a:schemeClr>
                </a:solidFill>
                <a:latin typeface="微软雅黑" panose="020B0503020204020204" pitchFamily="34" charset="-122"/>
                <a:ea typeface="微软雅黑" panose="020B0503020204020204" pitchFamily="34" charset="-122"/>
              </a:rPr>
              <a:t>请在此处输入您的标题</a:t>
            </a:r>
          </a:p>
        </p:txBody>
      </p:sp>
      <p:sp>
        <p:nvSpPr>
          <p:cNvPr id="24" name="MH_Entry_2"/>
          <p:cNvSpPr/>
          <p:nvPr>
            <p:custDataLst>
              <p:tags r:id="rId7"/>
            </p:custDataLst>
          </p:nvPr>
        </p:nvSpPr>
        <p:spPr>
          <a:xfrm>
            <a:off x="6610446" y="5247301"/>
            <a:ext cx="4027591" cy="498614"/>
          </a:xfrm>
          <a:prstGeom prst="roundRect">
            <a:avLst/>
          </a:prstGeom>
          <a:noFill/>
          <a:ln>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lnSpcReduction="10000"/>
          </a:bodyPr>
          <a:lstStyle/>
          <a:p>
            <a:pPr algn="ctr"/>
            <a:r>
              <a:rPr lang="zh-CN" altLang="en-US" sz="2400" spc="200" dirty="0">
                <a:solidFill>
                  <a:schemeClr val="tx1">
                    <a:lumMod val="75000"/>
                    <a:lumOff val="25000"/>
                  </a:schemeClr>
                </a:solidFill>
                <a:latin typeface="微软雅黑" panose="020B0503020204020204" pitchFamily="34" charset="-122"/>
                <a:ea typeface="微软雅黑" panose="020B0503020204020204" pitchFamily="34" charset="-122"/>
              </a:rPr>
              <a:t>请在此处输入您的标题</a:t>
            </a:r>
          </a:p>
        </p:txBody>
      </p:sp>
      <p:sp>
        <p:nvSpPr>
          <p:cNvPr id="25" name="MH_Number_2"/>
          <p:cNvSpPr/>
          <p:nvPr>
            <p:custDataLst>
              <p:tags r:id="rId8"/>
            </p:custDataLst>
          </p:nvPr>
        </p:nvSpPr>
        <p:spPr>
          <a:xfrm>
            <a:off x="5939896" y="5247301"/>
            <a:ext cx="498951" cy="498614"/>
          </a:xfrm>
          <a:prstGeom prst="roundRect">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04</a:t>
            </a:r>
            <a:endParaRPr lang="zh-CN" altLang="en-US" sz="280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6" name="文本框 25"/>
          <p:cNvSpPr txBox="1"/>
          <p:nvPr/>
        </p:nvSpPr>
        <p:spPr>
          <a:xfrm>
            <a:off x="1213777" y="985599"/>
            <a:ext cx="2236510" cy="1323439"/>
          </a:xfrm>
          <a:prstGeom prst="rect">
            <a:avLst/>
          </a:prstGeom>
          <a:noFill/>
        </p:spPr>
        <p:txBody>
          <a:bodyPr wrap="none" rtlCol="0">
            <a:spAutoFit/>
          </a:bodyPr>
          <a:lstStyle/>
          <a:p>
            <a:r>
              <a:rPr lang="zh-CN" altLang="en-US" sz="8000" b="1" dirty="0">
                <a:solidFill>
                  <a:schemeClr val="tx1">
                    <a:lumMod val="75000"/>
                    <a:lumOff val="2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目录</a:t>
            </a:r>
          </a:p>
        </p:txBody>
      </p:sp>
      <p:sp>
        <p:nvSpPr>
          <p:cNvPr id="28" name="MH_Others_1"/>
          <p:cNvSpPr txBox="1"/>
          <p:nvPr>
            <p:custDataLst>
              <p:tags r:id="rId9"/>
            </p:custDataLst>
          </p:nvPr>
        </p:nvSpPr>
        <p:spPr>
          <a:xfrm>
            <a:off x="1253821" y="2186401"/>
            <a:ext cx="2208689" cy="523220"/>
          </a:xfrm>
          <a:prstGeom prst="rect">
            <a:avLst/>
          </a:prstGeom>
          <a:noFill/>
        </p:spPr>
        <p:txBody>
          <a:bodyPr wrap="none">
            <a:noAutofit/>
          </a:bodyPr>
          <a:lstStyle/>
          <a:p>
            <a:pPr algn="dist">
              <a:defRPr/>
            </a:pPr>
            <a:r>
              <a:rPr lang="en-US" altLang="zh-CN" sz="2400" b="1" spc="400" dirty="0">
                <a:solidFill>
                  <a:srgbClr val="FF5050"/>
                </a:solidFill>
                <a:latin typeface="微软雅黑" panose="020B0503020204020204" pitchFamily="34" charset="-122"/>
                <a:ea typeface="微软雅黑" panose="020B0503020204020204" pitchFamily="34" charset="-122"/>
              </a:rPr>
              <a:t>CONTENTS</a:t>
            </a:r>
            <a:endParaRPr lang="zh-CN" altLang="en-US" sz="2400" b="1" spc="400" dirty="0">
              <a:solidFill>
                <a:srgbClr val="FF5050"/>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53" presetClass="entr" presetSubtype="16" fill="hold" grpId="0" nodeType="withEffect">
                                  <p:stCondLst>
                                    <p:cond delay="900"/>
                                  </p:stCondLst>
                                  <p:childTnLst>
                                    <p:set>
                                      <p:cBhvr>
                                        <p:cTn id="9" dur="1" fill="hold">
                                          <p:stCondLst>
                                            <p:cond delay="0"/>
                                          </p:stCondLst>
                                        </p:cTn>
                                        <p:tgtEl>
                                          <p:spTgt spid="18"/>
                                        </p:tgtEl>
                                        <p:attrNameLst>
                                          <p:attrName>style.visibility</p:attrName>
                                        </p:attrNameLst>
                                      </p:cBhvr>
                                      <p:to>
                                        <p:strVal val="visible"/>
                                      </p:to>
                                    </p:set>
                                    <p:anim calcmode="lin" valueType="num">
                                      <p:cBhvr>
                                        <p:cTn id="10" dur="500" fill="hold"/>
                                        <p:tgtEl>
                                          <p:spTgt spid="18"/>
                                        </p:tgtEl>
                                        <p:attrNameLst>
                                          <p:attrName>ppt_w</p:attrName>
                                        </p:attrNameLst>
                                      </p:cBhvr>
                                      <p:tavLst>
                                        <p:tav tm="0">
                                          <p:val>
                                            <p:fltVal val="0"/>
                                          </p:val>
                                        </p:tav>
                                        <p:tav tm="100000">
                                          <p:val>
                                            <p:strVal val="#ppt_w"/>
                                          </p:val>
                                        </p:tav>
                                      </p:tavLst>
                                    </p:anim>
                                    <p:anim calcmode="lin" valueType="num">
                                      <p:cBhvr>
                                        <p:cTn id="11" dur="500" fill="hold"/>
                                        <p:tgtEl>
                                          <p:spTgt spid="18"/>
                                        </p:tgtEl>
                                        <p:attrNameLst>
                                          <p:attrName>ppt_h</p:attrName>
                                        </p:attrNameLst>
                                      </p:cBhvr>
                                      <p:tavLst>
                                        <p:tav tm="0">
                                          <p:val>
                                            <p:fltVal val="0"/>
                                          </p:val>
                                        </p:tav>
                                        <p:tav tm="100000">
                                          <p:val>
                                            <p:strVal val="#ppt_h"/>
                                          </p:val>
                                        </p:tav>
                                      </p:tavLst>
                                    </p:anim>
                                    <p:animEffect transition="in" filter="fade">
                                      <p:cBhvr>
                                        <p:cTn id="12" dur="500"/>
                                        <p:tgtEl>
                                          <p:spTgt spid="18"/>
                                        </p:tgtEl>
                                      </p:cBhvr>
                                    </p:animEffect>
                                  </p:childTnLst>
                                </p:cTn>
                              </p:par>
                              <p:par>
                                <p:cTn id="13" presetID="53" presetClass="entr" presetSubtype="16" fill="hold" grpId="0" nodeType="withEffect">
                                  <p:stCondLst>
                                    <p:cond delay="900"/>
                                  </p:stCondLst>
                                  <p:childTnLst>
                                    <p:set>
                                      <p:cBhvr>
                                        <p:cTn id="14" dur="1" fill="hold">
                                          <p:stCondLst>
                                            <p:cond delay="0"/>
                                          </p:stCondLst>
                                        </p:cTn>
                                        <p:tgtEl>
                                          <p:spTgt spid="21"/>
                                        </p:tgtEl>
                                        <p:attrNameLst>
                                          <p:attrName>style.visibility</p:attrName>
                                        </p:attrNameLst>
                                      </p:cBhvr>
                                      <p:to>
                                        <p:strVal val="visible"/>
                                      </p:to>
                                    </p:set>
                                    <p:anim calcmode="lin" valueType="num">
                                      <p:cBhvr>
                                        <p:cTn id="15" dur="500" fill="hold"/>
                                        <p:tgtEl>
                                          <p:spTgt spid="21"/>
                                        </p:tgtEl>
                                        <p:attrNameLst>
                                          <p:attrName>ppt_w</p:attrName>
                                        </p:attrNameLst>
                                      </p:cBhvr>
                                      <p:tavLst>
                                        <p:tav tm="0">
                                          <p:val>
                                            <p:fltVal val="0"/>
                                          </p:val>
                                        </p:tav>
                                        <p:tav tm="100000">
                                          <p:val>
                                            <p:strVal val="#ppt_w"/>
                                          </p:val>
                                        </p:tav>
                                      </p:tavLst>
                                    </p:anim>
                                    <p:anim calcmode="lin" valueType="num">
                                      <p:cBhvr>
                                        <p:cTn id="16" dur="500" fill="hold"/>
                                        <p:tgtEl>
                                          <p:spTgt spid="21"/>
                                        </p:tgtEl>
                                        <p:attrNameLst>
                                          <p:attrName>ppt_h</p:attrName>
                                        </p:attrNameLst>
                                      </p:cBhvr>
                                      <p:tavLst>
                                        <p:tav tm="0">
                                          <p:val>
                                            <p:fltVal val="0"/>
                                          </p:val>
                                        </p:tav>
                                        <p:tav tm="100000">
                                          <p:val>
                                            <p:strVal val="#ppt_h"/>
                                          </p:val>
                                        </p:tav>
                                      </p:tavLst>
                                    </p:anim>
                                    <p:animEffect transition="in" filter="fade">
                                      <p:cBhvr>
                                        <p:cTn id="17" dur="500"/>
                                        <p:tgtEl>
                                          <p:spTgt spid="21"/>
                                        </p:tgtEl>
                                      </p:cBhvr>
                                    </p:animEffect>
                                  </p:childTnLst>
                                </p:cTn>
                              </p:par>
                              <p:par>
                                <p:cTn id="18" presetID="53" presetClass="entr" presetSubtype="16" fill="hold" grpId="0" nodeType="withEffect">
                                  <p:stCondLst>
                                    <p:cond delay="900"/>
                                  </p:stCondLst>
                                  <p:childTnLst>
                                    <p:set>
                                      <p:cBhvr>
                                        <p:cTn id="19" dur="1" fill="hold">
                                          <p:stCondLst>
                                            <p:cond delay="0"/>
                                          </p:stCondLst>
                                        </p:cTn>
                                        <p:tgtEl>
                                          <p:spTgt spid="22"/>
                                        </p:tgtEl>
                                        <p:attrNameLst>
                                          <p:attrName>style.visibility</p:attrName>
                                        </p:attrNameLst>
                                      </p:cBhvr>
                                      <p:to>
                                        <p:strVal val="visible"/>
                                      </p:to>
                                    </p:set>
                                    <p:anim calcmode="lin" valueType="num">
                                      <p:cBhvr>
                                        <p:cTn id="20" dur="500" fill="hold"/>
                                        <p:tgtEl>
                                          <p:spTgt spid="22"/>
                                        </p:tgtEl>
                                        <p:attrNameLst>
                                          <p:attrName>ppt_w</p:attrName>
                                        </p:attrNameLst>
                                      </p:cBhvr>
                                      <p:tavLst>
                                        <p:tav tm="0">
                                          <p:val>
                                            <p:fltVal val="0"/>
                                          </p:val>
                                        </p:tav>
                                        <p:tav tm="100000">
                                          <p:val>
                                            <p:strVal val="#ppt_w"/>
                                          </p:val>
                                        </p:tav>
                                      </p:tavLst>
                                    </p:anim>
                                    <p:anim calcmode="lin" valueType="num">
                                      <p:cBhvr>
                                        <p:cTn id="21" dur="500" fill="hold"/>
                                        <p:tgtEl>
                                          <p:spTgt spid="22"/>
                                        </p:tgtEl>
                                        <p:attrNameLst>
                                          <p:attrName>ppt_h</p:attrName>
                                        </p:attrNameLst>
                                      </p:cBhvr>
                                      <p:tavLst>
                                        <p:tav tm="0">
                                          <p:val>
                                            <p:fltVal val="0"/>
                                          </p:val>
                                        </p:tav>
                                        <p:tav tm="100000">
                                          <p:val>
                                            <p:strVal val="#ppt_h"/>
                                          </p:val>
                                        </p:tav>
                                      </p:tavLst>
                                    </p:anim>
                                    <p:animEffect transition="in" filter="fade">
                                      <p:cBhvr>
                                        <p:cTn id="22" dur="500"/>
                                        <p:tgtEl>
                                          <p:spTgt spid="22"/>
                                        </p:tgtEl>
                                      </p:cBhvr>
                                    </p:animEffect>
                                  </p:childTnLst>
                                </p:cTn>
                              </p:par>
                              <p:par>
                                <p:cTn id="23" presetID="53" presetClass="entr" presetSubtype="16" fill="hold" grpId="0" nodeType="withEffect">
                                  <p:stCondLst>
                                    <p:cond delay="900"/>
                                  </p:stCondLst>
                                  <p:childTnLst>
                                    <p:set>
                                      <p:cBhvr>
                                        <p:cTn id="24" dur="1" fill="hold">
                                          <p:stCondLst>
                                            <p:cond delay="0"/>
                                          </p:stCondLst>
                                        </p:cTn>
                                        <p:tgtEl>
                                          <p:spTgt spid="25"/>
                                        </p:tgtEl>
                                        <p:attrNameLst>
                                          <p:attrName>style.visibility</p:attrName>
                                        </p:attrNameLst>
                                      </p:cBhvr>
                                      <p:to>
                                        <p:strVal val="visible"/>
                                      </p:to>
                                    </p:set>
                                    <p:anim calcmode="lin" valueType="num">
                                      <p:cBhvr>
                                        <p:cTn id="25" dur="500" fill="hold"/>
                                        <p:tgtEl>
                                          <p:spTgt spid="25"/>
                                        </p:tgtEl>
                                        <p:attrNameLst>
                                          <p:attrName>ppt_w</p:attrName>
                                        </p:attrNameLst>
                                      </p:cBhvr>
                                      <p:tavLst>
                                        <p:tav tm="0">
                                          <p:val>
                                            <p:fltVal val="0"/>
                                          </p:val>
                                        </p:tav>
                                        <p:tav tm="100000">
                                          <p:val>
                                            <p:strVal val="#ppt_w"/>
                                          </p:val>
                                        </p:tav>
                                      </p:tavLst>
                                    </p:anim>
                                    <p:anim calcmode="lin" valueType="num">
                                      <p:cBhvr>
                                        <p:cTn id="26" dur="500" fill="hold"/>
                                        <p:tgtEl>
                                          <p:spTgt spid="25"/>
                                        </p:tgtEl>
                                        <p:attrNameLst>
                                          <p:attrName>ppt_h</p:attrName>
                                        </p:attrNameLst>
                                      </p:cBhvr>
                                      <p:tavLst>
                                        <p:tav tm="0">
                                          <p:val>
                                            <p:fltVal val="0"/>
                                          </p:val>
                                        </p:tav>
                                        <p:tav tm="100000">
                                          <p:val>
                                            <p:strVal val="#ppt_h"/>
                                          </p:val>
                                        </p:tav>
                                      </p:tavLst>
                                    </p:anim>
                                    <p:animEffect transition="in" filter="fade">
                                      <p:cBhvr>
                                        <p:cTn id="27" dur="500"/>
                                        <p:tgtEl>
                                          <p:spTgt spid="25"/>
                                        </p:tgtEl>
                                      </p:cBhvr>
                                    </p:animEffect>
                                  </p:childTnLst>
                                </p:cTn>
                              </p:par>
                              <p:par>
                                <p:cTn id="28" presetID="22" presetClass="entr" presetSubtype="8" fill="hold" grpId="0" nodeType="withEffect">
                                  <p:stCondLst>
                                    <p:cond delay="1300"/>
                                  </p:stCondLst>
                                  <p:childTnLst>
                                    <p:set>
                                      <p:cBhvr>
                                        <p:cTn id="29" dur="1" fill="hold">
                                          <p:stCondLst>
                                            <p:cond delay="0"/>
                                          </p:stCondLst>
                                        </p:cTn>
                                        <p:tgtEl>
                                          <p:spTgt spid="19"/>
                                        </p:tgtEl>
                                        <p:attrNameLst>
                                          <p:attrName>style.visibility</p:attrName>
                                        </p:attrNameLst>
                                      </p:cBhvr>
                                      <p:to>
                                        <p:strVal val="visible"/>
                                      </p:to>
                                    </p:set>
                                    <p:animEffect transition="in" filter="wipe(left)">
                                      <p:cBhvr>
                                        <p:cTn id="30" dur="500"/>
                                        <p:tgtEl>
                                          <p:spTgt spid="19"/>
                                        </p:tgtEl>
                                      </p:cBhvr>
                                    </p:animEffect>
                                  </p:childTnLst>
                                </p:cTn>
                              </p:par>
                              <p:par>
                                <p:cTn id="31" presetID="22" presetClass="entr" presetSubtype="8" fill="hold" grpId="0" nodeType="withEffect">
                                  <p:stCondLst>
                                    <p:cond delay="1300"/>
                                  </p:stCondLst>
                                  <p:childTnLst>
                                    <p:set>
                                      <p:cBhvr>
                                        <p:cTn id="32" dur="1" fill="hold">
                                          <p:stCondLst>
                                            <p:cond delay="0"/>
                                          </p:stCondLst>
                                        </p:cTn>
                                        <p:tgtEl>
                                          <p:spTgt spid="20"/>
                                        </p:tgtEl>
                                        <p:attrNameLst>
                                          <p:attrName>style.visibility</p:attrName>
                                        </p:attrNameLst>
                                      </p:cBhvr>
                                      <p:to>
                                        <p:strVal val="visible"/>
                                      </p:to>
                                    </p:set>
                                    <p:animEffect transition="in" filter="wipe(left)">
                                      <p:cBhvr>
                                        <p:cTn id="33" dur="500"/>
                                        <p:tgtEl>
                                          <p:spTgt spid="20"/>
                                        </p:tgtEl>
                                      </p:cBhvr>
                                    </p:animEffect>
                                  </p:childTnLst>
                                </p:cTn>
                              </p:par>
                              <p:par>
                                <p:cTn id="34" presetID="22" presetClass="entr" presetSubtype="8" fill="hold" grpId="0" nodeType="withEffect">
                                  <p:stCondLst>
                                    <p:cond delay="1300"/>
                                  </p:stCondLst>
                                  <p:childTnLst>
                                    <p:set>
                                      <p:cBhvr>
                                        <p:cTn id="35" dur="1" fill="hold">
                                          <p:stCondLst>
                                            <p:cond delay="0"/>
                                          </p:stCondLst>
                                        </p:cTn>
                                        <p:tgtEl>
                                          <p:spTgt spid="23"/>
                                        </p:tgtEl>
                                        <p:attrNameLst>
                                          <p:attrName>style.visibility</p:attrName>
                                        </p:attrNameLst>
                                      </p:cBhvr>
                                      <p:to>
                                        <p:strVal val="visible"/>
                                      </p:to>
                                    </p:set>
                                    <p:animEffect transition="in" filter="wipe(left)">
                                      <p:cBhvr>
                                        <p:cTn id="36" dur="500"/>
                                        <p:tgtEl>
                                          <p:spTgt spid="23"/>
                                        </p:tgtEl>
                                      </p:cBhvr>
                                    </p:animEffect>
                                  </p:childTnLst>
                                </p:cTn>
                              </p:par>
                              <p:par>
                                <p:cTn id="37" presetID="22" presetClass="entr" presetSubtype="8" fill="hold" grpId="0" nodeType="withEffect">
                                  <p:stCondLst>
                                    <p:cond delay="1300"/>
                                  </p:stCondLst>
                                  <p:childTnLst>
                                    <p:set>
                                      <p:cBhvr>
                                        <p:cTn id="38" dur="1" fill="hold">
                                          <p:stCondLst>
                                            <p:cond delay="0"/>
                                          </p:stCondLst>
                                        </p:cTn>
                                        <p:tgtEl>
                                          <p:spTgt spid="24"/>
                                        </p:tgtEl>
                                        <p:attrNameLst>
                                          <p:attrName>style.visibility</p:attrName>
                                        </p:attrNameLst>
                                      </p:cBhvr>
                                      <p:to>
                                        <p:strVal val="visible"/>
                                      </p:to>
                                    </p:set>
                                    <p:animEffect transition="in" filter="wipe(left)">
                                      <p:cBhvr>
                                        <p:cTn id="3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22" grpId="0" animBg="1"/>
      <p:bldP spid="23" grpId="0" animBg="1"/>
      <p:bldP spid="24" grpId="0" animBg="1"/>
      <p:bldP spid="25" grpId="0" animBg="1"/>
      <p:bldP spid="26"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A1EDE6"/>
        </a:solidFill>
        <a:effectLst/>
      </p:bgPr>
    </p:bg>
    <p:spTree>
      <p:nvGrpSpPr>
        <p:cNvPr id="1" name=""/>
        <p:cNvGrpSpPr/>
        <p:nvPr/>
      </p:nvGrpSpPr>
      <p:grpSpPr>
        <a:xfrm>
          <a:off x="0" y="0"/>
          <a:ext cx="0" cy="0"/>
          <a:chOff x="0" y="0"/>
          <a:chExt cx="0" cy="0"/>
        </a:xfrm>
      </p:grpSpPr>
      <p:grpSp>
        <p:nvGrpSpPr>
          <p:cNvPr id="207" name="组合 206"/>
          <p:cNvGrpSpPr/>
          <p:nvPr/>
        </p:nvGrpSpPr>
        <p:grpSpPr>
          <a:xfrm>
            <a:off x="8071119" y="-6090"/>
            <a:ext cx="4120881" cy="1858601"/>
            <a:chOff x="8071119" y="773431"/>
            <a:chExt cx="4120881" cy="1858601"/>
          </a:xfrm>
        </p:grpSpPr>
        <p:sp>
          <p:nvSpPr>
            <p:cNvPr id="114" name="Freeform 43"/>
            <p:cNvSpPr>
              <a:spLocks noEditPoints="1"/>
            </p:cNvSpPr>
            <p:nvPr/>
          </p:nvSpPr>
          <p:spPr bwMode="auto">
            <a:xfrm>
              <a:off x="9244309" y="1668040"/>
              <a:ext cx="573980" cy="963992"/>
            </a:xfrm>
            <a:custGeom>
              <a:avLst/>
              <a:gdLst>
                <a:gd name="T0" fmla="*/ 222 w 231"/>
                <a:gd name="T1" fmla="*/ 40 h 388"/>
                <a:gd name="T2" fmla="*/ 218 w 231"/>
                <a:gd name="T3" fmla="*/ 47 h 388"/>
                <a:gd name="T4" fmla="*/ 196 w 231"/>
                <a:gd name="T5" fmla="*/ 36 h 388"/>
                <a:gd name="T6" fmla="*/ 228 w 231"/>
                <a:gd name="T7" fmla="*/ 87 h 388"/>
                <a:gd name="T8" fmla="*/ 217 w 231"/>
                <a:gd name="T9" fmla="*/ 84 h 388"/>
                <a:gd name="T10" fmla="*/ 196 w 231"/>
                <a:gd name="T11" fmla="*/ 85 h 388"/>
                <a:gd name="T12" fmla="*/ 214 w 231"/>
                <a:gd name="T13" fmla="*/ 129 h 388"/>
                <a:gd name="T14" fmla="*/ 196 w 231"/>
                <a:gd name="T15" fmla="*/ 97 h 388"/>
                <a:gd name="T16" fmla="*/ 177 w 231"/>
                <a:gd name="T17" fmla="*/ 177 h 388"/>
                <a:gd name="T18" fmla="*/ 208 w 231"/>
                <a:gd name="T19" fmla="*/ 256 h 388"/>
                <a:gd name="T20" fmla="*/ 175 w 231"/>
                <a:gd name="T21" fmla="*/ 252 h 388"/>
                <a:gd name="T22" fmla="*/ 175 w 231"/>
                <a:gd name="T23" fmla="*/ 199 h 388"/>
                <a:gd name="T24" fmla="*/ 149 w 231"/>
                <a:gd name="T25" fmla="*/ 237 h 388"/>
                <a:gd name="T26" fmla="*/ 163 w 231"/>
                <a:gd name="T27" fmla="*/ 285 h 388"/>
                <a:gd name="T28" fmla="*/ 152 w 231"/>
                <a:gd name="T29" fmla="*/ 320 h 388"/>
                <a:gd name="T30" fmla="*/ 135 w 231"/>
                <a:gd name="T31" fmla="*/ 263 h 388"/>
                <a:gd name="T32" fmla="*/ 98 w 231"/>
                <a:gd name="T33" fmla="*/ 329 h 388"/>
                <a:gd name="T34" fmla="*/ 115 w 231"/>
                <a:gd name="T35" fmla="*/ 367 h 388"/>
                <a:gd name="T36" fmla="*/ 87 w 231"/>
                <a:gd name="T37" fmla="*/ 349 h 388"/>
                <a:gd name="T38" fmla="*/ 89 w 231"/>
                <a:gd name="T39" fmla="*/ 320 h 388"/>
                <a:gd name="T40" fmla="*/ 32 w 231"/>
                <a:gd name="T41" fmla="*/ 377 h 388"/>
                <a:gd name="T42" fmla="*/ 5 w 231"/>
                <a:gd name="T43" fmla="*/ 380 h 388"/>
                <a:gd name="T44" fmla="*/ 29 w 231"/>
                <a:gd name="T45" fmla="*/ 356 h 388"/>
                <a:gd name="T46" fmla="*/ 82 w 231"/>
                <a:gd name="T47" fmla="*/ 315 h 388"/>
                <a:gd name="T48" fmla="*/ 44 w 231"/>
                <a:gd name="T49" fmla="*/ 322 h 388"/>
                <a:gd name="T50" fmla="*/ 23 w 231"/>
                <a:gd name="T51" fmla="*/ 294 h 388"/>
                <a:gd name="T52" fmla="*/ 53 w 231"/>
                <a:gd name="T53" fmla="*/ 309 h 388"/>
                <a:gd name="T54" fmla="*/ 128 w 231"/>
                <a:gd name="T55" fmla="*/ 259 h 388"/>
                <a:gd name="T56" fmla="*/ 86 w 231"/>
                <a:gd name="T57" fmla="*/ 273 h 388"/>
                <a:gd name="T58" fmla="*/ 101 w 231"/>
                <a:gd name="T59" fmla="*/ 252 h 388"/>
                <a:gd name="T60" fmla="*/ 147 w 231"/>
                <a:gd name="T61" fmla="*/ 228 h 388"/>
                <a:gd name="T62" fmla="*/ 135 w 231"/>
                <a:gd name="T63" fmla="*/ 190 h 388"/>
                <a:gd name="T64" fmla="*/ 100 w 231"/>
                <a:gd name="T65" fmla="*/ 189 h 388"/>
                <a:gd name="T66" fmla="*/ 130 w 231"/>
                <a:gd name="T67" fmla="*/ 174 h 388"/>
                <a:gd name="T68" fmla="*/ 175 w 231"/>
                <a:gd name="T69" fmla="*/ 157 h 388"/>
                <a:gd name="T70" fmla="*/ 172 w 231"/>
                <a:gd name="T71" fmla="*/ 113 h 388"/>
                <a:gd name="T72" fmla="*/ 169 w 231"/>
                <a:gd name="T73" fmla="*/ 105 h 388"/>
                <a:gd name="T74" fmla="*/ 191 w 231"/>
                <a:gd name="T75" fmla="*/ 61 h 388"/>
                <a:gd name="T76" fmla="*/ 164 w 231"/>
                <a:gd name="T77" fmla="*/ 82 h 388"/>
                <a:gd name="T78" fmla="*/ 163 w 231"/>
                <a:gd name="T79" fmla="*/ 73 h 388"/>
                <a:gd name="T80" fmla="*/ 191 w 231"/>
                <a:gd name="T81" fmla="*/ 27 h 388"/>
                <a:gd name="T82" fmla="*/ 165 w 231"/>
                <a:gd name="T83" fmla="*/ 41 h 388"/>
                <a:gd name="T84" fmla="*/ 155 w 231"/>
                <a:gd name="T85" fmla="*/ 41 h 388"/>
                <a:gd name="T86" fmla="*/ 176 w 231"/>
                <a:gd name="T87" fmla="*/ 19 h 388"/>
                <a:gd name="T88" fmla="*/ 183 w 231"/>
                <a:gd name="T89" fmla="*/ 251 h 388"/>
                <a:gd name="T90" fmla="*/ 201 w 231"/>
                <a:gd name="T91" fmla="*/ 251 h 388"/>
                <a:gd name="T92" fmla="*/ 28 w 231"/>
                <a:gd name="T93" fmla="*/ 299 h 388"/>
                <a:gd name="T94" fmla="*/ 45 w 231"/>
                <a:gd name="T95" fmla="*/ 302 h 388"/>
                <a:gd name="T96" fmla="*/ 126 w 231"/>
                <a:gd name="T97" fmla="*/ 195 h 388"/>
                <a:gd name="T98" fmla="*/ 109 w 231"/>
                <a:gd name="T99" fmla="*/ 194 h 388"/>
                <a:gd name="T100" fmla="*/ 152 w 231"/>
                <a:gd name="T101" fmla="*/ 294 h 388"/>
                <a:gd name="T102" fmla="*/ 165 w 231"/>
                <a:gd name="T103" fmla="*/ 309 h 388"/>
                <a:gd name="T104" fmla="*/ 152 w 231"/>
                <a:gd name="T105" fmla="*/ 294 h 388"/>
                <a:gd name="T106" fmla="*/ 22 w 231"/>
                <a:gd name="T107" fmla="*/ 361 h 388"/>
                <a:gd name="T108" fmla="*/ 23 w 231"/>
                <a:gd name="T109" fmla="*/ 378 h 388"/>
                <a:gd name="T110" fmla="*/ 78 w 231"/>
                <a:gd name="T111" fmla="*/ 247 h 388"/>
                <a:gd name="T112" fmla="*/ 92 w 231"/>
                <a:gd name="T113" fmla="*/ 256 h 388"/>
                <a:gd name="T114" fmla="*/ 90 w 231"/>
                <a:gd name="T115" fmla="*/ 366 h 388"/>
                <a:gd name="T116" fmla="*/ 102 w 231"/>
                <a:gd name="T117" fmla="*/ 358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31" h="388">
                  <a:moveTo>
                    <a:pt x="188" y="0"/>
                  </a:moveTo>
                  <a:cubicBezTo>
                    <a:pt x="193" y="6"/>
                    <a:pt x="199" y="12"/>
                    <a:pt x="205" y="18"/>
                  </a:cubicBezTo>
                  <a:cubicBezTo>
                    <a:pt x="211" y="25"/>
                    <a:pt x="217" y="32"/>
                    <a:pt x="222" y="40"/>
                  </a:cubicBezTo>
                  <a:cubicBezTo>
                    <a:pt x="225" y="44"/>
                    <a:pt x="228" y="48"/>
                    <a:pt x="231" y="52"/>
                  </a:cubicBezTo>
                  <a:cubicBezTo>
                    <a:pt x="230" y="56"/>
                    <a:pt x="227" y="57"/>
                    <a:pt x="225" y="55"/>
                  </a:cubicBezTo>
                  <a:cubicBezTo>
                    <a:pt x="222" y="53"/>
                    <a:pt x="220" y="50"/>
                    <a:pt x="218" y="47"/>
                  </a:cubicBezTo>
                  <a:cubicBezTo>
                    <a:pt x="212" y="40"/>
                    <a:pt x="207" y="33"/>
                    <a:pt x="201" y="26"/>
                  </a:cubicBezTo>
                  <a:cubicBezTo>
                    <a:pt x="200" y="25"/>
                    <a:pt x="199" y="24"/>
                    <a:pt x="197" y="22"/>
                  </a:cubicBezTo>
                  <a:cubicBezTo>
                    <a:pt x="195" y="27"/>
                    <a:pt x="197" y="32"/>
                    <a:pt x="196" y="36"/>
                  </a:cubicBezTo>
                  <a:cubicBezTo>
                    <a:pt x="196" y="41"/>
                    <a:pt x="199" y="45"/>
                    <a:pt x="202" y="48"/>
                  </a:cubicBezTo>
                  <a:cubicBezTo>
                    <a:pt x="207" y="55"/>
                    <a:pt x="211" y="63"/>
                    <a:pt x="215" y="69"/>
                  </a:cubicBezTo>
                  <a:cubicBezTo>
                    <a:pt x="219" y="75"/>
                    <a:pt x="224" y="81"/>
                    <a:pt x="228" y="87"/>
                  </a:cubicBezTo>
                  <a:cubicBezTo>
                    <a:pt x="229" y="88"/>
                    <a:pt x="228" y="90"/>
                    <a:pt x="228" y="92"/>
                  </a:cubicBezTo>
                  <a:cubicBezTo>
                    <a:pt x="227" y="93"/>
                    <a:pt x="223" y="93"/>
                    <a:pt x="222" y="92"/>
                  </a:cubicBezTo>
                  <a:cubicBezTo>
                    <a:pt x="220" y="89"/>
                    <a:pt x="219" y="87"/>
                    <a:pt x="217" y="84"/>
                  </a:cubicBezTo>
                  <a:cubicBezTo>
                    <a:pt x="213" y="77"/>
                    <a:pt x="208" y="70"/>
                    <a:pt x="203" y="63"/>
                  </a:cubicBezTo>
                  <a:cubicBezTo>
                    <a:pt x="202" y="62"/>
                    <a:pt x="201" y="61"/>
                    <a:pt x="198" y="58"/>
                  </a:cubicBezTo>
                  <a:cubicBezTo>
                    <a:pt x="196" y="68"/>
                    <a:pt x="196" y="76"/>
                    <a:pt x="196" y="85"/>
                  </a:cubicBezTo>
                  <a:cubicBezTo>
                    <a:pt x="208" y="96"/>
                    <a:pt x="214" y="112"/>
                    <a:pt x="221" y="126"/>
                  </a:cubicBezTo>
                  <a:cubicBezTo>
                    <a:pt x="221" y="127"/>
                    <a:pt x="221" y="130"/>
                    <a:pt x="220" y="131"/>
                  </a:cubicBezTo>
                  <a:cubicBezTo>
                    <a:pt x="218" y="132"/>
                    <a:pt x="215" y="131"/>
                    <a:pt x="214" y="129"/>
                  </a:cubicBezTo>
                  <a:cubicBezTo>
                    <a:pt x="213" y="128"/>
                    <a:pt x="213" y="125"/>
                    <a:pt x="212" y="124"/>
                  </a:cubicBezTo>
                  <a:cubicBezTo>
                    <a:pt x="208" y="117"/>
                    <a:pt x="205" y="110"/>
                    <a:pt x="202" y="103"/>
                  </a:cubicBezTo>
                  <a:cubicBezTo>
                    <a:pt x="200" y="101"/>
                    <a:pt x="198" y="100"/>
                    <a:pt x="196" y="97"/>
                  </a:cubicBezTo>
                  <a:cubicBezTo>
                    <a:pt x="195" y="100"/>
                    <a:pt x="193" y="101"/>
                    <a:pt x="193" y="103"/>
                  </a:cubicBezTo>
                  <a:cubicBezTo>
                    <a:pt x="190" y="126"/>
                    <a:pt x="183" y="147"/>
                    <a:pt x="177" y="169"/>
                  </a:cubicBezTo>
                  <a:cubicBezTo>
                    <a:pt x="177" y="171"/>
                    <a:pt x="176" y="174"/>
                    <a:pt x="177" y="177"/>
                  </a:cubicBezTo>
                  <a:cubicBezTo>
                    <a:pt x="180" y="190"/>
                    <a:pt x="183" y="203"/>
                    <a:pt x="186" y="215"/>
                  </a:cubicBezTo>
                  <a:cubicBezTo>
                    <a:pt x="192" y="218"/>
                    <a:pt x="198" y="221"/>
                    <a:pt x="203" y="225"/>
                  </a:cubicBezTo>
                  <a:cubicBezTo>
                    <a:pt x="212" y="231"/>
                    <a:pt x="214" y="247"/>
                    <a:pt x="208" y="256"/>
                  </a:cubicBezTo>
                  <a:cubicBezTo>
                    <a:pt x="205" y="260"/>
                    <a:pt x="200" y="263"/>
                    <a:pt x="196" y="266"/>
                  </a:cubicBezTo>
                  <a:cubicBezTo>
                    <a:pt x="195" y="267"/>
                    <a:pt x="193" y="267"/>
                    <a:pt x="192" y="267"/>
                  </a:cubicBezTo>
                  <a:cubicBezTo>
                    <a:pt x="184" y="266"/>
                    <a:pt x="177" y="260"/>
                    <a:pt x="175" y="252"/>
                  </a:cubicBezTo>
                  <a:cubicBezTo>
                    <a:pt x="174" y="243"/>
                    <a:pt x="175" y="235"/>
                    <a:pt x="178" y="227"/>
                  </a:cubicBezTo>
                  <a:cubicBezTo>
                    <a:pt x="179" y="222"/>
                    <a:pt x="179" y="217"/>
                    <a:pt x="178" y="212"/>
                  </a:cubicBezTo>
                  <a:cubicBezTo>
                    <a:pt x="177" y="208"/>
                    <a:pt x="176" y="203"/>
                    <a:pt x="175" y="199"/>
                  </a:cubicBezTo>
                  <a:cubicBezTo>
                    <a:pt x="174" y="196"/>
                    <a:pt x="173" y="194"/>
                    <a:pt x="171" y="190"/>
                  </a:cubicBezTo>
                  <a:cubicBezTo>
                    <a:pt x="170" y="192"/>
                    <a:pt x="169" y="193"/>
                    <a:pt x="168" y="195"/>
                  </a:cubicBezTo>
                  <a:cubicBezTo>
                    <a:pt x="162" y="209"/>
                    <a:pt x="156" y="223"/>
                    <a:pt x="149" y="237"/>
                  </a:cubicBezTo>
                  <a:cubicBezTo>
                    <a:pt x="147" y="242"/>
                    <a:pt x="146" y="246"/>
                    <a:pt x="146" y="251"/>
                  </a:cubicBezTo>
                  <a:cubicBezTo>
                    <a:pt x="147" y="262"/>
                    <a:pt x="149" y="273"/>
                    <a:pt x="153" y="284"/>
                  </a:cubicBezTo>
                  <a:cubicBezTo>
                    <a:pt x="156" y="285"/>
                    <a:pt x="159" y="285"/>
                    <a:pt x="163" y="285"/>
                  </a:cubicBezTo>
                  <a:cubicBezTo>
                    <a:pt x="170" y="286"/>
                    <a:pt x="174" y="290"/>
                    <a:pt x="176" y="297"/>
                  </a:cubicBezTo>
                  <a:cubicBezTo>
                    <a:pt x="177" y="307"/>
                    <a:pt x="171" y="318"/>
                    <a:pt x="162" y="321"/>
                  </a:cubicBezTo>
                  <a:cubicBezTo>
                    <a:pt x="158" y="322"/>
                    <a:pt x="155" y="322"/>
                    <a:pt x="152" y="320"/>
                  </a:cubicBezTo>
                  <a:cubicBezTo>
                    <a:pt x="145" y="314"/>
                    <a:pt x="141" y="306"/>
                    <a:pt x="143" y="296"/>
                  </a:cubicBezTo>
                  <a:cubicBezTo>
                    <a:pt x="146" y="282"/>
                    <a:pt x="145" y="274"/>
                    <a:pt x="139" y="260"/>
                  </a:cubicBezTo>
                  <a:cubicBezTo>
                    <a:pt x="137" y="259"/>
                    <a:pt x="136" y="261"/>
                    <a:pt x="135" y="263"/>
                  </a:cubicBezTo>
                  <a:cubicBezTo>
                    <a:pt x="130" y="269"/>
                    <a:pt x="125" y="276"/>
                    <a:pt x="121" y="282"/>
                  </a:cubicBezTo>
                  <a:cubicBezTo>
                    <a:pt x="118" y="286"/>
                    <a:pt x="116" y="290"/>
                    <a:pt x="113" y="293"/>
                  </a:cubicBezTo>
                  <a:cubicBezTo>
                    <a:pt x="103" y="303"/>
                    <a:pt x="100" y="316"/>
                    <a:pt x="98" y="329"/>
                  </a:cubicBezTo>
                  <a:cubicBezTo>
                    <a:pt x="97" y="335"/>
                    <a:pt x="97" y="342"/>
                    <a:pt x="98" y="349"/>
                  </a:cubicBezTo>
                  <a:cubicBezTo>
                    <a:pt x="101" y="350"/>
                    <a:pt x="103" y="350"/>
                    <a:pt x="105" y="350"/>
                  </a:cubicBezTo>
                  <a:cubicBezTo>
                    <a:pt x="113" y="353"/>
                    <a:pt x="116" y="358"/>
                    <a:pt x="115" y="367"/>
                  </a:cubicBezTo>
                  <a:cubicBezTo>
                    <a:pt x="113" y="376"/>
                    <a:pt x="100" y="384"/>
                    <a:pt x="91" y="378"/>
                  </a:cubicBezTo>
                  <a:cubicBezTo>
                    <a:pt x="88" y="375"/>
                    <a:pt x="83" y="373"/>
                    <a:pt x="82" y="368"/>
                  </a:cubicBezTo>
                  <a:cubicBezTo>
                    <a:pt x="82" y="361"/>
                    <a:pt x="82" y="354"/>
                    <a:pt x="87" y="349"/>
                  </a:cubicBezTo>
                  <a:cubicBezTo>
                    <a:pt x="88" y="348"/>
                    <a:pt x="89" y="347"/>
                    <a:pt x="91" y="345"/>
                  </a:cubicBezTo>
                  <a:cubicBezTo>
                    <a:pt x="90" y="337"/>
                    <a:pt x="94" y="328"/>
                    <a:pt x="93" y="318"/>
                  </a:cubicBezTo>
                  <a:cubicBezTo>
                    <a:pt x="91" y="319"/>
                    <a:pt x="90" y="319"/>
                    <a:pt x="89" y="320"/>
                  </a:cubicBezTo>
                  <a:cubicBezTo>
                    <a:pt x="77" y="331"/>
                    <a:pt x="65" y="342"/>
                    <a:pt x="52" y="352"/>
                  </a:cubicBezTo>
                  <a:cubicBezTo>
                    <a:pt x="47" y="356"/>
                    <a:pt x="42" y="360"/>
                    <a:pt x="38" y="365"/>
                  </a:cubicBezTo>
                  <a:cubicBezTo>
                    <a:pt x="35" y="369"/>
                    <a:pt x="34" y="373"/>
                    <a:pt x="32" y="377"/>
                  </a:cubicBezTo>
                  <a:cubicBezTo>
                    <a:pt x="30" y="382"/>
                    <a:pt x="27" y="386"/>
                    <a:pt x="21" y="387"/>
                  </a:cubicBezTo>
                  <a:cubicBezTo>
                    <a:pt x="18" y="388"/>
                    <a:pt x="15" y="388"/>
                    <a:pt x="12" y="386"/>
                  </a:cubicBezTo>
                  <a:cubicBezTo>
                    <a:pt x="10" y="384"/>
                    <a:pt x="7" y="382"/>
                    <a:pt x="5" y="380"/>
                  </a:cubicBezTo>
                  <a:cubicBezTo>
                    <a:pt x="2" y="376"/>
                    <a:pt x="0" y="372"/>
                    <a:pt x="4" y="366"/>
                  </a:cubicBezTo>
                  <a:cubicBezTo>
                    <a:pt x="6" y="363"/>
                    <a:pt x="6" y="358"/>
                    <a:pt x="10" y="356"/>
                  </a:cubicBezTo>
                  <a:cubicBezTo>
                    <a:pt x="17" y="353"/>
                    <a:pt x="23" y="351"/>
                    <a:pt x="29" y="356"/>
                  </a:cubicBezTo>
                  <a:cubicBezTo>
                    <a:pt x="30" y="357"/>
                    <a:pt x="32" y="358"/>
                    <a:pt x="34" y="359"/>
                  </a:cubicBezTo>
                  <a:cubicBezTo>
                    <a:pt x="47" y="348"/>
                    <a:pt x="61" y="337"/>
                    <a:pt x="74" y="325"/>
                  </a:cubicBezTo>
                  <a:cubicBezTo>
                    <a:pt x="77" y="322"/>
                    <a:pt x="80" y="319"/>
                    <a:pt x="82" y="315"/>
                  </a:cubicBezTo>
                  <a:cubicBezTo>
                    <a:pt x="80" y="315"/>
                    <a:pt x="79" y="314"/>
                    <a:pt x="79" y="314"/>
                  </a:cubicBezTo>
                  <a:cubicBezTo>
                    <a:pt x="72" y="315"/>
                    <a:pt x="65" y="315"/>
                    <a:pt x="58" y="316"/>
                  </a:cubicBezTo>
                  <a:cubicBezTo>
                    <a:pt x="53" y="317"/>
                    <a:pt x="48" y="318"/>
                    <a:pt x="44" y="322"/>
                  </a:cubicBezTo>
                  <a:cubicBezTo>
                    <a:pt x="43" y="324"/>
                    <a:pt x="40" y="324"/>
                    <a:pt x="38" y="325"/>
                  </a:cubicBezTo>
                  <a:cubicBezTo>
                    <a:pt x="29" y="327"/>
                    <a:pt x="19" y="321"/>
                    <a:pt x="18" y="310"/>
                  </a:cubicBezTo>
                  <a:cubicBezTo>
                    <a:pt x="16" y="304"/>
                    <a:pt x="18" y="298"/>
                    <a:pt x="23" y="294"/>
                  </a:cubicBezTo>
                  <a:cubicBezTo>
                    <a:pt x="28" y="289"/>
                    <a:pt x="34" y="284"/>
                    <a:pt x="42" y="287"/>
                  </a:cubicBezTo>
                  <a:cubicBezTo>
                    <a:pt x="49" y="289"/>
                    <a:pt x="51" y="296"/>
                    <a:pt x="52" y="304"/>
                  </a:cubicBezTo>
                  <a:cubicBezTo>
                    <a:pt x="52" y="305"/>
                    <a:pt x="52" y="307"/>
                    <a:pt x="53" y="309"/>
                  </a:cubicBezTo>
                  <a:cubicBezTo>
                    <a:pt x="66" y="308"/>
                    <a:pt x="79" y="306"/>
                    <a:pt x="91" y="303"/>
                  </a:cubicBezTo>
                  <a:cubicBezTo>
                    <a:pt x="94" y="302"/>
                    <a:pt x="97" y="301"/>
                    <a:pt x="99" y="299"/>
                  </a:cubicBezTo>
                  <a:cubicBezTo>
                    <a:pt x="110" y="287"/>
                    <a:pt x="120" y="273"/>
                    <a:pt x="128" y="259"/>
                  </a:cubicBezTo>
                  <a:cubicBezTo>
                    <a:pt x="129" y="259"/>
                    <a:pt x="128" y="258"/>
                    <a:pt x="128" y="256"/>
                  </a:cubicBezTo>
                  <a:cubicBezTo>
                    <a:pt x="117" y="257"/>
                    <a:pt x="106" y="257"/>
                    <a:pt x="97" y="265"/>
                  </a:cubicBezTo>
                  <a:cubicBezTo>
                    <a:pt x="93" y="268"/>
                    <a:pt x="89" y="271"/>
                    <a:pt x="86" y="273"/>
                  </a:cubicBezTo>
                  <a:cubicBezTo>
                    <a:pt x="72" y="270"/>
                    <a:pt x="66" y="266"/>
                    <a:pt x="66" y="257"/>
                  </a:cubicBezTo>
                  <a:cubicBezTo>
                    <a:pt x="67" y="248"/>
                    <a:pt x="70" y="240"/>
                    <a:pt x="81" y="238"/>
                  </a:cubicBezTo>
                  <a:cubicBezTo>
                    <a:pt x="89" y="236"/>
                    <a:pt x="93" y="239"/>
                    <a:pt x="101" y="252"/>
                  </a:cubicBezTo>
                  <a:cubicBezTo>
                    <a:pt x="110" y="251"/>
                    <a:pt x="119" y="249"/>
                    <a:pt x="129" y="247"/>
                  </a:cubicBezTo>
                  <a:cubicBezTo>
                    <a:pt x="135" y="246"/>
                    <a:pt x="139" y="242"/>
                    <a:pt x="143" y="237"/>
                  </a:cubicBezTo>
                  <a:cubicBezTo>
                    <a:pt x="144" y="234"/>
                    <a:pt x="146" y="231"/>
                    <a:pt x="147" y="228"/>
                  </a:cubicBezTo>
                  <a:cubicBezTo>
                    <a:pt x="153" y="216"/>
                    <a:pt x="158" y="204"/>
                    <a:pt x="164" y="191"/>
                  </a:cubicBezTo>
                  <a:cubicBezTo>
                    <a:pt x="165" y="188"/>
                    <a:pt x="165" y="185"/>
                    <a:pt x="166" y="181"/>
                  </a:cubicBezTo>
                  <a:cubicBezTo>
                    <a:pt x="154" y="180"/>
                    <a:pt x="146" y="190"/>
                    <a:pt x="135" y="190"/>
                  </a:cubicBezTo>
                  <a:cubicBezTo>
                    <a:pt x="134" y="193"/>
                    <a:pt x="132" y="196"/>
                    <a:pt x="131" y="199"/>
                  </a:cubicBezTo>
                  <a:cubicBezTo>
                    <a:pt x="129" y="205"/>
                    <a:pt x="124" y="207"/>
                    <a:pt x="118" y="208"/>
                  </a:cubicBezTo>
                  <a:cubicBezTo>
                    <a:pt x="108" y="208"/>
                    <a:pt x="100" y="200"/>
                    <a:pt x="100" y="189"/>
                  </a:cubicBezTo>
                  <a:cubicBezTo>
                    <a:pt x="100" y="188"/>
                    <a:pt x="100" y="186"/>
                    <a:pt x="100" y="184"/>
                  </a:cubicBezTo>
                  <a:cubicBezTo>
                    <a:pt x="100" y="177"/>
                    <a:pt x="105" y="172"/>
                    <a:pt x="112" y="170"/>
                  </a:cubicBezTo>
                  <a:cubicBezTo>
                    <a:pt x="119" y="168"/>
                    <a:pt x="125" y="168"/>
                    <a:pt x="130" y="174"/>
                  </a:cubicBezTo>
                  <a:cubicBezTo>
                    <a:pt x="133" y="176"/>
                    <a:pt x="135" y="179"/>
                    <a:pt x="137" y="181"/>
                  </a:cubicBezTo>
                  <a:cubicBezTo>
                    <a:pt x="146" y="178"/>
                    <a:pt x="154" y="176"/>
                    <a:pt x="162" y="173"/>
                  </a:cubicBezTo>
                  <a:cubicBezTo>
                    <a:pt x="169" y="170"/>
                    <a:pt x="174" y="165"/>
                    <a:pt x="175" y="157"/>
                  </a:cubicBezTo>
                  <a:cubicBezTo>
                    <a:pt x="178" y="142"/>
                    <a:pt x="182" y="128"/>
                    <a:pt x="185" y="113"/>
                  </a:cubicBezTo>
                  <a:cubicBezTo>
                    <a:pt x="186" y="110"/>
                    <a:pt x="186" y="107"/>
                    <a:pt x="186" y="103"/>
                  </a:cubicBezTo>
                  <a:cubicBezTo>
                    <a:pt x="180" y="107"/>
                    <a:pt x="176" y="110"/>
                    <a:pt x="172" y="113"/>
                  </a:cubicBezTo>
                  <a:cubicBezTo>
                    <a:pt x="169" y="116"/>
                    <a:pt x="164" y="118"/>
                    <a:pt x="160" y="120"/>
                  </a:cubicBezTo>
                  <a:cubicBezTo>
                    <a:pt x="159" y="121"/>
                    <a:pt x="157" y="119"/>
                    <a:pt x="154" y="118"/>
                  </a:cubicBezTo>
                  <a:cubicBezTo>
                    <a:pt x="160" y="113"/>
                    <a:pt x="164" y="109"/>
                    <a:pt x="169" y="105"/>
                  </a:cubicBezTo>
                  <a:cubicBezTo>
                    <a:pt x="174" y="101"/>
                    <a:pt x="179" y="97"/>
                    <a:pt x="184" y="93"/>
                  </a:cubicBezTo>
                  <a:cubicBezTo>
                    <a:pt x="188" y="90"/>
                    <a:pt x="190" y="87"/>
                    <a:pt x="190" y="82"/>
                  </a:cubicBezTo>
                  <a:cubicBezTo>
                    <a:pt x="190" y="75"/>
                    <a:pt x="191" y="68"/>
                    <a:pt x="191" y="61"/>
                  </a:cubicBezTo>
                  <a:cubicBezTo>
                    <a:pt x="189" y="61"/>
                    <a:pt x="187" y="61"/>
                    <a:pt x="187" y="61"/>
                  </a:cubicBezTo>
                  <a:cubicBezTo>
                    <a:pt x="182" y="69"/>
                    <a:pt x="173" y="74"/>
                    <a:pt x="166" y="81"/>
                  </a:cubicBezTo>
                  <a:cubicBezTo>
                    <a:pt x="166" y="81"/>
                    <a:pt x="165" y="82"/>
                    <a:pt x="164" y="82"/>
                  </a:cubicBezTo>
                  <a:cubicBezTo>
                    <a:pt x="162" y="82"/>
                    <a:pt x="161" y="82"/>
                    <a:pt x="160" y="81"/>
                  </a:cubicBezTo>
                  <a:cubicBezTo>
                    <a:pt x="159" y="80"/>
                    <a:pt x="159" y="78"/>
                    <a:pt x="159" y="78"/>
                  </a:cubicBezTo>
                  <a:cubicBezTo>
                    <a:pt x="160" y="76"/>
                    <a:pt x="161" y="74"/>
                    <a:pt x="163" y="73"/>
                  </a:cubicBezTo>
                  <a:cubicBezTo>
                    <a:pt x="172" y="65"/>
                    <a:pt x="181" y="56"/>
                    <a:pt x="188" y="46"/>
                  </a:cubicBezTo>
                  <a:cubicBezTo>
                    <a:pt x="190" y="44"/>
                    <a:pt x="191" y="41"/>
                    <a:pt x="191" y="38"/>
                  </a:cubicBezTo>
                  <a:cubicBezTo>
                    <a:pt x="191" y="34"/>
                    <a:pt x="191" y="31"/>
                    <a:pt x="191" y="27"/>
                  </a:cubicBezTo>
                  <a:cubicBezTo>
                    <a:pt x="191" y="25"/>
                    <a:pt x="190" y="24"/>
                    <a:pt x="189" y="22"/>
                  </a:cubicBezTo>
                  <a:cubicBezTo>
                    <a:pt x="182" y="23"/>
                    <a:pt x="177" y="29"/>
                    <a:pt x="172" y="34"/>
                  </a:cubicBezTo>
                  <a:cubicBezTo>
                    <a:pt x="169" y="36"/>
                    <a:pt x="168" y="39"/>
                    <a:pt x="165" y="41"/>
                  </a:cubicBezTo>
                  <a:cubicBezTo>
                    <a:pt x="164" y="43"/>
                    <a:pt x="162" y="45"/>
                    <a:pt x="160" y="47"/>
                  </a:cubicBezTo>
                  <a:cubicBezTo>
                    <a:pt x="158" y="49"/>
                    <a:pt x="154" y="48"/>
                    <a:pt x="154" y="46"/>
                  </a:cubicBezTo>
                  <a:cubicBezTo>
                    <a:pt x="152" y="44"/>
                    <a:pt x="154" y="42"/>
                    <a:pt x="155" y="41"/>
                  </a:cubicBezTo>
                  <a:cubicBezTo>
                    <a:pt x="158" y="37"/>
                    <a:pt x="162" y="33"/>
                    <a:pt x="165" y="29"/>
                  </a:cubicBezTo>
                  <a:cubicBezTo>
                    <a:pt x="167" y="27"/>
                    <a:pt x="169" y="25"/>
                    <a:pt x="171" y="23"/>
                  </a:cubicBezTo>
                  <a:cubicBezTo>
                    <a:pt x="173" y="22"/>
                    <a:pt x="174" y="21"/>
                    <a:pt x="176" y="19"/>
                  </a:cubicBezTo>
                  <a:cubicBezTo>
                    <a:pt x="185" y="12"/>
                    <a:pt x="186" y="11"/>
                    <a:pt x="188" y="0"/>
                  </a:cubicBezTo>
                  <a:close/>
                  <a:moveTo>
                    <a:pt x="186" y="226"/>
                  </a:moveTo>
                  <a:cubicBezTo>
                    <a:pt x="183" y="234"/>
                    <a:pt x="181" y="242"/>
                    <a:pt x="183" y="251"/>
                  </a:cubicBezTo>
                  <a:cubicBezTo>
                    <a:pt x="183" y="254"/>
                    <a:pt x="185" y="256"/>
                    <a:pt x="187" y="258"/>
                  </a:cubicBezTo>
                  <a:cubicBezTo>
                    <a:pt x="189" y="261"/>
                    <a:pt x="192" y="261"/>
                    <a:pt x="194" y="259"/>
                  </a:cubicBezTo>
                  <a:cubicBezTo>
                    <a:pt x="197" y="256"/>
                    <a:pt x="199" y="254"/>
                    <a:pt x="201" y="251"/>
                  </a:cubicBezTo>
                  <a:cubicBezTo>
                    <a:pt x="204" y="246"/>
                    <a:pt x="204" y="240"/>
                    <a:pt x="201" y="234"/>
                  </a:cubicBezTo>
                  <a:cubicBezTo>
                    <a:pt x="198" y="229"/>
                    <a:pt x="194" y="225"/>
                    <a:pt x="186" y="226"/>
                  </a:cubicBezTo>
                  <a:close/>
                  <a:moveTo>
                    <a:pt x="28" y="299"/>
                  </a:moveTo>
                  <a:cubicBezTo>
                    <a:pt x="23" y="305"/>
                    <a:pt x="23" y="312"/>
                    <a:pt x="28" y="317"/>
                  </a:cubicBezTo>
                  <a:cubicBezTo>
                    <a:pt x="31" y="319"/>
                    <a:pt x="35" y="319"/>
                    <a:pt x="38" y="318"/>
                  </a:cubicBezTo>
                  <a:cubicBezTo>
                    <a:pt x="43" y="315"/>
                    <a:pt x="46" y="308"/>
                    <a:pt x="45" y="302"/>
                  </a:cubicBezTo>
                  <a:cubicBezTo>
                    <a:pt x="43" y="294"/>
                    <a:pt x="37" y="292"/>
                    <a:pt x="31" y="297"/>
                  </a:cubicBezTo>
                  <a:cubicBezTo>
                    <a:pt x="30" y="298"/>
                    <a:pt x="29" y="298"/>
                    <a:pt x="28" y="299"/>
                  </a:cubicBezTo>
                  <a:close/>
                  <a:moveTo>
                    <a:pt x="126" y="195"/>
                  </a:moveTo>
                  <a:cubicBezTo>
                    <a:pt x="126" y="193"/>
                    <a:pt x="128" y="191"/>
                    <a:pt x="128" y="188"/>
                  </a:cubicBezTo>
                  <a:cubicBezTo>
                    <a:pt x="129" y="181"/>
                    <a:pt x="123" y="176"/>
                    <a:pt x="117" y="177"/>
                  </a:cubicBezTo>
                  <a:cubicBezTo>
                    <a:pt x="110" y="179"/>
                    <a:pt x="106" y="187"/>
                    <a:pt x="109" y="194"/>
                  </a:cubicBezTo>
                  <a:cubicBezTo>
                    <a:pt x="110" y="199"/>
                    <a:pt x="115" y="201"/>
                    <a:pt x="120" y="199"/>
                  </a:cubicBezTo>
                  <a:cubicBezTo>
                    <a:pt x="122" y="199"/>
                    <a:pt x="123" y="197"/>
                    <a:pt x="126" y="195"/>
                  </a:cubicBezTo>
                  <a:close/>
                  <a:moveTo>
                    <a:pt x="152" y="294"/>
                  </a:moveTo>
                  <a:cubicBezTo>
                    <a:pt x="148" y="301"/>
                    <a:pt x="149" y="307"/>
                    <a:pt x="154" y="312"/>
                  </a:cubicBezTo>
                  <a:cubicBezTo>
                    <a:pt x="155" y="314"/>
                    <a:pt x="158" y="314"/>
                    <a:pt x="160" y="313"/>
                  </a:cubicBezTo>
                  <a:cubicBezTo>
                    <a:pt x="162" y="312"/>
                    <a:pt x="164" y="310"/>
                    <a:pt x="165" y="309"/>
                  </a:cubicBezTo>
                  <a:cubicBezTo>
                    <a:pt x="168" y="305"/>
                    <a:pt x="169" y="300"/>
                    <a:pt x="166" y="296"/>
                  </a:cubicBezTo>
                  <a:cubicBezTo>
                    <a:pt x="164" y="292"/>
                    <a:pt x="160" y="292"/>
                    <a:pt x="156" y="293"/>
                  </a:cubicBezTo>
                  <a:cubicBezTo>
                    <a:pt x="155" y="293"/>
                    <a:pt x="154" y="293"/>
                    <a:pt x="152" y="294"/>
                  </a:cubicBezTo>
                  <a:close/>
                  <a:moveTo>
                    <a:pt x="23" y="378"/>
                  </a:moveTo>
                  <a:cubicBezTo>
                    <a:pt x="27" y="374"/>
                    <a:pt x="28" y="370"/>
                    <a:pt x="27" y="366"/>
                  </a:cubicBezTo>
                  <a:cubicBezTo>
                    <a:pt x="26" y="363"/>
                    <a:pt x="24" y="361"/>
                    <a:pt x="22" y="361"/>
                  </a:cubicBezTo>
                  <a:cubicBezTo>
                    <a:pt x="16" y="360"/>
                    <a:pt x="10" y="365"/>
                    <a:pt x="10" y="371"/>
                  </a:cubicBezTo>
                  <a:cubicBezTo>
                    <a:pt x="10" y="375"/>
                    <a:pt x="11" y="379"/>
                    <a:pt x="15" y="381"/>
                  </a:cubicBezTo>
                  <a:cubicBezTo>
                    <a:pt x="18" y="382"/>
                    <a:pt x="21" y="379"/>
                    <a:pt x="23" y="378"/>
                  </a:cubicBezTo>
                  <a:close/>
                  <a:moveTo>
                    <a:pt x="86" y="245"/>
                  </a:moveTo>
                  <a:cubicBezTo>
                    <a:pt x="85" y="245"/>
                    <a:pt x="83" y="245"/>
                    <a:pt x="81" y="246"/>
                  </a:cubicBezTo>
                  <a:cubicBezTo>
                    <a:pt x="80" y="246"/>
                    <a:pt x="79" y="247"/>
                    <a:pt x="78" y="247"/>
                  </a:cubicBezTo>
                  <a:cubicBezTo>
                    <a:pt x="74" y="250"/>
                    <a:pt x="73" y="257"/>
                    <a:pt x="75" y="261"/>
                  </a:cubicBezTo>
                  <a:cubicBezTo>
                    <a:pt x="77" y="264"/>
                    <a:pt x="81" y="266"/>
                    <a:pt x="84" y="265"/>
                  </a:cubicBezTo>
                  <a:cubicBezTo>
                    <a:pt x="88" y="263"/>
                    <a:pt x="92" y="259"/>
                    <a:pt x="92" y="256"/>
                  </a:cubicBezTo>
                  <a:cubicBezTo>
                    <a:pt x="91" y="251"/>
                    <a:pt x="90" y="247"/>
                    <a:pt x="86" y="245"/>
                  </a:cubicBezTo>
                  <a:close/>
                  <a:moveTo>
                    <a:pt x="91" y="356"/>
                  </a:moveTo>
                  <a:cubicBezTo>
                    <a:pt x="91" y="360"/>
                    <a:pt x="90" y="363"/>
                    <a:pt x="90" y="366"/>
                  </a:cubicBezTo>
                  <a:cubicBezTo>
                    <a:pt x="90" y="367"/>
                    <a:pt x="91" y="369"/>
                    <a:pt x="92" y="370"/>
                  </a:cubicBezTo>
                  <a:cubicBezTo>
                    <a:pt x="97" y="374"/>
                    <a:pt x="104" y="372"/>
                    <a:pt x="106" y="366"/>
                  </a:cubicBezTo>
                  <a:cubicBezTo>
                    <a:pt x="108" y="363"/>
                    <a:pt x="106" y="358"/>
                    <a:pt x="102" y="358"/>
                  </a:cubicBezTo>
                  <a:cubicBezTo>
                    <a:pt x="99" y="357"/>
                    <a:pt x="96" y="357"/>
                    <a:pt x="91" y="35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 name="Freeform 44"/>
            <p:cNvSpPr/>
            <p:nvPr/>
          </p:nvSpPr>
          <p:spPr bwMode="auto">
            <a:xfrm>
              <a:off x="9706857" y="1659630"/>
              <a:ext cx="4205" cy="8410"/>
            </a:xfrm>
            <a:custGeom>
              <a:avLst/>
              <a:gdLst>
                <a:gd name="T0" fmla="*/ 2 w 2"/>
                <a:gd name="T1" fmla="*/ 3 h 3"/>
                <a:gd name="T2" fmla="*/ 1 w 2"/>
                <a:gd name="T3" fmla="*/ 3 h 3"/>
                <a:gd name="T4" fmla="*/ 0 w 2"/>
                <a:gd name="T5" fmla="*/ 0 h 3"/>
                <a:gd name="T6" fmla="*/ 2 w 2"/>
                <a:gd name="T7" fmla="*/ 0 h 3"/>
                <a:gd name="T8" fmla="*/ 2 w 2"/>
                <a:gd name="T9" fmla="*/ 3 h 3"/>
              </a:gdLst>
              <a:ahLst/>
              <a:cxnLst>
                <a:cxn ang="0">
                  <a:pos x="T0" y="T1"/>
                </a:cxn>
                <a:cxn ang="0">
                  <a:pos x="T2" y="T3"/>
                </a:cxn>
                <a:cxn ang="0">
                  <a:pos x="T4" y="T5"/>
                </a:cxn>
                <a:cxn ang="0">
                  <a:pos x="T6" y="T7"/>
                </a:cxn>
                <a:cxn ang="0">
                  <a:pos x="T8" y="T9"/>
                </a:cxn>
              </a:cxnLst>
              <a:rect l="0" t="0" r="r" b="b"/>
              <a:pathLst>
                <a:path w="2" h="3">
                  <a:moveTo>
                    <a:pt x="2" y="3"/>
                  </a:moveTo>
                  <a:cubicBezTo>
                    <a:pt x="2" y="3"/>
                    <a:pt x="1" y="3"/>
                    <a:pt x="1" y="3"/>
                  </a:cubicBezTo>
                  <a:cubicBezTo>
                    <a:pt x="1" y="2"/>
                    <a:pt x="0" y="1"/>
                    <a:pt x="0" y="0"/>
                  </a:cubicBezTo>
                  <a:cubicBezTo>
                    <a:pt x="1" y="0"/>
                    <a:pt x="1" y="0"/>
                    <a:pt x="2" y="0"/>
                  </a:cubicBezTo>
                  <a:cubicBezTo>
                    <a:pt x="2" y="1"/>
                    <a:pt x="2" y="2"/>
                    <a:pt x="2" y="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 name="Freeform 45"/>
            <p:cNvSpPr/>
            <p:nvPr/>
          </p:nvSpPr>
          <p:spPr bwMode="auto">
            <a:xfrm>
              <a:off x="9694242" y="2226251"/>
              <a:ext cx="56767" cy="89356"/>
            </a:xfrm>
            <a:custGeom>
              <a:avLst/>
              <a:gdLst>
                <a:gd name="T0" fmla="*/ 5 w 23"/>
                <a:gd name="T1" fmla="*/ 1 h 36"/>
                <a:gd name="T2" fmla="*/ 20 w 23"/>
                <a:gd name="T3" fmla="*/ 9 h 36"/>
                <a:gd name="T4" fmla="*/ 20 w 23"/>
                <a:gd name="T5" fmla="*/ 26 h 36"/>
                <a:gd name="T6" fmla="*/ 13 w 23"/>
                <a:gd name="T7" fmla="*/ 34 h 36"/>
                <a:gd name="T8" fmla="*/ 6 w 23"/>
                <a:gd name="T9" fmla="*/ 33 h 36"/>
                <a:gd name="T10" fmla="*/ 2 w 23"/>
                <a:gd name="T11" fmla="*/ 26 h 36"/>
                <a:gd name="T12" fmla="*/ 5 w 23"/>
                <a:gd name="T13" fmla="*/ 1 h 36"/>
              </a:gdLst>
              <a:ahLst/>
              <a:cxnLst>
                <a:cxn ang="0">
                  <a:pos x="T0" y="T1"/>
                </a:cxn>
                <a:cxn ang="0">
                  <a:pos x="T2" y="T3"/>
                </a:cxn>
                <a:cxn ang="0">
                  <a:pos x="T4" y="T5"/>
                </a:cxn>
                <a:cxn ang="0">
                  <a:pos x="T6" y="T7"/>
                </a:cxn>
                <a:cxn ang="0">
                  <a:pos x="T8" y="T9"/>
                </a:cxn>
                <a:cxn ang="0">
                  <a:pos x="T10" y="T11"/>
                </a:cxn>
                <a:cxn ang="0">
                  <a:pos x="T12" y="T13"/>
                </a:cxn>
              </a:cxnLst>
              <a:rect l="0" t="0" r="r" b="b"/>
              <a:pathLst>
                <a:path w="23" h="36">
                  <a:moveTo>
                    <a:pt x="5" y="1"/>
                  </a:moveTo>
                  <a:cubicBezTo>
                    <a:pt x="13" y="0"/>
                    <a:pt x="17" y="4"/>
                    <a:pt x="20" y="9"/>
                  </a:cubicBezTo>
                  <a:cubicBezTo>
                    <a:pt x="23" y="15"/>
                    <a:pt x="23" y="21"/>
                    <a:pt x="20" y="26"/>
                  </a:cubicBezTo>
                  <a:cubicBezTo>
                    <a:pt x="18" y="29"/>
                    <a:pt x="16" y="31"/>
                    <a:pt x="13" y="34"/>
                  </a:cubicBezTo>
                  <a:cubicBezTo>
                    <a:pt x="11" y="36"/>
                    <a:pt x="8" y="36"/>
                    <a:pt x="6" y="33"/>
                  </a:cubicBezTo>
                  <a:cubicBezTo>
                    <a:pt x="4" y="31"/>
                    <a:pt x="2" y="29"/>
                    <a:pt x="2" y="26"/>
                  </a:cubicBezTo>
                  <a:cubicBezTo>
                    <a:pt x="0" y="17"/>
                    <a:pt x="2" y="9"/>
                    <a:pt x="5" y="1"/>
                  </a:cubicBezTo>
                  <a:close/>
                </a:path>
              </a:pathLst>
            </a:custGeom>
            <a:solidFill>
              <a:srgbClr val="A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 name="Freeform 46"/>
            <p:cNvSpPr/>
            <p:nvPr/>
          </p:nvSpPr>
          <p:spPr bwMode="auto">
            <a:xfrm>
              <a:off x="9301076" y="2393399"/>
              <a:ext cx="57818" cy="67280"/>
            </a:xfrm>
            <a:custGeom>
              <a:avLst/>
              <a:gdLst>
                <a:gd name="T0" fmla="*/ 5 w 23"/>
                <a:gd name="T1" fmla="*/ 7 h 27"/>
                <a:gd name="T2" fmla="*/ 8 w 23"/>
                <a:gd name="T3" fmla="*/ 5 h 27"/>
                <a:gd name="T4" fmla="*/ 22 w 23"/>
                <a:gd name="T5" fmla="*/ 10 h 27"/>
                <a:gd name="T6" fmla="*/ 15 w 23"/>
                <a:gd name="T7" fmla="*/ 26 h 27"/>
                <a:gd name="T8" fmla="*/ 5 w 23"/>
                <a:gd name="T9" fmla="*/ 25 h 27"/>
                <a:gd name="T10" fmla="*/ 5 w 23"/>
                <a:gd name="T11" fmla="*/ 7 h 27"/>
              </a:gdLst>
              <a:ahLst/>
              <a:cxnLst>
                <a:cxn ang="0">
                  <a:pos x="T0" y="T1"/>
                </a:cxn>
                <a:cxn ang="0">
                  <a:pos x="T2" y="T3"/>
                </a:cxn>
                <a:cxn ang="0">
                  <a:pos x="T4" y="T5"/>
                </a:cxn>
                <a:cxn ang="0">
                  <a:pos x="T6" y="T7"/>
                </a:cxn>
                <a:cxn ang="0">
                  <a:pos x="T8" y="T9"/>
                </a:cxn>
                <a:cxn ang="0">
                  <a:pos x="T10" y="T11"/>
                </a:cxn>
              </a:cxnLst>
              <a:rect l="0" t="0" r="r" b="b"/>
              <a:pathLst>
                <a:path w="23" h="27">
                  <a:moveTo>
                    <a:pt x="5" y="7"/>
                  </a:moveTo>
                  <a:cubicBezTo>
                    <a:pt x="6" y="6"/>
                    <a:pt x="7" y="6"/>
                    <a:pt x="8" y="5"/>
                  </a:cubicBezTo>
                  <a:cubicBezTo>
                    <a:pt x="14" y="0"/>
                    <a:pt x="20" y="2"/>
                    <a:pt x="22" y="10"/>
                  </a:cubicBezTo>
                  <a:cubicBezTo>
                    <a:pt x="23" y="16"/>
                    <a:pt x="20" y="23"/>
                    <a:pt x="15" y="26"/>
                  </a:cubicBezTo>
                  <a:cubicBezTo>
                    <a:pt x="12" y="27"/>
                    <a:pt x="8" y="27"/>
                    <a:pt x="5" y="25"/>
                  </a:cubicBezTo>
                  <a:cubicBezTo>
                    <a:pt x="0" y="20"/>
                    <a:pt x="0" y="13"/>
                    <a:pt x="5"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 name="Freeform 47"/>
            <p:cNvSpPr/>
            <p:nvPr/>
          </p:nvSpPr>
          <p:spPr bwMode="auto">
            <a:xfrm>
              <a:off x="9507120" y="2105358"/>
              <a:ext cx="57818" cy="62024"/>
            </a:xfrm>
            <a:custGeom>
              <a:avLst/>
              <a:gdLst>
                <a:gd name="T0" fmla="*/ 20 w 23"/>
                <a:gd name="T1" fmla="*/ 19 h 25"/>
                <a:gd name="T2" fmla="*/ 14 w 23"/>
                <a:gd name="T3" fmla="*/ 23 h 25"/>
                <a:gd name="T4" fmla="*/ 3 w 23"/>
                <a:gd name="T5" fmla="*/ 18 h 25"/>
                <a:gd name="T6" fmla="*/ 11 w 23"/>
                <a:gd name="T7" fmla="*/ 1 h 25"/>
                <a:gd name="T8" fmla="*/ 22 w 23"/>
                <a:gd name="T9" fmla="*/ 12 h 25"/>
                <a:gd name="T10" fmla="*/ 20 w 23"/>
                <a:gd name="T11" fmla="*/ 19 h 25"/>
              </a:gdLst>
              <a:ahLst/>
              <a:cxnLst>
                <a:cxn ang="0">
                  <a:pos x="T0" y="T1"/>
                </a:cxn>
                <a:cxn ang="0">
                  <a:pos x="T2" y="T3"/>
                </a:cxn>
                <a:cxn ang="0">
                  <a:pos x="T4" y="T5"/>
                </a:cxn>
                <a:cxn ang="0">
                  <a:pos x="T6" y="T7"/>
                </a:cxn>
                <a:cxn ang="0">
                  <a:pos x="T8" y="T9"/>
                </a:cxn>
                <a:cxn ang="0">
                  <a:pos x="T10" y="T11"/>
                </a:cxn>
              </a:cxnLst>
              <a:rect l="0" t="0" r="r" b="b"/>
              <a:pathLst>
                <a:path w="23" h="25">
                  <a:moveTo>
                    <a:pt x="20" y="19"/>
                  </a:moveTo>
                  <a:cubicBezTo>
                    <a:pt x="17" y="21"/>
                    <a:pt x="16" y="23"/>
                    <a:pt x="14" y="23"/>
                  </a:cubicBezTo>
                  <a:cubicBezTo>
                    <a:pt x="9" y="25"/>
                    <a:pt x="4" y="23"/>
                    <a:pt x="3" y="18"/>
                  </a:cubicBezTo>
                  <a:cubicBezTo>
                    <a:pt x="0" y="11"/>
                    <a:pt x="4" y="3"/>
                    <a:pt x="11" y="1"/>
                  </a:cubicBezTo>
                  <a:cubicBezTo>
                    <a:pt x="17" y="0"/>
                    <a:pt x="23" y="5"/>
                    <a:pt x="22" y="12"/>
                  </a:cubicBezTo>
                  <a:cubicBezTo>
                    <a:pt x="22" y="15"/>
                    <a:pt x="20" y="17"/>
                    <a:pt x="20" y="19"/>
                  </a:cubicBezTo>
                  <a:close/>
                </a:path>
              </a:pathLst>
            </a:custGeom>
            <a:solidFill>
              <a:srgbClr val="A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 name="Freeform 48"/>
            <p:cNvSpPr/>
            <p:nvPr/>
          </p:nvSpPr>
          <p:spPr bwMode="auto">
            <a:xfrm>
              <a:off x="9612245" y="2393399"/>
              <a:ext cx="51511" cy="54665"/>
            </a:xfrm>
            <a:custGeom>
              <a:avLst/>
              <a:gdLst>
                <a:gd name="T0" fmla="*/ 4 w 21"/>
                <a:gd name="T1" fmla="*/ 2 h 22"/>
                <a:gd name="T2" fmla="*/ 8 w 21"/>
                <a:gd name="T3" fmla="*/ 1 h 22"/>
                <a:gd name="T4" fmla="*/ 18 w 21"/>
                <a:gd name="T5" fmla="*/ 4 h 22"/>
                <a:gd name="T6" fmla="*/ 17 w 21"/>
                <a:gd name="T7" fmla="*/ 17 h 22"/>
                <a:gd name="T8" fmla="*/ 12 w 21"/>
                <a:gd name="T9" fmla="*/ 21 h 22"/>
                <a:gd name="T10" fmla="*/ 6 w 21"/>
                <a:gd name="T11" fmla="*/ 20 h 22"/>
                <a:gd name="T12" fmla="*/ 4 w 21"/>
                <a:gd name="T13" fmla="*/ 2 h 22"/>
              </a:gdLst>
              <a:ahLst/>
              <a:cxnLst>
                <a:cxn ang="0">
                  <a:pos x="T0" y="T1"/>
                </a:cxn>
                <a:cxn ang="0">
                  <a:pos x="T2" y="T3"/>
                </a:cxn>
                <a:cxn ang="0">
                  <a:pos x="T4" y="T5"/>
                </a:cxn>
                <a:cxn ang="0">
                  <a:pos x="T6" y="T7"/>
                </a:cxn>
                <a:cxn ang="0">
                  <a:pos x="T8" y="T9"/>
                </a:cxn>
                <a:cxn ang="0">
                  <a:pos x="T10" y="T11"/>
                </a:cxn>
                <a:cxn ang="0">
                  <a:pos x="T12" y="T13"/>
                </a:cxn>
              </a:cxnLst>
              <a:rect l="0" t="0" r="r" b="b"/>
              <a:pathLst>
                <a:path w="21" h="22">
                  <a:moveTo>
                    <a:pt x="4" y="2"/>
                  </a:moveTo>
                  <a:cubicBezTo>
                    <a:pt x="6" y="1"/>
                    <a:pt x="7" y="1"/>
                    <a:pt x="8" y="1"/>
                  </a:cubicBezTo>
                  <a:cubicBezTo>
                    <a:pt x="12" y="0"/>
                    <a:pt x="16" y="0"/>
                    <a:pt x="18" y="4"/>
                  </a:cubicBezTo>
                  <a:cubicBezTo>
                    <a:pt x="21" y="8"/>
                    <a:pt x="20" y="13"/>
                    <a:pt x="17" y="17"/>
                  </a:cubicBezTo>
                  <a:cubicBezTo>
                    <a:pt x="16" y="18"/>
                    <a:pt x="14" y="20"/>
                    <a:pt x="12" y="21"/>
                  </a:cubicBezTo>
                  <a:cubicBezTo>
                    <a:pt x="10" y="22"/>
                    <a:pt x="7" y="22"/>
                    <a:pt x="6" y="20"/>
                  </a:cubicBezTo>
                  <a:cubicBezTo>
                    <a:pt x="1" y="15"/>
                    <a:pt x="0" y="9"/>
                    <a:pt x="4"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 name="Freeform 49"/>
            <p:cNvSpPr/>
            <p:nvPr/>
          </p:nvSpPr>
          <p:spPr bwMode="auto">
            <a:xfrm>
              <a:off x="9268488" y="2561598"/>
              <a:ext cx="45203" cy="54665"/>
            </a:xfrm>
            <a:custGeom>
              <a:avLst/>
              <a:gdLst>
                <a:gd name="T0" fmla="*/ 13 w 18"/>
                <a:gd name="T1" fmla="*/ 18 h 22"/>
                <a:gd name="T2" fmla="*/ 5 w 18"/>
                <a:gd name="T3" fmla="*/ 21 h 22"/>
                <a:gd name="T4" fmla="*/ 0 w 18"/>
                <a:gd name="T5" fmla="*/ 11 h 22"/>
                <a:gd name="T6" fmla="*/ 12 w 18"/>
                <a:gd name="T7" fmla="*/ 1 h 22"/>
                <a:gd name="T8" fmla="*/ 17 w 18"/>
                <a:gd name="T9" fmla="*/ 6 h 22"/>
                <a:gd name="T10" fmla="*/ 13 w 18"/>
                <a:gd name="T11" fmla="*/ 18 h 22"/>
              </a:gdLst>
              <a:ahLst/>
              <a:cxnLst>
                <a:cxn ang="0">
                  <a:pos x="T0" y="T1"/>
                </a:cxn>
                <a:cxn ang="0">
                  <a:pos x="T2" y="T3"/>
                </a:cxn>
                <a:cxn ang="0">
                  <a:pos x="T4" y="T5"/>
                </a:cxn>
                <a:cxn ang="0">
                  <a:pos x="T6" y="T7"/>
                </a:cxn>
                <a:cxn ang="0">
                  <a:pos x="T8" y="T9"/>
                </a:cxn>
                <a:cxn ang="0">
                  <a:pos x="T10" y="T11"/>
                </a:cxn>
              </a:cxnLst>
              <a:rect l="0" t="0" r="r" b="b"/>
              <a:pathLst>
                <a:path w="18" h="22">
                  <a:moveTo>
                    <a:pt x="13" y="18"/>
                  </a:moveTo>
                  <a:cubicBezTo>
                    <a:pt x="11" y="19"/>
                    <a:pt x="8" y="22"/>
                    <a:pt x="5" y="21"/>
                  </a:cubicBezTo>
                  <a:cubicBezTo>
                    <a:pt x="1" y="19"/>
                    <a:pt x="0" y="15"/>
                    <a:pt x="0" y="11"/>
                  </a:cubicBezTo>
                  <a:cubicBezTo>
                    <a:pt x="0" y="5"/>
                    <a:pt x="6" y="0"/>
                    <a:pt x="12" y="1"/>
                  </a:cubicBezTo>
                  <a:cubicBezTo>
                    <a:pt x="14" y="1"/>
                    <a:pt x="16" y="3"/>
                    <a:pt x="17" y="6"/>
                  </a:cubicBezTo>
                  <a:cubicBezTo>
                    <a:pt x="18" y="10"/>
                    <a:pt x="17" y="14"/>
                    <a:pt x="13" y="18"/>
                  </a:cubicBezTo>
                  <a:close/>
                </a:path>
              </a:pathLst>
            </a:custGeom>
            <a:solidFill>
              <a:srgbClr val="A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 name="Freeform 50"/>
            <p:cNvSpPr/>
            <p:nvPr/>
          </p:nvSpPr>
          <p:spPr bwMode="auto">
            <a:xfrm>
              <a:off x="9425123" y="2276711"/>
              <a:ext cx="47306" cy="51511"/>
            </a:xfrm>
            <a:custGeom>
              <a:avLst/>
              <a:gdLst>
                <a:gd name="T0" fmla="*/ 13 w 19"/>
                <a:gd name="T1" fmla="*/ 0 h 21"/>
                <a:gd name="T2" fmla="*/ 19 w 19"/>
                <a:gd name="T3" fmla="*/ 11 h 21"/>
                <a:gd name="T4" fmla="*/ 11 w 19"/>
                <a:gd name="T5" fmla="*/ 20 h 21"/>
                <a:gd name="T6" fmla="*/ 2 w 19"/>
                <a:gd name="T7" fmla="*/ 16 h 21"/>
                <a:gd name="T8" fmla="*/ 5 w 19"/>
                <a:gd name="T9" fmla="*/ 2 h 21"/>
                <a:gd name="T10" fmla="*/ 8 w 19"/>
                <a:gd name="T11" fmla="*/ 1 h 21"/>
                <a:gd name="T12" fmla="*/ 13 w 19"/>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19" h="21">
                  <a:moveTo>
                    <a:pt x="13" y="0"/>
                  </a:moveTo>
                  <a:cubicBezTo>
                    <a:pt x="17" y="2"/>
                    <a:pt x="18" y="6"/>
                    <a:pt x="19" y="11"/>
                  </a:cubicBezTo>
                  <a:cubicBezTo>
                    <a:pt x="19" y="14"/>
                    <a:pt x="15" y="18"/>
                    <a:pt x="11" y="20"/>
                  </a:cubicBezTo>
                  <a:cubicBezTo>
                    <a:pt x="8" y="21"/>
                    <a:pt x="4" y="19"/>
                    <a:pt x="2" y="16"/>
                  </a:cubicBezTo>
                  <a:cubicBezTo>
                    <a:pt x="0" y="12"/>
                    <a:pt x="1" y="5"/>
                    <a:pt x="5" y="2"/>
                  </a:cubicBezTo>
                  <a:cubicBezTo>
                    <a:pt x="6" y="2"/>
                    <a:pt x="7" y="1"/>
                    <a:pt x="8" y="1"/>
                  </a:cubicBezTo>
                  <a:cubicBezTo>
                    <a:pt x="10" y="0"/>
                    <a:pt x="12" y="0"/>
                    <a:pt x="13" y="0"/>
                  </a:cubicBezTo>
                  <a:close/>
                </a:path>
              </a:pathLst>
            </a:custGeom>
            <a:solidFill>
              <a:srgbClr val="A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 name="Freeform 51"/>
            <p:cNvSpPr/>
            <p:nvPr/>
          </p:nvSpPr>
          <p:spPr bwMode="auto">
            <a:xfrm>
              <a:off x="9468224" y="2552137"/>
              <a:ext cx="44152" cy="45204"/>
            </a:xfrm>
            <a:custGeom>
              <a:avLst/>
              <a:gdLst>
                <a:gd name="T0" fmla="*/ 1 w 18"/>
                <a:gd name="T1" fmla="*/ 0 h 18"/>
                <a:gd name="T2" fmla="*/ 12 w 18"/>
                <a:gd name="T3" fmla="*/ 2 h 18"/>
                <a:gd name="T4" fmla="*/ 16 w 18"/>
                <a:gd name="T5" fmla="*/ 10 h 18"/>
                <a:gd name="T6" fmla="*/ 2 w 18"/>
                <a:gd name="T7" fmla="*/ 14 h 18"/>
                <a:gd name="T8" fmla="*/ 0 w 18"/>
                <a:gd name="T9" fmla="*/ 10 h 18"/>
                <a:gd name="T10" fmla="*/ 1 w 18"/>
                <a:gd name="T11" fmla="*/ 0 h 18"/>
              </a:gdLst>
              <a:ahLst/>
              <a:cxnLst>
                <a:cxn ang="0">
                  <a:pos x="T0" y="T1"/>
                </a:cxn>
                <a:cxn ang="0">
                  <a:pos x="T2" y="T3"/>
                </a:cxn>
                <a:cxn ang="0">
                  <a:pos x="T4" y="T5"/>
                </a:cxn>
                <a:cxn ang="0">
                  <a:pos x="T6" y="T7"/>
                </a:cxn>
                <a:cxn ang="0">
                  <a:pos x="T8" y="T9"/>
                </a:cxn>
                <a:cxn ang="0">
                  <a:pos x="T10" y="T11"/>
                </a:cxn>
              </a:cxnLst>
              <a:rect l="0" t="0" r="r" b="b"/>
              <a:pathLst>
                <a:path w="18" h="18">
                  <a:moveTo>
                    <a:pt x="1" y="0"/>
                  </a:moveTo>
                  <a:cubicBezTo>
                    <a:pt x="6" y="1"/>
                    <a:pt x="9" y="1"/>
                    <a:pt x="12" y="2"/>
                  </a:cubicBezTo>
                  <a:cubicBezTo>
                    <a:pt x="16" y="2"/>
                    <a:pt x="18" y="7"/>
                    <a:pt x="16" y="10"/>
                  </a:cubicBezTo>
                  <a:cubicBezTo>
                    <a:pt x="14" y="16"/>
                    <a:pt x="7" y="18"/>
                    <a:pt x="2" y="14"/>
                  </a:cubicBezTo>
                  <a:cubicBezTo>
                    <a:pt x="1" y="13"/>
                    <a:pt x="0" y="11"/>
                    <a:pt x="0" y="10"/>
                  </a:cubicBezTo>
                  <a:cubicBezTo>
                    <a:pt x="0" y="7"/>
                    <a:pt x="1" y="4"/>
                    <a:pt x="1" y="0"/>
                  </a:cubicBezTo>
                  <a:close/>
                </a:path>
              </a:pathLst>
            </a:custGeom>
            <a:solidFill>
              <a:srgbClr val="A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 name="Freeform 97"/>
            <p:cNvSpPr/>
            <p:nvPr/>
          </p:nvSpPr>
          <p:spPr bwMode="auto">
            <a:xfrm>
              <a:off x="8453773" y="1560813"/>
              <a:ext cx="2129822" cy="618132"/>
            </a:xfrm>
            <a:custGeom>
              <a:avLst/>
              <a:gdLst>
                <a:gd name="T0" fmla="*/ 849 w 857"/>
                <a:gd name="T1" fmla="*/ 3 h 249"/>
                <a:gd name="T2" fmla="*/ 645 w 857"/>
                <a:gd name="T3" fmla="*/ 45 h 249"/>
                <a:gd name="T4" fmla="*/ 431 w 857"/>
                <a:gd name="T5" fmla="*/ 42 h 249"/>
                <a:gd name="T6" fmla="*/ 230 w 857"/>
                <a:gd name="T7" fmla="*/ 100 h 249"/>
                <a:gd name="T8" fmla="*/ 4 w 857"/>
                <a:gd name="T9" fmla="*/ 241 h 249"/>
                <a:gd name="T10" fmla="*/ 7 w 857"/>
                <a:gd name="T11" fmla="*/ 247 h 249"/>
                <a:gd name="T12" fmla="*/ 228 w 857"/>
                <a:gd name="T13" fmla="*/ 110 h 249"/>
                <a:gd name="T14" fmla="*/ 452 w 857"/>
                <a:gd name="T15" fmla="*/ 48 h 249"/>
                <a:gd name="T16" fmla="*/ 853 w 857"/>
                <a:gd name="T17" fmla="*/ 9 h 249"/>
                <a:gd name="T18" fmla="*/ 849 w 857"/>
                <a:gd name="T19" fmla="*/ 3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57" h="249">
                  <a:moveTo>
                    <a:pt x="849" y="3"/>
                  </a:moveTo>
                  <a:cubicBezTo>
                    <a:pt x="788" y="39"/>
                    <a:pt x="715" y="44"/>
                    <a:pt x="645" y="45"/>
                  </a:cubicBezTo>
                  <a:cubicBezTo>
                    <a:pt x="574" y="45"/>
                    <a:pt x="503" y="37"/>
                    <a:pt x="431" y="42"/>
                  </a:cubicBezTo>
                  <a:cubicBezTo>
                    <a:pt x="360" y="47"/>
                    <a:pt x="293" y="66"/>
                    <a:pt x="230" y="100"/>
                  </a:cubicBezTo>
                  <a:cubicBezTo>
                    <a:pt x="152" y="143"/>
                    <a:pt x="80" y="196"/>
                    <a:pt x="4" y="241"/>
                  </a:cubicBezTo>
                  <a:cubicBezTo>
                    <a:pt x="0" y="243"/>
                    <a:pt x="3" y="249"/>
                    <a:pt x="7" y="247"/>
                  </a:cubicBezTo>
                  <a:cubicBezTo>
                    <a:pt x="82" y="204"/>
                    <a:pt x="153" y="153"/>
                    <a:pt x="228" y="110"/>
                  </a:cubicBezTo>
                  <a:cubicBezTo>
                    <a:pt x="297" y="70"/>
                    <a:pt x="373" y="52"/>
                    <a:pt x="452" y="48"/>
                  </a:cubicBezTo>
                  <a:cubicBezTo>
                    <a:pt x="583" y="41"/>
                    <a:pt x="733" y="80"/>
                    <a:pt x="853" y="9"/>
                  </a:cubicBezTo>
                  <a:cubicBezTo>
                    <a:pt x="857" y="6"/>
                    <a:pt x="853" y="0"/>
                    <a:pt x="849" y="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8" name="Freeform 98"/>
            <p:cNvSpPr/>
            <p:nvPr/>
          </p:nvSpPr>
          <p:spPr bwMode="auto">
            <a:xfrm>
              <a:off x="8384390" y="1630195"/>
              <a:ext cx="862021" cy="198686"/>
            </a:xfrm>
            <a:custGeom>
              <a:avLst/>
              <a:gdLst>
                <a:gd name="T0" fmla="*/ 6 w 347"/>
                <a:gd name="T1" fmla="*/ 79 h 80"/>
                <a:gd name="T2" fmla="*/ 154 w 347"/>
                <a:gd name="T3" fmla="*/ 18 h 80"/>
                <a:gd name="T4" fmla="*/ 341 w 347"/>
                <a:gd name="T5" fmla="*/ 43 h 80"/>
                <a:gd name="T6" fmla="*/ 343 w 347"/>
                <a:gd name="T7" fmla="*/ 36 h 80"/>
                <a:gd name="T8" fmla="*/ 166 w 347"/>
                <a:gd name="T9" fmla="*/ 8 h 80"/>
                <a:gd name="T10" fmla="*/ 4 w 347"/>
                <a:gd name="T11" fmla="*/ 72 h 80"/>
                <a:gd name="T12" fmla="*/ 6 w 347"/>
                <a:gd name="T13" fmla="*/ 79 h 80"/>
              </a:gdLst>
              <a:ahLst/>
              <a:cxnLst>
                <a:cxn ang="0">
                  <a:pos x="T0" y="T1"/>
                </a:cxn>
                <a:cxn ang="0">
                  <a:pos x="T2" y="T3"/>
                </a:cxn>
                <a:cxn ang="0">
                  <a:pos x="T4" y="T5"/>
                </a:cxn>
                <a:cxn ang="0">
                  <a:pos x="T6" y="T7"/>
                </a:cxn>
                <a:cxn ang="0">
                  <a:pos x="T8" y="T9"/>
                </a:cxn>
                <a:cxn ang="0">
                  <a:pos x="T10" y="T11"/>
                </a:cxn>
                <a:cxn ang="0">
                  <a:pos x="T12" y="T13"/>
                </a:cxn>
              </a:cxnLst>
              <a:rect l="0" t="0" r="r" b="b"/>
              <a:pathLst>
                <a:path w="347" h="80">
                  <a:moveTo>
                    <a:pt x="6" y="79"/>
                  </a:moveTo>
                  <a:cubicBezTo>
                    <a:pt x="57" y="61"/>
                    <a:pt x="102" y="30"/>
                    <a:pt x="154" y="18"/>
                  </a:cubicBezTo>
                  <a:cubicBezTo>
                    <a:pt x="217" y="3"/>
                    <a:pt x="281" y="26"/>
                    <a:pt x="341" y="43"/>
                  </a:cubicBezTo>
                  <a:cubicBezTo>
                    <a:pt x="346" y="44"/>
                    <a:pt x="347" y="37"/>
                    <a:pt x="343" y="36"/>
                  </a:cubicBezTo>
                  <a:cubicBezTo>
                    <a:pt x="285" y="19"/>
                    <a:pt x="227" y="0"/>
                    <a:pt x="166" y="8"/>
                  </a:cubicBezTo>
                  <a:cubicBezTo>
                    <a:pt x="108" y="16"/>
                    <a:pt x="59" y="53"/>
                    <a:pt x="4" y="72"/>
                  </a:cubicBezTo>
                  <a:cubicBezTo>
                    <a:pt x="0" y="73"/>
                    <a:pt x="2" y="80"/>
                    <a:pt x="6" y="7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 name="Freeform 99"/>
            <p:cNvSpPr/>
            <p:nvPr/>
          </p:nvSpPr>
          <p:spPr bwMode="auto">
            <a:xfrm>
              <a:off x="9475583" y="1657528"/>
              <a:ext cx="240735" cy="325886"/>
            </a:xfrm>
            <a:custGeom>
              <a:avLst/>
              <a:gdLst>
                <a:gd name="T0" fmla="*/ 8 w 97"/>
                <a:gd name="T1" fmla="*/ 127 h 131"/>
                <a:gd name="T2" fmla="*/ 93 w 97"/>
                <a:gd name="T3" fmla="*/ 8 h 131"/>
                <a:gd name="T4" fmla="*/ 91 w 97"/>
                <a:gd name="T5" fmla="*/ 1 h 131"/>
                <a:gd name="T6" fmla="*/ 2 w 97"/>
                <a:gd name="T7" fmla="*/ 123 h 131"/>
                <a:gd name="T8" fmla="*/ 8 w 97"/>
                <a:gd name="T9" fmla="*/ 127 h 131"/>
              </a:gdLst>
              <a:ahLst/>
              <a:cxnLst>
                <a:cxn ang="0">
                  <a:pos x="T0" y="T1"/>
                </a:cxn>
                <a:cxn ang="0">
                  <a:pos x="T2" y="T3"/>
                </a:cxn>
                <a:cxn ang="0">
                  <a:pos x="T4" y="T5"/>
                </a:cxn>
                <a:cxn ang="0">
                  <a:pos x="T6" y="T7"/>
                </a:cxn>
                <a:cxn ang="0">
                  <a:pos x="T8" y="T9"/>
                </a:cxn>
              </a:cxnLst>
              <a:rect l="0" t="0" r="r" b="b"/>
              <a:pathLst>
                <a:path w="97" h="131">
                  <a:moveTo>
                    <a:pt x="8" y="127"/>
                  </a:moveTo>
                  <a:cubicBezTo>
                    <a:pt x="29" y="85"/>
                    <a:pt x="41" y="20"/>
                    <a:pt x="93" y="8"/>
                  </a:cubicBezTo>
                  <a:cubicBezTo>
                    <a:pt x="97" y="7"/>
                    <a:pt x="96" y="0"/>
                    <a:pt x="91" y="1"/>
                  </a:cubicBezTo>
                  <a:cubicBezTo>
                    <a:pt x="36" y="14"/>
                    <a:pt x="23" y="80"/>
                    <a:pt x="2" y="123"/>
                  </a:cubicBezTo>
                  <a:cubicBezTo>
                    <a:pt x="0" y="127"/>
                    <a:pt x="6" y="131"/>
                    <a:pt x="8" y="12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 name="Freeform 100"/>
            <p:cNvSpPr/>
            <p:nvPr/>
          </p:nvSpPr>
          <p:spPr bwMode="auto">
            <a:xfrm>
              <a:off x="8155219" y="2151613"/>
              <a:ext cx="308014" cy="238633"/>
            </a:xfrm>
            <a:custGeom>
              <a:avLst/>
              <a:gdLst>
                <a:gd name="T0" fmla="*/ 124 w 124"/>
                <a:gd name="T1" fmla="*/ 7 h 96"/>
                <a:gd name="T2" fmla="*/ 0 w 124"/>
                <a:gd name="T3" fmla="*/ 96 h 96"/>
                <a:gd name="T4" fmla="*/ 46 w 124"/>
                <a:gd name="T5" fmla="*/ 19 h 96"/>
                <a:gd name="T6" fmla="*/ 124 w 124"/>
                <a:gd name="T7" fmla="*/ 2 h 96"/>
              </a:gdLst>
              <a:ahLst/>
              <a:cxnLst>
                <a:cxn ang="0">
                  <a:pos x="T0" y="T1"/>
                </a:cxn>
                <a:cxn ang="0">
                  <a:pos x="T2" y="T3"/>
                </a:cxn>
                <a:cxn ang="0">
                  <a:pos x="T4" y="T5"/>
                </a:cxn>
                <a:cxn ang="0">
                  <a:pos x="T6" y="T7"/>
                </a:cxn>
              </a:cxnLst>
              <a:rect l="0" t="0" r="r" b="b"/>
              <a:pathLst>
                <a:path w="124" h="96">
                  <a:moveTo>
                    <a:pt x="124" y="7"/>
                  </a:moveTo>
                  <a:cubicBezTo>
                    <a:pt x="100" y="56"/>
                    <a:pt x="60" y="89"/>
                    <a:pt x="0" y="96"/>
                  </a:cubicBezTo>
                  <a:cubicBezTo>
                    <a:pt x="0" y="73"/>
                    <a:pt x="27" y="32"/>
                    <a:pt x="46" y="19"/>
                  </a:cubicBezTo>
                  <a:cubicBezTo>
                    <a:pt x="73" y="0"/>
                    <a:pt x="93" y="0"/>
                    <a:pt x="124" y="2"/>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1" name="Freeform 101"/>
            <p:cNvSpPr/>
            <p:nvPr/>
          </p:nvSpPr>
          <p:spPr bwMode="auto">
            <a:xfrm>
              <a:off x="8147861" y="2144254"/>
              <a:ext cx="331142" cy="253350"/>
            </a:xfrm>
            <a:custGeom>
              <a:avLst/>
              <a:gdLst>
                <a:gd name="T0" fmla="*/ 124 w 133"/>
                <a:gd name="T1" fmla="*/ 8 h 102"/>
                <a:gd name="T2" fmla="*/ 82 w 133"/>
                <a:gd name="T3" fmla="*/ 62 h 102"/>
                <a:gd name="T4" fmla="*/ 51 w 133"/>
                <a:gd name="T5" fmla="*/ 82 h 102"/>
                <a:gd name="T6" fmla="*/ 8 w 133"/>
                <a:gd name="T7" fmla="*/ 92 h 102"/>
                <a:gd name="T8" fmla="*/ 45 w 133"/>
                <a:gd name="T9" fmla="*/ 30 h 102"/>
                <a:gd name="T10" fmla="*/ 127 w 133"/>
                <a:gd name="T11" fmla="*/ 9 h 102"/>
                <a:gd name="T12" fmla="*/ 127 w 133"/>
                <a:gd name="T13" fmla="*/ 1 h 102"/>
                <a:gd name="T14" fmla="*/ 40 w 133"/>
                <a:gd name="T15" fmla="*/ 25 h 102"/>
                <a:gd name="T16" fmla="*/ 0 w 133"/>
                <a:gd name="T17" fmla="*/ 99 h 102"/>
                <a:gd name="T18" fmla="*/ 3 w 133"/>
                <a:gd name="T19" fmla="*/ 102 h 102"/>
                <a:gd name="T20" fmla="*/ 131 w 133"/>
                <a:gd name="T21" fmla="*/ 12 h 102"/>
                <a:gd name="T22" fmla="*/ 124 w 133"/>
                <a:gd name="T23" fmla="*/ 8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3" h="102">
                  <a:moveTo>
                    <a:pt x="124" y="8"/>
                  </a:moveTo>
                  <a:cubicBezTo>
                    <a:pt x="114" y="29"/>
                    <a:pt x="100" y="47"/>
                    <a:pt x="82" y="62"/>
                  </a:cubicBezTo>
                  <a:cubicBezTo>
                    <a:pt x="73" y="70"/>
                    <a:pt x="62" y="76"/>
                    <a:pt x="51" y="82"/>
                  </a:cubicBezTo>
                  <a:cubicBezTo>
                    <a:pt x="49" y="83"/>
                    <a:pt x="7" y="97"/>
                    <a:pt x="8" y="92"/>
                  </a:cubicBezTo>
                  <a:cubicBezTo>
                    <a:pt x="11" y="69"/>
                    <a:pt x="29" y="45"/>
                    <a:pt x="45" y="30"/>
                  </a:cubicBezTo>
                  <a:cubicBezTo>
                    <a:pt x="68" y="8"/>
                    <a:pt x="98" y="7"/>
                    <a:pt x="127" y="9"/>
                  </a:cubicBezTo>
                  <a:cubicBezTo>
                    <a:pt x="131" y="9"/>
                    <a:pt x="131" y="2"/>
                    <a:pt x="127" y="1"/>
                  </a:cubicBezTo>
                  <a:cubicBezTo>
                    <a:pt x="94" y="0"/>
                    <a:pt x="66" y="3"/>
                    <a:pt x="40" y="25"/>
                  </a:cubicBezTo>
                  <a:cubicBezTo>
                    <a:pt x="20" y="41"/>
                    <a:pt x="1" y="72"/>
                    <a:pt x="0" y="99"/>
                  </a:cubicBezTo>
                  <a:cubicBezTo>
                    <a:pt x="0" y="100"/>
                    <a:pt x="2" y="102"/>
                    <a:pt x="3" y="102"/>
                  </a:cubicBezTo>
                  <a:cubicBezTo>
                    <a:pt x="60" y="94"/>
                    <a:pt x="104" y="63"/>
                    <a:pt x="131" y="12"/>
                  </a:cubicBezTo>
                  <a:cubicBezTo>
                    <a:pt x="133" y="8"/>
                    <a:pt x="126" y="4"/>
                    <a:pt x="124"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2" name="Freeform 102"/>
            <p:cNvSpPr/>
            <p:nvPr/>
          </p:nvSpPr>
          <p:spPr bwMode="auto">
            <a:xfrm>
              <a:off x="8083734" y="1766857"/>
              <a:ext cx="322732" cy="223916"/>
            </a:xfrm>
            <a:custGeom>
              <a:avLst/>
              <a:gdLst>
                <a:gd name="T0" fmla="*/ 129 w 130"/>
                <a:gd name="T1" fmla="*/ 19 h 90"/>
                <a:gd name="T2" fmla="*/ 0 w 130"/>
                <a:gd name="T3" fmla="*/ 86 h 90"/>
                <a:gd name="T4" fmla="*/ 126 w 130"/>
                <a:gd name="T5" fmla="*/ 18 h 90"/>
              </a:gdLst>
              <a:ahLst/>
              <a:cxnLst>
                <a:cxn ang="0">
                  <a:pos x="T0" y="T1"/>
                </a:cxn>
                <a:cxn ang="0">
                  <a:pos x="T2" y="T3"/>
                </a:cxn>
                <a:cxn ang="0">
                  <a:pos x="T4" y="T5"/>
                </a:cxn>
              </a:cxnLst>
              <a:rect l="0" t="0" r="r" b="b"/>
              <a:pathLst>
                <a:path w="130" h="90">
                  <a:moveTo>
                    <a:pt x="129" y="19"/>
                  </a:moveTo>
                  <a:cubicBezTo>
                    <a:pt x="130" y="74"/>
                    <a:pt x="41" y="90"/>
                    <a:pt x="0" y="86"/>
                  </a:cubicBezTo>
                  <a:cubicBezTo>
                    <a:pt x="18" y="37"/>
                    <a:pt x="72" y="0"/>
                    <a:pt x="126" y="18"/>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3" name="Freeform 103"/>
            <p:cNvSpPr/>
            <p:nvPr/>
          </p:nvSpPr>
          <p:spPr bwMode="auto">
            <a:xfrm>
              <a:off x="8071119" y="1761601"/>
              <a:ext cx="342706" cy="236530"/>
            </a:xfrm>
            <a:custGeom>
              <a:avLst/>
              <a:gdLst>
                <a:gd name="T0" fmla="*/ 131 w 138"/>
                <a:gd name="T1" fmla="*/ 21 h 95"/>
                <a:gd name="T2" fmla="*/ 5 w 138"/>
                <a:gd name="T3" fmla="*/ 84 h 95"/>
                <a:gd name="T4" fmla="*/ 8 w 138"/>
                <a:gd name="T5" fmla="*/ 89 h 95"/>
                <a:gd name="T6" fmla="*/ 130 w 138"/>
                <a:gd name="T7" fmla="*/ 24 h 95"/>
                <a:gd name="T8" fmla="*/ 132 w 138"/>
                <a:gd name="T9" fmla="*/ 17 h 95"/>
                <a:gd name="T10" fmla="*/ 1 w 138"/>
                <a:gd name="T11" fmla="*/ 87 h 95"/>
                <a:gd name="T12" fmla="*/ 5 w 138"/>
                <a:gd name="T13" fmla="*/ 91 h 95"/>
                <a:gd name="T14" fmla="*/ 138 w 138"/>
                <a:gd name="T15" fmla="*/ 21 h 95"/>
                <a:gd name="T16" fmla="*/ 131 w 138"/>
                <a:gd name="T17" fmla="*/ 2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8" h="95">
                  <a:moveTo>
                    <a:pt x="131" y="21"/>
                  </a:moveTo>
                  <a:cubicBezTo>
                    <a:pt x="129" y="76"/>
                    <a:pt x="47" y="88"/>
                    <a:pt x="5" y="84"/>
                  </a:cubicBezTo>
                  <a:cubicBezTo>
                    <a:pt x="6" y="85"/>
                    <a:pt x="7" y="87"/>
                    <a:pt x="8" y="89"/>
                  </a:cubicBezTo>
                  <a:cubicBezTo>
                    <a:pt x="27" y="40"/>
                    <a:pt x="78" y="8"/>
                    <a:pt x="130" y="24"/>
                  </a:cubicBezTo>
                  <a:cubicBezTo>
                    <a:pt x="134" y="25"/>
                    <a:pt x="136" y="18"/>
                    <a:pt x="132" y="17"/>
                  </a:cubicBezTo>
                  <a:cubicBezTo>
                    <a:pt x="76" y="0"/>
                    <a:pt x="22" y="35"/>
                    <a:pt x="1" y="87"/>
                  </a:cubicBezTo>
                  <a:cubicBezTo>
                    <a:pt x="0" y="89"/>
                    <a:pt x="3" y="91"/>
                    <a:pt x="5" y="91"/>
                  </a:cubicBezTo>
                  <a:cubicBezTo>
                    <a:pt x="51" y="95"/>
                    <a:pt x="136" y="81"/>
                    <a:pt x="138" y="21"/>
                  </a:cubicBezTo>
                  <a:cubicBezTo>
                    <a:pt x="138" y="16"/>
                    <a:pt x="131" y="16"/>
                    <a:pt x="131" y="2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4" name="Freeform 104"/>
            <p:cNvSpPr/>
            <p:nvPr/>
          </p:nvSpPr>
          <p:spPr bwMode="auto">
            <a:xfrm>
              <a:off x="9256924" y="1952928"/>
              <a:ext cx="260709" cy="291195"/>
            </a:xfrm>
            <a:custGeom>
              <a:avLst/>
              <a:gdLst>
                <a:gd name="T0" fmla="*/ 94 w 105"/>
                <a:gd name="T1" fmla="*/ 0 h 117"/>
                <a:gd name="T2" fmla="*/ 31 w 105"/>
                <a:gd name="T3" fmla="*/ 117 h 117"/>
                <a:gd name="T4" fmla="*/ 91 w 105"/>
                <a:gd name="T5" fmla="*/ 0 h 117"/>
              </a:gdLst>
              <a:ahLst/>
              <a:cxnLst>
                <a:cxn ang="0">
                  <a:pos x="T0" y="T1"/>
                </a:cxn>
                <a:cxn ang="0">
                  <a:pos x="T2" y="T3"/>
                </a:cxn>
                <a:cxn ang="0">
                  <a:pos x="T4" y="T5"/>
                </a:cxn>
              </a:cxnLst>
              <a:rect l="0" t="0" r="r" b="b"/>
              <a:pathLst>
                <a:path w="105" h="117">
                  <a:moveTo>
                    <a:pt x="94" y="0"/>
                  </a:moveTo>
                  <a:cubicBezTo>
                    <a:pt x="105" y="48"/>
                    <a:pt x="73" y="92"/>
                    <a:pt x="31" y="117"/>
                  </a:cubicBezTo>
                  <a:cubicBezTo>
                    <a:pt x="0" y="67"/>
                    <a:pt x="51" y="20"/>
                    <a:pt x="91" y="0"/>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 name="Freeform 105"/>
            <p:cNvSpPr/>
            <p:nvPr/>
          </p:nvSpPr>
          <p:spPr bwMode="auto">
            <a:xfrm>
              <a:off x="9251668" y="1938210"/>
              <a:ext cx="271221" cy="315373"/>
            </a:xfrm>
            <a:custGeom>
              <a:avLst/>
              <a:gdLst>
                <a:gd name="T0" fmla="*/ 93 w 109"/>
                <a:gd name="T1" fmla="*/ 7 h 127"/>
                <a:gd name="T2" fmla="*/ 81 w 109"/>
                <a:gd name="T3" fmla="*/ 71 h 127"/>
                <a:gd name="T4" fmla="*/ 33 w 109"/>
                <a:gd name="T5" fmla="*/ 115 h 127"/>
                <a:gd name="T6" fmla="*/ 95 w 109"/>
                <a:gd name="T7" fmla="*/ 9 h 127"/>
                <a:gd name="T8" fmla="*/ 91 w 109"/>
                <a:gd name="T9" fmla="*/ 3 h 127"/>
                <a:gd name="T10" fmla="*/ 29 w 109"/>
                <a:gd name="T11" fmla="*/ 125 h 127"/>
                <a:gd name="T12" fmla="*/ 34 w 109"/>
                <a:gd name="T13" fmla="*/ 126 h 127"/>
                <a:gd name="T14" fmla="*/ 100 w 109"/>
                <a:gd name="T15" fmla="*/ 5 h 127"/>
                <a:gd name="T16" fmla="*/ 93 w 109"/>
                <a:gd name="T17" fmla="*/ 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9" h="127">
                  <a:moveTo>
                    <a:pt x="93" y="7"/>
                  </a:moveTo>
                  <a:cubicBezTo>
                    <a:pt x="97" y="30"/>
                    <a:pt x="92" y="51"/>
                    <a:pt x="81" y="71"/>
                  </a:cubicBezTo>
                  <a:cubicBezTo>
                    <a:pt x="78" y="76"/>
                    <a:pt x="38" y="125"/>
                    <a:pt x="33" y="115"/>
                  </a:cubicBezTo>
                  <a:cubicBezTo>
                    <a:pt x="7" y="70"/>
                    <a:pt x="60" y="27"/>
                    <a:pt x="95" y="9"/>
                  </a:cubicBezTo>
                  <a:cubicBezTo>
                    <a:pt x="99" y="7"/>
                    <a:pt x="95" y="0"/>
                    <a:pt x="91" y="3"/>
                  </a:cubicBezTo>
                  <a:cubicBezTo>
                    <a:pt x="47" y="26"/>
                    <a:pt x="0" y="73"/>
                    <a:pt x="29" y="125"/>
                  </a:cubicBezTo>
                  <a:cubicBezTo>
                    <a:pt x="30" y="126"/>
                    <a:pt x="33" y="127"/>
                    <a:pt x="34" y="126"/>
                  </a:cubicBezTo>
                  <a:cubicBezTo>
                    <a:pt x="77" y="100"/>
                    <a:pt x="109" y="57"/>
                    <a:pt x="100" y="5"/>
                  </a:cubicBezTo>
                  <a:cubicBezTo>
                    <a:pt x="99" y="1"/>
                    <a:pt x="92" y="3"/>
                    <a:pt x="93" y="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6" name="Freeform 106"/>
            <p:cNvSpPr/>
            <p:nvPr/>
          </p:nvSpPr>
          <p:spPr bwMode="auto">
            <a:xfrm>
              <a:off x="8871117" y="1874084"/>
              <a:ext cx="136662" cy="293298"/>
            </a:xfrm>
            <a:custGeom>
              <a:avLst/>
              <a:gdLst>
                <a:gd name="T0" fmla="*/ 27 w 55"/>
                <a:gd name="T1" fmla="*/ 0 h 118"/>
                <a:gd name="T2" fmla="*/ 2 w 55"/>
                <a:gd name="T3" fmla="*/ 48 h 118"/>
                <a:gd name="T4" fmla="*/ 22 w 55"/>
                <a:gd name="T5" fmla="*/ 118 h 118"/>
                <a:gd name="T6" fmla="*/ 27 w 55"/>
                <a:gd name="T7" fmla="*/ 3 h 118"/>
              </a:gdLst>
              <a:ahLst/>
              <a:cxnLst>
                <a:cxn ang="0">
                  <a:pos x="T0" y="T1"/>
                </a:cxn>
                <a:cxn ang="0">
                  <a:pos x="T2" y="T3"/>
                </a:cxn>
                <a:cxn ang="0">
                  <a:pos x="T4" y="T5"/>
                </a:cxn>
                <a:cxn ang="0">
                  <a:pos x="T6" y="T7"/>
                </a:cxn>
              </a:cxnLst>
              <a:rect l="0" t="0" r="r" b="b"/>
              <a:pathLst>
                <a:path w="55" h="118">
                  <a:moveTo>
                    <a:pt x="27" y="0"/>
                  </a:moveTo>
                  <a:cubicBezTo>
                    <a:pt x="11" y="4"/>
                    <a:pt x="3" y="34"/>
                    <a:pt x="2" y="48"/>
                  </a:cubicBezTo>
                  <a:cubicBezTo>
                    <a:pt x="0" y="74"/>
                    <a:pt x="9" y="97"/>
                    <a:pt x="22" y="118"/>
                  </a:cubicBezTo>
                  <a:cubicBezTo>
                    <a:pt x="51" y="88"/>
                    <a:pt x="55" y="31"/>
                    <a:pt x="27" y="3"/>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7" name="Freeform 107"/>
            <p:cNvSpPr/>
            <p:nvPr/>
          </p:nvSpPr>
          <p:spPr bwMode="auto">
            <a:xfrm>
              <a:off x="8854297" y="1861469"/>
              <a:ext cx="166097" cy="317476"/>
            </a:xfrm>
            <a:custGeom>
              <a:avLst/>
              <a:gdLst>
                <a:gd name="T0" fmla="*/ 33 w 67"/>
                <a:gd name="T1" fmla="*/ 2 h 128"/>
                <a:gd name="T2" fmla="*/ 6 w 67"/>
                <a:gd name="T3" fmla="*/ 45 h 128"/>
                <a:gd name="T4" fmla="*/ 26 w 67"/>
                <a:gd name="T5" fmla="*/ 125 h 128"/>
                <a:gd name="T6" fmla="*/ 32 w 67"/>
                <a:gd name="T7" fmla="*/ 126 h 128"/>
                <a:gd name="T8" fmla="*/ 36 w 67"/>
                <a:gd name="T9" fmla="*/ 5 h 128"/>
                <a:gd name="T10" fmla="*/ 31 w 67"/>
                <a:gd name="T11" fmla="*/ 10 h 128"/>
                <a:gd name="T12" fmla="*/ 27 w 67"/>
                <a:gd name="T13" fmla="*/ 121 h 128"/>
                <a:gd name="T14" fmla="*/ 32 w 67"/>
                <a:gd name="T15" fmla="*/ 121 h 128"/>
                <a:gd name="T16" fmla="*/ 12 w 67"/>
                <a:gd name="T17" fmla="*/ 60 h 128"/>
                <a:gd name="T18" fmla="*/ 35 w 67"/>
                <a:gd name="T19" fmla="*/ 9 h 128"/>
                <a:gd name="T20" fmla="*/ 33 w 67"/>
                <a:gd name="T21" fmla="*/ 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 h="128">
                  <a:moveTo>
                    <a:pt x="33" y="2"/>
                  </a:moveTo>
                  <a:cubicBezTo>
                    <a:pt x="16" y="8"/>
                    <a:pt x="10" y="28"/>
                    <a:pt x="6" y="45"/>
                  </a:cubicBezTo>
                  <a:cubicBezTo>
                    <a:pt x="0" y="73"/>
                    <a:pt x="12" y="101"/>
                    <a:pt x="26" y="125"/>
                  </a:cubicBezTo>
                  <a:cubicBezTo>
                    <a:pt x="27" y="127"/>
                    <a:pt x="30" y="128"/>
                    <a:pt x="32" y="126"/>
                  </a:cubicBezTo>
                  <a:cubicBezTo>
                    <a:pt x="61" y="93"/>
                    <a:pt x="67" y="39"/>
                    <a:pt x="36" y="5"/>
                  </a:cubicBezTo>
                  <a:cubicBezTo>
                    <a:pt x="33" y="2"/>
                    <a:pt x="28" y="7"/>
                    <a:pt x="31" y="10"/>
                  </a:cubicBezTo>
                  <a:cubicBezTo>
                    <a:pt x="59" y="41"/>
                    <a:pt x="53" y="91"/>
                    <a:pt x="27" y="121"/>
                  </a:cubicBezTo>
                  <a:cubicBezTo>
                    <a:pt x="29" y="121"/>
                    <a:pt x="31" y="121"/>
                    <a:pt x="32" y="121"/>
                  </a:cubicBezTo>
                  <a:cubicBezTo>
                    <a:pt x="21" y="102"/>
                    <a:pt x="13" y="83"/>
                    <a:pt x="12" y="60"/>
                  </a:cubicBezTo>
                  <a:cubicBezTo>
                    <a:pt x="11" y="44"/>
                    <a:pt x="18" y="15"/>
                    <a:pt x="35" y="9"/>
                  </a:cubicBezTo>
                  <a:cubicBezTo>
                    <a:pt x="40" y="7"/>
                    <a:pt x="38" y="0"/>
                    <a:pt x="33" y="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 name="Freeform 108"/>
            <p:cNvSpPr/>
            <p:nvPr/>
          </p:nvSpPr>
          <p:spPr bwMode="auto">
            <a:xfrm>
              <a:off x="8506335" y="1878289"/>
              <a:ext cx="302759" cy="134559"/>
            </a:xfrm>
            <a:custGeom>
              <a:avLst/>
              <a:gdLst>
                <a:gd name="T0" fmla="*/ 122 w 122"/>
                <a:gd name="T1" fmla="*/ 28 h 54"/>
                <a:gd name="T2" fmla="*/ 0 w 122"/>
                <a:gd name="T3" fmla="*/ 31 h 54"/>
                <a:gd name="T4" fmla="*/ 67 w 122"/>
                <a:gd name="T5" fmla="*/ 1 h 54"/>
                <a:gd name="T6" fmla="*/ 122 w 122"/>
                <a:gd name="T7" fmla="*/ 23 h 54"/>
              </a:gdLst>
              <a:ahLst/>
              <a:cxnLst>
                <a:cxn ang="0">
                  <a:pos x="T0" y="T1"/>
                </a:cxn>
                <a:cxn ang="0">
                  <a:pos x="T2" y="T3"/>
                </a:cxn>
                <a:cxn ang="0">
                  <a:pos x="T4" y="T5"/>
                </a:cxn>
                <a:cxn ang="0">
                  <a:pos x="T6" y="T7"/>
                </a:cxn>
              </a:cxnLst>
              <a:rect l="0" t="0" r="r" b="b"/>
              <a:pathLst>
                <a:path w="122" h="54">
                  <a:moveTo>
                    <a:pt x="122" y="28"/>
                  </a:moveTo>
                  <a:cubicBezTo>
                    <a:pt x="100" y="54"/>
                    <a:pt x="29" y="44"/>
                    <a:pt x="0" y="31"/>
                  </a:cubicBezTo>
                  <a:cubicBezTo>
                    <a:pt x="11" y="13"/>
                    <a:pt x="45" y="0"/>
                    <a:pt x="67" y="1"/>
                  </a:cubicBezTo>
                  <a:cubicBezTo>
                    <a:pt x="90" y="1"/>
                    <a:pt x="102" y="16"/>
                    <a:pt x="122" y="23"/>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 name="Freeform 109"/>
            <p:cNvSpPr/>
            <p:nvPr/>
          </p:nvSpPr>
          <p:spPr bwMode="auto">
            <a:xfrm>
              <a:off x="8495822" y="1863572"/>
              <a:ext cx="327988" cy="167148"/>
            </a:xfrm>
            <a:custGeom>
              <a:avLst/>
              <a:gdLst>
                <a:gd name="T0" fmla="*/ 123 w 132"/>
                <a:gd name="T1" fmla="*/ 31 h 67"/>
                <a:gd name="T2" fmla="*/ 19 w 132"/>
                <a:gd name="T3" fmla="*/ 39 h 67"/>
                <a:gd name="T4" fmla="*/ 23 w 132"/>
                <a:gd name="T5" fmla="*/ 24 h 67"/>
                <a:gd name="T6" fmla="*/ 58 w 132"/>
                <a:gd name="T7" fmla="*/ 11 h 67"/>
                <a:gd name="T8" fmla="*/ 124 w 132"/>
                <a:gd name="T9" fmla="*/ 32 h 67"/>
                <a:gd name="T10" fmla="*/ 128 w 132"/>
                <a:gd name="T11" fmla="*/ 26 h 67"/>
                <a:gd name="T12" fmla="*/ 61 w 132"/>
                <a:gd name="T13" fmla="*/ 4 h 67"/>
                <a:gd name="T14" fmla="*/ 1 w 132"/>
                <a:gd name="T15" fmla="*/ 36 h 67"/>
                <a:gd name="T16" fmla="*/ 2 w 132"/>
                <a:gd name="T17" fmla="*/ 40 h 67"/>
                <a:gd name="T18" fmla="*/ 128 w 132"/>
                <a:gd name="T19" fmla="*/ 36 h 67"/>
                <a:gd name="T20" fmla="*/ 123 w 132"/>
                <a:gd name="T21" fmla="*/ 3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67">
                  <a:moveTo>
                    <a:pt x="123" y="31"/>
                  </a:moveTo>
                  <a:cubicBezTo>
                    <a:pt x="99" y="57"/>
                    <a:pt x="49" y="47"/>
                    <a:pt x="19" y="39"/>
                  </a:cubicBezTo>
                  <a:cubicBezTo>
                    <a:pt x="6" y="35"/>
                    <a:pt x="15" y="30"/>
                    <a:pt x="23" y="24"/>
                  </a:cubicBezTo>
                  <a:cubicBezTo>
                    <a:pt x="33" y="17"/>
                    <a:pt x="46" y="14"/>
                    <a:pt x="58" y="11"/>
                  </a:cubicBezTo>
                  <a:cubicBezTo>
                    <a:pt x="84" y="6"/>
                    <a:pt x="102" y="23"/>
                    <a:pt x="124" y="32"/>
                  </a:cubicBezTo>
                  <a:cubicBezTo>
                    <a:pt x="129" y="34"/>
                    <a:pt x="132" y="28"/>
                    <a:pt x="128" y="26"/>
                  </a:cubicBezTo>
                  <a:cubicBezTo>
                    <a:pt x="105" y="17"/>
                    <a:pt x="87" y="0"/>
                    <a:pt x="61" y="4"/>
                  </a:cubicBezTo>
                  <a:cubicBezTo>
                    <a:pt x="38" y="7"/>
                    <a:pt x="14" y="16"/>
                    <a:pt x="1" y="36"/>
                  </a:cubicBezTo>
                  <a:cubicBezTo>
                    <a:pt x="0" y="37"/>
                    <a:pt x="1" y="40"/>
                    <a:pt x="2" y="40"/>
                  </a:cubicBezTo>
                  <a:cubicBezTo>
                    <a:pt x="36" y="55"/>
                    <a:pt x="100" y="67"/>
                    <a:pt x="128" y="36"/>
                  </a:cubicBezTo>
                  <a:cubicBezTo>
                    <a:pt x="132" y="33"/>
                    <a:pt x="126" y="28"/>
                    <a:pt x="123" y="3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0" name="Freeform 110"/>
            <p:cNvSpPr/>
            <p:nvPr/>
          </p:nvSpPr>
          <p:spPr bwMode="auto">
            <a:xfrm>
              <a:off x="9174927" y="1682757"/>
              <a:ext cx="310117" cy="240735"/>
            </a:xfrm>
            <a:custGeom>
              <a:avLst/>
              <a:gdLst>
                <a:gd name="T0" fmla="*/ 115 w 125"/>
                <a:gd name="T1" fmla="*/ 0 h 97"/>
                <a:gd name="T2" fmla="*/ 25 w 125"/>
                <a:gd name="T3" fmla="*/ 97 h 97"/>
                <a:gd name="T4" fmla="*/ 113 w 125"/>
                <a:gd name="T5" fmla="*/ 3 h 97"/>
              </a:gdLst>
              <a:ahLst/>
              <a:cxnLst>
                <a:cxn ang="0">
                  <a:pos x="T0" y="T1"/>
                </a:cxn>
                <a:cxn ang="0">
                  <a:pos x="T2" y="T3"/>
                </a:cxn>
                <a:cxn ang="0">
                  <a:pos x="T4" y="T5"/>
                </a:cxn>
              </a:cxnLst>
              <a:rect l="0" t="0" r="r" b="b"/>
              <a:pathLst>
                <a:path w="125" h="97">
                  <a:moveTo>
                    <a:pt x="115" y="0"/>
                  </a:moveTo>
                  <a:cubicBezTo>
                    <a:pt x="125" y="50"/>
                    <a:pt x="69" y="89"/>
                    <a:pt x="25" y="97"/>
                  </a:cubicBezTo>
                  <a:cubicBezTo>
                    <a:pt x="0" y="51"/>
                    <a:pt x="71" y="8"/>
                    <a:pt x="113" y="3"/>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1" name="Freeform 111"/>
            <p:cNvSpPr/>
            <p:nvPr/>
          </p:nvSpPr>
          <p:spPr bwMode="auto">
            <a:xfrm>
              <a:off x="9167568" y="1670143"/>
              <a:ext cx="322732" cy="262811"/>
            </a:xfrm>
            <a:custGeom>
              <a:avLst/>
              <a:gdLst>
                <a:gd name="T0" fmla="*/ 114 w 130"/>
                <a:gd name="T1" fmla="*/ 6 h 106"/>
                <a:gd name="T2" fmla="*/ 85 w 130"/>
                <a:gd name="T3" fmla="*/ 72 h 106"/>
                <a:gd name="T4" fmla="*/ 50 w 130"/>
                <a:gd name="T5" fmla="*/ 92 h 106"/>
                <a:gd name="T6" fmla="*/ 27 w 130"/>
                <a:gd name="T7" fmla="*/ 86 h 106"/>
                <a:gd name="T8" fmla="*/ 117 w 130"/>
                <a:gd name="T9" fmla="*/ 11 h 106"/>
                <a:gd name="T10" fmla="*/ 115 w 130"/>
                <a:gd name="T11" fmla="*/ 4 h 106"/>
                <a:gd name="T12" fmla="*/ 25 w 130"/>
                <a:gd name="T13" fmla="*/ 104 h 106"/>
                <a:gd name="T14" fmla="*/ 29 w 130"/>
                <a:gd name="T15" fmla="*/ 106 h 106"/>
                <a:gd name="T16" fmla="*/ 121 w 130"/>
                <a:gd name="T17" fmla="*/ 4 h 106"/>
                <a:gd name="T18" fmla="*/ 114 w 130"/>
                <a:gd name="T19" fmla="*/ 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0" h="106">
                  <a:moveTo>
                    <a:pt x="114" y="6"/>
                  </a:moveTo>
                  <a:cubicBezTo>
                    <a:pt x="118" y="33"/>
                    <a:pt x="105" y="55"/>
                    <a:pt x="85" y="72"/>
                  </a:cubicBezTo>
                  <a:cubicBezTo>
                    <a:pt x="75" y="81"/>
                    <a:pt x="63" y="87"/>
                    <a:pt x="50" y="92"/>
                  </a:cubicBezTo>
                  <a:cubicBezTo>
                    <a:pt x="39" y="97"/>
                    <a:pt x="29" y="102"/>
                    <a:pt x="27" y="86"/>
                  </a:cubicBezTo>
                  <a:cubicBezTo>
                    <a:pt x="21" y="44"/>
                    <a:pt x="85" y="16"/>
                    <a:pt x="117" y="11"/>
                  </a:cubicBezTo>
                  <a:cubicBezTo>
                    <a:pt x="121" y="11"/>
                    <a:pt x="120" y="4"/>
                    <a:pt x="115" y="4"/>
                  </a:cubicBezTo>
                  <a:cubicBezTo>
                    <a:pt x="72" y="11"/>
                    <a:pt x="0" y="51"/>
                    <a:pt x="25" y="104"/>
                  </a:cubicBezTo>
                  <a:cubicBezTo>
                    <a:pt x="26" y="106"/>
                    <a:pt x="28" y="106"/>
                    <a:pt x="29" y="106"/>
                  </a:cubicBezTo>
                  <a:cubicBezTo>
                    <a:pt x="76" y="96"/>
                    <a:pt x="130" y="58"/>
                    <a:pt x="121" y="4"/>
                  </a:cubicBezTo>
                  <a:cubicBezTo>
                    <a:pt x="121" y="0"/>
                    <a:pt x="114" y="2"/>
                    <a:pt x="114"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 name="Freeform 112"/>
            <p:cNvSpPr/>
            <p:nvPr/>
          </p:nvSpPr>
          <p:spPr bwMode="auto">
            <a:xfrm>
              <a:off x="9182286" y="1500892"/>
              <a:ext cx="278580" cy="181866"/>
            </a:xfrm>
            <a:custGeom>
              <a:avLst/>
              <a:gdLst>
                <a:gd name="T0" fmla="*/ 112 w 112"/>
                <a:gd name="T1" fmla="*/ 73 h 73"/>
                <a:gd name="T2" fmla="*/ 9 w 112"/>
                <a:gd name="T3" fmla="*/ 0 h 73"/>
                <a:gd name="T4" fmla="*/ 37 w 112"/>
                <a:gd name="T5" fmla="*/ 55 h 73"/>
                <a:gd name="T6" fmla="*/ 106 w 112"/>
                <a:gd name="T7" fmla="*/ 69 h 73"/>
              </a:gdLst>
              <a:ahLst/>
              <a:cxnLst>
                <a:cxn ang="0">
                  <a:pos x="T0" y="T1"/>
                </a:cxn>
                <a:cxn ang="0">
                  <a:pos x="T2" y="T3"/>
                </a:cxn>
                <a:cxn ang="0">
                  <a:pos x="T4" y="T5"/>
                </a:cxn>
                <a:cxn ang="0">
                  <a:pos x="T6" y="T7"/>
                </a:cxn>
              </a:cxnLst>
              <a:rect l="0" t="0" r="r" b="b"/>
              <a:pathLst>
                <a:path w="112" h="73">
                  <a:moveTo>
                    <a:pt x="112" y="73"/>
                  </a:moveTo>
                  <a:cubicBezTo>
                    <a:pt x="109" y="17"/>
                    <a:pt x="58" y="9"/>
                    <a:pt x="9" y="0"/>
                  </a:cubicBezTo>
                  <a:cubicBezTo>
                    <a:pt x="0" y="25"/>
                    <a:pt x="15" y="42"/>
                    <a:pt x="37" y="55"/>
                  </a:cubicBezTo>
                  <a:cubicBezTo>
                    <a:pt x="60" y="67"/>
                    <a:pt x="80" y="63"/>
                    <a:pt x="106" y="69"/>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3" name="Freeform 113"/>
            <p:cNvSpPr/>
            <p:nvPr/>
          </p:nvSpPr>
          <p:spPr bwMode="auto">
            <a:xfrm>
              <a:off x="9182286" y="1491431"/>
              <a:ext cx="288041" cy="203942"/>
            </a:xfrm>
            <a:custGeom>
              <a:avLst/>
              <a:gdLst>
                <a:gd name="T0" fmla="*/ 115 w 116"/>
                <a:gd name="T1" fmla="*/ 77 h 82"/>
                <a:gd name="T2" fmla="*/ 10 w 116"/>
                <a:gd name="T3" fmla="*/ 0 h 82"/>
                <a:gd name="T4" fmla="*/ 6 w 116"/>
                <a:gd name="T5" fmla="*/ 3 h 82"/>
                <a:gd name="T6" fmla="*/ 21 w 116"/>
                <a:gd name="T7" fmla="*/ 53 h 82"/>
                <a:gd name="T8" fmla="*/ 105 w 116"/>
                <a:gd name="T9" fmla="*/ 76 h 82"/>
                <a:gd name="T10" fmla="*/ 107 w 116"/>
                <a:gd name="T11" fmla="*/ 69 h 82"/>
                <a:gd name="T12" fmla="*/ 39 w 116"/>
                <a:gd name="T13" fmla="*/ 56 h 82"/>
                <a:gd name="T14" fmla="*/ 13 w 116"/>
                <a:gd name="T15" fmla="*/ 32 h 82"/>
                <a:gd name="T16" fmla="*/ 11 w 116"/>
                <a:gd name="T17" fmla="*/ 10 h 82"/>
                <a:gd name="T18" fmla="*/ 23 w 116"/>
                <a:gd name="T19" fmla="*/ 10 h 82"/>
                <a:gd name="T20" fmla="*/ 108 w 116"/>
                <a:gd name="T21" fmla="*/ 77 h 82"/>
                <a:gd name="T22" fmla="*/ 115 w 116"/>
                <a:gd name="T23" fmla="*/ 77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6" h="82">
                  <a:moveTo>
                    <a:pt x="115" y="77"/>
                  </a:moveTo>
                  <a:cubicBezTo>
                    <a:pt x="110" y="20"/>
                    <a:pt x="58" y="9"/>
                    <a:pt x="10" y="0"/>
                  </a:cubicBezTo>
                  <a:cubicBezTo>
                    <a:pt x="8" y="0"/>
                    <a:pt x="6" y="1"/>
                    <a:pt x="6" y="3"/>
                  </a:cubicBezTo>
                  <a:cubicBezTo>
                    <a:pt x="0" y="22"/>
                    <a:pt x="5" y="40"/>
                    <a:pt x="21" y="53"/>
                  </a:cubicBezTo>
                  <a:cubicBezTo>
                    <a:pt x="47" y="72"/>
                    <a:pt x="74" y="70"/>
                    <a:pt x="105" y="76"/>
                  </a:cubicBezTo>
                  <a:cubicBezTo>
                    <a:pt x="109" y="77"/>
                    <a:pt x="111" y="70"/>
                    <a:pt x="107" y="69"/>
                  </a:cubicBezTo>
                  <a:cubicBezTo>
                    <a:pt x="84" y="65"/>
                    <a:pt x="60" y="66"/>
                    <a:pt x="39" y="56"/>
                  </a:cubicBezTo>
                  <a:cubicBezTo>
                    <a:pt x="29" y="51"/>
                    <a:pt x="19" y="43"/>
                    <a:pt x="13" y="32"/>
                  </a:cubicBezTo>
                  <a:cubicBezTo>
                    <a:pt x="10" y="25"/>
                    <a:pt x="9" y="18"/>
                    <a:pt x="11" y="10"/>
                  </a:cubicBezTo>
                  <a:cubicBezTo>
                    <a:pt x="12" y="6"/>
                    <a:pt x="21" y="10"/>
                    <a:pt x="23" y="10"/>
                  </a:cubicBezTo>
                  <a:cubicBezTo>
                    <a:pt x="63" y="18"/>
                    <a:pt x="104" y="31"/>
                    <a:pt x="108" y="77"/>
                  </a:cubicBezTo>
                  <a:cubicBezTo>
                    <a:pt x="109" y="82"/>
                    <a:pt x="116" y="82"/>
                    <a:pt x="115" y="7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4" name="Freeform 114"/>
            <p:cNvSpPr/>
            <p:nvPr/>
          </p:nvSpPr>
          <p:spPr bwMode="auto">
            <a:xfrm>
              <a:off x="8401210" y="1508251"/>
              <a:ext cx="313271" cy="198686"/>
            </a:xfrm>
            <a:custGeom>
              <a:avLst/>
              <a:gdLst>
                <a:gd name="T0" fmla="*/ 120 w 126"/>
                <a:gd name="T1" fmla="*/ 69 h 80"/>
                <a:gd name="T2" fmla="*/ 62 w 126"/>
                <a:gd name="T3" fmla="*/ 76 h 80"/>
                <a:gd name="T4" fmla="*/ 0 w 126"/>
                <a:gd name="T5" fmla="*/ 28 h 80"/>
                <a:gd name="T6" fmla="*/ 126 w 126"/>
                <a:gd name="T7" fmla="*/ 67 h 80"/>
              </a:gdLst>
              <a:ahLst/>
              <a:cxnLst>
                <a:cxn ang="0">
                  <a:pos x="T0" y="T1"/>
                </a:cxn>
                <a:cxn ang="0">
                  <a:pos x="T2" y="T3"/>
                </a:cxn>
                <a:cxn ang="0">
                  <a:pos x="T4" y="T5"/>
                </a:cxn>
                <a:cxn ang="0">
                  <a:pos x="T6" y="T7"/>
                </a:cxn>
              </a:cxnLst>
              <a:rect l="0" t="0" r="r" b="b"/>
              <a:pathLst>
                <a:path w="126" h="80">
                  <a:moveTo>
                    <a:pt x="120" y="69"/>
                  </a:moveTo>
                  <a:cubicBezTo>
                    <a:pt x="100" y="72"/>
                    <a:pt x="83" y="80"/>
                    <a:pt x="62" y="76"/>
                  </a:cubicBezTo>
                  <a:cubicBezTo>
                    <a:pt x="34" y="70"/>
                    <a:pt x="14" y="50"/>
                    <a:pt x="0" y="28"/>
                  </a:cubicBezTo>
                  <a:cubicBezTo>
                    <a:pt x="44" y="0"/>
                    <a:pt x="99" y="33"/>
                    <a:pt x="126" y="67"/>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5" name="Freeform 115"/>
            <p:cNvSpPr/>
            <p:nvPr/>
          </p:nvSpPr>
          <p:spPr bwMode="auto">
            <a:xfrm>
              <a:off x="8391750" y="1504046"/>
              <a:ext cx="335347" cy="215506"/>
            </a:xfrm>
            <a:custGeom>
              <a:avLst/>
              <a:gdLst>
                <a:gd name="T0" fmla="*/ 123 w 135"/>
                <a:gd name="T1" fmla="*/ 68 h 87"/>
                <a:gd name="T2" fmla="*/ 56 w 135"/>
                <a:gd name="T3" fmla="*/ 71 h 87"/>
                <a:gd name="T4" fmla="*/ 11 w 135"/>
                <a:gd name="T5" fmla="*/ 30 h 87"/>
                <a:gd name="T6" fmla="*/ 127 w 135"/>
                <a:gd name="T7" fmla="*/ 72 h 87"/>
                <a:gd name="T8" fmla="*/ 132 w 135"/>
                <a:gd name="T9" fmla="*/ 67 h 87"/>
                <a:gd name="T10" fmla="*/ 2 w 135"/>
                <a:gd name="T11" fmla="*/ 27 h 87"/>
                <a:gd name="T12" fmla="*/ 1 w 135"/>
                <a:gd name="T13" fmla="*/ 32 h 87"/>
                <a:gd name="T14" fmla="*/ 48 w 135"/>
                <a:gd name="T15" fmla="*/ 76 h 87"/>
                <a:gd name="T16" fmla="*/ 125 w 135"/>
                <a:gd name="T17" fmla="*/ 75 h 87"/>
                <a:gd name="T18" fmla="*/ 123 w 135"/>
                <a:gd name="T19" fmla="*/ 68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5" h="87">
                  <a:moveTo>
                    <a:pt x="123" y="68"/>
                  </a:moveTo>
                  <a:cubicBezTo>
                    <a:pt x="99" y="72"/>
                    <a:pt x="79" y="79"/>
                    <a:pt x="56" y="71"/>
                  </a:cubicBezTo>
                  <a:cubicBezTo>
                    <a:pt x="51" y="70"/>
                    <a:pt x="2" y="35"/>
                    <a:pt x="11" y="30"/>
                  </a:cubicBezTo>
                  <a:cubicBezTo>
                    <a:pt x="52" y="7"/>
                    <a:pt x="102" y="41"/>
                    <a:pt x="127" y="72"/>
                  </a:cubicBezTo>
                  <a:cubicBezTo>
                    <a:pt x="130" y="75"/>
                    <a:pt x="135" y="70"/>
                    <a:pt x="132" y="67"/>
                  </a:cubicBezTo>
                  <a:cubicBezTo>
                    <a:pt x="101" y="29"/>
                    <a:pt x="49" y="0"/>
                    <a:pt x="2" y="27"/>
                  </a:cubicBezTo>
                  <a:cubicBezTo>
                    <a:pt x="0" y="28"/>
                    <a:pt x="0" y="30"/>
                    <a:pt x="1" y="32"/>
                  </a:cubicBezTo>
                  <a:cubicBezTo>
                    <a:pt x="13" y="50"/>
                    <a:pt x="28" y="67"/>
                    <a:pt x="48" y="76"/>
                  </a:cubicBezTo>
                  <a:cubicBezTo>
                    <a:pt x="75" y="87"/>
                    <a:pt x="97" y="80"/>
                    <a:pt x="125" y="75"/>
                  </a:cubicBezTo>
                  <a:cubicBezTo>
                    <a:pt x="129" y="74"/>
                    <a:pt x="127" y="67"/>
                    <a:pt x="123" y="6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6" name="Freeform 116"/>
            <p:cNvSpPr/>
            <p:nvPr/>
          </p:nvSpPr>
          <p:spPr bwMode="auto">
            <a:xfrm>
              <a:off x="8585179" y="2069616"/>
              <a:ext cx="134559" cy="218659"/>
            </a:xfrm>
            <a:custGeom>
              <a:avLst/>
              <a:gdLst>
                <a:gd name="T0" fmla="*/ 17 w 54"/>
                <a:gd name="T1" fmla="*/ 1 h 88"/>
                <a:gd name="T2" fmla="*/ 29 w 54"/>
                <a:gd name="T3" fmla="*/ 88 h 88"/>
                <a:gd name="T4" fmla="*/ 23 w 54"/>
                <a:gd name="T5" fmla="*/ 0 h 88"/>
              </a:gdLst>
              <a:ahLst/>
              <a:cxnLst>
                <a:cxn ang="0">
                  <a:pos x="T0" y="T1"/>
                </a:cxn>
                <a:cxn ang="0">
                  <a:pos x="T2" y="T3"/>
                </a:cxn>
                <a:cxn ang="0">
                  <a:pos x="T4" y="T5"/>
                </a:cxn>
              </a:cxnLst>
              <a:rect l="0" t="0" r="r" b="b"/>
              <a:pathLst>
                <a:path w="54" h="88">
                  <a:moveTo>
                    <a:pt x="17" y="1"/>
                  </a:moveTo>
                  <a:cubicBezTo>
                    <a:pt x="0" y="29"/>
                    <a:pt x="6" y="65"/>
                    <a:pt x="29" y="88"/>
                  </a:cubicBezTo>
                  <a:cubicBezTo>
                    <a:pt x="39" y="61"/>
                    <a:pt x="54" y="19"/>
                    <a:pt x="23" y="0"/>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 name="Freeform 117"/>
            <p:cNvSpPr/>
            <p:nvPr/>
          </p:nvSpPr>
          <p:spPr bwMode="auto">
            <a:xfrm>
              <a:off x="8577820" y="2058052"/>
              <a:ext cx="149277" cy="242838"/>
            </a:xfrm>
            <a:custGeom>
              <a:avLst/>
              <a:gdLst>
                <a:gd name="T0" fmla="*/ 17 w 60"/>
                <a:gd name="T1" fmla="*/ 4 h 98"/>
                <a:gd name="T2" fmla="*/ 30 w 60"/>
                <a:gd name="T3" fmla="*/ 95 h 98"/>
                <a:gd name="T4" fmla="*/ 36 w 60"/>
                <a:gd name="T5" fmla="*/ 94 h 98"/>
                <a:gd name="T6" fmla="*/ 28 w 60"/>
                <a:gd name="T7" fmla="*/ 2 h 98"/>
                <a:gd name="T8" fmla="*/ 25 w 60"/>
                <a:gd name="T9" fmla="*/ 8 h 98"/>
                <a:gd name="T10" fmla="*/ 29 w 60"/>
                <a:gd name="T11" fmla="*/ 92 h 98"/>
                <a:gd name="T12" fmla="*/ 35 w 60"/>
                <a:gd name="T13" fmla="*/ 90 h 98"/>
                <a:gd name="T14" fmla="*/ 23 w 60"/>
                <a:gd name="T15" fmla="*/ 8 h 98"/>
                <a:gd name="T16" fmla="*/ 17 w 60"/>
                <a:gd name="T17" fmla="*/ 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98">
                  <a:moveTo>
                    <a:pt x="17" y="4"/>
                  </a:moveTo>
                  <a:cubicBezTo>
                    <a:pt x="0" y="35"/>
                    <a:pt x="6" y="70"/>
                    <a:pt x="30" y="95"/>
                  </a:cubicBezTo>
                  <a:cubicBezTo>
                    <a:pt x="32" y="98"/>
                    <a:pt x="35" y="96"/>
                    <a:pt x="36" y="94"/>
                  </a:cubicBezTo>
                  <a:cubicBezTo>
                    <a:pt x="47" y="64"/>
                    <a:pt x="60" y="24"/>
                    <a:pt x="28" y="2"/>
                  </a:cubicBezTo>
                  <a:cubicBezTo>
                    <a:pt x="24" y="0"/>
                    <a:pt x="21" y="6"/>
                    <a:pt x="25" y="8"/>
                  </a:cubicBezTo>
                  <a:cubicBezTo>
                    <a:pt x="53" y="28"/>
                    <a:pt x="38" y="66"/>
                    <a:pt x="29" y="92"/>
                  </a:cubicBezTo>
                  <a:cubicBezTo>
                    <a:pt x="31" y="91"/>
                    <a:pt x="33" y="91"/>
                    <a:pt x="35" y="90"/>
                  </a:cubicBezTo>
                  <a:cubicBezTo>
                    <a:pt x="13" y="67"/>
                    <a:pt x="8" y="36"/>
                    <a:pt x="23" y="8"/>
                  </a:cubicBezTo>
                  <a:cubicBezTo>
                    <a:pt x="25" y="4"/>
                    <a:pt x="19" y="0"/>
                    <a:pt x="17" y="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0" name="Freeform 170"/>
            <p:cNvSpPr/>
            <p:nvPr/>
          </p:nvSpPr>
          <p:spPr bwMode="auto">
            <a:xfrm>
              <a:off x="10004359" y="773431"/>
              <a:ext cx="2187641" cy="1003939"/>
            </a:xfrm>
            <a:custGeom>
              <a:avLst/>
              <a:gdLst>
                <a:gd name="T0" fmla="*/ 4 w 880"/>
                <a:gd name="T1" fmla="*/ 390 h 404"/>
                <a:gd name="T2" fmla="*/ 402 w 880"/>
                <a:gd name="T3" fmla="*/ 206 h 404"/>
                <a:gd name="T4" fmla="*/ 876 w 880"/>
                <a:gd name="T5" fmla="*/ 7 h 404"/>
                <a:gd name="T6" fmla="*/ 876 w 880"/>
                <a:gd name="T7" fmla="*/ 0 h 404"/>
                <a:gd name="T8" fmla="*/ 431 w 880"/>
                <a:gd name="T9" fmla="*/ 175 h 404"/>
                <a:gd name="T10" fmla="*/ 4 w 880"/>
                <a:gd name="T11" fmla="*/ 384 h 404"/>
                <a:gd name="T12" fmla="*/ 4 w 880"/>
                <a:gd name="T13" fmla="*/ 390 h 404"/>
              </a:gdLst>
              <a:ahLst/>
              <a:cxnLst>
                <a:cxn ang="0">
                  <a:pos x="T0" y="T1"/>
                </a:cxn>
                <a:cxn ang="0">
                  <a:pos x="T2" y="T3"/>
                </a:cxn>
                <a:cxn ang="0">
                  <a:pos x="T4" y="T5"/>
                </a:cxn>
                <a:cxn ang="0">
                  <a:pos x="T6" y="T7"/>
                </a:cxn>
                <a:cxn ang="0">
                  <a:pos x="T8" y="T9"/>
                </a:cxn>
                <a:cxn ang="0">
                  <a:pos x="T10" y="T11"/>
                </a:cxn>
                <a:cxn ang="0">
                  <a:pos x="T12" y="T13"/>
                </a:cxn>
              </a:cxnLst>
              <a:rect l="0" t="0" r="r" b="b"/>
              <a:pathLst>
                <a:path w="880" h="404">
                  <a:moveTo>
                    <a:pt x="4" y="390"/>
                  </a:moveTo>
                  <a:cubicBezTo>
                    <a:pt x="161" y="404"/>
                    <a:pt x="287" y="298"/>
                    <a:pt x="402" y="206"/>
                  </a:cubicBezTo>
                  <a:cubicBezTo>
                    <a:pt x="539" y="97"/>
                    <a:pt x="695" y="8"/>
                    <a:pt x="876" y="7"/>
                  </a:cubicBezTo>
                  <a:cubicBezTo>
                    <a:pt x="880" y="7"/>
                    <a:pt x="880" y="0"/>
                    <a:pt x="876" y="0"/>
                  </a:cubicBezTo>
                  <a:cubicBezTo>
                    <a:pt x="710" y="1"/>
                    <a:pt x="559" y="76"/>
                    <a:pt x="431" y="175"/>
                  </a:cubicBezTo>
                  <a:cubicBezTo>
                    <a:pt x="306" y="272"/>
                    <a:pt x="174" y="399"/>
                    <a:pt x="4" y="384"/>
                  </a:cubicBezTo>
                  <a:cubicBezTo>
                    <a:pt x="0" y="384"/>
                    <a:pt x="0" y="390"/>
                    <a:pt x="4" y="39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1" name="Freeform 171"/>
            <p:cNvSpPr/>
            <p:nvPr/>
          </p:nvSpPr>
          <p:spPr bwMode="auto">
            <a:xfrm>
              <a:off x="11031425" y="941630"/>
              <a:ext cx="477265" cy="757948"/>
            </a:xfrm>
            <a:custGeom>
              <a:avLst/>
              <a:gdLst>
                <a:gd name="T0" fmla="*/ 7 w 192"/>
                <a:gd name="T1" fmla="*/ 303 h 305"/>
                <a:gd name="T2" fmla="*/ 189 w 192"/>
                <a:gd name="T3" fmla="*/ 7 h 305"/>
                <a:gd name="T4" fmla="*/ 184 w 192"/>
                <a:gd name="T5" fmla="*/ 2 h 305"/>
                <a:gd name="T6" fmla="*/ 4 w 192"/>
                <a:gd name="T7" fmla="*/ 297 h 305"/>
                <a:gd name="T8" fmla="*/ 7 w 192"/>
                <a:gd name="T9" fmla="*/ 303 h 305"/>
              </a:gdLst>
              <a:ahLst/>
              <a:cxnLst>
                <a:cxn ang="0">
                  <a:pos x="T0" y="T1"/>
                </a:cxn>
                <a:cxn ang="0">
                  <a:pos x="T2" y="T3"/>
                </a:cxn>
                <a:cxn ang="0">
                  <a:pos x="T4" y="T5"/>
                </a:cxn>
                <a:cxn ang="0">
                  <a:pos x="T6" y="T7"/>
                </a:cxn>
                <a:cxn ang="0">
                  <a:pos x="T8" y="T9"/>
                </a:cxn>
              </a:cxnLst>
              <a:rect l="0" t="0" r="r" b="b"/>
              <a:pathLst>
                <a:path w="192" h="305">
                  <a:moveTo>
                    <a:pt x="7" y="303"/>
                  </a:moveTo>
                  <a:cubicBezTo>
                    <a:pt x="117" y="241"/>
                    <a:pt x="97" y="85"/>
                    <a:pt x="189" y="7"/>
                  </a:cubicBezTo>
                  <a:cubicBezTo>
                    <a:pt x="192" y="4"/>
                    <a:pt x="188" y="0"/>
                    <a:pt x="184" y="2"/>
                  </a:cubicBezTo>
                  <a:cubicBezTo>
                    <a:pt x="93" y="80"/>
                    <a:pt x="113" y="236"/>
                    <a:pt x="4" y="297"/>
                  </a:cubicBezTo>
                  <a:cubicBezTo>
                    <a:pt x="0" y="299"/>
                    <a:pt x="4" y="305"/>
                    <a:pt x="7" y="30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2" name="Freeform 172"/>
            <p:cNvSpPr/>
            <p:nvPr/>
          </p:nvSpPr>
          <p:spPr bwMode="auto">
            <a:xfrm>
              <a:off x="10297656" y="1438869"/>
              <a:ext cx="489880" cy="84100"/>
            </a:xfrm>
            <a:custGeom>
              <a:avLst/>
              <a:gdLst>
                <a:gd name="T0" fmla="*/ 4 w 197"/>
                <a:gd name="T1" fmla="*/ 20 h 34"/>
                <a:gd name="T2" fmla="*/ 87 w 197"/>
                <a:gd name="T3" fmla="*/ 28 h 34"/>
                <a:gd name="T4" fmla="*/ 193 w 197"/>
                <a:gd name="T5" fmla="*/ 7 h 34"/>
                <a:gd name="T6" fmla="*/ 191 w 197"/>
                <a:gd name="T7" fmla="*/ 1 h 34"/>
                <a:gd name="T8" fmla="*/ 108 w 197"/>
                <a:gd name="T9" fmla="*/ 18 h 34"/>
                <a:gd name="T10" fmla="*/ 7 w 197"/>
                <a:gd name="T11" fmla="*/ 14 h 34"/>
                <a:gd name="T12" fmla="*/ 4 w 197"/>
                <a:gd name="T13" fmla="*/ 20 h 34"/>
              </a:gdLst>
              <a:ahLst/>
              <a:cxnLst>
                <a:cxn ang="0">
                  <a:pos x="T0" y="T1"/>
                </a:cxn>
                <a:cxn ang="0">
                  <a:pos x="T2" y="T3"/>
                </a:cxn>
                <a:cxn ang="0">
                  <a:pos x="T4" y="T5"/>
                </a:cxn>
                <a:cxn ang="0">
                  <a:pos x="T6" y="T7"/>
                </a:cxn>
                <a:cxn ang="0">
                  <a:pos x="T8" y="T9"/>
                </a:cxn>
                <a:cxn ang="0">
                  <a:pos x="T10" y="T11"/>
                </a:cxn>
                <a:cxn ang="0">
                  <a:pos x="T12" y="T13"/>
                </a:cxn>
              </a:cxnLst>
              <a:rect l="0" t="0" r="r" b="b"/>
              <a:pathLst>
                <a:path w="197" h="34">
                  <a:moveTo>
                    <a:pt x="4" y="20"/>
                  </a:moveTo>
                  <a:cubicBezTo>
                    <a:pt x="29" y="34"/>
                    <a:pt x="60" y="32"/>
                    <a:pt x="87" y="28"/>
                  </a:cubicBezTo>
                  <a:cubicBezTo>
                    <a:pt x="123" y="23"/>
                    <a:pt x="157" y="12"/>
                    <a:pt x="193" y="7"/>
                  </a:cubicBezTo>
                  <a:cubicBezTo>
                    <a:pt x="197" y="7"/>
                    <a:pt x="195" y="0"/>
                    <a:pt x="191" y="1"/>
                  </a:cubicBezTo>
                  <a:cubicBezTo>
                    <a:pt x="163" y="5"/>
                    <a:pt x="136" y="13"/>
                    <a:pt x="108" y="18"/>
                  </a:cubicBezTo>
                  <a:cubicBezTo>
                    <a:pt x="76" y="25"/>
                    <a:pt x="37" y="31"/>
                    <a:pt x="7" y="14"/>
                  </a:cubicBezTo>
                  <a:cubicBezTo>
                    <a:pt x="4" y="12"/>
                    <a:pt x="0" y="18"/>
                    <a:pt x="4" y="2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3" name="Freeform 173"/>
            <p:cNvSpPr/>
            <p:nvPr/>
          </p:nvSpPr>
          <p:spPr bwMode="auto">
            <a:xfrm>
              <a:off x="10138919" y="1376846"/>
              <a:ext cx="191327" cy="149277"/>
            </a:xfrm>
            <a:custGeom>
              <a:avLst/>
              <a:gdLst>
                <a:gd name="T0" fmla="*/ 70 w 77"/>
                <a:gd name="T1" fmla="*/ 41 h 60"/>
                <a:gd name="T2" fmla="*/ 0 w 77"/>
                <a:gd name="T3" fmla="*/ 0 h 60"/>
                <a:gd name="T4" fmla="*/ 49 w 77"/>
                <a:gd name="T5" fmla="*/ 9 h 60"/>
                <a:gd name="T6" fmla="*/ 72 w 77"/>
                <a:gd name="T7" fmla="*/ 39 h 60"/>
                <a:gd name="T8" fmla="*/ 70 w 77"/>
                <a:gd name="T9" fmla="*/ 41 h 60"/>
              </a:gdLst>
              <a:ahLst/>
              <a:cxnLst>
                <a:cxn ang="0">
                  <a:pos x="T0" y="T1"/>
                </a:cxn>
                <a:cxn ang="0">
                  <a:pos x="T2" y="T3"/>
                </a:cxn>
                <a:cxn ang="0">
                  <a:pos x="T4" y="T5"/>
                </a:cxn>
                <a:cxn ang="0">
                  <a:pos x="T6" y="T7"/>
                </a:cxn>
                <a:cxn ang="0">
                  <a:pos x="T8" y="T9"/>
                </a:cxn>
              </a:cxnLst>
              <a:rect l="0" t="0" r="r" b="b"/>
              <a:pathLst>
                <a:path w="77" h="60">
                  <a:moveTo>
                    <a:pt x="70" y="41"/>
                  </a:moveTo>
                  <a:cubicBezTo>
                    <a:pt x="41" y="60"/>
                    <a:pt x="10" y="23"/>
                    <a:pt x="0" y="0"/>
                  </a:cubicBezTo>
                  <a:cubicBezTo>
                    <a:pt x="17" y="3"/>
                    <a:pt x="33" y="0"/>
                    <a:pt x="49" y="9"/>
                  </a:cubicBezTo>
                  <a:cubicBezTo>
                    <a:pt x="58" y="14"/>
                    <a:pt x="77" y="28"/>
                    <a:pt x="72" y="39"/>
                  </a:cubicBezTo>
                  <a:lnTo>
                    <a:pt x="70" y="41"/>
                  </a:lnTo>
                  <a:close/>
                </a:path>
              </a:pathLst>
            </a:custGeom>
            <a:solidFill>
              <a:srgbClr val="FF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4" name="Freeform 174"/>
            <p:cNvSpPr/>
            <p:nvPr/>
          </p:nvSpPr>
          <p:spPr bwMode="auto">
            <a:xfrm>
              <a:off x="10128406" y="1367384"/>
              <a:ext cx="216556" cy="163994"/>
            </a:xfrm>
            <a:custGeom>
              <a:avLst/>
              <a:gdLst>
                <a:gd name="T0" fmla="*/ 72 w 87"/>
                <a:gd name="T1" fmla="*/ 42 h 66"/>
                <a:gd name="T2" fmla="*/ 7 w 87"/>
                <a:gd name="T3" fmla="*/ 2 h 66"/>
                <a:gd name="T4" fmla="*/ 3 w 87"/>
                <a:gd name="T5" fmla="*/ 7 h 66"/>
                <a:gd name="T6" fmla="*/ 44 w 87"/>
                <a:gd name="T7" fmla="*/ 12 h 66"/>
                <a:gd name="T8" fmla="*/ 72 w 87"/>
                <a:gd name="T9" fmla="*/ 42 h 66"/>
                <a:gd name="T10" fmla="*/ 75 w 87"/>
                <a:gd name="T11" fmla="*/ 47 h 66"/>
                <a:gd name="T12" fmla="*/ 68 w 87"/>
                <a:gd name="T13" fmla="*/ 20 h 66"/>
                <a:gd name="T14" fmla="*/ 5 w 87"/>
                <a:gd name="T15" fmla="*/ 0 h 66"/>
                <a:gd name="T16" fmla="*/ 1 w 87"/>
                <a:gd name="T17" fmla="*/ 5 h 66"/>
                <a:gd name="T18" fmla="*/ 75 w 87"/>
                <a:gd name="T19" fmla="*/ 47 h 66"/>
                <a:gd name="T20" fmla="*/ 72 w 87"/>
                <a:gd name="T21" fmla="*/ 4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7" h="66">
                  <a:moveTo>
                    <a:pt x="72" y="42"/>
                  </a:moveTo>
                  <a:cubicBezTo>
                    <a:pt x="43" y="59"/>
                    <a:pt x="18" y="25"/>
                    <a:pt x="7" y="2"/>
                  </a:cubicBezTo>
                  <a:cubicBezTo>
                    <a:pt x="6" y="3"/>
                    <a:pt x="4" y="5"/>
                    <a:pt x="3" y="7"/>
                  </a:cubicBezTo>
                  <a:cubicBezTo>
                    <a:pt x="17" y="9"/>
                    <a:pt x="30" y="8"/>
                    <a:pt x="44" y="12"/>
                  </a:cubicBezTo>
                  <a:cubicBezTo>
                    <a:pt x="49" y="14"/>
                    <a:pt x="83" y="36"/>
                    <a:pt x="72" y="42"/>
                  </a:cubicBezTo>
                  <a:cubicBezTo>
                    <a:pt x="69" y="44"/>
                    <a:pt x="72" y="49"/>
                    <a:pt x="75" y="47"/>
                  </a:cubicBezTo>
                  <a:cubicBezTo>
                    <a:pt x="87" y="40"/>
                    <a:pt x="74" y="26"/>
                    <a:pt x="68" y="20"/>
                  </a:cubicBezTo>
                  <a:cubicBezTo>
                    <a:pt x="50" y="3"/>
                    <a:pt x="28" y="4"/>
                    <a:pt x="5" y="0"/>
                  </a:cubicBezTo>
                  <a:cubicBezTo>
                    <a:pt x="2" y="0"/>
                    <a:pt x="0" y="2"/>
                    <a:pt x="1" y="5"/>
                  </a:cubicBezTo>
                  <a:cubicBezTo>
                    <a:pt x="14" y="32"/>
                    <a:pt x="43" y="66"/>
                    <a:pt x="75" y="47"/>
                  </a:cubicBezTo>
                  <a:cubicBezTo>
                    <a:pt x="79" y="45"/>
                    <a:pt x="76" y="40"/>
                    <a:pt x="72" y="4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5" name="Freeform 175"/>
            <p:cNvSpPr/>
            <p:nvPr/>
          </p:nvSpPr>
          <p:spPr bwMode="auto">
            <a:xfrm>
              <a:off x="9790956" y="1637554"/>
              <a:ext cx="233376" cy="149277"/>
            </a:xfrm>
            <a:custGeom>
              <a:avLst/>
              <a:gdLst>
                <a:gd name="T0" fmla="*/ 92 w 94"/>
                <a:gd name="T1" fmla="*/ 40 h 60"/>
                <a:gd name="T2" fmla="*/ 0 w 94"/>
                <a:gd name="T3" fmla="*/ 31 h 60"/>
                <a:gd name="T4" fmla="*/ 94 w 94"/>
                <a:gd name="T5" fmla="*/ 35 h 60"/>
                <a:gd name="T6" fmla="*/ 92 w 94"/>
                <a:gd name="T7" fmla="*/ 40 h 60"/>
              </a:gdLst>
              <a:ahLst/>
              <a:cxnLst>
                <a:cxn ang="0">
                  <a:pos x="T0" y="T1"/>
                </a:cxn>
                <a:cxn ang="0">
                  <a:pos x="T2" y="T3"/>
                </a:cxn>
                <a:cxn ang="0">
                  <a:pos x="T4" y="T5"/>
                </a:cxn>
                <a:cxn ang="0">
                  <a:pos x="T6" y="T7"/>
                </a:cxn>
              </a:cxnLst>
              <a:rect l="0" t="0" r="r" b="b"/>
              <a:pathLst>
                <a:path w="94" h="60">
                  <a:moveTo>
                    <a:pt x="92" y="40"/>
                  </a:moveTo>
                  <a:cubicBezTo>
                    <a:pt x="56" y="60"/>
                    <a:pt x="33" y="48"/>
                    <a:pt x="0" y="31"/>
                  </a:cubicBezTo>
                  <a:cubicBezTo>
                    <a:pt x="28" y="17"/>
                    <a:pt x="76" y="0"/>
                    <a:pt x="94" y="35"/>
                  </a:cubicBezTo>
                  <a:lnTo>
                    <a:pt x="92" y="40"/>
                  </a:lnTo>
                  <a:close/>
                </a:path>
              </a:pathLst>
            </a:custGeom>
            <a:solidFill>
              <a:srgbClr val="FF8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6" name="Freeform 176"/>
            <p:cNvSpPr/>
            <p:nvPr/>
          </p:nvSpPr>
          <p:spPr bwMode="auto">
            <a:xfrm>
              <a:off x="9780444" y="1652272"/>
              <a:ext cx="263862" cy="136662"/>
            </a:xfrm>
            <a:custGeom>
              <a:avLst/>
              <a:gdLst>
                <a:gd name="T0" fmla="*/ 94 w 106"/>
                <a:gd name="T1" fmla="*/ 31 h 55"/>
                <a:gd name="T2" fmla="*/ 6 w 106"/>
                <a:gd name="T3" fmla="*/ 22 h 55"/>
                <a:gd name="T4" fmla="*/ 6 w 106"/>
                <a:gd name="T5" fmla="*/ 27 h 55"/>
                <a:gd name="T6" fmla="*/ 55 w 106"/>
                <a:gd name="T7" fmla="*/ 11 h 55"/>
                <a:gd name="T8" fmla="*/ 93 w 106"/>
                <a:gd name="T9" fmla="*/ 32 h 55"/>
                <a:gd name="T10" fmla="*/ 98 w 106"/>
                <a:gd name="T11" fmla="*/ 35 h 55"/>
                <a:gd name="T12" fmla="*/ 73 w 106"/>
                <a:gd name="T13" fmla="*/ 6 h 55"/>
                <a:gd name="T14" fmla="*/ 3 w 106"/>
                <a:gd name="T15" fmla="*/ 22 h 55"/>
                <a:gd name="T16" fmla="*/ 3 w 106"/>
                <a:gd name="T17" fmla="*/ 27 h 55"/>
                <a:gd name="T18" fmla="*/ 97 w 106"/>
                <a:gd name="T19" fmla="*/ 36 h 55"/>
                <a:gd name="T20" fmla="*/ 94 w 106"/>
                <a:gd name="T21" fmla="*/ 3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6" h="55">
                  <a:moveTo>
                    <a:pt x="94" y="31"/>
                  </a:moveTo>
                  <a:cubicBezTo>
                    <a:pt x="61" y="48"/>
                    <a:pt x="36" y="38"/>
                    <a:pt x="6" y="22"/>
                  </a:cubicBezTo>
                  <a:cubicBezTo>
                    <a:pt x="6" y="24"/>
                    <a:pt x="6" y="26"/>
                    <a:pt x="6" y="27"/>
                  </a:cubicBezTo>
                  <a:cubicBezTo>
                    <a:pt x="21" y="20"/>
                    <a:pt x="37" y="13"/>
                    <a:pt x="55" y="11"/>
                  </a:cubicBezTo>
                  <a:cubicBezTo>
                    <a:pt x="65" y="10"/>
                    <a:pt x="101" y="17"/>
                    <a:pt x="93" y="32"/>
                  </a:cubicBezTo>
                  <a:cubicBezTo>
                    <a:pt x="91" y="36"/>
                    <a:pt x="96" y="39"/>
                    <a:pt x="98" y="35"/>
                  </a:cubicBezTo>
                  <a:cubicBezTo>
                    <a:pt x="106" y="20"/>
                    <a:pt x="85" y="9"/>
                    <a:pt x="73" y="6"/>
                  </a:cubicBezTo>
                  <a:cubicBezTo>
                    <a:pt x="49" y="0"/>
                    <a:pt x="23" y="12"/>
                    <a:pt x="3" y="22"/>
                  </a:cubicBezTo>
                  <a:cubicBezTo>
                    <a:pt x="0" y="23"/>
                    <a:pt x="1" y="26"/>
                    <a:pt x="3" y="27"/>
                  </a:cubicBezTo>
                  <a:cubicBezTo>
                    <a:pt x="35" y="45"/>
                    <a:pt x="62" y="55"/>
                    <a:pt x="97" y="36"/>
                  </a:cubicBezTo>
                  <a:cubicBezTo>
                    <a:pt x="101" y="34"/>
                    <a:pt x="98" y="29"/>
                    <a:pt x="94" y="3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7" name="Freeform 177"/>
            <p:cNvSpPr/>
            <p:nvPr/>
          </p:nvSpPr>
          <p:spPr bwMode="auto">
            <a:xfrm>
              <a:off x="10215659" y="1704834"/>
              <a:ext cx="178712" cy="209198"/>
            </a:xfrm>
            <a:custGeom>
              <a:avLst/>
              <a:gdLst>
                <a:gd name="T0" fmla="*/ 52 w 72"/>
                <a:gd name="T1" fmla="*/ 0 h 84"/>
                <a:gd name="T2" fmla="*/ 18 w 72"/>
                <a:gd name="T3" fmla="*/ 84 h 84"/>
                <a:gd name="T4" fmla="*/ 44 w 72"/>
                <a:gd name="T5" fmla="*/ 2 h 84"/>
                <a:gd name="T6" fmla="*/ 52 w 72"/>
                <a:gd name="T7" fmla="*/ 0 h 84"/>
              </a:gdLst>
              <a:ahLst/>
              <a:cxnLst>
                <a:cxn ang="0">
                  <a:pos x="T0" y="T1"/>
                </a:cxn>
                <a:cxn ang="0">
                  <a:pos x="T2" y="T3"/>
                </a:cxn>
                <a:cxn ang="0">
                  <a:pos x="T4" y="T5"/>
                </a:cxn>
                <a:cxn ang="0">
                  <a:pos x="T6" y="T7"/>
                </a:cxn>
              </a:cxnLst>
              <a:rect l="0" t="0" r="r" b="b"/>
              <a:pathLst>
                <a:path w="72" h="84">
                  <a:moveTo>
                    <a:pt x="52" y="0"/>
                  </a:moveTo>
                  <a:cubicBezTo>
                    <a:pt x="72" y="30"/>
                    <a:pt x="46" y="72"/>
                    <a:pt x="18" y="84"/>
                  </a:cubicBezTo>
                  <a:cubicBezTo>
                    <a:pt x="0" y="55"/>
                    <a:pt x="19" y="20"/>
                    <a:pt x="44" y="2"/>
                  </a:cubicBezTo>
                  <a:lnTo>
                    <a:pt x="52" y="0"/>
                  </a:lnTo>
                  <a:close/>
                </a:path>
              </a:pathLst>
            </a:custGeom>
            <a:solidFill>
              <a:srgbClr val="FF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8" name="Freeform 178"/>
            <p:cNvSpPr/>
            <p:nvPr/>
          </p:nvSpPr>
          <p:spPr bwMode="auto">
            <a:xfrm>
              <a:off x="10228274" y="1692219"/>
              <a:ext cx="171353" cy="231274"/>
            </a:xfrm>
            <a:custGeom>
              <a:avLst/>
              <a:gdLst>
                <a:gd name="T0" fmla="*/ 44 w 69"/>
                <a:gd name="T1" fmla="*/ 7 h 93"/>
                <a:gd name="T2" fmla="*/ 15 w 69"/>
                <a:gd name="T3" fmla="*/ 85 h 93"/>
                <a:gd name="T4" fmla="*/ 9 w 69"/>
                <a:gd name="T5" fmla="*/ 62 h 93"/>
                <a:gd name="T6" fmla="*/ 16 w 69"/>
                <a:gd name="T7" fmla="*/ 37 h 93"/>
                <a:gd name="T8" fmla="*/ 48 w 69"/>
                <a:gd name="T9" fmla="*/ 8 h 93"/>
                <a:gd name="T10" fmla="*/ 46 w 69"/>
                <a:gd name="T11" fmla="*/ 2 h 93"/>
                <a:gd name="T12" fmla="*/ 11 w 69"/>
                <a:gd name="T13" fmla="*/ 33 h 93"/>
                <a:gd name="T14" fmla="*/ 10 w 69"/>
                <a:gd name="T15" fmla="*/ 91 h 93"/>
                <a:gd name="T16" fmla="*/ 15 w 69"/>
                <a:gd name="T17" fmla="*/ 92 h 93"/>
                <a:gd name="T18" fmla="*/ 50 w 69"/>
                <a:gd name="T19" fmla="*/ 4 h 93"/>
                <a:gd name="T20" fmla="*/ 44 w 69"/>
                <a:gd name="T21" fmla="*/ 7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 h="93">
                  <a:moveTo>
                    <a:pt x="44" y="7"/>
                  </a:moveTo>
                  <a:cubicBezTo>
                    <a:pt x="61" y="36"/>
                    <a:pt x="41" y="69"/>
                    <a:pt x="15" y="85"/>
                  </a:cubicBezTo>
                  <a:cubicBezTo>
                    <a:pt x="12" y="87"/>
                    <a:pt x="9" y="64"/>
                    <a:pt x="9" y="62"/>
                  </a:cubicBezTo>
                  <a:cubicBezTo>
                    <a:pt x="9" y="53"/>
                    <a:pt x="12" y="44"/>
                    <a:pt x="16" y="37"/>
                  </a:cubicBezTo>
                  <a:cubicBezTo>
                    <a:pt x="22" y="24"/>
                    <a:pt x="34" y="11"/>
                    <a:pt x="48" y="8"/>
                  </a:cubicBezTo>
                  <a:cubicBezTo>
                    <a:pt x="52" y="8"/>
                    <a:pt x="50" y="2"/>
                    <a:pt x="46" y="2"/>
                  </a:cubicBezTo>
                  <a:cubicBezTo>
                    <a:pt x="30" y="5"/>
                    <a:pt x="19" y="20"/>
                    <a:pt x="11" y="33"/>
                  </a:cubicBezTo>
                  <a:cubicBezTo>
                    <a:pt x="0" y="52"/>
                    <a:pt x="0" y="73"/>
                    <a:pt x="10" y="91"/>
                  </a:cubicBezTo>
                  <a:cubicBezTo>
                    <a:pt x="11" y="93"/>
                    <a:pt x="13" y="93"/>
                    <a:pt x="15" y="92"/>
                  </a:cubicBezTo>
                  <a:cubicBezTo>
                    <a:pt x="46" y="76"/>
                    <a:pt x="69" y="36"/>
                    <a:pt x="50" y="4"/>
                  </a:cubicBezTo>
                  <a:cubicBezTo>
                    <a:pt x="48" y="0"/>
                    <a:pt x="42" y="3"/>
                    <a:pt x="44" y="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9" name="Freeform 179"/>
            <p:cNvSpPr/>
            <p:nvPr/>
          </p:nvSpPr>
          <p:spPr bwMode="auto">
            <a:xfrm>
              <a:off x="10484778" y="1615478"/>
              <a:ext cx="126149" cy="200788"/>
            </a:xfrm>
            <a:custGeom>
              <a:avLst/>
              <a:gdLst>
                <a:gd name="T0" fmla="*/ 23 w 51"/>
                <a:gd name="T1" fmla="*/ 0 h 81"/>
                <a:gd name="T2" fmla="*/ 34 w 51"/>
                <a:gd name="T3" fmla="*/ 81 h 81"/>
                <a:gd name="T4" fmla="*/ 21 w 51"/>
                <a:gd name="T5" fmla="*/ 2 h 81"/>
                <a:gd name="T6" fmla="*/ 23 w 51"/>
                <a:gd name="T7" fmla="*/ 0 h 81"/>
              </a:gdLst>
              <a:ahLst/>
              <a:cxnLst>
                <a:cxn ang="0">
                  <a:pos x="T0" y="T1"/>
                </a:cxn>
                <a:cxn ang="0">
                  <a:pos x="T2" y="T3"/>
                </a:cxn>
                <a:cxn ang="0">
                  <a:pos x="T4" y="T5"/>
                </a:cxn>
                <a:cxn ang="0">
                  <a:pos x="T6" y="T7"/>
                </a:cxn>
              </a:cxnLst>
              <a:rect l="0" t="0" r="r" b="b"/>
              <a:pathLst>
                <a:path w="51" h="81">
                  <a:moveTo>
                    <a:pt x="23" y="0"/>
                  </a:moveTo>
                  <a:cubicBezTo>
                    <a:pt x="39" y="22"/>
                    <a:pt x="51" y="56"/>
                    <a:pt x="34" y="81"/>
                  </a:cubicBezTo>
                  <a:cubicBezTo>
                    <a:pt x="20" y="63"/>
                    <a:pt x="0" y="23"/>
                    <a:pt x="21" y="2"/>
                  </a:cubicBezTo>
                  <a:lnTo>
                    <a:pt x="23" y="0"/>
                  </a:lnTo>
                  <a:close/>
                </a:path>
              </a:pathLst>
            </a:custGeom>
            <a:solidFill>
              <a:srgbClr val="FF8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 name="Freeform 180"/>
            <p:cNvSpPr/>
            <p:nvPr/>
          </p:nvSpPr>
          <p:spPr bwMode="auto">
            <a:xfrm>
              <a:off x="10479522" y="1602863"/>
              <a:ext cx="138764" cy="223916"/>
            </a:xfrm>
            <a:custGeom>
              <a:avLst/>
              <a:gdLst>
                <a:gd name="T0" fmla="*/ 22 w 56"/>
                <a:gd name="T1" fmla="*/ 7 h 90"/>
                <a:gd name="T2" fmla="*/ 33 w 56"/>
                <a:gd name="T3" fmla="*/ 84 h 90"/>
                <a:gd name="T4" fmla="*/ 38 w 56"/>
                <a:gd name="T5" fmla="*/ 83 h 90"/>
                <a:gd name="T6" fmla="*/ 27 w 56"/>
                <a:gd name="T7" fmla="*/ 7 h 90"/>
                <a:gd name="T8" fmla="*/ 23 w 56"/>
                <a:gd name="T9" fmla="*/ 3 h 90"/>
                <a:gd name="T10" fmla="*/ 34 w 56"/>
                <a:gd name="T11" fmla="*/ 88 h 90"/>
                <a:gd name="T12" fmla="*/ 39 w 56"/>
                <a:gd name="T13" fmla="*/ 87 h 90"/>
                <a:gd name="T14" fmla="*/ 28 w 56"/>
                <a:gd name="T15" fmla="*/ 3 h 90"/>
                <a:gd name="T16" fmla="*/ 22 w 56"/>
                <a:gd name="T17" fmla="*/ 7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90">
                  <a:moveTo>
                    <a:pt x="22" y="7"/>
                  </a:moveTo>
                  <a:cubicBezTo>
                    <a:pt x="38" y="29"/>
                    <a:pt x="49" y="58"/>
                    <a:pt x="33" y="84"/>
                  </a:cubicBezTo>
                  <a:cubicBezTo>
                    <a:pt x="35" y="84"/>
                    <a:pt x="37" y="84"/>
                    <a:pt x="38" y="83"/>
                  </a:cubicBezTo>
                  <a:cubicBezTo>
                    <a:pt x="22" y="63"/>
                    <a:pt x="7" y="30"/>
                    <a:pt x="27" y="7"/>
                  </a:cubicBezTo>
                  <a:cubicBezTo>
                    <a:pt x="30" y="4"/>
                    <a:pt x="26" y="0"/>
                    <a:pt x="23" y="3"/>
                  </a:cubicBezTo>
                  <a:cubicBezTo>
                    <a:pt x="0" y="29"/>
                    <a:pt x="15" y="64"/>
                    <a:pt x="34" y="88"/>
                  </a:cubicBezTo>
                  <a:cubicBezTo>
                    <a:pt x="35" y="90"/>
                    <a:pt x="38" y="89"/>
                    <a:pt x="39" y="87"/>
                  </a:cubicBezTo>
                  <a:cubicBezTo>
                    <a:pt x="56" y="60"/>
                    <a:pt x="45" y="28"/>
                    <a:pt x="28" y="3"/>
                  </a:cubicBezTo>
                  <a:cubicBezTo>
                    <a:pt x="25" y="0"/>
                    <a:pt x="20" y="3"/>
                    <a:pt x="22" y="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1" name="Freeform 181"/>
            <p:cNvSpPr/>
            <p:nvPr/>
          </p:nvSpPr>
          <p:spPr bwMode="auto">
            <a:xfrm>
              <a:off x="10796998" y="1672245"/>
              <a:ext cx="243889" cy="136662"/>
            </a:xfrm>
            <a:custGeom>
              <a:avLst/>
              <a:gdLst>
                <a:gd name="T0" fmla="*/ 98 w 98"/>
                <a:gd name="T1" fmla="*/ 8 h 55"/>
                <a:gd name="T2" fmla="*/ 0 w 98"/>
                <a:gd name="T3" fmla="*/ 41 h 55"/>
                <a:gd name="T4" fmla="*/ 41 w 98"/>
                <a:gd name="T5" fmla="*/ 9 h 55"/>
                <a:gd name="T6" fmla="*/ 95 w 98"/>
                <a:gd name="T7" fmla="*/ 6 h 55"/>
                <a:gd name="T8" fmla="*/ 98 w 98"/>
                <a:gd name="T9" fmla="*/ 8 h 55"/>
              </a:gdLst>
              <a:ahLst/>
              <a:cxnLst>
                <a:cxn ang="0">
                  <a:pos x="T0" y="T1"/>
                </a:cxn>
                <a:cxn ang="0">
                  <a:pos x="T2" y="T3"/>
                </a:cxn>
                <a:cxn ang="0">
                  <a:pos x="T4" y="T5"/>
                </a:cxn>
                <a:cxn ang="0">
                  <a:pos x="T6" y="T7"/>
                </a:cxn>
                <a:cxn ang="0">
                  <a:pos x="T8" y="T9"/>
                </a:cxn>
              </a:cxnLst>
              <a:rect l="0" t="0" r="r" b="b"/>
              <a:pathLst>
                <a:path w="98" h="55">
                  <a:moveTo>
                    <a:pt x="98" y="8"/>
                  </a:moveTo>
                  <a:cubicBezTo>
                    <a:pt x="89" y="55"/>
                    <a:pt x="34" y="47"/>
                    <a:pt x="0" y="41"/>
                  </a:cubicBezTo>
                  <a:cubicBezTo>
                    <a:pt x="6" y="28"/>
                    <a:pt x="27" y="15"/>
                    <a:pt x="41" y="9"/>
                  </a:cubicBezTo>
                  <a:cubicBezTo>
                    <a:pt x="61" y="0"/>
                    <a:pt x="74" y="1"/>
                    <a:pt x="95" y="6"/>
                  </a:cubicBezTo>
                  <a:lnTo>
                    <a:pt x="98" y="8"/>
                  </a:lnTo>
                  <a:close/>
                </a:path>
              </a:pathLst>
            </a:custGeom>
            <a:solidFill>
              <a:srgbClr val="FF8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2" name="Freeform 182"/>
            <p:cNvSpPr/>
            <p:nvPr/>
          </p:nvSpPr>
          <p:spPr bwMode="auto">
            <a:xfrm>
              <a:off x="10787537" y="1635452"/>
              <a:ext cx="265965" cy="176609"/>
            </a:xfrm>
            <a:custGeom>
              <a:avLst/>
              <a:gdLst>
                <a:gd name="T0" fmla="*/ 99 w 107"/>
                <a:gd name="T1" fmla="*/ 22 h 71"/>
                <a:gd name="T2" fmla="*/ 5 w 107"/>
                <a:gd name="T3" fmla="*/ 53 h 71"/>
                <a:gd name="T4" fmla="*/ 7 w 107"/>
                <a:gd name="T5" fmla="*/ 58 h 71"/>
                <a:gd name="T6" fmla="*/ 101 w 107"/>
                <a:gd name="T7" fmla="*/ 26 h 71"/>
                <a:gd name="T8" fmla="*/ 104 w 107"/>
                <a:gd name="T9" fmla="*/ 20 h 71"/>
                <a:gd name="T10" fmla="*/ 1 w 107"/>
                <a:gd name="T11" fmla="*/ 55 h 71"/>
                <a:gd name="T12" fmla="*/ 3 w 107"/>
                <a:gd name="T13" fmla="*/ 59 h 71"/>
                <a:gd name="T14" fmla="*/ 105 w 107"/>
                <a:gd name="T15" fmla="*/ 24 h 71"/>
                <a:gd name="T16" fmla="*/ 99 w 107"/>
                <a:gd name="T17" fmla="*/ 2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71">
                  <a:moveTo>
                    <a:pt x="99" y="22"/>
                  </a:moveTo>
                  <a:cubicBezTo>
                    <a:pt x="88" y="66"/>
                    <a:pt x="39" y="59"/>
                    <a:pt x="5" y="53"/>
                  </a:cubicBezTo>
                  <a:cubicBezTo>
                    <a:pt x="5" y="55"/>
                    <a:pt x="6" y="56"/>
                    <a:pt x="7" y="58"/>
                  </a:cubicBezTo>
                  <a:cubicBezTo>
                    <a:pt x="22" y="32"/>
                    <a:pt x="73" y="8"/>
                    <a:pt x="101" y="26"/>
                  </a:cubicBezTo>
                  <a:cubicBezTo>
                    <a:pt x="104" y="28"/>
                    <a:pt x="107" y="22"/>
                    <a:pt x="104" y="20"/>
                  </a:cubicBezTo>
                  <a:cubicBezTo>
                    <a:pt x="73" y="0"/>
                    <a:pt x="18" y="26"/>
                    <a:pt x="1" y="55"/>
                  </a:cubicBezTo>
                  <a:cubicBezTo>
                    <a:pt x="0" y="56"/>
                    <a:pt x="1" y="59"/>
                    <a:pt x="3" y="59"/>
                  </a:cubicBezTo>
                  <a:cubicBezTo>
                    <a:pt x="41" y="65"/>
                    <a:pt x="94" y="71"/>
                    <a:pt x="105" y="24"/>
                  </a:cubicBezTo>
                  <a:cubicBezTo>
                    <a:pt x="106" y="20"/>
                    <a:pt x="100" y="18"/>
                    <a:pt x="99" y="2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3" name="Freeform 183"/>
            <p:cNvSpPr/>
            <p:nvPr/>
          </p:nvSpPr>
          <p:spPr bwMode="auto">
            <a:xfrm>
              <a:off x="10663490" y="1280131"/>
              <a:ext cx="226017" cy="146123"/>
            </a:xfrm>
            <a:custGeom>
              <a:avLst/>
              <a:gdLst>
                <a:gd name="T0" fmla="*/ 84 w 91"/>
                <a:gd name="T1" fmla="*/ 36 h 59"/>
                <a:gd name="T2" fmla="*/ 0 w 91"/>
                <a:gd name="T3" fmla="*/ 4 h 59"/>
                <a:gd name="T4" fmla="*/ 91 w 91"/>
                <a:gd name="T5" fmla="*/ 36 h 59"/>
                <a:gd name="T6" fmla="*/ 84 w 91"/>
                <a:gd name="T7" fmla="*/ 36 h 59"/>
              </a:gdLst>
              <a:ahLst/>
              <a:cxnLst>
                <a:cxn ang="0">
                  <a:pos x="T0" y="T1"/>
                </a:cxn>
                <a:cxn ang="0">
                  <a:pos x="T2" y="T3"/>
                </a:cxn>
                <a:cxn ang="0">
                  <a:pos x="T4" y="T5"/>
                </a:cxn>
                <a:cxn ang="0">
                  <a:pos x="T6" y="T7"/>
                </a:cxn>
              </a:cxnLst>
              <a:rect l="0" t="0" r="r" b="b"/>
              <a:pathLst>
                <a:path w="91" h="59">
                  <a:moveTo>
                    <a:pt x="84" y="36"/>
                  </a:moveTo>
                  <a:cubicBezTo>
                    <a:pt x="44" y="59"/>
                    <a:pt x="23" y="33"/>
                    <a:pt x="0" y="4"/>
                  </a:cubicBezTo>
                  <a:cubicBezTo>
                    <a:pt x="35" y="0"/>
                    <a:pt x="70" y="4"/>
                    <a:pt x="91" y="36"/>
                  </a:cubicBezTo>
                  <a:lnTo>
                    <a:pt x="84" y="36"/>
                  </a:lnTo>
                  <a:close/>
                </a:path>
              </a:pathLst>
            </a:custGeom>
            <a:solidFill>
              <a:srgbClr val="FF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4" name="Freeform 184"/>
            <p:cNvSpPr/>
            <p:nvPr/>
          </p:nvSpPr>
          <p:spPr bwMode="auto">
            <a:xfrm>
              <a:off x="10652977" y="1272772"/>
              <a:ext cx="245991" cy="153482"/>
            </a:xfrm>
            <a:custGeom>
              <a:avLst/>
              <a:gdLst>
                <a:gd name="T0" fmla="*/ 87 w 99"/>
                <a:gd name="T1" fmla="*/ 37 h 62"/>
                <a:gd name="T2" fmla="*/ 6 w 99"/>
                <a:gd name="T3" fmla="*/ 5 h 62"/>
                <a:gd name="T4" fmla="*/ 4 w 99"/>
                <a:gd name="T5" fmla="*/ 10 h 62"/>
                <a:gd name="T6" fmla="*/ 92 w 99"/>
                <a:gd name="T7" fmla="*/ 41 h 62"/>
                <a:gd name="T8" fmla="*/ 95 w 99"/>
                <a:gd name="T9" fmla="*/ 36 h 62"/>
                <a:gd name="T10" fmla="*/ 88 w 99"/>
                <a:gd name="T11" fmla="*/ 36 h 62"/>
                <a:gd name="T12" fmla="*/ 88 w 99"/>
                <a:gd name="T13" fmla="*/ 43 h 62"/>
                <a:gd name="T14" fmla="*/ 95 w 99"/>
                <a:gd name="T15" fmla="*/ 42 h 62"/>
                <a:gd name="T16" fmla="*/ 98 w 99"/>
                <a:gd name="T17" fmla="*/ 37 h 62"/>
                <a:gd name="T18" fmla="*/ 4 w 99"/>
                <a:gd name="T19" fmla="*/ 4 h 62"/>
                <a:gd name="T20" fmla="*/ 2 w 99"/>
                <a:gd name="T21" fmla="*/ 9 h 62"/>
                <a:gd name="T22" fmla="*/ 90 w 99"/>
                <a:gd name="T23" fmla="*/ 42 h 62"/>
                <a:gd name="T24" fmla="*/ 87 w 99"/>
                <a:gd name="T25" fmla="*/ 3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62">
                  <a:moveTo>
                    <a:pt x="87" y="37"/>
                  </a:moveTo>
                  <a:cubicBezTo>
                    <a:pt x="50" y="55"/>
                    <a:pt x="28" y="32"/>
                    <a:pt x="6" y="5"/>
                  </a:cubicBezTo>
                  <a:cubicBezTo>
                    <a:pt x="6" y="6"/>
                    <a:pt x="5" y="8"/>
                    <a:pt x="4" y="10"/>
                  </a:cubicBezTo>
                  <a:cubicBezTo>
                    <a:pt x="38" y="7"/>
                    <a:pt x="71" y="11"/>
                    <a:pt x="92" y="41"/>
                  </a:cubicBezTo>
                  <a:cubicBezTo>
                    <a:pt x="93" y="39"/>
                    <a:pt x="94" y="37"/>
                    <a:pt x="95" y="36"/>
                  </a:cubicBezTo>
                  <a:cubicBezTo>
                    <a:pt x="93" y="36"/>
                    <a:pt x="91" y="36"/>
                    <a:pt x="88" y="36"/>
                  </a:cubicBezTo>
                  <a:cubicBezTo>
                    <a:pt x="84" y="36"/>
                    <a:pt x="84" y="43"/>
                    <a:pt x="88" y="43"/>
                  </a:cubicBezTo>
                  <a:cubicBezTo>
                    <a:pt x="91" y="42"/>
                    <a:pt x="93" y="42"/>
                    <a:pt x="95" y="42"/>
                  </a:cubicBezTo>
                  <a:cubicBezTo>
                    <a:pt x="97" y="42"/>
                    <a:pt x="99" y="39"/>
                    <a:pt x="98" y="37"/>
                  </a:cubicBezTo>
                  <a:cubicBezTo>
                    <a:pt x="75" y="6"/>
                    <a:pt x="40" y="0"/>
                    <a:pt x="4" y="4"/>
                  </a:cubicBezTo>
                  <a:cubicBezTo>
                    <a:pt x="1" y="4"/>
                    <a:pt x="0" y="7"/>
                    <a:pt x="2" y="9"/>
                  </a:cubicBezTo>
                  <a:cubicBezTo>
                    <a:pt x="26" y="39"/>
                    <a:pt x="51" y="62"/>
                    <a:pt x="90" y="42"/>
                  </a:cubicBezTo>
                  <a:cubicBezTo>
                    <a:pt x="94" y="40"/>
                    <a:pt x="91" y="35"/>
                    <a:pt x="87" y="3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5" name="Freeform 185"/>
            <p:cNvSpPr/>
            <p:nvPr/>
          </p:nvSpPr>
          <p:spPr bwMode="auto">
            <a:xfrm>
              <a:off x="10862175" y="1356872"/>
              <a:ext cx="141918" cy="166097"/>
            </a:xfrm>
            <a:custGeom>
              <a:avLst/>
              <a:gdLst>
                <a:gd name="T0" fmla="*/ 20 w 57"/>
                <a:gd name="T1" fmla="*/ 0 h 67"/>
                <a:gd name="T2" fmla="*/ 45 w 57"/>
                <a:gd name="T3" fmla="*/ 67 h 67"/>
                <a:gd name="T4" fmla="*/ 21 w 57"/>
                <a:gd name="T5" fmla="*/ 0 h 67"/>
                <a:gd name="T6" fmla="*/ 20 w 57"/>
                <a:gd name="T7" fmla="*/ 0 h 67"/>
              </a:gdLst>
              <a:ahLst/>
              <a:cxnLst>
                <a:cxn ang="0">
                  <a:pos x="T0" y="T1"/>
                </a:cxn>
                <a:cxn ang="0">
                  <a:pos x="T2" y="T3"/>
                </a:cxn>
                <a:cxn ang="0">
                  <a:pos x="T4" y="T5"/>
                </a:cxn>
                <a:cxn ang="0">
                  <a:pos x="T6" y="T7"/>
                </a:cxn>
              </a:cxnLst>
              <a:rect l="0" t="0" r="r" b="b"/>
              <a:pathLst>
                <a:path w="57" h="67">
                  <a:moveTo>
                    <a:pt x="20" y="0"/>
                  </a:moveTo>
                  <a:cubicBezTo>
                    <a:pt x="0" y="15"/>
                    <a:pt x="34" y="56"/>
                    <a:pt x="45" y="67"/>
                  </a:cubicBezTo>
                  <a:cubicBezTo>
                    <a:pt x="57" y="47"/>
                    <a:pt x="40" y="11"/>
                    <a:pt x="21" y="0"/>
                  </a:cubicBezTo>
                  <a:lnTo>
                    <a:pt x="20" y="0"/>
                  </a:lnTo>
                  <a:close/>
                </a:path>
              </a:pathLst>
            </a:custGeom>
            <a:solidFill>
              <a:srgbClr val="FF8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6" name="Freeform 186"/>
            <p:cNvSpPr/>
            <p:nvPr/>
          </p:nvSpPr>
          <p:spPr bwMode="auto">
            <a:xfrm>
              <a:off x="10849560" y="1344257"/>
              <a:ext cx="147174" cy="189224"/>
            </a:xfrm>
            <a:custGeom>
              <a:avLst/>
              <a:gdLst>
                <a:gd name="T0" fmla="*/ 23 w 59"/>
                <a:gd name="T1" fmla="*/ 3 h 76"/>
                <a:gd name="T2" fmla="*/ 48 w 59"/>
                <a:gd name="T3" fmla="*/ 74 h 76"/>
                <a:gd name="T4" fmla="*/ 53 w 59"/>
                <a:gd name="T5" fmla="*/ 74 h 76"/>
                <a:gd name="T6" fmla="*/ 52 w 59"/>
                <a:gd name="T7" fmla="*/ 32 h 76"/>
                <a:gd name="T8" fmla="*/ 26 w 59"/>
                <a:gd name="T9" fmla="*/ 2 h 76"/>
                <a:gd name="T10" fmla="*/ 24 w 59"/>
                <a:gd name="T11" fmla="*/ 8 h 76"/>
                <a:gd name="T12" fmla="*/ 45 w 59"/>
                <a:gd name="T13" fmla="*/ 32 h 76"/>
                <a:gd name="T14" fmla="*/ 47 w 59"/>
                <a:gd name="T15" fmla="*/ 70 h 76"/>
                <a:gd name="T16" fmla="*/ 52 w 59"/>
                <a:gd name="T17" fmla="*/ 70 h 76"/>
                <a:gd name="T18" fmla="*/ 27 w 59"/>
                <a:gd name="T19" fmla="*/ 7 h 76"/>
                <a:gd name="T20" fmla="*/ 23 w 59"/>
                <a:gd name="T21" fmla="*/ 3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 h="76">
                  <a:moveTo>
                    <a:pt x="23" y="3"/>
                  </a:moveTo>
                  <a:cubicBezTo>
                    <a:pt x="0" y="22"/>
                    <a:pt x="34" y="60"/>
                    <a:pt x="48" y="74"/>
                  </a:cubicBezTo>
                  <a:cubicBezTo>
                    <a:pt x="49" y="76"/>
                    <a:pt x="52" y="75"/>
                    <a:pt x="53" y="74"/>
                  </a:cubicBezTo>
                  <a:cubicBezTo>
                    <a:pt x="59" y="60"/>
                    <a:pt x="58" y="45"/>
                    <a:pt x="52" y="32"/>
                  </a:cubicBezTo>
                  <a:cubicBezTo>
                    <a:pt x="47" y="21"/>
                    <a:pt x="38" y="5"/>
                    <a:pt x="26" y="2"/>
                  </a:cubicBezTo>
                  <a:cubicBezTo>
                    <a:pt x="22" y="1"/>
                    <a:pt x="20" y="7"/>
                    <a:pt x="24" y="8"/>
                  </a:cubicBezTo>
                  <a:cubicBezTo>
                    <a:pt x="33" y="10"/>
                    <a:pt x="41" y="24"/>
                    <a:pt x="45" y="32"/>
                  </a:cubicBezTo>
                  <a:cubicBezTo>
                    <a:pt x="51" y="43"/>
                    <a:pt x="53" y="58"/>
                    <a:pt x="47" y="70"/>
                  </a:cubicBezTo>
                  <a:cubicBezTo>
                    <a:pt x="49" y="70"/>
                    <a:pt x="50" y="70"/>
                    <a:pt x="52" y="70"/>
                  </a:cubicBezTo>
                  <a:cubicBezTo>
                    <a:pt x="41" y="58"/>
                    <a:pt x="9" y="23"/>
                    <a:pt x="27" y="7"/>
                  </a:cubicBezTo>
                  <a:cubicBezTo>
                    <a:pt x="30" y="4"/>
                    <a:pt x="26" y="0"/>
                    <a:pt x="23" y="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7" name="Freeform 187"/>
            <p:cNvSpPr/>
            <p:nvPr/>
          </p:nvSpPr>
          <p:spPr bwMode="auto">
            <a:xfrm>
              <a:off x="10226172" y="1555557"/>
              <a:ext cx="158738" cy="147174"/>
            </a:xfrm>
            <a:custGeom>
              <a:avLst/>
              <a:gdLst>
                <a:gd name="T0" fmla="*/ 48 w 64"/>
                <a:gd name="T1" fmla="*/ 59 h 59"/>
                <a:gd name="T2" fmla="*/ 0 w 64"/>
                <a:gd name="T3" fmla="*/ 0 h 59"/>
                <a:gd name="T4" fmla="*/ 44 w 64"/>
                <a:gd name="T5" fmla="*/ 57 h 59"/>
                <a:gd name="T6" fmla="*/ 48 w 64"/>
                <a:gd name="T7" fmla="*/ 59 h 59"/>
              </a:gdLst>
              <a:ahLst/>
              <a:cxnLst>
                <a:cxn ang="0">
                  <a:pos x="T0" y="T1"/>
                </a:cxn>
                <a:cxn ang="0">
                  <a:pos x="T2" y="T3"/>
                </a:cxn>
                <a:cxn ang="0">
                  <a:pos x="T4" y="T5"/>
                </a:cxn>
                <a:cxn ang="0">
                  <a:pos x="T6" y="T7"/>
                </a:cxn>
              </a:cxnLst>
              <a:rect l="0" t="0" r="r" b="b"/>
              <a:pathLst>
                <a:path w="64" h="59">
                  <a:moveTo>
                    <a:pt x="48" y="59"/>
                  </a:moveTo>
                  <a:cubicBezTo>
                    <a:pt x="64" y="29"/>
                    <a:pt x="24" y="3"/>
                    <a:pt x="0" y="0"/>
                  </a:cubicBezTo>
                  <a:cubicBezTo>
                    <a:pt x="0" y="22"/>
                    <a:pt x="19" y="57"/>
                    <a:pt x="44" y="57"/>
                  </a:cubicBezTo>
                  <a:lnTo>
                    <a:pt x="48" y="59"/>
                  </a:lnTo>
                  <a:close/>
                </a:path>
              </a:pathLst>
            </a:custGeom>
            <a:solidFill>
              <a:srgbClr val="FF8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8" name="Freeform 188"/>
            <p:cNvSpPr/>
            <p:nvPr/>
          </p:nvSpPr>
          <p:spPr bwMode="auto">
            <a:xfrm>
              <a:off x="10215659" y="1548198"/>
              <a:ext cx="176609" cy="166097"/>
            </a:xfrm>
            <a:custGeom>
              <a:avLst/>
              <a:gdLst>
                <a:gd name="T0" fmla="*/ 55 w 71"/>
                <a:gd name="T1" fmla="*/ 64 h 67"/>
                <a:gd name="T2" fmla="*/ 5 w 71"/>
                <a:gd name="T3" fmla="*/ 0 h 67"/>
                <a:gd name="T4" fmla="*/ 0 w 71"/>
                <a:gd name="T5" fmla="*/ 3 h 67"/>
                <a:gd name="T6" fmla="*/ 16 w 71"/>
                <a:gd name="T7" fmla="*/ 44 h 67"/>
                <a:gd name="T8" fmla="*/ 33 w 71"/>
                <a:gd name="T9" fmla="*/ 60 h 67"/>
                <a:gd name="T10" fmla="*/ 51 w 71"/>
                <a:gd name="T11" fmla="*/ 65 h 67"/>
                <a:gd name="T12" fmla="*/ 54 w 71"/>
                <a:gd name="T13" fmla="*/ 59 h 67"/>
                <a:gd name="T14" fmla="*/ 43 w 71"/>
                <a:gd name="T15" fmla="*/ 56 h 67"/>
                <a:gd name="T16" fmla="*/ 24 w 71"/>
                <a:gd name="T17" fmla="*/ 44 h 67"/>
                <a:gd name="T18" fmla="*/ 7 w 71"/>
                <a:gd name="T19" fmla="*/ 3 h 67"/>
                <a:gd name="T20" fmla="*/ 3 w 71"/>
                <a:gd name="T21" fmla="*/ 6 h 67"/>
                <a:gd name="T22" fmla="*/ 49 w 71"/>
                <a:gd name="T23" fmla="*/ 60 h 67"/>
                <a:gd name="T24" fmla="*/ 55 w 71"/>
                <a:gd name="T25" fmla="*/ 64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7">
                  <a:moveTo>
                    <a:pt x="55" y="64"/>
                  </a:moveTo>
                  <a:cubicBezTo>
                    <a:pt x="71" y="31"/>
                    <a:pt x="33" y="4"/>
                    <a:pt x="5" y="0"/>
                  </a:cubicBezTo>
                  <a:cubicBezTo>
                    <a:pt x="3" y="0"/>
                    <a:pt x="0" y="1"/>
                    <a:pt x="0" y="3"/>
                  </a:cubicBezTo>
                  <a:cubicBezTo>
                    <a:pt x="1" y="18"/>
                    <a:pt x="7" y="33"/>
                    <a:pt x="16" y="44"/>
                  </a:cubicBezTo>
                  <a:cubicBezTo>
                    <a:pt x="21" y="50"/>
                    <a:pt x="26" y="56"/>
                    <a:pt x="33" y="60"/>
                  </a:cubicBezTo>
                  <a:cubicBezTo>
                    <a:pt x="39" y="63"/>
                    <a:pt x="45" y="62"/>
                    <a:pt x="51" y="65"/>
                  </a:cubicBezTo>
                  <a:cubicBezTo>
                    <a:pt x="54" y="66"/>
                    <a:pt x="58" y="61"/>
                    <a:pt x="54" y="59"/>
                  </a:cubicBezTo>
                  <a:cubicBezTo>
                    <a:pt x="50" y="58"/>
                    <a:pt x="48" y="57"/>
                    <a:pt x="43" y="56"/>
                  </a:cubicBezTo>
                  <a:cubicBezTo>
                    <a:pt x="36" y="55"/>
                    <a:pt x="29" y="50"/>
                    <a:pt x="24" y="44"/>
                  </a:cubicBezTo>
                  <a:cubicBezTo>
                    <a:pt x="14" y="34"/>
                    <a:pt x="8" y="18"/>
                    <a:pt x="7" y="3"/>
                  </a:cubicBezTo>
                  <a:cubicBezTo>
                    <a:pt x="6" y="4"/>
                    <a:pt x="4" y="5"/>
                    <a:pt x="3" y="6"/>
                  </a:cubicBezTo>
                  <a:cubicBezTo>
                    <a:pt x="27" y="10"/>
                    <a:pt x="63" y="32"/>
                    <a:pt x="49" y="60"/>
                  </a:cubicBezTo>
                  <a:cubicBezTo>
                    <a:pt x="48" y="64"/>
                    <a:pt x="53" y="67"/>
                    <a:pt x="55" y="6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9" name="Freeform 189"/>
            <p:cNvSpPr/>
            <p:nvPr/>
          </p:nvSpPr>
          <p:spPr bwMode="auto">
            <a:xfrm>
              <a:off x="11095552" y="1274874"/>
              <a:ext cx="201839" cy="171353"/>
            </a:xfrm>
            <a:custGeom>
              <a:avLst/>
              <a:gdLst>
                <a:gd name="T0" fmla="*/ 81 w 81"/>
                <a:gd name="T1" fmla="*/ 5 h 69"/>
                <a:gd name="T2" fmla="*/ 0 w 81"/>
                <a:gd name="T3" fmla="*/ 58 h 69"/>
                <a:gd name="T4" fmla="*/ 27 w 81"/>
                <a:gd name="T5" fmla="*/ 12 h 69"/>
                <a:gd name="T6" fmla="*/ 80 w 81"/>
                <a:gd name="T7" fmla="*/ 1 h 69"/>
                <a:gd name="T8" fmla="*/ 81 w 81"/>
                <a:gd name="T9" fmla="*/ 5 h 69"/>
              </a:gdLst>
              <a:ahLst/>
              <a:cxnLst>
                <a:cxn ang="0">
                  <a:pos x="T0" y="T1"/>
                </a:cxn>
                <a:cxn ang="0">
                  <a:pos x="T2" y="T3"/>
                </a:cxn>
                <a:cxn ang="0">
                  <a:pos x="T4" y="T5"/>
                </a:cxn>
                <a:cxn ang="0">
                  <a:pos x="T6" y="T7"/>
                </a:cxn>
                <a:cxn ang="0">
                  <a:pos x="T8" y="T9"/>
                </a:cxn>
              </a:cxnLst>
              <a:rect l="0" t="0" r="r" b="b"/>
              <a:pathLst>
                <a:path w="81" h="69">
                  <a:moveTo>
                    <a:pt x="81" y="5"/>
                  </a:moveTo>
                  <a:cubicBezTo>
                    <a:pt x="61" y="26"/>
                    <a:pt x="37" y="69"/>
                    <a:pt x="0" y="58"/>
                  </a:cubicBezTo>
                  <a:cubicBezTo>
                    <a:pt x="0" y="40"/>
                    <a:pt x="13" y="22"/>
                    <a:pt x="27" y="12"/>
                  </a:cubicBezTo>
                  <a:cubicBezTo>
                    <a:pt x="46" y="0"/>
                    <a:pt x="61" y="8"/>
                    <a:pt x="80" y="1"/>
                  </a:cubicBezTo>
                  <a:lnTo>
                    <a:pt x="81" y="5"/>
                  </a:lnTo>
                  <a:close/>
                </a:path>
              </a:pathLst>
            </a:custGeom>
            <a:solidFill>
              <a:srgbClr val="FF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0" name="Freeform 190"/>
            <p:cNvSpPr/>
            <p:nvPr/>
          </p:nvSpPr>
          <p:spPr bwMode="auto">
            <a:xfrm>
              <a:off x="11088193" y="1269619"/>
              <a:ext cx="220761" cy="179763"/>
            </a:xfrm>
            <a:custGeom>
              <a:avLst/>
              <a:gdLst>
                <a:gd name="T0" fmla="*/ 82 w 89"/>
                <a:gd name="T1" fmla="*/ 4 h 72"/>
                <a:gd name="T2" fmla="*/ 22 w 89"/>
                <a:gd name="T3" fmla="*/ 58 h 72"/>
                <a:gd name="T4" fmla="*/ 13 w 89"/>
                <a:gd name="T5" fmla="*/ 38 h 72"/>
                <a:gd name="T6" fmla="*/ 41 w 89"/>
                <a:gd name="T7" fmla="*/ 12 h 72"/>
                <a:gd name="T8" fmla="*/ 82 w 89"/>
                <a:gd name="T9" fmla="*/ 8 h 72"/>
                <a:gd name="T10" fmla="*/ 87 w 89"/>
                <a:gd name="T11" fmla="*/ 5 h 72"/>
                <a:gd name="T12" fmla="*/ 85 w 89"/>
                <a:gd name="T13" fmla="*/ 2 h 72"/>
                <a:gd name="T14" fmla="*/ 82 w 89"/>
                <a:gd name="T15" fmla="*/ 0 h 72"/>
                <a:gd name="T16" fmla="*/ 25 w 89"/>
                <a:gd name="T17" fmla="*/ 14 h 72"/>
                <a:gd name="T18" fmla="*/ 0 w 89"/>
                <a:gd name="T19" fmla="*/ 60 h 72"/>
                <a:gd name="T20" fmla="*/ 3 w 89"/>
                <a:gd name="T21" fmla="*/ 63 h 72"/>
                <a:gd name="T22" fmla="*/ 87 w 89"/>
                <a:gd name="T23" fmla="*/ 9 h 72"/>
                <a:gd name="T24" fmla="*/ 82 w 89"/>
                <a:gd name="T25" fmla="*/ 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 h="72">
                  <a:moveTo>
                    <a:pt x="82" y="4"/>
                  </a:moveTo>
                  <a:cubicBezTo>
                    <a:pt x="65" y="24"/>
                    <a:pt x="49" y="50"/>
                    <a:pt x="22" y="58"/>
                  </a:cubicBezTo>
                  <a:cubicBezTo>
                    <a:pt x="6" y="62"/>
                    <a:pt x="7" y="49"/>
                    <a:pt x="13" y="38"/>
                  </a:cubicBezTo>
                  <a:cubicBezTo>
                    <a:pt x="18" y="26"/>
                    <a:pt x="29" y="17"/>
                    <a:pt x="41" y="12"/>
                  </a:cubicBezTo>
                  <a:cubicBezTo>
                    <a:pt x="45" y="11"/>
                    <a:pt x="80" y="6"/>
                    <a:pt x="82" y="8"/>
                  </a:cubicBezTo>
                  <a:cubicBezTo>
                    <a:pt x="84" y="12"/>
                    <a:pt x="89" y="8"/>
                    <a:pt x="87" y="5"/>
                  </a:cubicBezTo>
                  <a:cubicBezTo>
                    <a:pt x="87" y="4"/>
                    <a:pt x="86" y="3"/>
                    <a:pt x="85" y="2"/>
                  </a:cubicBezTo>
                  <a:cubicBezTo>
                    <a:pt x="85" y="0"/>
                    <a:pt x="83" y="0"/>
                    <a:pt x="82" y="0"/>
                  </a:cubicBezTo>
                  <a:cubicBezTo>
                    <a:pt x="62" y="6"/>
                    <a:pt x="43" y="1"/>
                    <a:pt x="25" y="14"/>
                  </a:cubicBezTo>
                  <a:cubicBezTo>
                    <a:pt x="10" y="25"/>
                    <a:pt x="1" y="42"/>
                    <a:pt x="0" y="60"/>
                  </a:cubicBezTo>
                  <a:cubicBezTo>
                    <a:pt x="0" y="62"/>
                    <a:pt x="1" y="63"/>
                    <a:pt x="3" y="63"/>
                  </a:cubicBezTo>
                  <a:cubicBezTo>
                    <a:pt x="42" y="72"/>
                    <a:pt x="64" y="34"/>
                    <a:pt x="87" y="9"/>
                  </a:cubicBezTo>
                  <a:cubicBezTo>
                    <a:pt x="89" y="6"/>
                    <a:pt x="85" y="1"/>
                    <a:pt x="82" y="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1" name="Freeform 191"/>
            <p:cNvSpPr/>
            <p:nvPr/>
          </p:nvSpPr>
          <p:spPr bwMode="auto">
            <a:xfrm>
              <a:off x="11286878" y="1280131"/>
              <a:ext cx="154533" cy="160841"/>
            </a:xfrm>
            <a:custGeom>
              <a:avLst/>
              <a:gdLst>
                <a:gd name="T0" fmla="*/ 13 w 62"/>
                <a:gd name="T1" fmla="*/ 4 h 65"/>
                <a:gd name="T2" fmla="*/ 62 w 62"/>
                <a:gd name="T3" fmla="*/ 65 h 65"/>
                <a:gd name="T4" fmla="*/ 51 w 62"/>
                <a:gd name="T5" fmla="*/ 19 h 65"/>
                <a:gd name="T6" fmla="*/ 9 w 62"/>
                <a:gd name="T7" fmla="*/ 0 h 65"/>
                <a:gd name="T8" fmla="*/ 13 w 62"/>
                <a:gd name="T9" fmla="*/ 4 h 65"/>
              </a:gdLst>
              <a:ahLst/>
              <a:cxnLst>
                <a:cxn ang="0">
                  <a:pos x="T0" y="T1"/>
                </a:cxn>
                <a:cxn ang="0">
                  <a:pos x="T2" y="T3"/>
                </a:cxn>
                <a:cxn ang="0">
                  <a:pos x="T4" y="T5"/>
                </a:cxn>
                <a:cxn ang="0">
                  <a:pos x="T6" y="T7"/>
                </a:cxn>
                <a:cxn ang="0">
                  <a:pos x="T8" y="T9"/>
                </a:cxn>
              </a:cxnLst>
              <a:rect l="0" t="0" r="r" b="b"/>
              <a:pathLst>
                <a:path w="62" h="65">
                  <a:moveTo>
                    <a:pt x="13" y="4"/>
                  </a:moveTo>
                  <a:cubicBezTo>
                    <a:pt x="0" y="31"/>
                    <a:pt x="39" y="60"/>
                    <a:pt x="62" y="65"/>
                  </a:cubicBezTo>
                  <a:cubicBezTo>
                    <a:pt x="61" y="51"/>
                    <a:pt x="59" y="30"/>
                    <a:pt x="51" y="19"/>
                  </a:cubicBezTo>
                  <a:cubicBezTo>
                    <a:pt x="40" y="1"/>
                    <a:pt x="24" y="7"/>
                    <a:pt x="9" y="0"/>
                  </a:cubicBezTo>
                  <a:lnTo>
                    <a:pt x="13" y="4"/>
                  </a:lnTo>
                  <a:close/>
                </a:path>
              </a:pathLst>
            </a:custGeom>
            <a:solidFill>
              <a:srgbClr val="FF8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2" name="Freeform 192"/>
            <p:cNvSpPr/>
            <p:nvPr/>
          </p:nvSpPr>
          <p:spPr bwMode="auto">
            <a:xfrm>
              <a:off x="11279519" y="1269619"/>
              <a:ext cx="169250" cy="179763"/>
            </a:xfrm>
            <a:custGeom>
              <a:avLst/>
              <a:gdLst>
                <a:gd name="T0" fmla="*/ 13 w 68"/>
                <a:gd name="T1" fmla="*/ 6 h 72"/>
                <a:gd name="T2" fmla="*/ 64 w 68"/>
                <a:gd name="T3" fmla="*/ 72 h 72"/>
                <a:gd name="T4" fmla="*/ 68 w 68"/>
                <a:gd name="T5" fmla="*/ 69 h 72"/>
                <a:gd name="T6" fmla="*/ 57 w 68"/>
                <a:gd name="T7" fmla="*/ 21 h 72"/>
                <a:gd name="T8" fmla="*/ 13 w 68"/>
                <a:gd name="T9" fmla="*/ 1 h 72"/>
                <a:gd name="T10" fmla="*/ 9 w 68"/>
                <a:gd name="T11" fmla="*/ 6 h 72"/>
                <a:gd name="T12" fmla="*/ 14 w 68"/>
                <a:gd name="T13" fmla="*/ 10 h 72"/>
                <a:gd name="T14" fmla="*/ 18 w 68"/>
                <a:gd name="T15" fmla="*/ 6 h 72"/>
                <a:gd name="T16" fmla="*/ 14 w 68"/>
                <a:gd name="T17" fmla="*/ 2 h 72"/>
                <a:gd name="T18" fmla="*/ 10 w 68"/>
                <a:gd name="T19" fmla="*/ 7 h 72"/>
                <a:gd name="T20" fmla="*/ 51 w 68"/>
                <a:gd name="T21" fmla="*/ 24 h 72"/>
                <a:gd name="T22" fmla="*/ 62 w 68"/>
                <a:gd name="T23" fmla="*/ 69 h 72"/>
                <a:gd name="T24" fmla="*/ 66 w 68"/>
                <a:gd name="T25" fmla="*/ 66 h 72"/>
                <a:gd name="T26" fmla="*/ 19 w 68"/>
                <a:gd name="T27" fmla="*/ 9 h 72"/>
                <a:gd name="T28" fmla="*/ 13 w 68"/>
                <a:gd name="T29" fmla="*/ 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8" h="72">
                  <a:moveTo>
                    <a:pt x="13" y="6"/>
                  </a:moveTo>
                  <a:cubicBezTo>
                    <a:pt x="0" y="37"/>
                    <a:pt x="37" y="66"/>
                    <a:pt x="64" y="72"/>
                  </a:cubicBezTo>
                  <a:cubicBezTo>
                    <a:pt x="66" y="72"/>
                    <a:pt x="68" y="71"/>
                    <a:pt x="68" y="69"/>
                  </a:cubicBezTo>
                  <a:cubicBezTo>
                    <a:pt x="67" y="53"/>
                    <a:pt x="65" y="35"/>
                    <a:pt x="57" y="21"/>
                  </a:cubicBezTo>
                  <a:cubicBezTo>
                    <a:pt x="47" y="5"/>
                    <a:pt x="29" y="8"/>
                    <a:pt x="13" y="1"/>
                  </a:cubicBezTo>
                  <a:cubicBezTo>
                    <a:pt x="10" y="0"/>
                    <a:pt x="6" y="4"/>
                    <a:pt x="9" y="6"/>
                  </a:cubicBezTo>
                  <a:cubicBezTo>
                    <a:pt x="11" y="7"/>
                    <a:pt x="12" y="9"/>
                    <a:pt x="14" y="10"/>
                  </a:cubicBezTo>
                  <a:cubicBezTo>
                    <a:pt x="17" y="13"/>
                    <a:pt x="21" y="8"/>
                    <a:pt x="18" y="6"/>
                  </a:cubicBezTo>
                  <a:cubicBezTo>
                    <a:pt x="17" y="4"/>
                    <a:pt x="15" y="3"/>
                    <a:pt x="14" y="2"/>
                  </a:cubicBezTo>
                  <a:cubicBezTo>
                    <a:pt x="12" y="3"/>
                    <a:pt x="11" y="5"/>
                    <a:pt x="10" y="7"/>
                  </a:cubicBezTo>
                  <a:cubicBezTo>
                    <a:pt x="24" y="13"/>
                    <a:pt x="41" y="10"/>
                    <a:pt x="51" y="24"/>
                  </a:cubicBezTo>
                  <a:cubicBezTo>
                    <a:pt x="60" y="36"/>
                    <a:pt x="61" y="55"/>
                    <a:pt x="62" y="69"/>
                  </a:cubicBezTo>
                  <a:cubicBezTo>
                    <a:pt x="63" y="68"/>
                    <a:pt x="64" y="67"/>
                    <a:pt x="66" y="66"/>
                  </a:cubicBezTo>
                  <a:cubicBezTo>
                    <a:pt x="43" y="61"/>
                    <a:pt x="7" y="36"/>
                    <a:pt x="19" y="9"/>
                  </a:cubicBezTo>
                  <a:cubicBezTo>
                    <a:pt x="20" y="6"/>
                    <a:pt x="15" y="2"/>
                    <a:pt x="13"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3" name="Freeform 193"/>
            <p:cNvSpPr/>
            <p:nvPr/>
          </p:nvSpPr>
          <p:spPr bwMode="auto">
            <a:xfrm>
              <a:off x="10998837" y="1041498"/>
              <a:ext cx="253350" cy="91459"/>
            </a:xfrm>
            <a:custGeom>
              <a:avLst/>
              <a:gdLst>
                <a:gd name="T0" fmla="*/ 96 w 102"/>
                <a:gd name="T1" fmla="*/ 22 h 37"/>
                <a:gd name="T2" fmla="*/ 46 w 102"/>
                <a:gd name="T3" fmla="*/ 34 h 37"/>
                <a:gd name="T4" fmla="*/ 0 w 102"/>
                <a:gd name="T5" fmla="*/ 9 h 37"/>
                <a:gd name="T6" fmla="*/ 46 w 102"/>
                <a:gd name="T7" fmla="*/ 1 h 37"/>
                <a:gd name="T8" fmla="*/ 102 w 102"/>
                <a:gd name="T9" fmla="*/ 20 h 37"/>
                <a:gd name="T10" fmla="*/ 96 w 102"/>
                <a:gd name="T11" fmla="*/ 22 h 37"/>
              </a:gdLst>
              <a:ahLst/>
              <a:cxnLst>
                <a:cxn ang="0">
                  <a:pos x="T0" y="T1"/>
                </a:cxn>
                <a:cxn ang="0">
                  <a:pos x="T2" y="T3"/>
                </a:cxn>
                <a:cxn ang="0">
                  <a:pos x="T4" y="T5"/>
                </a:cxn>
                <a:cxn ang="0">
                  <a:pos x="T6" y="T7"/>
                </a:cxn>
                <a:cxn ang="0">
                  <a:pos x="T8" y="T9"/>
                </a:cxn>
                <a:cxn ang="0">
                  <a:pos x="T10" y="T11"/>
                </a:cxn>
              </a:cxnLst>
              <a:rect l="0" t="0" r="r" b="b"/>
              <a:pathLst>
                <a:path w="102" h="37">
                  <a:moveTo>
                    <a:pt x="96" y="22"/>
                  </a:moveTo>
                  <a:cubicBezTo>
                    <a:pt x="80" y="28"/>
                    <a:pt x="64" y="37"/>
                    <a:pt x="46" y="34"/>
                  </a:cubicBezTo>
                  <a:cubicBezTo>
                    <a:pt x="29" y="30"/>
                    <a:pt x="13" y="18"/>
                    <a:pt x="0" y="9"/>
                  </a:cubicBezTo>
                  <a:cubicBezTo>
                    <a:pt x="16" y="6"/>
                    <a:pt x="29" y="0"/>
                    <a:pt x="46" y="1"/>
                  </a:cubicBezTo>
                  <a:cubicBezTo>
                    <a:pt x="64" y="3"/>
                    <a:pt x="87" y="9"/>
                    <a:pt x="102" y="20"/>
                  </a:cubicBezTo>
                  <a:lnTo>
                    <a:pt x="96" y="22"/>
                  </a:lnTo>
                  <a:close/>
                </a:path>
              </a:pathLst>
            </a:custGeom>
            <a:solidFill>
              <a:srgbClr val="FF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4" name="Freeform 194"/>
            <p:cNvSpPr/>
            <p:nvPr/>
          </p:nvSpPr>
          <p:spPr bwMode="auto">
            <a:xfrm>
              <a:off x="10988325" y="1028883"/>
              <a:ext cx="273324" cy="116689"/>
            </a:xfrm>
            <a:custGeom>
              <a:avLst/>
              <a:gdLst>
                <a:gd name="T0" fmla="*/ 100 w 110"/>
                <a:gd name="T1" fmla="*/ 23 h 47"/>
                <a:gd name="T2" fmla="*/ 57 w 110"/>
                <a:gd name="T3" fmla="*/ 36 h 47"/>
                <a:gd name="T4" fmla="*/ 5 w 110"/>
                <a:gd name="T5" fmla="*/ 11 h 47"/>
                <a:gd name="T6" fmla="*/ 5 w 110"/>
                <a:gd name="T7" fmla="*/ 17 h 47"/>
                <a:gd name="T8" fmla="*/ 60 w 110"/>
                <a:gd name="T9" fmla="*/ 10 h 47"/>
                <a:gd name="T10" fmla="*/ 104 w 110"/>
                <a:gd name="T11" fmla="*/ 27 h 47"/>
                <a:gd name="T12" fmla="*/ 105 w 110"/>
                <a:gd name="T13" fmla="*/ 21 h 47"/>
                <a:gd name="T14" fmla="*/ 100 w 110"/>
                <a:gd name="T15" fmla="*/ 23 h 47"/>
                <a:gd name="T16" fmla="*/ 101 w 110"/>
                <a:gd name="T17" fmla="*/ 30 h 47"/>
                <a:gd name="T18" fmla="*/ 107 w 110"/>
                <a:gd name="T19" fmla="*/ 28 h 47"/>
                <a:gd name="T20" fmla="*/ 107 w 110"/>
                <a:gd name="T21" fmla="*/ 22 h 47"/>
                <a:gd name="T22" fmla="*/ 56 w 110"/>
                <a:gd name="T23" fmla="*/ 3 h 47"/>
                <a:gd name="T24" fmla="*/ 3 w 110"/>
                <a:gd name="T25" fmla="*/ 11 h 47"/>
                <a:gd name="T26" fmla="*/ 2 w 110"/>
                <a:gd name="T27" fmla="*/ 17 h 47"/>
                <a:gd name="T28" fmla="*/ 49 w 110"/>
                <a:gd name="T29" fmla="*/ 42 h 47"/>
                <a:gd name="T30" fmla="*/ 101 w 110"/>
                <a:gd name="T31" fmla="*/ 30 h 47"/>
                <a:gd name="T32" fmla="*/ 100 w 110"/>
                <a:gd name="T33" fmla="*/ 2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0" h="47">
                  <a:moveTo>
                    <a:pt x="100" y="23"/>
                  </a:moveTo>
                  <a:cubicBezTo>
                    <a:pt x="85" y="29"/>
                    <a:pt x="72" y="36"/>
                    <a:pt x="57" y="36"/>
                  </a:cubicBezTo>
                  <a:cubicBezTo>
                    <a:pt x="39" y="37"/>
                    <a:pt x="20" y="21"/>
                    <a:pt x="5" y="11"/>
                  </a:cubicBezTo>
                  <a:cubicBezTo>
                    <a:pt x="5" y="13"/>
                    <a:pt x="5" y="15"/>
                    <a:pt x="5" y="17"/>
                  </a:cubicBezTo>
                  <a:cubicBezTo>
                    <a:pt x="24" y="13"/>
                    <a:pt x="41" y="7"/>
                    <a:pt x="60" y="10"/>
                  </a:cubicBezTo>
                  <a:cubicBezTo>
                    <a:pt x="76" y="13"/>
                    <a:pt x="91" y="19"/>
                    <a:pt x="104" y="27"/>
                  </a:cubicBezTo>
                  <a:cubicBezTo>
                    <a:pt x="105" y="25"/>
                    <a:pt x="105" y="23"/>
                    <a:pt x="105" y="21"/>
                  </a:cubicBezTo>
                  <a:cubicBezTo>
                    <a:pt x="103" y="22"/>
                    <a:pt x="101" y="23"/>
                    <a:pt x="100" y="23"/>
                  </a:cubicBezTo>
                  <a:cubicBezTo>
                    <a:pt x="96" y="25"/>
                    <a:pt x="98" y="31"/>
                    <a:pt x="101" y="30"/>
                  </a:cubicBezTo>
                  <a:cubicBezTo>
                    <a:pt x="103" y="29"/>
                    <a:pt x="105" y="28"/>
                    <a:pt x="107" y="28"/>
                  </a:cubicBezTo>
                  <a:cubicBezTo>
                    <a:pt x="109" y="27"/>
                    <a:pt x="110" y="23"/>
                    <a:pt x="107" y="22"/>
                  </a:cubicBezTo>
                  <a:cubicBezTo>
                    <a:pt x="92" y="12"/>
                    <a:pt x="75" y="7"/>
                    <a:pt x="56" y="3"/>
                  </a:cubicBezTo>
                  <a:cubicBezTo>
                    <a:pt x="38" y="0"/>
                    <a:pt x="21" y="7"/>
                    <a:pt x="3" y="11"/>
                  </a:cubicBezTo>
                  <a:cubicBezTo>
                    <a:pt x="0" y="12"/>
                    <a:pt x="0" y="16"/>
                    <a:pt x="2" y="17"/>
                  </a:cubicBezTo>
                  <a:cubicBezTo>
                    <a:pt x="17" y="27"/>
                    <a:pt x="32" y="37"/>
                    <a:pt x="49" y="42"/>
                  </a:cubicBezTo>
                  <a:cubicBezTo>
                    <a:pt x="66" y="47"/>
                    <a:pt x="86" y="36"/>
                    <a:pt x="101" y="30"/>
                  </a:cubicBezTo>
                  <a:cubicBezTo>
                    <a:pt x="105" y="28"/>
                    <a:pt x="103" y="22"/>
                    <a:pt x="100" y="2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5" name="Freeform 195"/>
            <p:cNvSpPr/>
            <p:nvPr/>
          </p:nvSpPr>
          <p:spPr bwMode="auto">
            <a:xfrm>
              <a:off x="11152319" y="894324"/>
              <a:ext cx="238632" cy="154533"/>
            </a:xfrm>
            <a:custGeom>
              <a:avLst/>
              <a:gdLst>
                <a:gd name="T0" fmla="*/ 90 w 96"/>
                <a:gd name="T1" fmla="*/ 45 h 62"/>
                <a:gd name="T2" fmla="*/ 0 w 96"/>
                <a:gd name="T3" fmla="*/ 17 h 62"/>
                <a:gd name="T4" fmla="*/ 96 w 96"/>
                <a:gd name="T5" fmla="*/ 44 h 62"/>
                <a:gd name="T6" fmla="*/ 90 w 96"/>
                <a:gd name="T7" fmla="*/ 45 h 62"/>
              </a:gdLst>
              <a:ahLst/>
              <a:cxnLst>
                <a:cxn ang="0">
                  <a:pos x="T0" y="T1"/>
                </a:cxn>
                <a:cxn ang="0">
                  <a:pos x="T2" y="T3"/>
                </a:cxn>
                <a:cxn ang="0">
                  <a:pos x="T4" y="T5"/>
                </a:cxn>
                <a:cxn ang="0">
                  <a:pos x="T6" y="T7"/>
                </a:cxn>
              </a:cxnLst>
              <a:rect l="0" t="0" r="r" b="b"/>
              <a:pathLst>
                <a:path w="96" h="62">
                  <a:moveTo>
                    <a:pt x="90" y="45"/>
                  </a:moveTo>
                  <a:cubicBezTo>
                    <a:pt x="53" y="62"/>
                    <a:pt x="27" y="39"/>
                    <a:pt x="0" y="17"/>
                  </a:cubicBezTo>
                  <a:cubicBezTo>
                    <a:pt x="36" y="0"/>
                    <a:pt x="68" y="18"/>
                    <a:pt x="96" y="44"/>
                  </a:cubicBezTo>
                  <a:lnTo>
                    <a:pt x="90" y="45"/>
                  </a:lnTo>
                  <a:close/>
                </a:path>
              </a:pathLst>
            </a:custGeom>
            <a:solidFill>
              <a:srgbClr val="FF8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6" name="Freeform 196"/>
            <p:cNvSpPr/>
            <p:nvPr/>
          </p:nvSpPr>
          <p:spPr bwMode="auto">
            <a:xfrm>
              <a:off x="11140755" y="890119"/>
              <a:ext cx="260709" cy="160841"/>
            </a:xfrm>
            <a:custGeom>
              <a:avLst/>
              <a:gdLst>
                <a:gd name="T0" fmla="*/ 94 w 105"/>
                <a:gd name="T1" fmla="*/ 44 h 65"/>
                <a:gd name="T2" fmla="*/ 7 w 105"/>
                <a:gd name="T3" fmla="*/ 17 h 65"/>
                <a:gd name="T4" fmla="*/ 5 w 105"/>
                <a:gd name="T5" fmla="*/ 22 h 65"/>
                <a:gd name="T6" fmla="*/ 99 w 105"/>
                <a:gd name="T7" fmla="*/ 48 h 65"/>
                <a:gd name="T8" fmla="*/ 100 w 105"/>
                <a:gd name="T9" fmla="*/ 43 h 65"/>
                <a:gd name="T10" fmla="*/ 94 w 105"/>
                <a:gd name="T11" fmla="*/ 44 h 65"/>
                <a:gd name="T12" fmla="*/ 96 w 105"/>
                <a:gd name="T13" fmla="*/ 50 h 65"/>
                <a:gd name="T14" fmla="*/ 102 w 105"/>
                <a:gd name="T15" fmla="*/ 49 h 65"/>
                <a:gd name="T16" fmla="*/ 103 w 105"/>
                <a:gd name="T17" fmla="*/ 43 h 65"/>
                <a:gd name="T18" fmla="*/ 4 w 105"/>
                <a:gd name="T19" fmla="*/ 16 h 65"/>
                <a:gd name="T20" fmla="*/ 2 w 105"/>
                <a:gd name="T21" fmla="*/ 21 h 65"/>
                <a:gd name="T22" fmla="*/ 96 w 105"/>
                <a:gd name="T23" fmla="*/ 50 h 65"/>
                <a:gd name="T24" fmla="*/ 94 w 105"/>
                <a:gd name="T25" fmla="*/ 44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5" h="65">
                  <a:moveTo>
                    <a:pt x="94" y="44"/>
                  </a:moveTo>
                  <a:cubicBezTo>
                    <a:pt x="59" y="58"/>
                    <a:pt x="33" y="38"/>
                    <a:pt x="7" y="17"/>
                  </a:cubicBezTo>
                  <a:cubicBezTo>
                    <a:pt x="6" y="18"/>
                    <a:pt x="6" y="20"/>
                    <a:pt x="5" y="22"/>
                  </a:cubicBezTo>
                  <a:cubicBezTo>
                    <a:pt x="42" y="7"/>
                    <a:pt x="72" y="24"/>
                    <a:pt x="99" y="48"/>
                  </a:cubicBezTo>
                  <a:cubicBezTo>
                    <a:pt x="99" y="46"/>
                    <a:pt x="100" y="44"/>
                    <a:pt x="100" y="43"/>
                  </a:cubicBezTo>
                  <a:cubicBezTo>
                    <a:pt x="98" y="43"/>
                    <a:pt x="96" y="43"/>
                    <a:pt x="94" y="44"/>
                  </a:cubicBezTo>
                  <a:cubicBezTo>
                    <a:pt x="90" y="45"/>
                    <a:pt x="92" y="51"/>
                    <a:pt x="96" y="50"/>
                  </a:cubicBezTo>
                  <a:cubicBezTo>
                    <a:pt x="98" y="50"/>
                    <a:pt x="100" y="49"/>
                    <a:pt x="102" y="49"/>
                  </a:cubicBezTo>
                  <a:cubicBezTo>
                    <a:pt x="104" y="48"/>
                    <a:pt x="105" y="45"/>
                    <a:pt x="103" y="43"/>
                  </a:cubicBezTo>
                  <a:cubicBezTo>
                    <a:pt x="74" y="18"/>
                    <a:pt x="42" y="0"/>
                    <a:pt x="4" y="16"/>
                  </a:cubicBezTo>
                  <a:cubicBezTo>
                    <a:pt x="2" y="17"/>
                    <a:pt x="0" y="19"/>
                    <a:pt x="2" y="21"/>
                  </a:cubicBezTo>
                  <a:cubicBezTo>
                    <a:pt x="31" y="44"/>
                    <a:pt x="59" y="65"/>
                    <a:pt x="96" y="50"/>
                  </a:cubicBezTo>
                  <a:cubicBezTo>
                    <a:pt x="100" y="48"/>
                    <a:pt x="98" y="42"/>
                    <a:pt x="94" y="4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9" name="Freeform 247"/>
            <p:cNvSpPr/>
            <p:nvPr/>
          </p:nvSpPr>
          <p:spPr bwMode="auto">
            <a:xfrm>
              <a:off x="9574400" y="1225466"/>
              <a:ext cx="1007093" cy="357423"/>
            </a:xfrm>
            <a:custGeom>
              <a:avLst/>
              <a:gdLst>
                <a:gd name="T0" fmla="*/ 4 w 405"/>
                <a:gd name="T1" fmla="*/ 8 h 144"/>
                <a:gd name="T2" fmla="*/ 85 w 405"/>
                <a:gd name="T3" fmla="*/ 62 h 144"/>
                <a:gd name="T4" fmla="*/ 184 w 405"/>
                <a:gd name="T5" fmla="*/ 109 h 144"/>
                <a:gd name="T6" fmla="*/ 400 w 405"/>
                <a:gd name="T7" fmla="*/ 144 h 144"/>
                <a:gd name="T8" fmla="*/ 400 w 405"/>
                <a:gd name="T9" fmla="*/ 137 h 144"/>
                <a:gd name="T10" fmla="*/ 186 w 405"/>
                <a:gd name="T11" fmla="*/ 102 h 144"/>
                <a:gd name="T12" fmla="*/ 89 w 405"/>
                <a:gd name="T13" fmla="*/ 56 h 144"/>
                <a:gd name="T14" fmla="*/ 7 w 405"/>
                <a:gd name="T15" fmla="*/ 2 h 144"/>
                <a:gd name="T16" fmla="*/ 4 w 405"/>
                <a:gd name="T17" fmla="*/ 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5" h="144">
                  <a:moveTo>
                    <a:pt x="4" y="8"/>
                  </a:moveTo>
                  <a:cubicBezTo>
                    <a:pt x="33" y="21"/>
                    <a:pt x="58" y="44"/>
                    <a:pt x="85" y="62"/>
                  </a:cubicBezTo>
                  <a:cubicBezTo>
                    <a:pt x="116" y="81"/>
                    <a:pt x="150" y="97"/>
                    <a:pt x="184" y="109"/>
                  </a:cubicBezTo>
                  <a:cubicBezTo>
                    <a:pt x="254" y="133"/>
                    <a:pt x="327" y="140"/>
                    <a:pt x="400" y="144"/>
                  </a:cubicBezTo>
                  <a:cubicBezTo>
                    <a:pt x="405" y="144"/>
                    <a:pt x="405" y="138"/>
                    <a:pt x="400" y="137"/>
                  </a:cubicBezTo>
                  <a:cubicBezTo>
                    <a:pt x="328" y="133"/>
                    <a:pt x="255" y="126"/>
                    <a:pt x="186" y="102"/>
                  </a:cubicBezTo>
                  <a:cubicBezTo>
                    <a:pt x="152" y="90"/>
                    <a:pt x="120" y="74"/>
                    <a:pt x="89" y="56"/>
                  </a:cubicBezTo>
                  <a:cubicBezTo>
                    <a:pt x="61" y="39"/>
                    <a:pt x="37" y="15"/>
                    <a:pt x="7" y="2"/>
                  </a:cubicBezTo>
                  <a:cubicBezTo>
                    <a:pt x="3" y="0"/>
                    <a:pt x="0" y="6"/>
                    <a:pt x="4"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0" name="Freeform 248"/>
            <p:cNvSpPr/>
            <p:nvPr/>
          </p:nvSpPr>
          <p:spPr bwMode="auto">
            <a:xfrm>
              <a:off x="9323152" y="1088804"/>
              <a:ext cx="263862" cy="171353"/>
            </a:xfrm>
            <a:custGeom>
              <a:avLst/>
              <a:gdLst>
                <a:gd name="T0" fmla="*/ 104 w 106"/>
                <a:gd name="T1" fmla="*/ 60 h 69"/>
                <a:gd name="T2" fmla="*/ 69 w 106"/>
                <a:gd name="T3" fmla="*/ 14 h 69"/>
                <a:gd name="T4" fmla="*/ 18 w 106"/>
                <a:gd name="T5" fmla="*/ 2 h 69"/>
                <a:gd name="T6" fmla="*/ 8 w 106"/>
                <a:gd name="T7" fmla="*/ 20 h 69"/>
                <a:gd name="T8" fmla="*/ 101 w 106"/>
                <a:gd name="T9" fmla="*/ 61 h 69"/>
                <a:gd name="T10" fmla="*/ 104 w 106"/>
                <a:gd name="T11" fmla="*/ 60 h 69"/>
              </a:gdLst>
              <a:ahLst/>
              <a:cxnLst>
                <a:cxn ang="0">
                  <a:pos x="T0" y="T1"/>
                </a:cxn>
                <a:cxn ang="0">
                  <a:pos x="T2" y="T3"/>
                </a:cxn>
                <a:cxn ang="0">
                  <a:pos x="T4" y="T5"/>
                </a:cxn>
                <a:cxn ang="0">
                  <a:pos x="T6" y="T7"/>
                </a:cxn>
                <a:cxn ang="0">
                  <a:pos x="T8" y="T9"/>
                </a:cxn>
                <a:cxn ang="0">
                  <a:pos x="T10" y="T11"/>
                </a:cxn>
              </a:cxnLst>
              <a:rect l="0" t="0" r="r" b="b"/>
              <a:pathLst>
                <a:path w="106" h="69">
                  <a:moveTo>
                    <a:pt x="104" y="60"/>
                  </a:moveTo>
                  <a:cubicBezTo>
                    <a:pt x="106" y="35"/>
                    <a:pt x="92" y="24"/>
                    <a:pt x="69" y="14"/>
                  </a:cubicBezTo>
                  <a:cubicBezTo>
                    <a:pt x="54" y="7"/>
                    <a:pt x="36" y="4"/>
                    <a:pt x="18" y="2"/>
                  </a:cubicBezTo>
                  <a:cubicBezTo>
                    <a:pt x="0" y="0"/>
                    <a:pt x="1" y="3"/>
                    <a:pt x="8" y="20"/>
                  </a:cubicBezTo>
                  <a:cubicBezTo>
                    <a:pt x="25" y="59"/>
                    <a:pt x="63" y="69"/>
                    <a:pt x="101" y="61"/>
                  </a:cubicBezTo>
                  <a:lnTo>
                    <a:pt x="104" y="6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1" name="Freeform 249"/>
            <p:cNvSpPr/>
            <p:nvPr/>
          </p:nvSpPr>
          <p:spPr bwMode="auto">
            <a:xfrm>
              <a:off x="9313691" y="1056215"/>
              <a:ext cx="283836" cy="216556"/>
            </a:xfrm>
            <a:custGeom>
              <a:avLst/>
              <a:gdLst>
                <a:gd name="T0" fmla="*/ 112 w 114"/>
                <a:gd name="T1" fmla="*/ 73 h 87"/>
                <a:gd name="T2" fmla="*/ 74 w 114"/>
                <a:gd name="T3" fmla="*/ 23 h 87"/>
                <a:gd name="T4" fmla="*/ 4 w 114"/>
                <a:gd name="T5" fmla="*/ 16 h 87"/>
                <a:gd name="T6" fmla="*/ 40 w 114"/>
                <a:gd name="T7" fmla="*/ 70 h 87"/>
                <a:gd name="T8" fmla="*/ 110 w 114"/>
                <a:gd name="T9" fmla="*/ 76 h 87"/>
                <a:gd name="T10" fmla="*/ 106 w 114"/>
                <a:gd name="T11" fmla="*/ 70 h 87"/>
                <a:gd name="T12" fmla="*/ 12 w 114"/>
                <a:gd name="T13" fmla="*/ 24 h 87"/>
                <a:gd name="T14" fmla="*/ 29 w 114"/>
                <a:gd name="T15" fmla="*/ 19 h 87"/>
                <a:gd name="T16" fmla="*/ 66 w 114"/>
                <a:gd name="T17" fmla="*/ 28 h 87"/>
                <a:gd name="T18" fmla="*/ 105 w 114"/>
                <a:gd name="T19" fmla="*/ 73 h 87"/>
                <a:gd name="T20" fmla="*/ 112 w 114"/>
                <a:gd name="T21" fmla="*/ 73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4" h="87">
                  <a:moveTo>
                    <a:pt x="112" y="73"/>
                  </a:moveTo>
                  <a:cubicBezTo>
                    <a:pt x="112" y="47"/>
                    <a:pt x="97" y="33"/>
                    <a:pt x="74" y="23"/>
                  </a:cubicBezTo>
                  <a:cubicBezTo>
                    <a:pt x="67" y="20"/>
                    <a:pt x="7" y="0"/>
                    <a:pt x="4" y="16"/>
                  </a:cubicBezTo>
                  <a:cubicBezTo>
                    <a:pt x="0" y="36"/>
                    <a:pt x="25" y="60"/>
                    <a:pt x="40" y="70"/>
                  </a:cubicBezTo>
                  <a:cubicBezTo>
                    <a:pt x="59" y="81"/>
                    <a:pt x="90" y="84"/>
                    <a:pt x="110" y="76"/>
                  </a:cubicBezTo>
                  <a:cubicBezTo>
                    <a:pt x="114" y="74"/>
                    <a:pt x="110" y="68"/>
                    <a:pt x="106" y="70"/>
                  </a:cubicBezTo>
                  <a:cubicBezTo>
                    <a:pt x="67" y="87"/>
                    <a:pt x="26" y="59"/>
                    <a:pt x="12" y="24"/>
                  </a:cubicBezTo>
                  <a:cubicBezTo>
                    <a:pt x="8" y="14"/>
                    <a:pt x="25" y="19"/>
                    <a:pt x="29" y="19"/>
                  </a:cubicBezTo>
                  <a:cubicBezTo>
                    <a:pt x="42" y="21"/>
                    <a:pt x="54" y="23"/>
                    <a:pt x="66" y="28"/>
                  </a:cubicBezTo>
                  <a:cubicBezTo>
                    <a:pt x="88" y="35"/>
                    <a:pt x="105" y="48"/>
                    <a:pt x="105" y="73"/>
                  </a:cubicBezTo>
                  <a:cubicBezTo>
                    <a:pt x="104" y="77"/>
                    <a:pt x="111" y="77"/>
                    <a:pt x="112" y="7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2" name="Freeform 250"/>
            <p:cNvSpPr/>
            <p:nvPr/>
          </p:nvSpPr>
          <p:spPr bwMode="auto">
            <a:xfrm>
              <a:off x="9510274" y="1309565"/>
              <a:ext cx="278580" cy="119842"/>
            </a:xfrm>
            <a:custGeom>
              <a:avLst/>
              <a:gdLst>
                <a:gd name="T0" fmla="*/ 109 w 112"/>
                <a:gd name="T1" fmla="*/ 27 h 48"/>
                <a:gd name="T2" fmla="*/ 0 w 112"/>
                <a:gd name="T3" fmla="*/ 21 h 48"/>
                <a:gd name="T4" fmla="*/ 63 w 112"/>
                <a:gd name="T5" fmla="*/ 46 h 48"/>
                <a:gd name="T6" fmla="*/ 112 w 112"/>
                <a:gd name="T7" fmla="*/ 28 h 48"/>
                <a:gd name="T8" fmla="*/ 109 w 112"/>
                <a:gd name="T9" fmla="*/ 27 h 48"/>
              </a:gdLst>
              <a:ahLst/>
              <a:cxnLst>
                <a:cxn ang="0">
                  <a:pos x="T0" y="T1"/>
                </a:cxn>
                <a:cxn ang="0">
                  <a:pos x="T2" y="T3"/>
                </a:cxn>
                <a:cxn ang="0">
                  <a:pos x="T4" y="T5"/>
                </a:cxn>
                <a:cxn ang="0">
                  <a:pos x="T6" y="T7"/>
                </a:cxn>
                <a:cxn ang="0">
                  <a:pos x="T8" y="T9"/>
                </a:cxn>
              </a:cxnLst>
              <a:rect l="0" t="0" r="r" b="b"/>
              <a:pathLst>
                <a:path w="112" h="48">
                  <a:moveTo>
                    <a:pt x="109" y="27"/>
                  </a:moveTo>
                  <a:cubicBezTo>
                    <a:pt x="91" y="2"/>
                    <a:pt x="23" y="0"/>
                    <a:pt x="0" y="21"/>
                  </a:cubicBezTo>
                  <a:cubicBezTo>
                    <a:pt x="16" y="36"/>
                    <a:pt x="41" y="45"/>
                    <a:pt x="63" y="46"/>
                  </a:cubicBezTo>
                  <a:cubicBezTo>
                    <a:pt x="85" y="48"/>
                    <a:pt x="93" y="36"/>
                    <a:pt x="112" y="28"/>
                  </a:cubicBezTo>
                  <a:lnTo>
                    <a:pt x="109" y="2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3" name="Freeform 251"/>
            <p:cNvSpPr/>
            <p:nvPr/>
          </p:nvSpPr>
          <p:spPr bwMode="auto">
            <a:xfrm>
              <a:off x="9499761" y="1300104"/>
              <a:ext cx="300656" cy="138764"/>
            </a:xfrm>
            <a:custGeom>
              <a:avLst/>
              <a:gdLst>
                <a:gd name="T0" fmla="*/ 116 w 121"/>
                <a:gd name="T1" fmla="*/ 29 h 56"/>
                <a:gd name="T2" fmla="*/ 1 w 121"/>
                <a:gd name="T3" fmla="*/ 22 h 56"/>
                <a:gd name="T4" fmla="*/ 1 w 121"/>
                <a:gd name="T5" fmla="*/ 27 h 56"/>
                <a:gd name="T6" fmla="*/ 60 w 121"/>
                <a:gd name="T7" fmla="*/ 53 h 56"/>
                <a:gd name="T8" fmla="*/ 118 w 121"/>
                <a:gd name="T9" fmla="*/ 35 h 56"/>
                <a:gd name="T10" fmla="*/ 117 w 121"/>
                <a:gd name="T11" fmla="*/ 29 h 56"/>
                <a:gd name="T12" fmla="*/ 114 w 121"/>
                <a:gd name="T13" fmla="*/ 28 h 56"/>
                <a:gd name="T14" fmla="*/ 112 w 121"/>
                <a:gd name="T15" fmla="*/ 35 h 56"/>
                <a:gd name="T16" fmla="*/ 115 w 121"/>
                <a:gd name="T17" fmla="*/ 36 h 56"/>
                <a:gd name="T18" fmla="*/ 115 w 121"/>
                <a:gd name="T19" fmla="*/ 29 h 56"/>
                <a:gd name="T20" fmla="*/ 56 w 121"/>
                <a:gd name="T21" fmla="*/ 45 h 56"/>
                <a:gd name="T22" fmla="*/ 24 w 121"/>
                <a:gd name="T23" fmla="*/ 35 h 56"/>
                <a:gd name="T24" fmla="*/ 14 w 121"/>
                <a:gd name="T25" fmla="*/ 29 h 56"/>
                <a:gd name="T26" fmla="*/ 21 w 121"/>
                <a:gd name="T27" fmla="*/ 19 h 56"/>
                <a:gd name="T28" fmla="*/ 111 w 121"/>
                <a:gd name="T29" fmla="*/ 34 h 56"/>
                <a:gd name="T30" fmla="*/ 116 w 121"/>
                <a:gd name="T31" fmla="*/ 29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1" h="56">
                  <a:moveTo>
                    <a:pt x="116" y="29"/>
                  </a:moveTo>
                  <a:cubicBezTo>
                    <a:pt x="92" y="0"/>
                    <a:pt x="30" y="0"/>
                    <a:pt x="1" y="22"/>
                  </a:cubicBezTo>
                  <a:cubicBezTo>
                    <a:pt x="0" y="23"/>
                    <a:pt x="0" y="26"/>
                    <a:pt x="1" y="27"/>
                  </a:cubicBezTo>
                  <a:cubicBezTo>
                    <a:pt x="18" y="42"/>
                    <a:pt x="38" y="50"/>
                    <a:pt x="60" y="53"/>
                  </a:cubicBezTo>
                  <a:cubicBezTo>
                    <a:pt x="83" y="56"/>
                    <a:pt x="98" y="44"/>
                    <a:pt x="118" y="35"/>
                  </a:cubicBezTo>
                  <a:cubicBezTo>
                    <a:pt x="121" y="34"/>
                    <a:pt x="120" y="30"/>
                    <a:pt x="117" y="29"/>
                  </a:cubicBezTo>
                  <a:cubicBezTo>
                    <a:pt x="116" y="29"/>
                    <a:pt x="115" y="28"/>
                    <a:pt x="114" y="28"/>
                  </a:cubicBezTo>
                  <a:cubicBezTo>
                    <a:pt x="110" y="27"/>
                    <a:pt x="108" y="33"/>
                    <a:pt x="112" y="35"/>
                  </a:cubicBezTo>
                  <a:cubicBezTo>
                    <a:pt x="113" y="35"/>
                    <a:pt x="114" y="35"/>
                    <a:pt x="115" y="36"/>
                  </a:cubicBezTo>
                  <a:cubicBezTo>
                    <a:pt x="115" y="34"/>
                    <a:pt x="115" y="32"/>
                    <a:pt x="115" y="29"/>
                  </a:cubicBezTo>
                  <a:cubicBezTo>
                    <a:pt x="94" y="38"/>
                    <a:pt x="80" y="49"/>
                    <a:pt x="56" y="45"/>
                  </a:cubicBezTo>
                  <a:cubicBezTo>
                    <a:pt x="45" y="44"/>
                    <a:pt x="34" y="40"/>
                    <a:pt x="24" y="35"/>
                  </a:cubicBezTo>
                  <a:cubicBezTo>
                    <a:pt x="21" y="33"/>
                    <a:pt x="17" y="31"/>
                    <a:pt x="14" y="29"/>
                  </a:cubicBezTo>
                  <a:cubicBezTo>
                    <a:pt x="5" y="23"/>
                    <a:pt x="17" y="21"/>
                    <a:pt x="21" y="19"/>
                  </a:cubicBezTo>
                  <a:cubicBezTo>
                    <a:pt x="47" y="9"/>
                    <a:pt x="92" y="11"/>
                    <a:pt x="111" y="34"/>
                  </a:cubicBezTo>
                  <a:cubicBezTo>
                    <a:pt x="114" y="37"/>
                    <a:pt x="119" y="32"/>
                    <a:pt x="116" y="2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4" name="Freeform 252"/>
            <p:cNvSpPr/>
            <p:nvPr/>
          </p:nvSpPr>
          <p:spPr bwMode="auto">
            <a:xfrm>
              <a:off x="9820391" y="1128751"/>
              <a:ext cx="129303" cy="275426"/>
            </a:xfrm>
            <a:custGeom>
              <a:avLst/>
              <a:gdLst>
                <a:gd name="T0" fmla="*/ 12 w 52"/>
                <a:gd name="T1" fmla="*/ 108 h 111"/>
                <a:gd name="T2" fmla="*/ 2 w 52"/>
                <a:gd name="T3" fmla="*/ 60 h 111"/>
                <a:gd name="T4" fmla="*/ 33 w 52"/>
                <a:gd name="T5" fmla="*/ 0 h 111"/>
                <a:gd name="T6" fmla="*/ 48 w 52"/>
                <a:gd name="T7" fmla="*/ 37 h 111"/>
                <a:gd name="T8" fmla="*/ 48 w 52"/>
                <a:gd name="T9" fmla="*/ 76 h 111"/>
                <a:gd name="T10" fmla="*/ 11 w 52"/>
                <a:gd name="T11" fmla="*/ 111 h 111"/>
                <a:gd name="T12" fmla="*/ 12 w 52"/>
                <a:gd name="T13" fmla="*/ 108 h 111"/>
              </a:gdLst>
              <a:ahLst/>
              <a:cxnLst>
                <a:cxn ang="0">
                  <a:pos x="T0" y="T1"/>
                </a:cxn>
                <a:cxn ang="0">
                  <a:pos x="T2" y="T3"/>
                </a:cxn>
                <a:cxn ang="0">
                  <a:pos x="T4" y="T5"/>
                </a:cxn>
                <a:cxn ang="0">
                  <a:pos x="T6" y="T7"/>
                </a:cxn>
                <a:cxn ang="0">
                  <a:pos x="T8" y="T9"/>
                </a:cxn>
                <a:cxn ang="0">
                  <a:pos x="T10" y="T11"/>
                </a:cxn>
                <a:cxn ang="0">
                  <a:pos x="T12" y="T13"/>
                </a:cxn>
              </a:cxnLst>
              <a:rect l="0" t="0" r="r" b="b"/>
              <a:pathLst>
                <a:path w="52" h="111">
                  <a:moveTo>
                    <a:pt x="12" y="108"/>
                  </a:moveTo>
                  <a:cubicBezTo>
                    <a:pt x="1" y="101"/>
                    <a:pt x="2" y="71"/>
                    <a:pt x="2" y="60"/>
                  </a:cubicBezTo>
                  <a:cubicBezTo>
                    <a:pt x="0" y="35"/>
                    <a:pt x="16" y="16"/>
                    <a:pt x="33" y="0"/>
                  </a:cubicBezTo>
                  <a:cubicBezTo>
                    <a:pt x="40" y="7"/>
                    <a:pt x="44" y="27"/>
                    <a:pt x="48" y="37"/>
                  </a:cubicBezTo>
                  <a:cubicBezTo>
                    <a:pt x="51" y="50"/>
                    <a:pt x="52" y="63"/>
                    <a:pt x="48" y="76"/>
                  </a:cubicBezTo>
                  <a:cubicBezTo>
                    <a:pt x="41" y="94"/>
                    <a:pt x="22" y="98"/>
                    <a:pt x="11" y="111"/>
                  </a:cubicBezTo>
                  <a:lnTo>
                    <a:pt x="12" y="10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5" name="Freeform 253"/>
            <p:cNvSpPr/>
            <p:nvPr/>
          </p:nvSpPr>
          <p:spPr bwMode="auto">
            <a:xfrm>
              <a:off x="9813032" y="1118239"/>
              <a:ext cx="144020" cy="298554"/>
            </a:xfrm>
            <a:custGeom>
              <a:avLst/>
              <a:gdLst>
                <a:gd name="T0" fmla="*/ 18 w 58"/>
                <a:gd name="T1" fmla="*/ 110 h 120"/>
                <a:gd name="T2" fmla="*/ 8 w 58"/>
                <a:gd name="T3" fmla="*/ 64 h 120"/>
                <a:gd name="T4" fmla="*/ 16 w 58"/>
                <a:gd name="T5" fmla="*/ 32 h 120"/>
                <a:gd name="T6" fmla="*/ 37 w 58"/>
                <a:gd name="T7" fmla="*/ 12 h 120"/>
                <a:gd name="T8" fmla="*/ 49 w 58"/>
                <a:gd name="T9" fmla="*/ 73 h 120"/>
                <a:gd name="T10" fmla="*/ 12 w 58"/>
                <a:gd name="T11" fmla="*/ 113 h 120"/>
                <a:gd name="T12" fmla="*/ 18 w 58"/>
                <a:gd name="T13" fmla="*/ 116 h 120"/>
                <a:gd name="T14" fmla="*/ 19 w 58"/>
                <a:gd name="T15" fmla="*/ 113 h 120"/>
                <a:gd name="T16" fmla="*/ 12 w 58"/>
                <a:gd name="T17" fmla="*/ 111 h 120"/>
                <a:gd name="T18" fmla="*/ 11 w 58"/>
                <a:gd name="T19" fmla="*/ 114 h 120"/>
                <a:gd name="T20" fmla="*/ 17 w 58"/>
                <a:gd name="T21" fmla="*/ 118 h 120"/>
                <a:gd name="T22" fmla="*/ 57 w 58"/>
                <a:gd name="T23" fmla="*/ 67 h 120"/>
                <a:gd name="T24" fmla="*/ 39 w 58"/>
                <a:gd name="T25" fmla="*/ 1 h 120"/>
                <a:gd name="T26" fmla="*/ 34 w 58"/>
                <a:gd name="T27" fmla="*/ 1 h 120"/>
                <a:gd name="T28" fmla="*/ 1 w 58"/>
                <a:gd name="T29" fmla="*/ 64 h 120"/>
                <a:gd name="T30" fmla="*/ 13 w 58"/>
                <a:gd name="T31" fmla="*/ 115 h 120"/>
                <a:gd name="T32" fmla="*/ 18 w 58"/>
                <a:gd name="T33" fmla="*/ 11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8" h="120">
                  <a:moveTo>
                    <a:pt x="18" y="110"/>
                  </a:moveTo>
                  <a:cubicBezTo>
                    <a:pt x="6" y="100"/>
                    <a:pt x="9" y="78"/>
                    <a:pt x="8" y="64"/>
                  </a:cubicBezTo>
                  <a:cubicBezTo>
                    <a:pt x="7" y="52"/>
                    <a:pt x="11" y="42"/>
                    <a:pt x="16" y="32"/>
                  </a:cubicBezTo>
                  <a:cubicBezTo>
                    <a:pt x="18" y="30"/>
                    <a:pt x="34" y="6"/>
                    <a:pt x="37" y="12"/>
                  </a:cubicBezTo>
                  <a:cubicBezTo>
                    <a:pt x="46" y="28"/>
                    <a:pt x="52" y="55"/>
                    <a:pt x="49" y="73"/>
                  </a:cubicBezTo>
                  <a:cubicBezTo>
                    <a:pt x="46" y="93"/>
                    <a:pt x="24" y="100"/>
                    <a:pt x="12" y="113"/>
                  </a:cubicBezTo>
                  <a:cubicBezTo>
                    <a:pt x="14" y="114"/>
                    <a:pt x="16" y="115"/>
                    <a:pt x="18" y="116"/>
                  </a:cubicBezTo>
                  <a:cubicBezTo>
                    <a:pt x="18" y="115"/>
                    <a:pt x="18" y="114"/>
                    <a:pt x="19" y="113"/>
                  </a:cubicBezTo>
                  <a:cubicBezTo>
                    <a:pt x="20" y="109"/>
                    <a:pt x="13" y="107"/>
                    <a:pt x="12" y="111"/>
                  </a:cubicBezTo>
                  <a:cubicBezTo>
                    <a:pt x="12" y="112"/>
                    <a:pt x="11" y="113"/>
                    <a:pt x="11" y="114"/>
                  </a:cubicBezTo>
                  <a:cubicBezTo>
                    <a:pt x="10" y="118"/>
                    <a:pt x="15" y="120"/>
                    <a:pt x="17" y="118"/>
                  </a:cubicBezTo>
                  <a:cubicBezTo>
                    <a:pt x="33" y="101"/>
                    <a:pt x="56" y="94"/>
                    <a:pt x="57" y="67"/>
                  </a:cubicBezTo>
                  <a:cubicBezTo>
                    <a:pt x="58" y="47"/>
                    <a:pt x="51" y="18"/>
                    <a:pt x="39" y="1"/>
                  </a:cubicBezTo>
                  <a:cubicBezTo>
                    <a:pt x="37" y="0"/>
                    <a:pt x="35" y="0"/>
                    <a:pt x="34" y="1"/>
                  </a:cubicBezTo>
                  <a:cubicBezTo>
                    <a:pt x="16" y="19"/>
                    <a:pt x="1" y="38"/>
                    <a:pt x="1" y="64"/>
                  </a:cubicBezTo>
                  <a:cubicBezTo>
                    <a:pt x="1" y="79"/>
                    <a:pt x="0" y="104"/>
                    <a:pt x="13" y="115"/>
                  </a:cubicBezTo>
                  <a:cubicBezTo>
                    <a:pt x="16" y="118"/>
                    <a:pt x="21" y="113"/>
                    <a:pt x="18" y="11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6" name="Freeform 254"/>
            <p:cNvSpPr/>
            <p:nvPr/>
          </p:nvSpPr>
          <p:spPr bwMode="auto">
            <a:xfrm>
              <a:off x="9763624" y="1449381"/>
              <a:ext cx="285939" cy="160840"/>
            </a:xfrm>
            <a:custGeom>
              <a:avLst/>
              <a:gdLst>
                <a:gd name="T0" fmla="*/ 113 w 115"/>
                <a:gd name="T1" fmla="*/ 22 h 65"/>
                <a:gd name="T2" fmla="*/ 0 w 115"/>
                <a:gd name="T3" fmla="*/ 51 h 65"/>
                <a:gd name="T4" fmla="*/ 65 w 115"/>
                <a:gd name="T5" fmla="*/ 58 h 65"/>
                <a:gd name="T6" fmla="*/ 95 w 115"/>
                <a:gd name="T7" fmla="*/ 41 h 65"/>
                <a:gd name="T8" fmla="*/ 115 w 115"/>
                <a:gd name="T9" fmla="*/ 22 h 65"/>
                <a:gd name="T10" fmla="*/ 113 w 115"/>
                <a:gd name="T11" fmla="*/ 22 h 65"/>
              </a:gdLst>
              <a:ahLst/>
              <a:cxnLst>
                <a:cxn ang="0">
                  <a:pos x="T0" y="T1"/>
                </a:cxn>
                <a:cxn ang="0">
                  <a:pos x="T2" y="T3"/>
                </a:cxn>
                <a:cxn ang="0">
                  <a:pos x="T4" y="T5"/>
                </a:cxn>
                <a:cxn ang="0">
                  <a:pos x="T6" y="T7"/>
                </a:cxn>
                <a:cxn ang="0">
                  <a:pos x="T8" y="T9"/>
                </a:cxn>
                <a:cxn ang="0">
                  <a:pos x="T10" y="T11"/>
                </a:cxn>
              </a:cxnLst>
              <a:rect l="0" t="0" r="r" b="b"/>
              <a:pathLst>
                <a:path w="115" h="65">
                  <a:moveTo>
                    <a:pt x="113" y="22"/>
                  </a:moveTo>
                  <a:cubicBezTo>
                    <a:pt x="79" y="0"/>
                    <a:pt x="24" y="26"/>
                    <a:pt x="0" y="51"/>
                  </a:cubicBezTo>
                  <a:cubicBezTo>
                    <a:pt x="16" y="64"/>
                    <a:pt x="45" y="65"/>
                    <a:pt x="65" y="58"/>
                  </a:cubicBezTo>
                  <a:cubicBezTo>
                    <a:pt x="75" y="54"/>
                    <a:pt x="87" y="49"/>
                    <a:pt x="95" y="41"/>
                  </a:cubicBezTo>
                  <a:cubicBezTo>
                    <a:pt x="103" y="34"/>
                    <a:pt x="106" y="27"/>
                    <a:pt x="115" y="22"/>
                  </a:cubicBezTo>
                  <a:lnTo>
                    <a:pt x="113" y="2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7" name="Freeform 255"/>
            <p:cNvSpPr/>
            <p:nvPr/>
          </p:nvSpPr>
          <p:spPr bwMode="auto">
            <a:xfrm>
              <a:off x="9753112" y="1440971"/>
              <a:ext cx="309066" cy="174507"/>
            </a:xfrm>
            <a:custGeom>
              <a:avLst/>
              <a:gdLst>
                <a:gd name="T0" fmla="*/ 118 w 124"/>
                <a:gd name="T1" fmla="*/ 22 h 70"/>
                <a:gd name="T2" fmla="*/ 2 w 124"/>
                <a:gd name="T3" fmla="*/ 52 h 70"/>
                <a:gd name="T4" fmla="*/ 2 w 124"/>
                <a:gd name="T5" fmla="*/ 57 h 70"/>
                <a:gd name="T6" fmla="*/ 59 w 124"/>
                <a:gd name="T7" fmla="*/ 67 h 70"/>
                <a:gd name="T8" fmla="*/ 92 w 124"/>
                <a:gd name="T9" fmla="*/ 54 h 70"/>
                <a:gd name="T10" fmla="*/ 121 w 124"/>
                <a:gd name="T11" fmla="*/ 28 h 70"/>
                <a:gd name="T12" fmla="*/ 119 w 124"/>
                <a:gd name="T13" fmla="*/ 22 h 70"/>
                <a:gd name="T14" fmla="*/ 117 w 124"/>
                <a:gd name="T15" fmla="*/ 22 h 70"/>
                <a:gd name="T16" fmla="*/ 117 w 124"/>
                <a:gd name="T17" fmla="*/ 28 h 70"/>
                <a:gd name="T18" fmla="*/ 119 w 124"/>
                <a:gd name="T19" fmla="*/ 29 h 70"/>
                <a:gd name="T20" fmla="*/ 117 w 124"/>
                <a:gd name="T21" fmla="*/ 22 h 70"/>
                <a:gd name="T22" fmla="*/ 78 w 124"/>
                <a:gd name="T23" fmla="*/ 54 h 70"/>
                <a:gd name="T24" fmla="*/ 6 w 124"/>
                <a:gd name="T25" fmla="*/ 51 h 70"/>
                <a:gd name="T26" fmla="*/ 7 w 124"/>
                <a:gd name="T27" fmla="*/ 57 h 70"/>
                <a:gd name="T28" fmla="*/ 115 w 124"/>
                <a:gd name="T29" fmla="*/ 28 h 70"/>
                <a:gd name="T30" fmla="*/ 118 w 124"/>
                <a:gd name="T31" fmla="*/ 2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4" h="70">
                  <a:moveTo>
                    <a:pt x="118" y="22"/>
                  </a:moveTo>
                  <a:cubicBezTo>
                    <a:pt x="80" y="0"/>
                    <a:pt x="30" y="23"/>
                    <a:pt x="2" y="52"/>
                  </a:cubicBezTo>
                  <a:cubicBezTo>
                    <a:pt x="0" y="53"/>
                    <a:pt x="0" y="56"/>
                    <a:pt x="2" y="57"/>
                  </a:cubicBezTo>
                  <a:cubicBezTo>
                    <a:pt x="19" y="69"/>
                    <a:pt x="40" y="70"/>
                    <a:pt x="59" y="67"/>
                  </a:cubicBezTo>
                  <a:cubicBezTo>
                    <a:pt x="71" y="66"/>
                    <a:pt x="82" y="60"/>
                    <a:pt x="92" y="54"/>
                  </a:cubicBezTo>
                  <a:cubicBezTo>
                    <a:pt x="103" y="47"/>
                    <a:pt x="110" y="35"/>
                    <a:pt x="121" y="28"/>
                  </a:cubicBezTo>
                  <a:cubicBezTo>
                    <a:pt x="124" y="26"/>
                    <a:pt x="123" y="22"/>
                    <a:pt x="119" y="22"/>
                  </a:cubicBezTo>
                  <a:cubicBezTo>
                    <a:pt x="118" y="22"/>
                    <a:pt x="117" y="22"/>
                    <a:pt x="117" y="22"/>
                  </a:cubicBezTo>
                  <a:cubicBezTo>
                    <a:pt x="112" y="21"/>
                    <a:pt x="112" y="28"/>
                    <a:pt x="117" y="28"/>
                  </a:cubicBezTo>
                  <a:cubicBezTo>
                    <a:pt x="117" y="28"/>
                    <a:pt x="118" y="29"/>
                    <a:pt x="119" y="29"/>
                  </a:cubicBezTo>
                  <a:cubicBezTo>
                    <a:pt x="118" y="26"/>
                    <a:pt x="118" y="24"/>
                    <a:pt x="117" y="22"/>
                  </a:cubicBezTo>
                  <a:cubicBezTo>
                    <a:pt x="103" y="32"/>
                    <a:pt x="94" y="46"/>
                    <a:pt x="78" y="54"/>
                  </a:cubicBezTo>
                  <a:cubicBezTo>
                    <a:pt x="56" y="65"/>
                    <a:pt x="27" y="65"/>
                    <a:pt x="6" y="51"/>
                  </a:cubicBezTo>
                  <a:cubicBezTo>
                    <a:pt x="6" y="53"/>
                    <a:pt x="6" y="55"/>
                    <a:pt x="7" y="57"/>
                  </a:cubicBezTo>
                  <a:cubicBezTo>
                    <a:pt x="32" y="30"/>
                    <a:pt x="80" y="7"/>
                    <a:pt x="115" y="28"/>
                  </a:cubicBezTo>
                  <a:cubicBezTo>
                    <a:pt x="119" y="30"/>
                    <a:pt x="122" y="24"/>
                    <a:pt x="118" y="2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8" name="Freeform 256"/>
            <p:cNvSpPr/>
            <p:nvPr/>
          </p:nvSpPr>
          <p:spPr bwMode="auto">
            <a:xfrm>
              <a:off x="10082151" y="1289592"/>
              <a:ext cx="113534" cy="231274"/>
            </a:xfrm>
            <a:custGeom>
              <a:avLst/>
              <a:gdLst>
                <a:gd name="T0" fmla="*/ 28 w 46"/>
                <a:gd name="T1" fmla="*/ 92 h 93"/>
                <a:gd name="T2" fmla="*/ 22 w 46"/>
                <a:gd name="T3" fmla="*/ 0 h 93"/>
                <a:gd name="T4" fmla="*/ 32 w 46"/>
                <a:gd name="T5" fmla="*/ 93 h 93"/>
                <a:gd name="T6" fmla="*/ 28 w 46"/>
                <a:gd name="T7" fmla="*/ 92 h 93"/>
              </a:gdLst>
              <a:ahLst/>
              <a:cxnLst>
                <a:cxn ang="0">
                  <a:pos x="T0" y="T1"/>
                </a:cxn>
                <a:cxn ang="0">
                  <a:pos x="T2" y="T3"/>
                </a:cxn>
                <a:cxn ang="0">
                  <a:pos x="T4" y="T5"/>
                </a:cxn>
                <a:cxn ang="0">
                  <a:pos x="T6" y="T7"/>
                </a:cxn>
              </a:cxnLst>
              <a:rect l="0" t="0" r="r" b="b"/>
              <a:pathLst>
                <a:path w="46" h="93">
                  <a:moveTo>
                    <a:pt x="28" y="92"/>
                  </a:moveTo>
                  <a:cubicBezTo>
                    <a:pt x="0" y="76"/>
                    <a:pt x="4" y="20"/>
                    <a:pt x="22" y="0"/>
                  </a:cubicBezTo>
                  <a:cubicBezTo>
                    <a:pt x="46" y="27"/>
                    <a:pt x="46" y="62"/>
                    <a:pt x="32" y="93"/>
                  </a:cubicBezTo>
                  <a:lnTo>
                    <a:pt x="28" y="9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9" name="Freeform 257"/>
            <p:cNvSpPr/>
            <p:nvPr/>
          </p:nvSpPr>
          <p:spPr bwMode="auto">
            <a:xfrm>
              <a:off x="10071638" y="1276977"/>
              <a:ext cx="131405" cy="254401"/>
            </a:xfrm>
            <a:custGeom>
              <a:avLst/>
              <a:gdLst>
                <a:gd name="T0" fmla="*/ 34 w 53"/>
                <a:gd name="T1" fmla="*/ 94 h 102"/>
                <a:gd name="T2" fmla="*/ 22 w 53"/>
                <a:gd name="T3" fmla="*/ 18 h 102"/>
                <a:gd name="T4" fmla="*/ 42 w 53"/>
                <a:gd name="T5" fmla="*/ 50 h 102"/>
                <a:gd name="T6" fmla="*/ 33 w 53"/>
                <a:gd name="T7" fmla="*/ 93 h 102"/>
                <a:gd name="T8" fmla="*/ 31 w 53"/>
                <a:gd name="T9" fmla="*/ 100 h 102"/>
                <a:gd name="T10" fmla="*/ 35 w 53"/>
                <a:gd name="T11" fmla="*/ 101 h 102"/>
                <a:gd name="T12" fmla="*/ 39 w 53"/>
                <a:gd name="T13" fmla="*/ 99 h 102"/>
                <a:gd name="T14" fmla="*/ 29 w 53"/>
                <a:gd name="T15" fmla="*/ 2 h 102"/>
                <a:gd name="T16" fmla="*/ 24 w 53"/>
                <a:gd name="T17" fmla="*/ 2 h 102"/>
                <a:gd name="T18" fmla="*/ 30 w 53"/>
                <a:gd name="T19" fmla="*/ 100 h 102"/>
                <a:gd name="T20" fmla="*/ 34 w 53"/>
                <a:gd name="T21" fmla="*/ 94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3" h="102">
                  <a:moveTo>
                    <a:pt x="34" y="94"/>
                  </a:moveTo>
                  <a:cubicBezTo>
                    <a:pt x="10" y="79"/>
                    <a:pt x="12" y="41"/>
                    <a:pt x="22" y="18"/>
                  </a:cubicBezTo>
                  <a:cubicBezTo>
                    <a:pt x="30" y="0"/>
                    <a:pt x="41" y="42"/>
                    <a:pt x="42" y="50"/>
                  </a:cubicBezTo>
                  <a:cubicBezTo>
                    <a:pt x="42" y="55"/>
                    <a:pt x="39" y="95"/>
                    <a:pt x="33" y="93"/>
                  </a:cubicBezTo>
                  <a:cubicBezTo>
                    <a:pt x="29" y="92"/>
                    <a:pt x="27" y="99"/>
                    <a:pt x="31" y="100"/>
                  </a:cubicBezTo>
                  <a:cubicBezTo>
                    <a:pt x="33" y="100"/>
                    <a:pt x="34" y="101"/>
                    <a:pt x="35" y="101"/>
                  </a:cubicBezTo>
                  <a:cubicBezTo>
                    <a:pt x="37" y="102"/>
                    <a:pt x="39" y="100"/>
                    <a:pt x="39" y="99"/>
                  </a:cubicBezTo>
                  <a:cubicBezTo>
                    <a:pt x="53" y="66"/>
                    <a:pt x="52" y="31"/>
                    <a:pt x="29" y="2"/>
                  </a:cubicBezTo>
                  <a:cubicBezTo>
                    <a:pt x="28" y="1"/>
                    <a:pt x="25" y="1"/>
                    <a:pt x="24" y="2"/>
                  </a:cubicBezTo>
                  <a:cubicBezTo>
                    <a:pt x="3" y="28"/>
                    <a:pt x="0" y="80"/>
                    <a:pt x="30" y="100"/>
                  </a:cubicBezTo>
                  <a:cubicBezTo>
                    <a:pt x="34" y="102"/>
                    <a:pt x="38" y="96"/>
                    <a:pt x="34" y="9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2" name="Freeform 262"/>
            <p:cNvSpPr>
              <a:spLocks noEditPoints="1"/>
            </p:cNvSpPr>
            <p:nvPr/>
          </p:nvSpPr>
          <p:spPr bwMode="auto">
            <a:xfrm>
              <a:off x="10402781" y="1367384"/>
              <a:ext cx="330091" cy="284887"/>
            </a:xfrm>
            <a:custGeom>
              <a:avLst/>
              <a:gdLst>
                <a:gd name="T0" fmla="*/ 101 w 133"/>
                <a:gd name="T1" fmla="*/ 24 h 115"/>
                <a:gd name="T2" fmla="*/ 130 w 133"/>
                <a:gd name="T3" fmla="*/ 42 h 115"/>
                <a:gd name="T4" fmla="*/ 130 w 133"/>
                <a:gd name="T5" fmla="*/ 53 h 115"/>
                <a:gd name="T6" fmla="*/ 112 w 133"/>
                <a:gd name="T7" fmla="*/ 66 h 115"/>
                <a:gd name="T8" fmla="*/ 115 w 133"/>
                <a:gd name="T9" fmla="*/ 91 h 115"/>
                <a:gd name="T10" fmla="*/ 97 w 133"/>
                <a:gd name="T11" fmla="*/ 98 h 115"/>
                <a:gd name="T12" fmla="*/ 84 w 133"/>
                <a:gd name="T13" fmla="*/ 115 h 115"/>
                <a:gd name="T14" fmla="*/ 57 w 133"/>
                <a:gd name="T15" fmla="*/ 108 h 115"/>
                <a:gd name="T16" fmla="*/ 40 w 133"/>
                <a:gd name="T17" fmla="*/ 114 h 115"/>
                <a:gd name="T18" fmla="*/ 19 w 133"/>
                <a:gd name="T19" fmla="*/ 94 h 115"/>
                <a:gd name="T20" fmla="*/ 10 w 133"/>
                <a:gd name="T21" fmla="*/ 85 h 115"/>
                <a:gd name="T22" fmla="*/ 9 w 133"/>
                <a:gd name="T23" fmla="*/ 54 h 115"/>
                <a:gd name="T24" fmla="*/ 14 w 133"/>
                <a:gd name="T25" fmla="*/ 44 h 115"/>
                <a:gd name="T26" fmla="*/ 33 w 133"/>
                <a:gd name="T27" fmla="*/ 22 h 115"/>
                <a:gd name="T28" fmla="*/ 38 w 133"/>
                <a:gd name="T29" fmla="*/ 11 h 115"/>
                <a:gd name="T30" fmla="*/ 52 w 133"/>
                <a:gd name="T31" fmla="*/ 5 h 115"/>
                <a:gd name="T32" fmla="*/ 77 w 133"/>
                <a:gd name="T33" fmla="*/ 0 h 115"/>
                <a:gd name="T34" fmla="*/ 103 w 133"/>
                <a:gd name="T35" fmla="*/ 62 h 115"/>
                <a:gd name="T36" fmla="*/ 127 w 133"/>
                <a:gd name="T37" fmla="*/ 45 h 115"/>
                <a:gd name="T38" fmla="*/ 100 w 133"/>
                <a:gd name="T39" fmla="*/ 32 h 115"/>
                <a:gd name="T40" fmla="*/ 93 w 133"/>
                <a:gd name="T41" fmla="*/ 36 h 115"/>
                <a:gd name="T42" fmla="*/ 93 w 133"/>
                <a:gd name="T43" fmla="*/ 30 h 115"/>
                <a:gd name="T44" fmla="*/ 70 w 133"/>
                <a:gd name="T45" fmla="*/ 11 h 115"/>
                <a:gd name="T46" fmla="*/ 66 w 133"/>
                <a:gd name="T47" fmla="*/ 23 h 115"/>
                <a:gd name="T48" fmla="*/ 47 w 133"/>
                <a:gd name="T49" fmla="*/ 10 h 115"/>
                <a:gd name="T50" fmla="*/ 40 w 133"/>
                <a:gd name="T51" fmla="*/ 30 h 115"/>
                <a:gd name="T52" fmla="*/ 33 w 133"/>
                <a:gd name="T53" fmla="*/ 30 h 115"/>
                <a:gd name="T54" fmla="*/ 18 w 133"/>
                <a:gd name="T55" fmla="*/ 36 h 115"/>
                <a:gd name="T56" fmla="*/ 24 w 133"/>
                <a:gd name="T57" fmla="*/ 49 h 115"/>
                <a:gd name="T58" fmla="*/ 8 w 133"/>
                <a:gd name="T59" fmla="*/ 74 h 115"/>
                <a:gd name="T60" fmla="*/ 27 w 133"/>
                <a:gd name="T61" fmla="*/ 84 h 115"/>
                <a:gd name="T62" fmla="*/ 32 w 133"/>
                <a:gd name="T63" fmla="*/ 107 h 115"/>
                <a:gd name="T64" fmla="*/ 57 w 133"/>
                <a:gd name="T65" fmla="*/ 100 h 115"/>
                <a:gd name="T66" fmla="*/ 62 w 133"/>
                <a:gd name="T67" fmla="*/ 101 h 115"/>
                <a:gd name="T68" fmla="*/ 80 w 133"/>
                <a:gd name="T69" fmla="*/ 110 h 115"/>
                <a:gd name="T70" fmla="*/ 91 w 133"/>
                <a:gd name="T71" fmla="*/ 96 h 115"/>
                <a:gd name="T72" fmla="*/ 96 w 133"/>
                <a:gd name="T73" fmla="*/ 92 h 115"/>
                <a:gd name="T74" fmla="*/ 108 w 133"/>
                <a:gd name="T75" fmla="*/ 90 h 115"/>
                <a:gd name="T76" fmla="*/ 103 w 133"/>
                <a:gd name="T77" fmla="*/ 6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3" h="115">
                  <a:moveTo>
                    <a:pt x="77" y="0"/>
                  </a:moveTo>
                  <a:cubicBezTo>
                    <a:pt x="93" y="1"/>
                    <a:pt x="98" y="12"/>
                    <a:pt x="101" y="24"/>
                  </a:cubicBezTo>
                  <a:cubicBezTo>
                    <a:pt x="105" y="25"/>
                    <a:pt x="108" y="24"/>
                    <a:pt x="112" y="25"/>
                  </a:cubicBezTo>
                  <a:cubicBezTo>
                    <a:pt x="121" y="28"/>
                    <a:pt x="128" y="33"/>
                    <a:pt x="130" y="42"/>
                  </a:cubicBezTo>
                  <a:cubicBezTo>
                    <a:pt x="130" y="43"/>
                    <a:pt x="131" y="44"/>
                    <a:pt x="132" y="45"/>
                  </a:cubicBezTo>
                  <a:cubicBezTo>
                    <a:pt x="133" y="48"/>
                    <a:pt x="132" y="51"/>
                    <a:pt x="130" y="53"/>
                  </a:cubicBezTo>
                  <a:cubicBezTo>
                    <a:pt x="126" y="58"/>
                    <a:pt x="122" y="61"/>
                    <a:pt x="116" y="64"/>
                  </a:cubicBezTo>
                  <a:cubicBezTo>
                    <a:pt x="115" y="65"/>
                    <a:pt x="114" y="65"/>
                    <a:pt x="112" y="66"/>
                  </a:cubicBezTo>
                  <a:cubicBezTo>
                    <a:pt x="115" y="71"/>
                    <a:pt x="117" y="76"/>
                    <a:pt x="118" y="81"/>
                  </a:cubicBezTo>
                  <a:cubicBezTo>
                    <a:pt x="118" y="85"/>
                    <a:pt x="117" y="88"/>
                    <a:pt x="115" y="91"/>
                  </a:cubicBezTo>
                  <a:cubicBezTo>
                    <a:pt x="111" y="95"/>
                    <a:pt x="107" y="97"/>
                    <a:pt x="102" y="98"/>
                  </a:cubicBezTo>
                  <a:cubicBezTo>
                    <a:pt x="100" y="98"/>
                    <a:pt x="99" y="98"/>
                    <a:pt x="97" y="98"/>
                  </a:cubicBezTo>
                  <a:cubicBezTo>
                    <a:pt x="96" y="102"/>
                    <a:pt x="96" y="105"/>
                    <a:pt x="93" y="108"/>
                  </a:cubicBezTo>
                  <a:cubicBezTo>
                    <a:pt x="91" y="112"/>
                    <a:pt x="87" y="114"/>
                    <a:pt x="84" y="115"/>
                  </a:cubicBezTo>
                  <a:cubicBezTo>
                    <a:pt x="79" y="115"/>
                    <a:pt x="74" y="115"/>
                    <a:pt x="70" y="115"/>
                  </a:cubicBezTo>
                  <a:cubicBezTo>
                    <a:pt x="65" y="114"/>
                    <a:pt x="63" y="113"/>
                    <a:pt x="57" y="108"/>
                  </a:cubicBezTo>
                  <a:cubicBezTo>
                    <a:pt x="55" y="109"/>
                    <a:pt x="54" y="110"/>
                    <a:pt x="52" y="111"/>
                  </a:cubicBezTo>
                  <a:cubicBezTo>
                    <a:pt x="49" y="114"/>
                    <a:pt x="45" y="115"/>
                    <a:pt x="40" y="114"/>
                  </a:cubicBezTo>
                  <a:cubicBezTo>
                    <a:pt x="36" y="114"/>
                    <a:pt x="32" y="112"/>
                    <a:pt x="28" y="110"/>
                  </a:cubicBezTo>
                  <a:cubicBezTo>
                    <a:pt x="22" y="106"/>
                    <a:pt x="19" y="101"/>
                    <a:pt x="19" y="94"/>
                  </a:cubicBezTo>
                  <a:cubicBezTo>
                    <a:pt x="19" y="92"/>
                    <a:pt x="19" y="91"/>
                    <a:pt x="19" y="90"/>
                  </a:cubicBezTo>
                  <a:cubicBezTo>
                    <a:pt x="16" y="88"/>
                    <a:pt x="13" y="87"/>
                    <a:pt x="10" y="85"/>
                  </a:cubicBezTo>
                  <a:cubicBezTo>
                    <a:pt x="2" y="79"/>
                    <a:pt x="0" y="72"/>
                    <a:pt x="4" y="63"/>
                  </a:cubicBezTo>
                  <a:cubicBezTo>
                    <a:pt x="5" y="60"/>
                    <a:pt x="7" y="57"/>
                    <a:pt x="9" y="54"/>
                  </a:cubicBezTo>
                  <a:cubicBezTo>
                    <a:pt x="11" y="52"/>
                    <a:pt x="13" y="50"/>
                    <a:pt x="15" y="47"/>
                  </a:cubicBezTo>
                  <a:cubicBezTo>
                    <a:pt x="15" y="46"/>
                    <a:pt x="14" y="45"/>
                    <a:pt x="14" y="44"/>
                  </a:cubicBezTo>
                  <a:cubicBezTo>
                    <a:pt x="9" y="35"/>
                    <a:pt x="15" y="28"/>
                    <a:pt x="22" y="25"/>
                  </a:cubicBezTo>
                  <a:cubicBezTo>
                    <a:pt x="25" y="24"/>
                    <a:pt x="29" y="23"/>
                    <a:pt x="33" y="22"/>
                  </a:cubicBezTo>
                  <a:cubicBezTo>
                    <a:pt x="33" y="21"/>
                    <a:pt x="33" y="20"/>
                    <a:pt x="33" y="19"/>
                  </a:cubicBezTo>
                  <a:cubicBezTo>
                    <a:pt x="34" y="16"/>
                    <a:pt x="35" y="13"/>
                    <a:pt x="38" y="11"/>
                  </a:cubicBezTo>
                  <a:cubicBezTo>
                    <a:pt x="39" y="10"/>
                    <a:pt x="41" y="9"/>
                    <a:pt x="42" y="7"/>
                  </a:cubicBezTo>
                  <a:cubicBezTo>
                    <a:pt x="44" y="3"/>
                    <a:pt x="48" y="3"/>
                    <a:pt x="52" y="5"/>
                  </a:cubicBezTo>
                  <a:cubicBezTo>
                    <a:pt x="56" y="7"/>
                    <a:pt x="60" y="9"/>
                    <a:pt x="64" y="10"/>
                  </a:cubicBezTo>
                  <a:cubicBezTo>
                    <a:pt x="70" y="3"/>
                    <a:pt x="70" y="3"/>
                    <a:pt x="77" y="0"/>
                  </a:cubicBezTo>
                  <a:close/>
                  <a:moveTo>
                    <a:pt x="101" y="63"/>
                  </a:moveTo>
                  <a:cubicBezTo>
                    <a:pt x="102" y="62"/>
                    <a:pt x="102" y="62"/>
                    <a:pt x="103" y="62"/>
                  </a:cubicBezTo>
                  <a:cubicBezTo>
                    <a:pt x="112" y="62"/>
                    <a:pt x="119" y="57"/>
                    <a:pt x="125" y="52"/>
                  </a:cubicBezTo>
                  <a:cubicBezTo>
                    <a:pt x="128" y="50"/>
                    <a:pt x="128" y="48"/>
                    <a:pt x="127" y="45"/>
                  </a:cubicBezTo>
                  <a:cubicBezTo>
                    <a:pt x="125" y="39"/>
                    <a:pt x="121" y="35"/>
                    <a:pt x="115" y="32"/>
                  </a:cubicBezTo>
                  <a:cubicBezTo>
                    <a:pt x="110" y="29"/>
                    <a:pt x="105" y="29"/>
                    <a:pt x="100" y="32"/>
                  </a:cubicBezTo>
                  <a:cubicBezTo>
                    <a:pt x="99" y="33"/>
                    <a:pt x="97" y="35"/>
                    <a:pt x="95" y="36"/>
                  </a:cubicBezTo>
                  <a:cubicBezTo>
                    <a:pt x="94" y="36"/>
                    <a:pt x="93" y="36"/>
                    <a:pt x="93" y="36"/>
                  </a:cubicBezTo>
                  <a:cubicBezTo>
                    <a:pt x="92" y="35"/>
                    <a:pt x="91" y="34"/>
                    <a:pt x="91" y="34"/>
                  </a:cubicBezTo>
                  <a:cubicBezTo>
                    <a:pt x="92" y="32"/>
                    <a:pt x="92" y="31"/>
                    <a:pt x="93" y="30"/>
                  </a:cubicBezTo>
                  <a:cubicBezTo>
                    <a:pt x="96" y="23"/>
                    <a:pt x="94" y="16"/>
                    <a:pt x="89" y="10"/>
                  </a:cubicBezTo>
                  <a:cubicBezTo>
                    <a:pt x="84" y="4"/>
                    <a:pt x="75" y="2"/>
                    <a:pt x="70" y="11"/>
                  </a:cubicBezTo>
                  <a:cubicBezTo>
                    <a:pt x="69" y="13"/>
                    <a:pt x="68" y="15"/>
                    <a:pt x="68" y="16"/>
                  </a:cubicBezTo>
                  <a:cubicBezTo>
                    <a:pt x="67" y="18"/>
                    <a:pt x="67" y="21"/>
                    <a:pt x="66" y="23"/>
                  </a:cubicBezTo>
                  <a:cubicBezTo>
                    <a:pt x="66" y="25"/>
                    <a:pt x="64" y="24"/>
                    <a:pt x="63" y="24"/>
                  </a:cubicBezTo>
                  <a:cubicBezTo>
                    <a:pt x="60" y="14"/>
                    <a:pt x="57" y="11"/>
                    <a:pt x="47" y="10"/>
                  </a:cubicBezTo>
                  <a:cubicBezTo>
                    <a:pt x="41" y="15"/>
                    <a:pt x="37" y="20"/>
                    <a:pt x="40" y="28"/>
                  </a:cubicBezTo>
                  <a:cubicBezTo>
                    <a:pt x="40" y="28"/>
                    <a:pt x="40" y="29"/>
                    <a:pt x="40" y="30"/>
                  </a:cubicBezTo>
                  <a:cubicBezTo>
                    <a:pt x="40" y="31"/>
                    <a:pt x="39" y="32"/>
                    <a:pt x="38" y="33"/>
                  </a:cubicBezTo>
                  <a:cubicBezTo>
                    <a:pt x="36" y="32"/>
                    <a:pt x="34" y="31"/>
                    <a:pt x="33" y="30"/>
                  </a:cubicBezTo>
                  <a:cubicBezTo>
                    <a:pt x="32" y="29"/>
                    <a:pt x="30" y="28"/>
                    <a:pt x="29" y="28"/>
                  </a:cubicBezTo>
                  <a:cubicBezTo>
                    <a:pt x="25" y="28"/>
                    <a:pt x="19" y="32"/>
                    <a:pt x="18" y="36"/>
                  </a:cubicBezTo>
                  <a:cubicBezTo>
                    <a:pt x="17" y="40"/>
                    <a:pt x="18" y="43"/>
                    <a:pt x="22" y="45"/>
                  </a:cubicBezTo>
                  <a:cubicBezTo>
                    <a:pt x="23" y="46"/>
                    <a:pt x="23" y="47"/>
                    <a:pt x="24" y="49"/>
                  </a:cubicBezTo>
                  <a:cubicBezTo>
                    <a:pt x="16" y="53"/>
                    <a:pt x="11" y="59"/>
                    <a:pt x="8" y="66"/>
                  </a:cubicBezTo>
                  <a:cubicBezTo>
                    <a:pt x="7" y="69"/>
                    <a:pt x="7" y="71"/>
                    <a:pt x="8" y="74"/>
                  </a:cubicBezTo>
                  <a:cubicBezTo>
                    <a:pt x="10" y="79"/>
                    <a:pt x="16" y="84"/>
                    <a:pt x="21" y="83"/>
                  </a:cubicBezTo>
                  <a:cubicBezTo>
                    <a:pt x="23" y="82"/>
                    <a:pt x="25" y="82"/>
                    <a:pt x="27" y="84"/>
                  </a:cubicBezTo>
                  <a:cubicBezTo>
                    <a:pt x="27" y="86"/>
                    <a:pt x="26" y="88"/>
                    <a:pt x="25" y="91"/>
                  </a:cubicBezTo>
                  <a:cubicBezTo>
                    <a:pt x="23" y="98"/>
                    <a:pt x="26" y="104"/>
                    <a:pt x="32" y="107"/>
                  </a:cubicBezTo>
                  <a:cubicBezTo>
                    <a:pt x="42" y="112"/>
                    <a:pt x="47" y="111"/>
                    <a:pt x="55" y="103"/>
                  </a:cubicBezTo>
                  <a:cubicBezTo>
                    <a:pt x="56" y="103"/>
                    <a:pt x="56" y="101"/>
                    <a:pt x="57" y="100"/>
                  </a:cubicBezTo>
                  <a:cubicBezTo>
                    <a:pt x="58" y="100"/>
                    <a:pt x="59" y="99"/>
                    <a:pt x="60" y="99"/>
                  </a:cubicBezTo>
                  <a:cubicBezTo>
                    <a:pt x="61" y="100"/>
                    <a:pt x="62" y="100"/>
                    <a:pt x="62" y="101"/>
                  </a:cubicBezTo>
                  <a:cubicBezTo>
                    <a:pt x="64" y="108"/>
                    <a:pt x="66" y="110"/>
                    <a:pt x="73" y="110"/>
                  </a:cubicBezTo>
                  <a:cubicBezTo>
                    <a:pt x="75" y="110"/>
                    <a:pt x="78" y="110"/>
                    <a:pt x="80" y="110"/>
                  </a:cubicBezTo>
                  <a:cubicBezTo>
                    <a:pt x="84" y="109"/>
                    <a:pt x="87" y="107"/>
                    <a:pt x="90" y="104"/>
                  </a:cubicBezTo>
                  <a:cubicBezTo>
                    <a:pt x="92" y="102"/>
                    <a:pt x="93" y="99"/>
                    <a:pt x="91" y="96"/>
                  </a:cubicBezTo>
                  <a:cubicBezTo>
                    <a:pt x="90" y="93"/>
                    <a:pt x="89" y="91"/>
                    <a:pt x="87" y="89"/>
                  </a:cubicBezTo>
                  <a:cubicBezTo>
                    <a:pt x="92" y="86"/>
                    <a:pt x="93" y="91"/>
                    <a:pt x="96" y="92"/>
                  </a:cubicBezTo>
                  <a:cubicBezTo>
                    <a:pt x="99" y="92"/>
                    <a:pt x="102" y="91"/>
                    <a:pt x="105" y="91"/>
                  </a:cubicBezTo>
                  <a:cubicBezTo>
                    <a:pt x="106" y="91"/>
                    <a:pt x="107" y="90"/>
                    <a:pt x="108" y="90"/>
                  </a:cubicBezTo>
                  <a:cubicBezTo>
                    <a:pt x="113" y="87"/>
                    <a:pt x="115" y="84"/>
                    <a:pt x="113" y="80"/>
                  </a:cubicBezTo>
                  <a:cubicBezTo>
                    <a:pt x="112" y="74"/>
                    <a:pt x="110" y="69"/>
                    <a:pt x="103" y="67"/>
                  </a:cubicBezTo>
                  <a:cubicBezTo>
                    <a:pt x="102" y="66"/>
                    <a:pt x="101" y="65"/>
                    <a:pt x="101" y="6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3" name="Freeform 263"/>
            <p:cNvSpPr>
              <a:spLocks noEditPoints="1"/>
            </p:cNvSpPr>
            <p:nvPr/>
          </p:nvSpPr>
          <p:spPr bwMode="auto">
            <a:xfrm>
              <a:off x="10419601" y="1371589"/>
              <a:ext cx="300656" cy="273324"/>
            </a:xfrm>
            <a:custGeom>
              <a:avLst/>
              <a:gdLst>
                <a:gd name="T0" fmla="*/ 96 w 121"/>
                <a:gd name="T1" fmla="*/ 65 h 110"/>
                <a:gd name="T2" fmla="*/ 101 w 121"/>
                <a:gd name="T3" fmla="*/ 88 h 110"/>
                <a:gd name="T4" fmla="*/ 89 w 121"/>
                <a:gd name="T5" fmla="*/ 90 h 110"/>
                <a:gd name="T6" fmla="*/ 84 w 121"/>
                <a:gd name="T7" fmla="*/ 94 h 110"/>
                <a:gd name="T8" fmla="*/ 73 w 121"/>
                <a:gd name="T9" fmla="*/ 108 h 110"/>
                <a:gd name="T10" fmla="*/ 55 w 121"/>
                <a:gd name="T11" fmla="*/ 99 h 110"/>
                <a:gd name="T12" fmla="*/ 50 w 121"/>
                <a:gd name="T13" fmla="*/ 98 h 110"/>
                <a:gd name="T14" fmla="*/ 25 w 121"/>
                <a:gd name="T15" fmla="*/ 105 h 110"/>
                <a:gd name="T16" fmla="*/ 20 w 121"/>
                <a:gd name="T17" fmla="*/ 82 h 110"/>
                <a:gd name="T18" fmla="*/ 1 w 121"/>
                <a:gd name="T19" fmla="*/ 72 h 110"/>
                <a:gd name="T20" fmla="*/ 17 w 121"/>
                <a:gd name="T21" fmla="*/ 47 h 110"/>
                <a:gd name="T22" fmla="*/ 11 w 121"/>
                <a:gd name="T23" fmla="*/ 34 h 110"/>
                <a:gd name="T24" fmla="*/ 26 w 121"/>
                <a:gd name="T25" fmla="*/ 28 h 110"/>
                <a:gd name="T26" fmla="*/ 33 w 121"/>
                <a:gd name="T27" fmla="*/ 28 h 110"/>
                <a:gd name="T28" fmla="*/ 40 w 121"/>
                <a:gd name="T29" fmla="*/ 8 h 110"/>
                <a:gd name="T30" fmla="*/ 59 w 121"/>
                <a:gd name="T31" fmla="*/ 21 h 110"/>
                <a:gd name="T32" fmla="*/ 63 w 121"/>
                <a:gd name="T33" fmla="*/ 9 h 110"/>
                <a:gd name="T34" fmla="*/ 86 w 121"/>
                <a:gd name="T35" fmla="*/ 28 h 110"/>
                <a:gd name="T36" fmla="*/ 86 w 121"/>
                <a:gd name="T37" fmla="*/ 34 h 110"/>
                <a:gd name="T38" fmla="*/ 93 w 121"/>
                <a:gd name="T39" fmla="*/ 30 h 110"/>
                <a:gd name="T40" fmla="*/ 120 w 121"/>
                <a:gd name="T41" fmla="*/ 43 h 110"/>
                <a:gd name="T42" fmla="*/ 96 w 121"/>
                <a:gd name="T43" fmla="*/ 60 h 110"/>
                <a:gd name="T44" fmla="*/ 59 w 121"/>
                <a:gd name="T45" fmla="*/ 67 h 110"/>
                <a:gd name="T46" fmla="*/ 70 w 121"/>
                <a:gd name="T47" fmla="*/ 78 h 110"/>
                <a:gd name="T48" fmla="*/ 78 w 121"/>
                <a:gd name="T49" fmla="*/ 83 h 110"/>
                <a:gd name="T50" fmla="*/ 73 w 121"/>
                <a:gd name="T51" fmla="*/ 74 h 110"/>
                <a:gd name="T52" fmla="*/ 87 w 121"/>
                <a:gd name="T53" fmla="*/ 58 h 110"/>
                <a:gd name="T54" fmla="*/ 69 w 121"/>
                <a:gd name="T55" fmla="*/ 55 h 110"/>
                <a:gd name="T56" fmla="*/ 64 w 121"/>
                <a:gd name="T57" fmla="*/ 52 h 110"/>
                <a:gd name="T58" fmla="*/ 84 w 121"/>
                <a:gd name="T59" fmla="*/ 38 h 110"/>
                <a:gd name="T60" fmla="*/ 63 w 121"/>
                <a:gd name="T61" fmla="*/ 46 h 110"/>
                <a:gd name="T62" fmla="*/ 59 w 121"/>
                <a:gd name="T63" fmla="*/ 39 h 110"/>
                <a:gd name="T64" fmla="*/ 56 w 121"/>
                <a:gd name="T65" fmla="*/ 29 h 110"/>
                <a:gd name="T66" fmla="*/ 53 w 121"/>
                <a:gd name="T67" fmla="*/ 45 h 110"/>
                <a:gd name="T68" fmla="*/ 40 w 121"/>
                <a:gd name="T69" fmla="*/ 39 h 110"/>
                <a:gd name="T70" fmla="*/ 42 w 121"/>
                <a:gd name="T71" fmla="*/ 48 h 110"/>
                <a:gd name="T72" fmla="*/ 39 w 121"/>
                <a:gd name="T73" fmla="*/ 55 h 110"/>
                <a:gd name="T74" fmla="*/ 27 w 121"/>
                <a:gd name="T75" fmla="*/ 57 h 110"/>
                <a:gd name="T76" fmla="*/ 23 w 121"/>
                <a:gd name="T77" fmla="*/ 61 h 110"/>
                <a:gd name="T78" fmla="*/ 37 w 121"/>
                <a:gd name="T79" fmla="*/ 61 h 110"/>
                <a:gd name="T80" fmla="*/ 37 w 121"/>
                <a:gd name="T81" fmla="*/ 72 h 110"/>
                <a:gd name="T82" fmla="*/ 37 w 121"/>
                <a:gd name="T83" fmla="*/ 82 h 110"/>
                <a:gd name="T84" fmla="*/ 47 w 121"/>
                <a:gd name="T85" fmla="*/ 69 h 110"/>
                <a:gd name="T86" fmla="*/ 53 w 121"/>
                <a:gd name="T87" fmla="*/ 75 h 110"/>
                <a:gd name="T88" fmla="*/ 55 w 121"/>
                <a:gd name="T89" fmla="*/ 90 h 110"/>
                <a:gd name="T90" fmla="*/ 60 w 121"/>
                <a:gd name="T91" fmla="*/ 90 h 110"/>
                <a:gd name="T92" fmla="*/ 59 w 121"/>
                <a:gd name="T93" fmla="*/ 67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1" h="110">
                  <a:moveTo>
                    <a:pt x="94" y="61"/>
                  </a:moveTo>
                  <a:cubicBezTo>
                    <a:pt x="94" y="63"/>
                    <a:pt x="95" y="64"/>
                    <a:pt x="96" y="65"/>
                  </a:cubicBezTo>
                  <a:cubicBezTo>
                    <a:pt x="103" y="67"/>
                    <a:pt x="105" y="72"/>
                    <a:pt x="106" y="78"/>
                  </a:cubicBezTo>
                  <a:cubicBezTo>
                    <a:pt x="108" y="82"/>
                    <a:pt x="106" y="85"/>
                    <a:pt x="101" y="88"/>
                  </a:cubicBezTo>
                  <a:cubicBezTo>
                    <a:pt x="100" y="88"/>
                    <a:pt x="99" y="89"/>
                    <a:pt x="98" y="89"/>
                  </a:cubicBezTo>
                  <a:cubicBezTo>
                    <a:pt x="95" y="89"/>
                    <a:pt x="92" y="90"/>
                    <a:pt x="89" y="90"/>
                  </a:cubicBezTo>
                  <a:cubicBezTo>
                    <a:pt x="86" y="89"/>
                    <a:pt x="85" y="84"/>
                    <a:pt x="80" y="87"/>
                  </a:cubicBezTo>
                  <a:cubicBezTo>
                    <a:pt x="82" y="89"/>
                    <a:pt x="83" y="91"/>
                    <a:pt x="84" y="94"/>
                  </a:cubicBezTo>
                  <a:cubicBezTo>
                    <a:pt x="86" y="97"/>
                    <a:pt x="85" y="100"/>
                    <a:pt x="83" y="102"/>
                  </a:cubicBezTo>
                  <a:cubicBezTo>
                    <a:pt x="80" y="105"/>
                    <a:pt x="77" y="107"/>
                    <a:pt x="73" y="108"/>
                  </a:cubicBezTo>
                  <a:cubicBezTo>
                    <a:pt x="71" y="108"/>
                    <a:pt x="68" y="108"/>
                    <a:pt x="66" y="108"/>
                  </a:cubicBezTo>
                  <a:cubicBezTo>
                    <a:pt x="59" y="108"/>
                    <a:pt x="57" y="106"/>
                    <a:pt x="55" y="99"/>
                  </a:cubicBezTo>
                  <a:cubicBezTo>
                    <a:pt x="55" y="98"/>
                    <a:pt x="54" y="98"/>
                    <a:pt x="53" y="97"/>
                  </a:cubicBezTo>
                  <a:cubicBezTo>
                    <a:pt x="52" y="97"/>
                    <a:pt x="51" y="98"/>
                    <a:pt x="50" y="98"/>
                  </a:cubicBezTo>
                  <a:cubicBezTo>
                    <a:pt x="49" y="99"/>
                    <a:pt x="49" y="101"/>
                    <a:pt x="48" y="101"/>
                  </a:cubicBezTo>
                  <a:cubicBezTo>
                    <a:pt x="40" y="109"/>
                    <a:pt x="35" y="110"/>
                    <a:pt x="25" y="105"/>
                  </a:cubicBezTo>
                  <a:cubicBezTo>
                    <a:pt x="19" y="102"/>
                    <a:pt x="16" y="96"/>
                    <a:pt x="18" y="89"/>
                  </a:cubicBezTo>
                  <a:cubicBezTo>
                    <a:pt x="19" y="86"/>
                    <a:pt x="20" y="84"/>
                    <a:pt x="20" y="82"/>
                  </a:cubicBezTo>
                  <a:cubicBezTo>
                    <a:pt x="18" y="80"/>
                    <a:pt x="16" y="80"/>
                    <a:pt x="14" y="81"/>
                  </a:cubicBezTo>
                  <a:cubicBezTo>
                    <a:pt x="9" y="82"/>
                    <a:pt x="3" y="77"/>
                    <a:pt x="1" y="72"/>
                  </a:cubicBezTo>
                  <a:cubicBezTo>
                    <a:pt x="0" y="69"/>
                    <a:pt x="0" y="67"/>
                    <a:pt x="1" y="64"/>
                  </a:cubicBezTo>
                  <a:cubicBezTo>
                    <a:pt x="4" y="57"/>
                    <a:pt x="9" y="51"/>
                    <a:pt x="17" y="47"/>
                  </a:cubicBezTo>
                  <a:cubicBezTo>
                    <a:pt x="16" y="45"/>
                    <a:pt x="16" y="44"/>
                    <a:pt x="15" y="43"/>
                  </a:cubicBezTo>
                  <a:cubicBezTo>
                    <a:pt x="11" y="41"/>
                    <a:pt x="10" y="38"/>
                    <a:pt x="11" y="34"/>
                  </a:cubicBezTo>
                  <a:cubicBezTo>
                    <a:pt x="12" y="30"/>
                    <a:pt x="18" y="26"/>
                    <a:pt x="22" y="26"/>
                  </a:cubicBezTo>
                  <a:cubicBezTo>
                    <a:pt x="23" y="26"/>
                    <a:pt x="25" y="27"/>
                    <a:pt x="26" y="28"/>
                  </a:cubicBezTo>
                  <a:cubicBezTo>
                    <a:pt x="27" y="29"/>
                    <a:pt x="29" y="30"/>
                    <a:pt x="31" y="31"/>
                  </a:cubicBezTo>
                  <a:cubicBezTo>
                    <a:pt x="32" y="30"/>
                    <a:pt x="33" y="29"/>
                    <a:pt x="33" y="28"/>
                  </a:cubicBezTo>
                  <a:cubicBezTo>
                    <a:pt x="33" y="27"/>
                    <a:pt x="33" y="26"/>
                    <a:pt x="33" y="26"/>
                  </a:cubicBezTo>
                  <a:cubicBezTo>
                    <a:pt x="30" y="18"/>
                    <a:pt x="34" y="13"/>
                    <a:pt x="40" y="8"/>
                  </a:cubicBezTo>
                  <a:cubicBezTo>
                    <a:pt x="50" y="9"/>
                    <a:pt x="53" y="12"/>
                    <a:pt x="56" y="22"/>
                  </a:cubicBezTo>
                  <a:cubicBezTo>
                    <a:pt x="57" y="22"/>
                    <a:pt x="59" y="23"/>
                    <a:pt x="59" y="21"/>
                  </a:cubicBezTo>
                  <a:cubicBezTo>
                    <a:pt x="60" y="19"/>
                    <a:pt x="60" y="16"/>
                    <a:pt x="61" y="14"/>
                  </a:cubicBezTo>
                  <a:cubicBezTo>
                    <a:pt x="61" y="13"/>
                    <a:pt x="62" y="11"/>
                    <a:pt x="63" y="9"/>
                  </a:cubicBezTo>
                  <a:cubicBezTo>
                    <a:pt x="68" y="0"/>
                    <a:pt x="77" y="2"/>
                    <a:pt x="82" y="8"/>
                  </a:cubicBezTo>
                  <a:cubicBezTo>
                    <a:pt x="87" y="14"/>
                    <a:pt x="89" y="21"/>
                    <a:pt x="86" y="28"/>
                  </a:cubicBezTo>
                  <a:cubicBezTo>
                    <a:pt x="85" y="29"/>
                    <a:pt x="85" y="30"/>
                    <a:pt x="84" y="32"/>
                  </a:cubicBezTo>
                  <a:cubicBezTo>
                    <a:pt x="84" y="32"/>
                    <a:pt x="85" y="33"/>
                    <a:pt x="86" y="34"/>
                  </a:cubicBezTo>
                  <a:cubicBezTo>
                    <a:pt x="86" y="34"/>
                    <a:pt x="87" y="34"/>
                    <a:pt x="88" y="34"/>
                  </a:cubicBezTo>
                  <a:cubicBezTo>
                    <a:pt x="90" y="33"/>
                    <a:pt x="92" y="31"/>
                    <a:pt x="93" y="30"/>
                  </a:cubicBezTo>
                  <a:cubicBezTo>
                    <a:pt x="98" y="27"/>
                    <a:pt x="103" y="27"/>
                    <a:pt x="108" y="30"/>
                  </a:cubicBezTo>
                  <a:cubicBezTo>
                    <a:pt x="114" y="33"/>
                    <a:pt x="118" y="37"/>
                    <a:pt x="120" y="43"/>
                  </a:cubicBezTo>
                  <a:cubicBezTo>
                    <a:pt x="121" y="46"/>
                    <a:pt x="121" y="48"/>
                    <a:pt x="118" y="50"/>
                  </a:cubicBezTo>
                  <a:cubicBezTo>
                    <a:pt x="112" y="55"/>
                    <a:pt x="105" y="60"/>
                    <a:pt x="96" y="60"/>
                  </a:cubicBezTo>
                  <a:cubicBezTo>
                    <a:pt x="95" y="60"/>
                    <a:pt x="95" y="60"/>
                    <a:pt x="94" y="61"/>
                  </a:cubicBezTo>
                  <a:close/>
                  <a:moveTo>
                    <a:pt x="59" y="67"/>
                  </a:moveTo>
                  <a:cubicBezTo>
                    <a:pt x="60" y="67"/>
                    <a:pt x="62" y="67"/>
                    <a:pt x="63" y="68"/>
                  </a:cubicBezTo>
                  <a:cubicBezTo>
                    <a:pt x="65" y="71"/>
                    <a:pt x="67" y="75"/>
                    <a:pt x="70" y="78"/>
                  </a:cubicBezTo>
                  <a:cubicBezTo>
                    <a:pt x="72" y="80"/>
                    <a:pt x="74" y="82"/>
                    <a:pt x="76" y="84"/>
                  </a:cubicBezTo>
                  <a:cubicBezTo>
                    <a:pt x="76" y="84"/>
                    <a:pt x="78" y="83"/>
                    <a:pt x="78" y="83"/>
                  </a:cubicBezTo>
                  <a:cubicBezTo>
                    <a:pt x="78" y="83"/>
                    <a:pt x="79" y="82"/>
                    <a:pt x="79" y="81"/>
                  </a:cubicBezTo>
                  <a:cubicBezTo>
                    <a:pt x="77" y="79"/>
                    <a:pt x="75" y="76"/>
                    <a:pt x="73" y="74"/>
                  </a:cubicBezTo>
                  <a:cubicBezTo>
                    <a:pt x="70" y="70"/>
                    <a:pt x="68" y="66"/>
                    <a:pt x="66" y="62"/>
                  </a:cubicBezTo>
                  <a:cubicBezTo>
                    <a:pt x="73" y="58"/>
                    <a:pt x="81" y="60"/>
                    <a:pt x="87" y="58"/>
                  </a:cubicBezTo>
                  <a:cubicBezTo>
                    <a:pt x="87" y="54"/>
                    <a:pt x="87" y="53"/>
                    <a:pt x="85" y="54"/>
                  </a:cubicBezTo>
                  <a:cubicBezTo>
                    <a:pt x="80" y="54"/>
                    <a:pt x="74" y="54"/>
                    <a:pt x="69" y="55"/>
                  </a:cubicBezTo>
                  <a:cubicBezTo>
                    <a:pt x="67" y="55"/>
                    <a:pt x="66" y="57"/>
                    <a:pt x="63" y="55"/>
                  </a:cubicBezTo>
                  <a:cubicBezTo>
                    <a:pt x="63" y="54"/>
                    <a:pt x="63" y="53"/>
                    <a:pt x="64" y="52"/>
                  </a:cubicBezTo>
                  <a:cubicBezTo>
                    <a:pt x="69" y="49"/>
                    <a:pt x="73" y="46"/>
                    <a:pt x="78" y="42"/>
                  </a:cubicBezTo>
                  <a:cubicBezTo>
                    <a:pt x="80" y="41"/>
                    <a:pt x="82" y="40"/>
                    <a:pt x="84" y="38"/>
                  </a:cubicBezTo>
                  <a:cubicBezTo>
                    <a:pt x="82" y="35"/>
                    <a:pt x="80" y="35"/>
                    <a:pt x="78" y="36"/>
                  </a:cubicBezTo>
                  <a:cubicBezTo>
                    <a:pt x="73" y="39"/>
                    <a:pt x="68" y="43"/>
                    <a:pt x="63" y="46"/>
                  </a:cubicBezTo>
                  <a:cubicBezTo>
                    <a:pt x="61" y="47"/>
                    <a:pt x="60" y="48"/>
                    <a:pt x="57" y="50"/>
                  </a:cubicBezTo>
                  <a:cubicBezTo>
                    <a:pt x="58" y="45"/>
                    <a:pt x="59" y="42"/>
                    <a:pt x="59" y="39"/>
                  </a:cubicBezTo>
                  <a:cubicBezTo>
                    <a:pt x="60" y="35"/>
                    <a:pt x="61" y="32"/>
                    <a:pt x="59" y="27"/>
                  </a:cubicBezTo>
                  <a:cubicBezTo>
                    <a:pt x="58" y="28"/>
                    <a:pt x="57" y="28"/>
                    <a:pt x="56" y="29"/>
                  </a:cubicBezTo>
                  <a:cubicBezTo>
                    <a:pt x="56" y="30"/>
                    <a:pt x="56" y="32"/>
                    <a:pt x="55" y="33"/>
                  </a:cubicBezTo>
                  <a:cubicBezTo>
                    <a:pt x="54" y="37"/>
                    <a:pt x="54" y="41"/>
                    <a:pt x="53" y="45"/>
                  </a:cubicBezTo>
                  <a:cubicBezTo>
                    <a:pt x="53" y="46"/>
                    <a:pt x="52" y="47"/>
                    <a:pt x="51" y="49"/>
                  </a:cubicBezTo>
                  <a:cubicBezTo>
                    <a:pt x="46" y="45"/>
                    <a:pt x="44" y="42"/>
                    <a:pt x="40" y="39"/>
                  </a:cubicBezTo>
                  <a:cubicBezTo>
                    <a:pt x="39" y="37"/>
                    <a:pt x="37" y="38"/>
                    <a:pt x="37" y="40"/>
                  </a:cubicBezTo>
                  <a:cubicBezTo>
                    <a:pt x="38" y="43"/>
                    <a:pt x="40" y="45"/>
                    <a:pt x="42" y="48"/>
                  </a:cubicBezTo>
                  <a:cubicBezTo>
                    <a:pt x="43" y="49"/>
                    <a:pt x="45" y="51"/>
                    <a:pt x="44" y="53"/>
                  </a:cubicBezTo>
                  <a:cubicBezTo>
                    <a:pt x="43" y="55"/>
                    <a:pt x="40" y="55"/>
                    <a:pt x="39" y="55"/>
                  </a:cubicBezTo>
                  <a:cubicBezTo>
                    <a:pt x="37" y="55"/>
                    <a:pt x="36" y="55"/>
                    <a:pt x="35" y="55"/>
                  </a:cubicBezTo>
                  <a:cubicBezTo>
                    <a:pt x="32" y="56"/>
                    <a:pt x="30" y="56"/>
                    <a:pt x="27" y="57"/>
                  </a:cubicBezTo>
                  <a:cubicBezTo>
                    <a:pt x="26" y="57"/>
                    <a:pt x="24" y="57"/>
                    <a:pt x="24" y="58"/>
                  </a:cubicBezTo>
                  <a:cubicBezTo>
                    <a:pt x="23" y="59"/>
                    <a:pt x="23" y="60"/>
                    <a:pt x="23" y="61"/>
                  </a:cubicBezTo>
                  <a:cubicBezTo>
                    <a:pt x="23" y="61"/>
                    <a:pt x="24" y="62"/>
                    <a:pt x="25" y="62"/>
                  </a:cubicBezTo>
                  <a:cubicBezTo>
                    <a:pt x="29" y="62"/>
                    <a:pt x="33" y="61"/>
                    <a:pt x="37" y="61"/>
                  </a:cubicBezTo>
                  <a:cubicBezTo>
                    <a:pt x="39" y="60"/>
                    <a:pt x="42" y="60"/>
                    <a:pt x="43" y="63"/>
                  </a:cubicBezTo>
                  <a:cubicBezTo>
                    <a:pt x="42" y="67"/>
                    <a:pt x="39" y="69"/>
                    <a:pt x="37" y="72"/>
                  </a:cubicBezTo>
                  <a:cubicBezTo>
                    <a:pt x="36" y="74"/>
                    <a:pt x="34" y="76"/>
                    <a:pt x="33" y="78"/>
                  </a:cubicBezTo>
                  <a:cubicBezTo>
                    <a:pt x="32" y="80"/>
                    <a:pt x="33" y="81"/>
                    <a:pt x="37" y="82"/>
                  </a:cubicBezTo>
                  <a:cubicBezTo>
                    <a:pt x="37" y="81"/>
                    <a:pt x="38" y="79"/>
                    <a:pt x="39" y="78"/>
                  </a:cubicBezTo>
                  <a:cubicBezTo>
                    <a:pt x="41" y="75"/>
                    <a:pt x="44" y="72"/>
                    <a:pt x="47" y="69"/>
                  </a:cubicBezTo>
                  <a:cubicBezTo>
                    <a:pt x="49" y="67"/>
                    <a:pt x="52" y="69"/>
                    <a:pt x="53" y="71"/>
                  </a:cubicBezTo>
                  <a:cubicBezTo>
                    <a:pt x="53" y="72"/>
                    <a:pt x="53" y="74"/>
                    <a:pt x="53" y="75"/>
                  </a:cubicBezTo>
                  <a:cubicBezTo>
                    <a:pt x="54" y="79"/>
                    <a:pt x="54" y="84"/>
                    <a:pt x="55" y="88"/>
                  </a:cubicBezTo>
                  <a:cubicBezTo>
                    <a:pt x="55" y="89"/>
                    <a:pt x="55" y="89"/>
                    <a:pt x="55" y="90"/>
                  </a:cubicBezTo>
                  <a:cubicBezTo>
                    <a:pt x="56" y="91"/>
                    <a:pt x="57" y="92"/>
                    <a:pt x="58" y="92"/>
                  </a:cubicBezTo>
                  <a:cubicBezTo>
                    <a:pt x="59" y="92"/>
                    <a:pt x="60" y="90"/>
                    <a:pt x="60" y="90"/>
                  </a:cubicBezTo>
                  <a:cubicBezTo>
                    <a:pt x="60" y="88"/>
                    <a:pt x="60" y="87"/>
                    <a:pt x="60" y="85"/>
                  </a:cubicBezTo>
                  <a:cubicBezTo>
                    <a:pt x="58" y="79"/>
                    <a:pt x="58" y="74"/>
                    <a:pt x="59" y="67"/>
                  </a:cubicBezTo>
                  <a:close/>
                </a:path>
              </a:pathLst>
            </a:custGeom>
            <a:solidFill>
              <a:srgbClr val="61D6C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4" name="Freeform 264"/>
            <p:cNvSpPr>
              <a:spLocks noEditPoints="1"/>
            </p:cNvSpPr>
            <p:nvPr/>
          </p:nvSpPr>
          <p:spPr bwMode="auto">
            <a:xfrm>
              <a:off x="10417498" y="1376845"/>
              <a:ext cx="304861" cy="265965"/>
            </a:xfrm>
            <a:custGeom>
              <a:avLst/>
              <a:gdLst>
                <a:gd name="T0" fmla="*/ 54 w 123"/>
                <a:gd name="T1" fmla="*/ 96 h 107"/>
                <a:gd name="T2" fmla="*/ 18 w 123"/>
                <a:gd name="T3" fmla="*/ 87 h 107"/>
                <a:gd name="T4" fmla="*/ 1 w 123"/>
                <a:gd name="T5" fmla="*/ 70 h 107"/>
                <a:gd name="T6" fmla="*/ 23 w 123"/>
                <a:gd name="T7" fmla="*/ 23 h 107"/>
                <a:gd name="T8" fmla="*/ 33 w 123"/>
                <a:gd name="T9" fmla="*/ 24 h 107"/>
                <a:gd name="T10" fmla="*/ 59 w 123"/>
                <a:gd name="T11" fmla="*/ 18 h 107"/>
                <a:gd name="T12" fmla="*/ 88 w 123"/>
                <a:gd name="T13" fmla="*/ 27 h 107"/>
                <a:gd name="T14" fmla="*/ 94 w 123"/>
                <a:gd name="T15" fmla="*/ 27 h 107"/>
                <a:gd name="T16" fmla="*/ 96 w 123"/>
                <a:gd name="T17" fmla="*/ 59 h 107"/>
                <a:gd name="T18" fmla="*/ 100 w 123"/>
                <a:gd name="T19" fmla="*/ 88 h 107"/>
                <a:gd name="T20" fmla="*/ 84 w 123"/>
                <a:gd name="T21" fmla="*/ 87 h 107"/>
                <a:gd name="T22" fmla="*/ 55 w 123"/>
                <a:gd name="T23" fmla="*/ 94 h 107"/>
                <a:gd name="T24" fmla="*/ 84 w 123"/>
                <a:gd name="T25" fmla="*/ 92 h 107"/>
                <a:gd name="T26" fmla="*/ 91 w 123"/>
                <a:gd name="T27" fmla="*/ 87 h 107"/>
                <a:gd name="T28" fmla="*/ 97 w 123"/>
                <a:gd name="T29" fmla="*/ 64 h 107"/>
                <a:gd name="T30" fmla="*/ 97 w 123"/>
                <a:gd name="T31" fmla="*/ 57 h 107"/>
                <a:gd name="T32" fmla="*/ 89 w 123"/>
                <a:gd name="T33" fmla="*/ 33 h 107"/>
                <a:gd name="T34" fmla="*/ 73 w 123"/>
                <a:gd name="T35" fmla="*/ 2 h 107"/>
                <a:gd name="T36" fmla="*/ 57 w 123"/>
                <a:gd name="T37" fmla="*/ 21 h 107"/>
                <a:gd name="T38" fmla="*/ 34 w 123"/>
                <a:gd name="T39" fmla="*/ 29 h 107"/>
                <a:gd name="T40" fmla="*/ 23 w 123"/>
                <a:gd name="T41" fmla="*/ 25 h 107"/>
                <a:gd name="T42" fmla="*/ 20 w 123"/>
                <a:gd name="T43" fmla="*/ 45 h 107"/>
                <a:gd name="T44" fmla="*/ 18 w 123"/>
                <a:gd name="T45" fmla="*/ 77 h 107"/>
                <a:gd name="T46" fmla="*/ 27 w 123"/>
                <a:gd name="T47" fmla="*/ 102 h 107"/>
                <a:gd name="T48" fmla="*/ 54 w 123"/>
                <a:gd name="T49" fmla="*/ 94 h 107"/>
                <a:gd name="T50" fmla="*/ 54 w 123"/>
                <a:gd name="T51" fmla="*/ 78 h 107"/>
                <a:gd name="T52" fmla="*/ 39 w 123"/>
                <a:gd name="T53" fmla="*/ 79 h 107"/>
                <a:gd name="T54" fmla="*/ 37 w 123"/>
                <a:gd name="T55" fmla="*/ 70 h 107"/>
                <a:gd name="T56" fmla="*/ 26 w 123"/>
                <a:gd name="T57" fmla="*/ 61 h 107"/>
                <a:gd name="T58" fmla="*/ 38 w 123"/>
                <a:gd name="T59" fmla="*/ 52 h 107"/>
                <a:gd name="T60" fmla="*/ 38 w 123"/>
                <a:gd name="T61" fmla="*/ 41 h 107"/>
                <a:gd name="T62" fmla="*/ 51 w 123"/>
                <a:gd name="T63" fmla="*/ 45 h 107"/>
                <a:gd name="T64" fmla="*/ 57 w 123"/>
                <a:gd name="T65" fmla="*/ 27 h 107"/>
                <a:gd name="T66" fmla="*/ 61 w 123"/>
                <a:gd name="T67" fmla="*/ 37 h 107"/>
                <a:gd name="T68" fmla="*/ 78 w 123"/>
                <a:gd name="T69" fmla="*/ 33 h 107"/>
                <a:gd name="T70" fmla="*/ 79 w 123"/>
                <a:gd name="T71" fmla="*/ 41 h 107"/>
                <a:gd name="T72" fmla="*/ 70 w 123"/>
                <a:gd name="T73" fmla="*/ 52 h 107"/>
                <a:gd name="T74" fmla="*/ 89 w 123"/>
                <a:gd name="T75" fmla="*/ 57 h 107"/>
                <a:gd name="T76" fmla="*/ 80 w 123"/>
                <a:gd name="T77" fmla="*/ 82 h 107"/>
                <a:gd name="T78" fmla="*/ 61 w 123"/>
                <a:gd name="T79" fmla="*/ 66 h 107"/>
                <a:gd name="T80" fmla="*/ 50 w 123"/>
                <a:gd name="T81" fmla="*/ 65 h 107"/>
                <a:gd name="T82" fmla="*/ 58 w 123"/>
                <a:gd name="T83" fmla="*/ 88 h 107"/>
                <a:gd name="T84" fmla="*/ 60 w 123"/>
                <a:gd name="T85" fmla="*/ 64 h 107"/>
                <a:gd name="T86" fmla="*/ 77 w 123"/>
                <a:gd name="T87" fmla="*/ 81 h 107"/>
                <a:gd name="T88" fmla="*/ 66 w 123"/>
                <a:gd name="T89" fmla="*/ 60 h 107"/>
                <a:gd name="T90" fmla="*/ 70 w 123"/>
                <a:gd name="T91" fmla="*/ 54 h 107"/>
                <a:gd name="T92" fmla="*/ 64 w 123"/>
                <a:gd name="T93" fmla="*/ 50 h 107"/>
                <a:gd name="T94" fmla="*/ 79 w 123"/>
                <a:gd name="T95" fmla="*/ 35 h 107"/>
                <a:gd name="T96" fmla="*/ 58 w 123"/>
                <a:gd name="T97" fmla="*/ 43 h 107"/>
                <a:gd name="T98" fmla="*/ 57 w 123"/>
                <a:gd name="T99" fmla="*/ 31 h 107"/>
                <a:gd name="T100" fmla="*/ 52 w 123"/>
                <a:gd name="T101" fmla="*/ 48 h 107"/>
                <a:gd name="T102" fmla="*/ 40 w 123"/>
                <a:gd name="T103" fmla="*/ 40 h 107"/>
                <a:gd name="T104" fmla="*/ 38 w 123"/>
                <a:gd name="T105" fmla="*/ 54 h 107"/>
                <a:gd name="T106" fmla="*/ 26 w 123"/>
                <a:gd name="T107" fmla="*/ 59 h 107"/>
                <a:gd name="T108" fmla="*/ 45 w 123"/>
                <a:gd name="T109" fmla="*/ 62 h 107"/>
                <a:gd name="T110" fmla="*/ 37 w 123"/>
                <a:gd name="T111" fmla="*/ 78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3" h="107">
                  <a:moveTo>
                    <a:pt x="69" y="107"/>
                  </a:moveTo>
                  <a:cubicBezTo>
                    <a:pt x="69" y="107"/>
                    <a:pt x="68" y="107"/>
                    <a:pt x="67" y="107"/>
                  </a:cubicBezTo>
                  <a:cubicBezTo>
                    <a:pt x="60" y="107"/>
                    <a:pt x="57" y="105"/>
                    <a:pt x="55" y="97"/>
                  </a:cubicBezTo>
                  <a:cubicBezTo>
                    <a:pt x="55" y="97"/>
                    <a:pt x="55" y="97"/>
                    <a:pt x="54" y="96"/>
                  </a:cubicBezTo>
                  <a:cubicBezTo>
                    <a:pt x="54" y="96"/>
                    <a:pt x="54" y="96"/>
                    <a:pt x="54" y="96"/>
                  </a:cubicBezTo>
                  <a:cubicBezTo>
                    <a:pt x="54" y="96"/>
                    <a:pt x="54" y="96"/>
                    <a:pt x="54" y="96"/>
                  </a:cubicBezTo>
                  <a:cubicBezTo>
                    <a:pt x="53" y="96"/>
                    <a:pt x="53" y="97"/>
                    <a:pt x="52" y="97"/>
                  </a:cubicBezTo>
                  <a:cubicBezTo>
                    <a:pt x="52" y="97"/>
                    <a:pt x="51" y="98"/>
                    <a:pt x="51" y="99"/>
                  </a:cubicBezTo>
                  <a:cubicBezTo>
                    <a:pt x="50" y="99"/>
                    <a:pt x="50" y="100"/>
                    <a:pt x="49" y="100"/>
                  </a:cubicBezTo>
                  <a:cubicBezTo>
                    <a:pt x="44" y="105"/>
                    <a:pt x="41" y="107"/>
                    <a:pt x="36" y="107"/>
                  </a:cubicBezTo>
                  <a:cubicBezTo>
                    <a:pt x="34" y="107"/>
                    <a:pt x="30" y="106"/>
                    <a:pt x="26" y="104"/>
                  </a:cubicBezTo>
                  <a:cubicBezTo>
                    <a:pt x="19" y="100"/>
                    <a:pt x="16" y="94"/>
                    <a:pt x="18" y="87"/>
                  </a:cubicBezTo>
                  <a:cubicBezTo>
                    <a:pt x="18" y="85"/>
                    <a:pt x="19" y="83"/>
                    <a:pt x="20" y="82"/>
                  </a:cubicBezTo>
                  <a:cubicBezTo>
                    <a:pt x="20" y="81"/>
                    <a:pt x="20" y="81"/>
                    <a:pt x="20" y="80"/>
                  </a:cubicBezTo>
                  <a:cubicBezTo>
                    <a:pt x="18" y="79"/>
                    <a:pt x="17" y="79"/>
                    <a:pt x="16" y="80"/>
                  </a:cubicBezTo>
                  <a:cubicBezTo>
                    <a:pt x="16" y="80"/>
                    <a:pt x="16" y="80"/>
                    <a:pt x="16" y="80"/>
                  </a:cubicBezTo>
                  <a:cubicBezTo>
                    <a:pt x="15" y="80"/>
                    <a:pt x="14" y="80"/>
                    <a:pt x="14" y="80"/>
                  </a:cubicBezTo>
                  <a:cubicBezTo>
                    <a:pt x="8" y="80"/>
                    <a:pt x="3" y="76"/>
                    <a:pt x="1" y="70"/>
                  </a:cubicBezTo>
                  <a:cubicBezTo>
                    <a:pt x="0" y="67"/>
                    <a:pt x="0" y="64"/>
                    <a:pt x="1" y="62"/>
                  </a:cubicBezTo>
                  <a:cubicBezTo>
                    <a:pt x="5" y="54"/>
                    <a:pt x="10" y="48"/>
                    <a:pt x="17" y="44"/>
                  </a:cubicBezTo>
                  <a:cubicBezTo>
                    <a:pt x="17" y="44"/>
                    <a:pt x="17" y="44"/>
                    <a:pt x="17" y="44"/>
                  </a:cubicBezTo>
                  <a:cubicBezTo>
                    <a:pt x="16" y="43"/>
                    <a:pt x="16" y="42"/>
                    <a:pt x="16" y="42"/>
                  </a:cubicBezTo>
                  <a:cubicBezTo>
                    <a:pt x="11" y="40"/>
                    <a:pt x="10" y="36"/>
                    <a:pt x="11" y="32"/>
                  </a:cubicBezTo>
                  <a:cubicBezTo>
                    <a:pt x="12" y="27"/>
                    <a:pt x="18" y="23"/>
                    <a:pt x="23" y="23"/>
                  </a:cubicBezTo>
                  <a:cubicBezTo>
                    <a:pt x="24" y="23"/>
                    <a:pt x="26" y="24"/>
                    <a:pt x="27" y="25"/>
                  </a:cubicBezTo>
                  <a:cubicBezTo>
                    <a:pt x="28" y="26"/>
                    <a:pt x="29" y="26"/>
                    <a:pt x="31" y="27"/>
                  </a:cubicBezTo>
                  <a:cubicBezTo>
                    <a:pt x="31" y="28"/>
                    <a:pt x="31" y="28"/>
                    <a:pt x="32" y="28"/>
                  </a:cubicBezTo>
                  <a:cubicBezTo>
                    <a:pt x="32" y="28"/>
                    <a:pt x="32" y="28"/>
                    <a:pt x="32" y="28"/>
                  </a:cubicBezTo>
                  <a:cubicBezTo>
                    <a:pt x="32" y="27"/>
                    <a:pt x="33" y="26"/>
                    <a:pt x="33" y="25"/>
                  </a:cubicBezTo>
                  <a:cubicBezTo>
                    <a:pt x="33" y="25"/>
                    <a:pt x="33" y="25"/>
                    <a:pt x="33" y="24"/>
                  </a:cubicBezTo>
                  <a:cubicBezTo>
                    <a:pt x="29" y="15"/>
                    <a:pt x="35" y="10"/>
                    <a:pt x="41" y="5"/>
                  </a:cubicBezTo>
                  <a:cubicBezTo>
                    <a:pt x="41" y="5"/>
                    <a:pt x="41" y="5"/>
                    <a:pt x="41" y="5"/>
                  </a:cubicBezTo>
                  <a:cubicBezTo>
                    <a:pt x="41" y="5"/>
                    <a:pt x="41" y="5"/>
                    <a:pt x="41" y="5"/>
                  </a:cubicBezTo>
                  <a:cubicBezTo>
                    <a:pt x="51" y="6"/>
                    <a:pt x="55" y="9"/>
                    <a:pt x="58" y="19"/>
                  </a:cubicBezTo>
                  <a:cubicBezTo>
                    <a:pt x="58" y="19"/>
                    <a:pt x="58" y="19"/>
                    <a:pt x="59" y="19"/>
                  </a:cubicBezTo>
                  <a:cubicBezTo>
                    <a:pt x="59" y="19"/>
                    <a:pt x="59" y="19"/>
                    <a:pt x="59" y="18"/>
                  </a:cubicBezTo>
                  <a:cubicBezTo>
                    <a:pt x="60" y="17"/>
                    <a:pt x="60" y="16"/>
                    <a:pt x="60" y="15"/>
                  </a:cubicBezTo>
                  <a:cubicBezTo>
                    <a:pt x="60" y="14"/>
                    <a:pt x="61" y="13"/>
                    <a:pt x="61" y="12"/>
                  </a:cubicBezTo>
                  <a:cubicBezTo>
                    <a:pt x="61" y="10"/>
                    <a:pt x="62" y="9"/>
                    <a:pt x="63" y="7"/>
                  </a:cubicBezTo>
                  <a:cubicBezTo>
                    <a:pt x="66" y="1"/>
                    <a:pt x="70" y="0"/>
                    <a:pt x="73" y="0"/>
                  </a:cubicBezTo>
                  <a:cubicBezTo>
                    <a:pt x="77" y="0"/>
                    <a:pt x="81" y="2"/>
                    <a:pt x="84" y="5"/>
                  </a:cubicBezTo>
                  <a:cubicBezTo>
                    <a:pt x="90" y="12"/>
                    <a:pt x="91" y="19"/>
                    <a:pt x="88" y="27"/>
                  </a:cubicBezTo>
                  <a:cubicBezTo>
                    <a:pt x="87" y="27"/>
                    <a:pt x="87" y="27"/>
                    <a:pt x="87" y="27"/>
                  </a:cubicBezTo>
                  <a:cubicBezTo>
                    <a:pt x="87" y="28"/>
                    <a:pt x="87" y="29"/>
                    <a:pt x="86" y="30"/>
                  </a:cubicBezTo>
                  <a:cubicBezTo>
                    <a:pt x="86" y="30"/>
                    <a:pt x="87" y="31"/>
                    <a:pt x="87" y="31"/>
                  </a:cubicBezTo>
                  <a:cubicBezTo>
                    <a:pt x="87" y="31"/>
                    <a:pt x="88" y="31"/>
                    <a:pt x="88" y="31"/>
                  </a:cubicBezTo>
                  <a:cubicBezTo>
                    <a:pt x="89" y="31"/>
                    <a:pt x="90" y="30"/>
                    <a:pt x="91" y="29"/>
                  </a:cubicBezTo>
                  <a:cubicBezTo>
                    <a:pt x="92" y="29"/>
                    <a:pt x="93" y="28"/>
                    <a:pt x="94" y="27"/>
                  </a:cubicBezTo>
                  <a:cubicBezTo>
                    <a:pt x="99" y="24"/>
                    <a:pt x="104" y="24"/>
                    <a:pt x="110" y="27"/>
                  </a:cubicBezTo>
                  <a:cubicBezTo>
                    <a:pt x="116" y="30"/>
                    <a:pt x="119" y="34"/>
                    <a:pt x="122" y="40"/>
                  </a:cubicBezTo>
                  <a:cubicBezTo>
                    <a:pt x="123" y="44"/>
                    <a:pt x="123" y="46"/>
                    <a:pt x="120" y="49"/>
                  </a:cubicBezTo>
                  <a:cubicBezTo>
                    <a:pt x="114" y="54"/>
                    <a:pt x="107" y="59"/>
                    <a:pt x="97" y="59"/>
                  </a:cubicBezTo>
                  <a:cubicBezTo>
                    <a:pt x="97" y="59"/>
                    <a:pt x="97" y="59"/>
                    <a:pt x="97" y="59"/>
                  </a:cubicBezTo>
                  <a:cubicBezTo>
                    <a:pt x="97" y="59"/>
                    <a:pt x="97" y="59"/>
                    <a:pt x="96" y="59"/>
                  </a:cubicBezTo>
                  <a:cubicBezTo>
                    <a:pt x="96" y="59"/>
                    <a:pt x="96" y="59"/>
                    <a:pt x="96" y="59"/>
                  </a:cubicBezTo>
                  <a:cubicBezTo>
                    <a:pt x="96" y="61"/>
                    <a:pt x="97" y="62"/>
                    <a:pt x="98" y="62"/>
                  </a:cubicBezTo>
                  <a:cubicBezTo>
                    <a:pt x="105" y="64"/>
                    <a:pt x="107" y="70"/>
                    <a:pt x="108" y="76"/>
                  </a:cubicBezTo>
                  <a:cubicBezTo>
                    <a:pt x="110" y="80"/>
                    <a:pt x="108" y="84"/>
                    <a:pt x="103" y="86"/>
                  </a:cubicBezTo>
                  <a:cubicBezTo>
                    <a:pt x="103" y="87"/>
                    <a:pt x="103" y="87"/>
                    <a:pt x="103" y="87"/>
                  </a:cubicBezTo>
                  <a:cubicBezTo>
                    <a:pt x="102" y="87"/>
                    <a:pt x="101" y="88"/>
                    <a:pt x="100" y="88"/>
                  </a:cubicBezTo>
                  <a:cubicBezTo>
                    <a:pt x="97" y="88"/>
                    <a:pt x="95" y="88"/>
                    <a:pt x="93" y="89"/>
                  </a:cubicBezTo>
                  <a:cubicBezTo>
                    <a:pt x="90" y="89"/>
                    <a:pt x="90" y="89"/>
                    <a:pt x="90" y="89"/>
                  </a:cubicBezTo>
                  <a:cubicBezTo>
                    <a:pt x="90" y="89"/>
                    <a:pt x="90" y="89"/>
                    <a:pt x="90" y="89"/>
                  </a:cubicBezTo>
                  <a:cubicBezTo>
                    <a:pt x="89" y="89"/>
                    <a:pt x="88" y="88"/>
                    <a:pt x="87" y="87"/>
                  </a:cubicBezTo>
                  <a:cubicBezTo>
                    <a:pt x="85" y="85"/>
                    <a:pt x="84" y="84"/>
                    <a:pt x="83" y="85"/>
                  </a:cubicBezTo>
                  <a:cubicBezTo>
                    <a:pt x="84" y="87"/>
                    <a:pt x="84" y="87"/>
                    <a:pt x="84" y="87"/>
                  </a:cubicBezTo>
                  <a:cubicBezTo>
                    <a:pt x="84" y="88"/>
                    <a:pt x="85" y="90"/>
                    <a:pt x="86" y="91"/>
                  </a:cubicBezTo>
                  <a:cubicBezTo>
                    <a:pt x="88" y="95"/>
                    <a:pt x="87" y="98"/>
                    <a:pt x="85" y="101"/>
                  </a:cubicBezTo>
                  <a:cubicBezTo>
                    <a:pt x="82" y="104"/>
                    <a:pt x="78" y="106"/>
                    <a:pt x="74" y="107"/>
                  </a:cubicBezTo>
                  <a:cubicBezTo>
                    <a:pt x="73" y="107"/>
                    <a:pt x="71" y="107"/>
                    <a:pt x="69" y="107"/>
                  </a:cubicBezTo>
                  <a:close/>
                  <a:moveTo>
                    <a:pt x="55" y="93"/>
                  </a:moveTo>
                  <a:cubicBezTo>
                    <a:pt x="55" y="94"/>
                    <a:pt x="55" y="94"/>
                    <a:pt x="55" y="94"/>
                  </a:cubicBezTo>
                  <a:cubicBezTo>
                    <a:pt x="55" y="95"/>
                    <a:pt x="56" y="95"/>
                    <a:pt x="56" y="95"/>
                  </a:cubicBezTo>
                  <a:cubicBezTo>
                    <a:pt x="56" y="96"/>
                    <a:pt x="57" y="96"/>
                    <a:pt x="57" y="97"/>
                  </a:cubicBezTo>
                  <a:cubicBezTo>
                    <a:pt x="59" y="104"/>
                    <a:pt x="60" y="105"/>
                    <a:pt x="67" y="105"/>
                  </a:cubicBezTo>
                  <a:cubicBezTo>
                    <a:pt x="69" y="105"/>
                    <a:pt x="72" y="105"/>
                    <a:pt x="74" y="105"/>
                  </a:cubicBezTo>
                  <a:cubicBezTo>
                    <a:pt x="78" y="105"/>
                    <a:pt x="81" y="103"/>
                    <a:pt x="83" y="100"/>
                  </a:cubicBezTo>
                  <a:cubicBezTo>
                    <a:pt x="85" y="97"/>
                    <a:pt x="86" y="95"/>
                    <a:pt x="84" y="92"/>
                  </a:cubicBezTo>
                  <a:cubicBezTo>
                    <a:pt x="83" y="91"/>
                    <a:pt x="83" y="89"/>
                    <a:pt x="82" y="88"/>
                  </a:cubicBezTo>
                  <a:cubicBezTo>
                    <a:pt x="80" y="85"/>
                    <a:pt x="80" y="85"/>
                    <a:pt x="80" y="85"/>
                  </a:cubicBezTo>
                  <a:cubicBezTo>
                    <a:pt x="81" y="84"/>
                    <a:pt x="81" y="84"/>
                    <a:pt x="81" y="84"/>
                  </a:cubicBezTo>
                  <a:cubicBezTo>
                    <a:pt x="82" y="83"/>
                    <a:pt x="83" y="83"/>
                    <a:pt x="84" y="83"/>
                  </a:cubicBezTo>
                  <a:cubicBezTo>
                    <a:pt x="86" y="83"/>
                    <a:pt x="87" y="84"/>
                    <a:pt x="88" y="85"/>
                  </a:cubicBezTo>
                  <a:cubicBezTo>
                    <a:pt x="89" y="86"/>
                    <a:pt x="90" y="87"/>
                    <a:pt x="91" y="87"/>
                  </a:cubicBezTo>
                  <a:cubicBezTo>
                    <a:pt x="93" y="87"/>
                    <a:pt x="93" y="87"/>
                    <a:pt x="93" y="87"/>
                  </a:cubicBezTo>
                  <a:cubicBezTo>
                    <a:pt x="95" y="87"/>
                    <a:pt x="97" y="86"/>
                    <a:pt x="99" y="86"/>
                  </a:cubicBezTo>
                  <a:cubicBezTo>
                    <a:pt x="100" y="86"/>
                    <a:pt x="101" y="85"/>
                    <a:pt x="102" y="85"/>
                  </a:cubicBezTo>
                  <a:cubicBezTo>
                    <a:pt x="102" y="85"/>
                    <a:pt x="102" y="85"/>
                    <a:pt x="102" y="85"/>
                  </a:cubicBezTo>
                  <a:cubicBezTo>
                    <a:pt x="106" y="83"/>
                    <a:pt x="107" y="80"/>
                    <a:pt x="106" y="76"/>
                  </a:cubicBezTo>
                  <a:cubicBezTo>
                    <a:pt x="105" y="71"/>
                    <a:pt x="103" y="66"/>
                    <a:pt x="97" y="64"/>
                  </a:cubicBezTo>
                  <a:cubicBezTo>
                    <a:pt x="95" y="63"/>
                    <a:pt x="94" y="61"/>
                    <a:pt x="94" y="59"/>
                  </a:cubicBezTo>
                  <a:cubicBezTo>
                    <a:pt x="94" y="58"/>
                    <a:pt x="94" y="58"/>
                    <a:pt x="94" y="58"/>
                  </a:cubicBezTo>
                  <a:cubicBezTo>
                    <a:pt x="95" y="58"/>
                    <a:pt x="95" y="58"/>
                    <a:pt x="95" y="58"/>
                  </a:cubicBezTo>
                  <a:cubicBezTo>
                    <a:pt x="95" y="58"/>
                    <a:pt x="95" y="58"/>
                    <a:pt x="95" y="57"/>
                  </a:cubicBezTo>
                  <a:cubicBezTo>
                    <a:pt x="96" y="57"/>
                    <a:pt x="96" y="57"/>
                    <a:pt x="97" y="57"/>
                  </a:cubicBezTo>
                  <a:cubicBezTo>
                    <a:pt x="97" y="57"/>
                    <a:pt x="97" y="57"/>
                    <a:pt x="97" y="57"/>
                  </a:cubicBezTo>
                  <a:cubicBezTo>
                    <a:pt x="106" y="57"/>
                    <a:pt x="112" y="52"/>
                    <a:pt x="118" y="47"/>
                  </a:cubicBezTo>
                  <a:cubicBezTo>
                    <a:pt x="121" y="45"/>
                    <a:pt x="121" y="45"/>
                    <a:pt x="120" y="41"/>
                  </a:cubicBezTo>
                  <a:cubicBezTo>
                    <a:pt x="118" y="36"/>
                    <a:pt x="114" y="32"/>
                    <a:pt x="109" y="29"/>
                  </a:cubicBezTo>
                  <a:cubicBezTo>
                    <a:pt x="104" y="26"/>
                    <a:pt x="99" y="26"/>
                    <a:pt x="95" y="29"/>
                  </a:cubicBezTo>
                  <a:cubicBezTo>
                    <a:pt x="94" y="30"/>
                    <a:pt x="93" y="30"/>
                    <a:pt x="92" y="31"/>
                  </a:cubicBezTo>
                  <a:cubicBezTo>
                    <a:pt x="91" y="32"/>
                    <a:pt x="90" y="32"/>
                    <a:pt x="89" y="33"/>
                  </a:cubicBezTo>
                  <a:cubicBezTo>
                    <a:pt x="89" y="33"/>
                    <a:pt x="87" y="33"/>
                    <a:pt x="86" y="32"/>
                  </a:cubicBezTo>
                  <a:cubicBezTo>
                    <a:pt x="85" y="32"/>
                    <a:pt x="84" y="31"/>
                    <a:pt x="84" y="29"/>
                  </a:cubicBezTo>
                  <a:cubicBezTo>
                    <a:pt x="85" y="28"/>
                    <a:pt x="85" y="27"/>
                    <a:pt x="86" y="26"/>
                  </a:cubicBezTo>
                  <a:cubicBezTo>
                    <a:pt x="86" y="26"/>
                    <a:pt x="86" y="26"/>
                    <a:pt x="86" y="26"/>
                  </a:cubicBezTo>
                  <a:cubicBezTo>
                    <a:pt x="89" y="19"/>
                    <a:pt x="88" y="13"/>
                    <a:pt x="82" y="7"/>
                  </a:cubicBezTo>
                  <a:cubicBezTo>
                    <a:pt x="80" y="4"/>
                    <a:pt x="76" y="2"/>
                    <a:pt x="73" y="2"/>
                  </a:cubicBezTo>
                  <a:cubicBezTo>
                    <a:pt x="70" y="2"/>
                    <a:pt x="67" y="4"/>
                    <a:pt x="65" y="8"/>
                  </a:cubicBezTo>
                  <a:cubicBezTo>
                    <a:pt x="64" y="9"/>
                    <a:pt x="63" y="11"/>
                    <a:pt x="63" y="12"/>
                  </a:cubicBezTo>
                  <a:cubicBezTo>
                    <a:pt x="62" y="13"/>
                    <a:pt x="62" y="15"/>
                    <a:pt x="62" y="16"/>
                  </a:cubicBezTo>
                  <a:cubicBezTo>
                    <a:pt x="62" y="17"/>
                    <a:pt x="62" y="18"/>
                    <a:pt x="61" y="19"/>
                  </a:cubicBezTo>
                  <a:cubicBezTo>
                    <a:pt x="61" y="21"/>
                    <a:pt x="59" y="21"/>
                    <a:pt x="59" y="21"/>
                  </a:cubicBezTo>
                  <a:cubicBezTo>
                    <a:pt x="58" y="21"/>
                    <a:pt x="57" y="21"/>
                    <a:pt x="57" y="21"/>
                  </a:cubicBezTo>
                  <a:cubicBezTo>
                    <a:pt x="56" y="21"/>
                    <a:pt x="56" y="21"/>
                    <a:pt x="56" y="21"/>
                  </a:cubicBezTo>
                  <a:cubicBezTo>
                    <a:pt x="56" y="20"/>
                    <a:pt x="56" y="20"/>
                    <a:pt x="56" y="20"/>
                  </a:cubicBezTo>
                  <a:cubicBezTo>
                    <a:pt x="53" y="11"/>
                    <a:pt x="51" y="8"/>
                    <a:pt x="42" y="7"/>
                  </a:cubicBezTo>
                  <a:cubicBezTo>
                    <a:pt x="35" y="12"/>
                    <a:pt x="32" y="16"/>
                    <a:pt x="35" y="24"/>
                  </a:cubicBezTo>
                  <a:cubicBezTo>
                    <a:pt x="35" y="24"/>
                    <a:pt x="35" y="25"/>
                    <a:pt x="35" y="26"/>
                  </a:cubicBezTo>
                  <a:cubicBezTo>
                    <a:pt x="35" y="27"/>
                    <a:pt x="34" y="28"/>
                    <a:pt x="34" y="29"/>
                  </a:cubicBezTo>
                  <a:cubicBezTo>
                    <a:pt x="33" y="29"/>
                    <a:pt x="33" y="29"/>
                    <a:pt x="33" y="30"/>
                  </a:cubicBezTo>
                  <a:cubicBezTo>
                    <a:pt x="32" y="31"/>
                    <a:pt x="32" y="31"/>
                    <a:pt x="32" y="31"/>
                  </a:cubicBezTo>
                  <a:cubicBezTo>
                    <a:pt x="31" y="30"/>
                    <a:pt x="31" y="30"/>
                    <a:pt x="31" y="30"/>
                  </a:cubicBezTo>
                  <a:cubicBezTo>
                    <a:pt x="31" y="30"/>
                    <a:pt x="30" y="29"/>
                    <a:pt x="30" y="29"/>
                  </a:cubicBezTo>
                  <a:cubicBezTo>
                    <a:pt x="28" y="28"/>
                    <a:pt x="27" y="27"/>
                    <a:pt x="26" y="27"/>
                  </a:cubicBezTo>
                  <a:cubicBezTo>
                    <a:pt x="25" y="26"/>
                    <a:pt x="24" y="25"/>
                    <a:pt x="23" y="25"/>
                  </a:cubicBezTo>
                  <a:cubicBezTo>
                    <a:pt x="23" y="25"/>
                    <a:pt x="23" y="25"/>
                    <a:pt x="23" y="25"/>
                  </a:cubicBezTo>
                  <a:cubicBezTo>
                    <a:pt x="19" y="25"/>
                    <a:pt x="14" y="29"/>
                    <a:pt x="13" y="32"/>
                  </a:cubicBezTo>
                  <a:cubicBezTo>
                    <a:pt x="12" y="36"/>
                    <a:pt x="13" y="38"/>
                    <a:pt x="17" y="41"/>
                  </a:cubicBezTo>
                  <a:cubicBezTo>
                    <a:pt x="17" y="41"/>
                    <a:pt x="18" y="42"/>
                    <a:pt x="18" y="43"/>
                  </a:cubicBezTo>
                  <a:cubicBezTo>
                    <a:pt x="19" y="44"/>
                    <a:pt x="19" y="44"/>
                    <a:pt x="19" y="44"/>
                  </a:cubicBezTo>
                  <a:cubicBezTo>
                    <a:pt x="20" y="45"/>
                    <a:pt x="20" y="45"/>
                    <a:pt x="20" y="45"/>
                  </a:cubicBezTo>
                  <a:cubicBezTo>
                    <a:pt x="19" y="46"/>
                    <a:pt x="19" y="46"/>
                    <a:pt x="19" y="46"/>
                  </a:cubicBezTo>
                  <a:cubicBezTo>
                    <a:pt x="12" y="49"/>
                    <a:pt x="7" y="55"/>
                    <a:pt x="3" y="63"/>
                  </a:cubicBezTo>
                  <a:cubicBezTo>
                    <a:pt x="2" y="65"/>
                    <a:pt x="2" y="67"/>
                    <a:pt x="3" y="69"/>
                  </a:cubicBezTo>
                  <a:cubicBezTo>
                    <a:pt x="4" y="75"/>
                    <a:pt x="10" y="79"/>
                    <a:pt x="15" y="78"/>
                  </a:cubicBezTo>
                  <a:cubicBezTo>
                    <a:pt x="16" y="78"/>
                    <a:pt x="16" y="78"/>
                    <a:pt x="16" y="78"/>
                  </a:cubicBezTo>
                  <a:cubicBezTo>
                    <a:pt x="16" y="78"/>
                    <a:pt x="17" y="77"/>
                    <a:pt x="18" y="77"/>
                  </a:cubicBezTo>
                  <a:cubicBezTo>
                    <a:pt x="20" y="77"/>
                    <a:pt x="21" y="78"/>
                    <a:pt x="22" y="79"/>
                  </a:cubicBezTo>
                  <a:cubicBezTo>
                    <a:pt x="22" y="80"/>
                    <a:pt x="22" y="80"/>
                    <a:pt x="22" y="80"/>
                  </a:cubicBezTo>
                  <a:cubicBezTo>
                    <a:pt x="22" y="80"/>
                    <a:pt x="22" y="80"/>
                    <a:pt x="22" y="80"/>
                  </a:cubicBezTo>
                  <a:cubicBezTo>
                    <a:pt x="22" y="81"/>
                    <a:pt x="22" y="82"/>
                    <a:pt x="21" y="82"/>
                  </a:cubicBezTo>
                  <a:cubicBezTo>
                    <a:pt x="21" y="84"/>
                    <a:pt x="20" y="85"/>
                    <a:pt x="20" y="87"/>
                  </a:cubicBezTo>
                  <a:cubicBezTo>
                    <a:pt x="18" y="94"/>
                    <a:pt x="21" y="99"/>
                    <a:pt x="27" y="102"/>
                  </a:cubicBezTo>
                  <a:cubicBezTo>
                    <a:pt x="31" y="104"/>
                    <a:pt x="34" y="105"/>
                    <a:pt x="36" y="105"/>
                  </a:cubicBezTo>
                  <a:cubicBezTo>
                    <a:pt x="40" y="105"/>
                    <a:pt x="43" y="103"/>
                    <a:pt x="48" y="99"/>
                  </a:cubicBezTo>
                  <a:cubicBezTo>
                    <a:pt x="48" y="98"/>
                    <a:pt x="49" y="98"/>
                    <a:pt x="49" y="97"/>
                  </a:cubicBezTo>
                  <a:cubicBezTo>
                    <a:pt x="50" y="97"/>
                    <a:pt x="50" y="96"/>
                    <a:pt x="51" y="96"/>
                  </a:cubicBezTo>
                  <a:cubicBezTo>
                    <a:pt x="51" y="95"/>
                    <a:pt x="52" y="95"/>
                    <a:pt x="53" y="94"/>
                  </a:cubicBezTo>
                  <a:cubicBezTo>
                    <a:pt x="53" y="94"/>
                    <a:pt x="54" y="94"/>
                    <a:pt x="54" y="94"/>
                  </a:cubicBezTo>
                  <a:lnTo>
                    <a:pt x="55" y="93"/>
                  </a:lnTo>
                  <a:close/>
                  <a:moveTo>
                    <a:pt x="59" y="91"/>
                  </a:moveTo>
                  <a:cubicBezTo>
                    <a:pt x="58" y="91"/>
                    <a:pt x="57" y="90"/>
                    <a:pt x="56" y="89"/>
                  </a:cubicBezTo>
                  <a:cubicBezTo>
                    <a:pt x="56" y="89"/>
                    <a:pt x="56" y="89"/>
                    <a:pt x="56" y="89"/>
                  </a:cubicBezTo>
                  <a:cubicBezTo>
                    <a:pt x="55" y="88"/>
                    <a:pt x="55" y="87"/>
                    <a:pt x="55" y="86"/>
                  </a:cubicBezTo>
                  <a:cubicBezTo>
                    <a:pt x="55" y="84"/>
                    <a:pt x="54" y="81"/>
                    <a:pt x="54" y="78"/>
                  </a:cubicBezTo>
                  <a:cubicBezTo>
                    <a:pt x="53" y="72"/>
                    <a:pt x="53" y="72"/>
                    <a:pt x="53" y="72"/>
                  </a:cubicBezTo>
                  <a:cubicBezTo>
                    <a:pt x="53" y="71"/>
                    <a:pt x="53" y="70"/>
                    <a:pt x="53" y="70"/>
                  </a:cubicBezTo>
                  <a:cubicBezTo>
                    <a:pt x="52" y="68"/>
                    <a:pt x="50" y="67"/>
                    <a:pt x="48" y="68"/>
                  </a:cubicBezTo>
                  <a:cubicBezTo>
                    <a:pt x="46" y="70"/>
                    <a:pt x="44" y="73"/>
                    <a:pt x="42" y="76"/>
                  </a:cubicBezTo>
                  <a:cubicBezTo>
                    <a:pt x="40" y="77"/>
                    <a:pt x="40" y="77"/>
                    <a:pt x="40" y="77"/>
                  </a:cubicBezTo>
                  <a:cubicBezTo>
                    <a:pt x="40" y="78"/>
                    <a:pt x="39" y="78"/>
                    <a:pt x="39" y="79"/>
                  </a:cubicBezTo>
                  <a:cubicBezTo>
                    <a:pt x="39" y="79"/>
                    <a:pt x="39" y="80"/>
                    <a:pt x="38" y="80"/>
                  </a:cubicBezTo>
                  <a:cubicBezTo>
                    <a:pt x="38" y="81"/>
                    <a:pt x="38" y="81"/>
                    <a:pt x="38" y="81"/>
                  </a:cubicBezTo>
                  <a:cubicBezTo>
                    <a:pt x="37" y="81"/>
                    <a:pt x="37" y="81"/>
                    <a:pt x="37" y="81"/>
                  </a:cubicBezTo>
                  <a:cubicBezTo>
                    <a:pt x="35" y="80"/>
                    <a:pt x="34" y="79"/>
                    <a:pt x="33" y="78"/>
                  </a:cubicBezTo>
                  <a:cubicBezTo>
                    <a:pt x="33" y="77"/>
                    <a:pt x="33" y="76"/>
                    <a:pt x="33" y="76"/>
                  </a:cubicBezTo>
                  <a:cubicBezTo>
                    <a:pt x="34" y="74"/>
                    <a:pt x="36" y="72"/>
                    <a:pt x="37" y="70"/>
                  </a:cubicBezTo>
                  <a:cubicBezTo>
                    <a:pt x="38" y="69"/>
                    <a:pt x="38" y="68"/>
                    <a:pt x="39" y="68"/>
                  </a:cubicBezTo>
                  <a:cubicBezTo>
                    <a:pt x="40" y="66"/>
                    <a:pt x="42" y="64"/>
                    <a:pt x="43" y="61"/>
                  </a:cubicBezTo>
                  <a:cubicBezTo>
                    <a:pt x="42" y="60"/>
                    <a:pt x="41" y="59"/>
                    <a:pt x="40" y="59"/>
                  </a:cubicBezTo>
                  <a:cubicBezTo>
                    <a:pt x="39" y="59"/>
                    <a:pt x="38" y="59"/>
                    <a:pt x="38" y="59"/>
                  </a:cubicBezTo>
                  <a:cubicBezTo>
                    <a:pt x="36" y="60"/>
                    <a:pt x="33" y="60"/>
                    <a:pt x="31" y="60"/>
                  </a:cubicBezTo>
                  <a:cubicBezTo>
                    <a:pt x="30" y="61"/>
                    <a:pt x="28" y="61"/>
                    <a:pt x="26" y="61"/>
                  </a:cubicBezTo>
                  <a:cubicBezTo>
                    <a:pt x="26" y="61"/>
                    <a:pt x="26" y="61"/>
                    <a:pt x="26" y="61"/>
                  </a:cubicBezTo>
                  <a:cubicBezTo>
                    <a:pt x="25" y="61"/>
                    <a:pt x="23" y="60"/>
                    <a:pt x="23" y="59"/>
                  </a:cubicBezTo>
                  <a:cubicBezTo>
                    <a:pt x="23" y="58"/>
                    <a:pt x="23" y="56"/>
                    <a:pt x="24" y="55"/>
                  </a:cubicBezTo>
                  <a:cubicBezTo>
                    <a:pt x="25" y="54"/>
                    <a:pt x="27" y="54"/>
                    <a:pt x="28" y="54"/>
                  </a:cubicBezTo>
                  <a:cubicBezTo>
                    <a:pt x="31" y="53"/>
                    <a:pt x="34" y="53"/>
                    <a:pt x="36" y="52"/>
                  </a:cubicBezTo>
                  <a:cubicBezTo>
                    <a:pt x="37" y="52"/>
                    <a:pt x="37" y="52"/>
                    <a:pt x="38" y="52"/>
                  </a:cubicBezTo>
                  <a:cubicBezTo>
                    <a:pt x="38" y="52"/>
                    <a:pt x="39" y="52"/>
                    <a:pt x="39" y="52"/>
                  </a:cubicBezTo>
                  <a:cubicBezTo>
                    <a:pt x="40" y="52"/>
                    <a:pt x="40" y="52"/>
                    <a:pt x="41" y="52"/>
                  </a:cubicBezTo>
                  <a:cubicBezTo>
                    <a:pt x="42" y="52"/>
                    <a:pt x="43" y="52"/>
                    <a:pt x="44" y="51"/>
                  </a:cubicBezTo>
                  <a:cubicBezTo>
                    <a:pt x="44" y="49"/>
                    <a:pt x="44" y="48"/>
                    <a:pt x="43" y="47"/>
                  </a:cubicBezTo>
                  <a:cubicBezTo>
                    <a:pt x="42" y="47"/>
                    <a:pt x="42" y="46"/>
                    <a:pt x="42" y="46"/>
                  </a:cubicBezTo>
                  <a:cubicBezTo>
                    <a:pt x="41" y="44"/>
                    <a:pt x="40" y="43"/>
                    <a:pt x="38" y="41"/>
                  </a:cubicBezTo>
                  <a:cubicBezTo>
                    <a:pt x="37" y="38"/>
                    <a:pt x="37" y="38"/>
                    <a:pt x="37" y="38"/>
                  </a:cubicBezTo>
                  <a:cubicBezTo>
                    <a:pt x="37" y="38"/>
                    <a:pt x="37" y="38"/>
                    <a:pt x="37" y="38"/>
                  </a:cubicBezTo>
                  <a:cubicBezTo>
                    <a:pt x="37" y="35"/>
                    <a:pt x="39" y="35"/>
                    <a:pt x="40" y="35"/>
                  </a:cubicBezTo>
                  <a:cubicBezTo>
                    <a:pt x="41" y="35"/>
                    <a:pt x="41" y="35"/>
                    <a:pt x="42" y="36"/>
                  </a:cubicBezTo>
                  <a:cubicBezTo>
                    <a:pt x="43" y="37"/>
                    <a:pt x="45" y="38"/>
                    <a:pt x="46" y="40"/>
                  </a:cubicBezTo>
                  <a:cubicBezTo>
                    <a:pt x="48" y="42"/>
                    <a:pt x="49" y="43"/>
                    <a:pt x="51" y="45"/>
                  </a:cubicBezTo>
                  <a:cubicBezTo>
                    <a:pt x="52" y="45"/>
                    <a:pt x="52" y="45"/>
                    <a:pt x="52" y="45"/>
                  </a:cubicBezTo>
                  <a:cubicBezTo>
                    <a:pt x="52" y="44"/>
                    <a:pt x="53" y="43"/>
                    <a:pt x="53" y="43"/>
                  </a:cubicBezTo>
                  <a:cubicBezTo>
                    <a:pt x="54" y="40"/>
                    <a:pt x="54" y="38"/>
                    <a:pt x="55" y="35"/>
                  </a:cubicBezTo>
                  <a:cubicBezTo>
                    <a:pt x="55" y="34"/>
                    <a:pt x="55" y="32"/>
                    <a:pt x="55" y="31"/>
                  </a:cubicBezTo>
                  <a:cubicBezTo>
                    <a:pt x="55" y="31"/>
                    <a:pt x="55" y="31"/>
                    <a:pt x="55" y="31"/>
                  </a:cubicBezTo>
                  <a:cubicBezTo>
                    <a:pt x="56" y="29"/>
                    <a:pt x="56" y="28"/>
                    <a:pt x="57" y="27"/>
                  </a:cubicBezTo>
                  <a:cubicBezTo>
                    <a:pt x="57" y="26"/>
                    <a:pt x="58" y="26"/>
                    <a:pt x="59" y="25"/>
                  </a:cubicBezTo>
                  <a:cubicBezTo>
                    <a:pt x="59" y="25"/>
                    <a:pt x="59" y="25"/>
                    <a:pt x="60" y="25"/>
                  </a:cubicBezTo>
                  <a:cubicBezTo>
                    <a:pt x="61" y="24"/>
                    <a:pt x="61" y="24"/>
                    <a:pt x="61" y="24"/>
                  </a:cubicBezTo>
                  <a:cubicBezTo>
                    <a:pt x="61" y="25"/>
                    <a:pt x="61" y="25"/>
                    <a:pt x="61" y="25"/>
                  </a:cubicBezTo>
                  <a:cubicBezTo>
                    <a:pt x="63" y="29"/>
                    <a:pt x="62" y="33"/>
                    <a:pt x="61" y="37"/>
                  </a:cubicBezTo>
                  <a:cubicBezTo>
                    <a:pt x="61" y="37"/>
                    <a:pt x="61" y="37"/>
                    <a:pt x="61" y="37"/>
                  </a:cubicBezTo>
                  <a:cubicBezTo>
                    <a:pt x="61" y="39"/>
                    <a:pt x="60" y="41"/>
                    <a:pt x="60" y="44"/>
                  </a:cubicBezTo>
                  <a:cubicBezTo>
                    <a:pt x="60" y="44"/>
                    <a:pt x="60" y="45"/>
                    <a:pt x="60" y="46"/>
                  </a:cubicBezTo>
                  <a:cubicBezTo>
                    <a:pt x="60" y="45"/>
                    <a:pt x="60" y="45"/>
                    <a:pt x="60" y="45"/>
                  </a:cubicBezTo>
                  <a:cubicBezTo>
                    <a:pt x="61" y="44"/>
                    <a:pt x="62" y="44"/>
                    <a:pt x="63" y="43"/>
                  </a:cubicBezTo>
                  <a:cubicBezTo>
                    <a:pt x="67" y="40"/>
                    <a:pt x="67" y="40"/>
                    <a:pt x="67" y="40"/>
                  </a:cubicBezTo>
                  <a:cubicBezTo>
                    <a:pt x="71" y="38"/>
                    <a:pt x="75" y="35"/>
                    <a:pt x="78" y="33"/>
                  </a:cubicBezTo>
                  <a:cubicBezTo>
                    <a:pt x="79" y="33"/>
                    <a:pt x="80" y="32"/>
                    <a:pt x="81" y="32"/>
                  </a:cubicBezTo>
                  <a:cubicBezTo>
                    <a:pt x="82" y="32"/>
                    <a:pt x="84" y="33"/>
                    <a:pt x="85" y="36"/>
                  </a:cubicBezTo>
                  <a:cubicBezTo>
                    <a:pt x="86" y="36"/>
                    <a:pt x="86" y="36"/>
                    <a:pt x="86" y="36"/>
                  </a:cubicBezTo>
                  <a:cubicBezTo>
                    <a:pt x="85" y="37"/>
                    <a:pt x="85" y="37"/>
                    <a:pt x="85" y="37"/>
                  </a:cubicBezTo>
                  <a:cubicBezTo>
                    <a:pt x="85" y="38"/>
                    <a:pt x="83" y="39"/>
                    <a:pt x="81" y="40"/>
                  </a:cubicBezTo>
                  <a:cubicBezTo>
                    <a:pt x="81" y="40"/>
                    <a:pt x="80" y="41"/>
                    <a:pt x="79" y="41"/>
                  </a:cubicBezTo>
                  <a:cubicBezTo>
                    <a:pt x="77" y="43"/>
                    <a:pt x="75" y="44"/>
                    <a:pt x="73" y="46"/>
                  </a:cubicBezTo>
                  <a:cubicBezTo>
                    <a:pt x="71" y="47"/>
                    <a:pt x="68" y="49"/>
                    <a:pt x="66" y="51"/>
                  </a:cubicBezTo>
                  <a:cubicBezTo>
                    <a:pt x="66" y="51"/>
                    <a:pt x="65" y="52"/>
                    <a:pt x="65" y="52"/>
                  </a:cubicBezTo>
                  <a:cubicBezTo>
                    <a:pt x="65" y="52"/>
                    <a:pt x="65" y="52"/>
                    <a:pt x="65" y="53"/>
                  </a:cubicBezTo>
                  <a:cubicBezTo>
                    <a:pt x="66" y="53"/>
                    <a:pt x="67" y="53"/>
                    <a:pt x="68" y="52"/>
                  </a:cubicBezTo>
                  <a:cubicBezTo>
                    <a:pt x="69" y="52"/>
                    <a:pt x="70" y="52"/>
                    <a:pt x="70" y="52"/>
                  </a:cubicBezTo>
                  <a:cubicBezTo>
                    <a:pt x="72" y="52"/>
                    <a:pt x="73" y="52"/>
                    <a:pt x="75" y="51"/>
                  </a:cubicBezTo>
                  <a:cubicBezTo>
                    <a:pt x="78" y="51"/>
                    <a:pt x="82" y="51"/>
                    <a:pt x="86" y="51"/>
                  </a:cubicBezTo>
                  <a:cubicBezTo>
                    <a:pt x="86" y="51"/>
                    <a:pt x="86" y="51"/>
                    <a:pt x="86" y="51"/>
                  </a:cubicBezTo>
                  <a:cubicBezTo>
                    <a:pt x="89" y="51"/>
                    <a:pt x="89" y="53"/>
                    <a:pt x="89" y="56"/>
                  </a:cubicBezTo>
                  <a:cubicBezTo>
                    <a:pt x="89" y="57"/>
                    <a:pt x="89" y="57"/>
                    <a:pt x="89" y="57"/>
                  </a:cubicBezTo>
                  <a:cubicBezTo>
                    <a:pt x="89" y="57"/>
                    <a:pt x="89" y="57"/>
                    <a:pt x="89" y="57"/>
                  </a:cubicBezTo>
                  <a:cubicBezTo>
                    <a:pt x="86" y="58"/>
                    <a:pt x="83" y="58"/>
                    <a:pt x="80" y="58"/>
                  </a:cubicBezTo>
                  <a:cubicBezTo>
                    <a:pt x="76" y="58"/>
                    <a:pt x="72" y="58"/>
                    <a:pt x="68" y="61"/>
                  </a:cubicBezTo>
                  <a:cubicBezTo>
                    <a:pt x="70" y="65"/>
                    <a:pt x="72" y="68"/>
                    <a:pt x="75" y="71"/>
                  </a:cubicBezTo>
                  <a:cubicBezTo>
                    <a:pt x="77" y="73"/>
                    <a:pt x="78" y="75"/>
                    <a:pt x="79" y="77"/>
                  </a:cubicBezTo>
                  <a:cubicBezTo>
                    <a:pt x="80" y="79"/>
                    <a:pt x="80" y="79"/>
                    <a:pt x="80" y="79"/>
                  </a:cubicBezTo>
                  <a:cubicBezTo>
                    <a:pt x="81" y="80"/>
                    <a:pt x="80" y="81"/>
                    <a:pt x="80" y="82"/>
                  </a:cubicBezTo>
                  <a:cubicBezTo>
                    <a:pt x="79" y="82"/>
                    <a:pt x="77" y="83"/>
                    <a:pt x="76" y="82"/>
                  </a:cubicBezTo>
                  <a:cubicBezTo>
                    <a:pt x="76" y="82"/>
                    <a:pt x="76" y="82"/>
                    <a:pt x="76" y="82"/>
                  </a:cubicBezTo>
                  <a:cubicBezTo>
                    <a:pt x="74" y="80"/>
                    <a:pt x="72" y="79"/>
                    <a:pt x="70" y="76"/>
                  </a:cubicBezTo>
                  <a:cubicBezTo>
                    <a:pt x="69" y="75"/>
                    <a:pt x="67" y="73"/>
                    <a:pt x="66" y="71"/>
                  </a:cubicBezTo>
                  <a:cubicBezTo>
                    <a:pt x="65" y="70"/>
                    <a:pt x="64" y="68"/>
                    <a:pt x="63" y="67"/>
                  </a:cubicBezTo>
                  <a:cubicBezTo>
                    <a:pt x="63" y="67"/>
                    <a:pt x="62" y="66"/>
                    <a:pt x="61" y="66"/>
                  </a:cubicBezTo>
                  <a:cubicBezTo>
                    <a:pt x="61" y="66"/>
                    <a:pt x="61" y="66"/>
                    <a:pt x="61" y="66"/>
                  </a:cubicBezTo>
                  <a:cubicBezTo>
                    <a:pt x="60" y="72"/>
                    <a:pt x="60" y="77"/>
                    <a:pt x="62" y="83"/>
                  </a:cubicBezTo>
                  <a:cubicBezTo>
                    <a:pt x="62" y="85"/>
                    <a:pt x="62" y="86"/>
                    <a:pt x="62" y="88"/>
                  </a:cubicBezTo>
                  <a:cubicBezTo>
                    <a:pt x="62" y="89"/>
                    <a:pt x="60" y="91"/>
                    <a:pt x="59" y="91"/>
                  </a:cubicBezTo>
                  <a:cubicBezTo>
                    <a:pt x="59" y="91"/>
                    <a:pt x="59" y="91"/>
                    <a:pt x="59" y="91"/>
                  </a:cubicBezTo>
                  <a:close/>
                  <a:moveTo>
                    <a:pt x="50" y="65"/>
                  </a:moveTo>
                  <a:cubicBezTo>
                    <a:pt x="52" y="65"/>
                    <a:pt x="54" y="67"/>
                    <a:pt x="55" y="69"/>
                  </a:cubicBezTo>
                  <a:cubicBezTo>
                    <a:pt x="55" y="70"/>
                    <a:pt x="55" y="71"/>
                    <a:pt x="55" y="72"/>
                  </a:cubicBezTo>
                  <a:cubicBezTo>
                    <a:pt x="56" y="78"/>
                    <a:pt x="56" y="78"/>
                    <a:pt x="56" y="78"/>
                  </a:cubicBezTo>
                  <a:cubicBezTo>
                    <a:pt x="56" y="81"/>
                    <a:pt x="57" y="83"/>
                    <a:pt x="57" y="86"/>
                  </a:cubicBezTo>
                  <a:cubicBezTo>
                    <a:pt x="57" y="87"/>
                    <a:pt x="57" y="87"/>
                    <a:pt x="57" y="87"/>
                  </a:cubicBezTo>
                  <a:cubicBezTo>
                    <a:pt x="58" y="88"/>
                    <a:pt x="58" y="88"/>
                    <a:pt x="58" y="88"/>
                  </a:cubicBezTo>
                  <a:cubicBezTo>
                    <a:pt x="58" y="88"/>
                    <a:pt x="59" y="89"/>
                    <a:pt x="59" y="89"/>
                  </a:cubicBezTo>
                  <a:cubicBezTo>
                    <a:pt x="59" y="89"/>
                    <a:pt x="60" y="88"/>
                    <a:pt x="60" y="87"/>
                  </a:cubicBezTo>
                  <a:cubicBezTo>
                    <a:pt x="60" y="86"/>
                    <a:pt x="60" y="85"/>
                    <a:pt x="60" y="84"/>
                  </a:cubicBezTo>
                  <a:cubicBezTo>
                    <a:pt x="58" y="77"/>
                    <a:pt x="58" y="71"/>
                    <a:pt x="59" y="65"/>
                  </a:cubicBezTo>
                  <a:cubicBezTo>
                    <a:pt x="59" y="64"/>
                    <a:pt x="59" y="64"/>
                    <a:pt x="59" y="64"/>
                  </a:cubicBezTo>
                  <a:cubicBezTo>
                    <a:pt x="60" y="64"/>
                    <a:pt x="60" y="64"/>
                    <a:pt x="60" y="64"/>
                  </a:cubicBezTo>
                  <a:cubicBezTo>
                    <a:pt x="61" y="64"/>
                    <a:pt x="61" y="64"/>
                    <a:pt x="62" y="64"/>
                  </a:cubicBezTo>
                  <a:cubicBezTo>
                    <a:pt x="63" y="65"/>
                    <a:pt x="64" y="65"/>
                    <a:pt x="64" y="66"/>
                  </a:cubicBezTo>
                  <a:cubicBezTo>
                    <a:pt x="66" y="67"/>
                    <a:pt x="67" y="69"/>
                    <a:pt x="68" y="70"/>
                  </a:cubicBezTo>
                  <a:cubicBezTo>
                    <a:pt x="69" y="72"/>
                    <a:pt x="70" y="74"/>
                    <a:pt x="71" y="75"/>
                  </a:cubicBezTo>
                  <a:cubicBezTo>
                    <a:pt x="73" y="77"/>
                    <a:pt x="75" y="79"/>
                    <a:pt x="77" y="80"/>
                  </a:cubicBezTo>
                  <a:cubicBezTo>
                    <a:pt x="77" y="81"/>
                    <a:pt x="77" y="81"/>
                    <a:pt x="77" y="81"/>
                  </a:cubicBezTo>
                  <a:cubicBezTo>
                    <a:pt x="78" y="81"/>
                    <a:pt x="78" y="80"/>
                    <a:pt x="79" y="80"/>
                  </a:cubicBezTo>
                  <a:cubicBezTo>
                    <a:pt x="79" y="80"/>
                    <a:pt x="79" y="80"/>
                    <a:pt x="79" y="80"/>
                  </a:cubicBezTo>
                  <a:cubicBezTo>
                    <a:pt x="78" y="78"/>
                    <a:pt x="78" y="78"/>
                    <a:pt x="78" y="78"/>
                  </a:cubicBezTo>
                  <a:cubicBezTo>
                    <a:pt x="76" y="76"/>
                    <a:pt x="75" y="74"/>
                    <a:pt x="74" y="72"/>
                  </a:cubicBezTo>
                  <a:cubicBezTo>
                    <a:pt x="71" y="69"/>
                    <a:pt x="68" y="65"/>
                    <a:pt x="66" y="61"/>
                  </a:cubicBezTo>
                  <a:cubicBezTo>
                    <a:pt x="66" y="60"/>
                    <a:pt x="66" y="60"/>
                    <a:pt x="66" y="60"/>
                  </a:cubicBezTo>
                  <a:cubicBezTo>
                    <a:pt x="66" y="60"/>
                    <a:pt x="66" y="60"/>
                    <a:pt x="66" y="60"/>
                  </a:cubicBezTo>
                  <a:cubicBezTo>
                    <a:pt x="71" y="57"/>
                    <a:pt x="75" y="56"/>
                    <a:pt x="80" y="56"/>
                  </a:cubicBezTo>
                  <a:cubicBezTo>
                    <a:pt x="82" y="56"/>
                    <a:pt x="85" y="56"/>
                    <a:pt x="87" y="55"/>
                  </a:cubicBezTo>
                  <a:cubicBezTo>
                    <a:pt x="87" y="53"/>
                    <a:pt x="87" y="53"/>
                    <a:pt x="86" y="53"/>
                  </a:cubicBezTo>
                  <a:cubicBezTo>
                    <a:pt x="82" y="53"/>
                    <a:pt x="78" y="53"/>
                    <a:pt x="75" y="53"/>
                  </a:cubicBezTo>
                  <a:cubicBezTo>
                    <a:pt x="73" y="54"/>
                    <a:pt x="72" y="54"/>
                    <a:pt x="70" y="54"/>
                  </a:cubicBezTo>
                  <a:cubicBezTo>
                    <a:pt x="70" y="54"/>
                    <a:pt x="69" y="54"/>
                    <a:pt x="69" y="54"/>
                  </a:cubicBezTo>
                  <a:cubicBezTo>
                    <a:pt x="67" y="55"/>
                    <a:pt x="65" y="55"/>
                    <a:pt x="64" y="54"/>
                  </a:cubicBezTo>
                  <a:cubicBezTo>
                    <a:pt x="63" y="53"/>
                    <a:pt x="63" y="53"/>
                    <a:pt x="63" y="53"/>
                  </a:cubicBezTo>
                  <a:cubicBezTo>
                    <a:pt x="63" y="53"/>
                    <a:pt x="63" y="53"/>
                    <a:pt x="63" y="53"/>
                  </a:cubicBezTo>
                  <a:cubicBezTo>
                    <a:pt x="63" y="53"/>
                    <a:pt x="63" y="52"/>
                    <a:pt x="63" y="52"/>
                  </a:cubicBezTo>
                  <a:cubicBezTo>
                    <a:pt x="64" y="51"/>
                    <a:pt x="64" y="50"/>
                    <a:pt x="64" y="50"/>
                  </a:cubicBezTo>
                  <a:cubicBezTo>
                    <a:pt x="67" y="48"/>
                    <a:pt x="70" y="46"/>
                    <a:pt x="72" y="44"/>
                  </a:cubicBezTo>
                  <a:cubicBezTo>
                    <a:pt x="74" y="43"/>
                    <a:pt x="76" y="41"/>
                    <a:pt x="78" y="40"/>
                  </a:cubicBezTo>
                  <a:cubicBezTo>
                    <a:pt x="79" y="39"/>
                    <a:pt x="80" y="39"/>
                    <a:pt x="81" y="38"/>
                  </a:cubicBezTo>
                  <a:cubicBezTo>
                    <a:pt x="82" y="38"/>
                    <a:pt x="83" y="37"/>
                    <a:pt x="83" y="36"/>
                  </a:cubicBezTo>
                  <a:cubicBezTo>
                    <a:pt x="83" y="35"/>
                    <a:pt x="82" y="34"/>
                    <a:pt x="81" y="34"/>
                  </a:cubicBezTo>
                  <a:cubicBezTo>
                    <a:pt x="81" y="34"/>
                    <a:pt x="80" y="34"/>
                    <a:pt x="79" y="35"/>
                  </a:cubicBezTo>
                  <a:cubicBezTo>
                    <a:pt x="76" y="37"/>
                    <a:pt x="72" y="40"/>
                    <a:pt x="68" y="42"/>
                  </a:cubicBezTo>
                  <a:cubicBezTo>
                    <a:pt x="65" y="45"/>
                    <a:pt x="65" y="45"/>
                    <a:pt x="65" y="45"/>
                  </a:cubicBezTo>
                  <a:cubicBezTo>
                    <a:pt x="64" y="45"/>
                    <a:pt x="63" y="46"/>
                    <a:pt x="61" y="47"/>
                  </a:cubicBezTo>
                  <a:cubicBezTo>
                    <a:pt x="57" y="50"/>
                    <a:pt x="57" y="50"/>
                    <a:pt x="57" y="50"/>
                  </a:cubicBezTo>
                  <a:cubicBezTo>
                    <a:pt x="57" y="48"/>
                    <a:pt x="57" y="48"/>
                    <a:pt x="57" y="48"/>
                  </a:cubicBezTo>
                  <a:cubicBezTo>
                    <a:pt x="58" y="46"/>
                    <a:pt x="58" y="45"/>
                    <a:pt x="58" y="43"/>
                  </a:cubicBezTo>
                  <a:cubicBezTo>
                    <a:pt x="58" y="41"/>
                    <a:pt x="59" y="39"/>
                    <a:pt x="59" y="36"/>
                  </a:cubicBezTo>
                  <a:cubicBezTo>
                    <a:pt x="59" y="36"/>
                    <a:pt x="59" y="36"/>
                    <a:pt x="59" y="36"/>
                  </a:cubicBezTo>
                  <a:cubicBezTo>
                    <a:pt x="60" y="33"/>
                    <a:pt x="61" y="30"/>
                    <a:pt x="60" y="27"/>
                  </a:cubicBezTo>
                  <a:cubicBezTo>
                    <a:pt x="60" y="27"/>
                    <a:pt x="60" y="27"/>
                    <a:pt x="60" y="27"/>
                  </a:cubicBezTo>
                  <a:cubicBezTo>
                    <a:pt x="59" y="27"/>
                    <a:pt x="58" y="27"/>
                    <a:pt x="58" y="28"/>
                  </a:cubicBezTo>
                  <a:cubicBezTo>
                    <a:pt x="58" y="29"/>
                    <a:pt x="58" y="30"/>
                    <a:pt x="57" y="31"/>
                  </a:cubicBezTo>
                  <a:cubicBezTo>
                    <a:pt x="57" y="31"/>
                    <a:pt x="57" y="31"/>
                    <a:pt x="57" y="31"/>
                  </a:cubicBezTo>
                  <a:cubicBezTo>
                    <a:pt x="57" y="33"/>
                    <a:pt x="57" y="34"/>
                    <a:pt x="56" y="36"/>
                  </a:cubicBezTo>
                  <a:cubicBezTo>
                    <a:pt x="56" y="38"/>
                    <a:pt x="56" y="41"/>
                    <a:pt x="55" y="43"/>
                  </a:cubicBezTo>
                  <a:cubicBezTo>
                    <a:pt x="55" y="44"/>
                    <a:pt x="54" y="45"/>
                    <a:pt x="53" y="46"/>
                  </a:cubicBezTo>
                  <a:cubicBezTo>
                    <a:pt x="53" y="46"/>
                    <a:pt x="53" y="47"/>
                    <a:pt x="53" y="47"/>
                  </a:cubicBezTo>
                  <a:cubicBezTo>
                    <a:pt x="52" y="48"/>
                    <a:pt x="52" y="48"/>
                    <a:pt x="52" y="48"/>
                  </a:cubicBezTo>
                  <a:cubicBezTo>
                    <a:pt x="51" y="47"/>
                    <a:pt x="51" y="47"/>
                    <a:pt x="51" y="47"/>
                  </a:cubicBezTo>
                  <a:cubicBezTo>
                    <a:pt x="48" y="45"/>
                    <a:pt x="46" y="43"/>
                    <a:pt x="45" y="41"/>
                  </a:cubicBezTo>
                  <a:cubicBezTo>
                    <a:pt x="43" y="40"/>
                    <a:pt x="42" y="39"/>
                    <a:pt x="41" y="37"/>
                  </a:cubicBezTo>
                  <a:cubicBezTo>
                    <a:pt x="40" y="37"/>
                    <a:pt x="40" y="37"/>
                    <a:pt x="40" y="37"/>
                  </a:cubicBezTo>
                  <a:cubicBezTo>
                    <a:pt x="39" y="37"/>
                    <a:pt x="39" y="37"/>
                    <a:pt x="39" y="38"/>
                  </a:cubicBezTo>
                  <a:cubicBezTo>
                    <a:pt x="40" y="40"/>
                    <a:pt x="40" y="40"/>
                    <a:pt x="40" y="40"/>
                  </a:cubicBezTo>
                  <a:cubicBezTo>
                    <a:pt x="41" y="42"/>
                    <a:pt x="42" y="43"/>
                    <a:pt x="44" y="45"/>
                  </a:cubicBezTo>
                  <a:cubicBezTo>
                    <a:pt x="44" y="45"/>
                    <a:pt x="44" y="46"/>
                    <a:pt x="44" y="46"/>
                  </a:cubicBezTo>
                  <a:cubicBezTo>
                    <a:pt x="45" y="47"/>
                    <a:pt x="47" y="49"/>
                    <a:pt x="46" y="51"/>
                  </a:cubicBezTo>
                  <a:cubicBezTo>
                    <a:pt x="45" y="54"/>
                    <a:pt x="42" y="54"/>
                    <a:pt x="41" y="54"/>
                  </a:cubicBezTo>
                  <a:cubicBezTo>
                    <a:pt x="40" y="54"/>
                    <a:pt x="40" y="54"/>
                    <a:pt x="40" y="54"/>
                  </a:cubicBezTo>
                  <a:cubicBezTo>
                    <a:pt x="39" y="54"/>
                    <a:pt x="38" y="54"/>
                    <a:pt x="38" y="54"/>
                  </a:cubicBezTo>
                  <a:cubicBezTo>
                    <a:pt x="37" y="54"/>
                    <a:pt x="37" y="54"/>
                    <a:pt x="36" y="54"/>
                  </a:cubicBezTo>
                  <a:cubicBezTo>
                    <a:pt x="34" y="54"/>
                    <a:pt x="31" y="55"/>
                    <a:pt x="28" y="56"/>
                  </a:cubicBezTo>
                  <a:cubicBezTo>
                    <a:pt x="27" y="56"/>
                    <a:pt x="26" y="56"/>
                    <a:pt x="25" y="57"/>
                  </a:cubicBezTo>
                  <a:cubicBezTo>
                    <a:pt x="25" y="57"/>
                    <a:pt x="25" y="58"/>
                    <a:pt x="25" y="59"/>
                  </a:cubicBezTo>
                  <a:cubicBezTo>
                    <a:pt x="25" y="59"/>
                    <a:pt x="25" y="59"/>
                    <a:pt x="25" y="59"/>
                  </a:cubicBezTo>
                  <a:cubicBezTo>
                    <a:pt x="25" y="59"/>
                    <a:pt x="26" y="59"/>
                    <a:pt x="26" y="59"/>
                  </a:cubicBezTo>
                  <a:cubicBezTo>
                    <a:pt x="28" y="59"/>
                    <a:pt x="29" y="59"/>
                    <a:pt x="31" y="58"/>
                  </a:cubicBezTo>
                  <a:cubicBezTo>
                    <a:pt x="33" y="58"/>
                    <a:pt x="35" y="58"/>
                    <a:pt x="38" y="58"/>
                  </a:cubicBezTo>
                  <a:cubicBezTo>
                    <a:pt x="38" y="57"/>
                    <a:pt x="39" y="57"/>
                    <a:pt x="40" y="57"/>
                  </a:cubicBezTo>
                  <a:cubicBezTo>
                    <a:pt x="41" y="57"/>
                    <a:pt x="44" y="58"/>
                    <a:pt x="45" y="61"/>
                  </a:cubicBezTo>
                  <a:cubicBezTo>
                    <a:pt x="45" y="61"/>
                    <a:pt x="45" y="61"/>
                    <a:pt x="45" y="61"/>
                  </a:cubicBezTo>
                  <a:cubicBezTo>
                    <a:pt x="45" y="62"/>
                    <a:pt x="45" y="62"/>
                    <a:pt x="45" y="62"/>
                  </a:cubicBezTo>
                  <a:cubicBezTo>
                    <a:pt x="44" y="65"/>
                    <a:pt x="42" y="67"/>
                    <a:pt x="40" y="69"/>
                  </a:cubicBezTo>
                  <a:cubicBezTo>
                    <a:pt x="40" y="70"/>
                    <a:pt x="39" y="70"/>
                    <a:pt x="39" y="71"/>
                  </a:cubicBezTo>
                  <a:cubicBezTo>
                    <a:pt x="37" y="73"/>
                    <a:pt x="36" y="75"/>
                    <a:pt x="35" y="76"/>
                  </a:cubicBezTo>
                  <a:cubicBezTo>
                    <a:pt x="35" y="77"/>
                    <a:pt x="35" y="77"/>
                    <a:pt x="35" y="77"/>
                  </a:cubicBezTo>
                  <a:cubicBezTo>
                    <a:pt x="35" y="77"/>
                    <a:pt x="35" y="78"/>
                    <a:pt x="37" y="78"/>
                  </a:cubicBezTo>
                  <a:cubicBezTo>
                    <a:pt x="37" y="78"/>
                    <a:pt x="37" y="78"/>
                    <a:pt x="37" y="78"/>
                  </a:cubicBezTo>
                  <a:cubicBezTo>
                    <a:pt x="38" y="77"/>
                    <a:pt x="38" y="76"/>
                    <a:pt x="39" y="76"/>
                  </a:cubicBezTo>
                  <a:cubicBezTo>
                    <a:pt x="40" y="74"/>
                    <a:pt x="40" y="74"/>
                    <a:pt x="40" y="74"/>
                  </a:cubicBezTo>
                  <a:cubicBezTo>
                    <a:pt x="42" y="72"/>
                    <a:pt x="45" y="69"/>
                    <a:pt x="47" y="67"/>
                  </a:cubicBezTo>
                  <a:cubicBezTo>
                    <a:pt x="48" y="66"/>
                    <a:pt x="49" y="65"/>
                    <a:pt x="50" y="6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5" name="Freeform 265"/>
            <p:cNvSpPr>
              <a:spLocks noEditPoints="1"/>
            </p:cNvSpPr>
            <p:nvPr/>
          </p:nvSpPr>
          <p:spPr bwMode="auto">
            <a:xfrm>
              <a:off x="10476368" y="1438869"/>
              <a:ext cx="159789" cy="161892"/>
            </a:xfrm>
            <a:custGeom>
              <a:avLst/>
              <a:gdLst>
                <a:gd name="T0" fmla="*/ 36 w 64"/>
                <a:gd name="T1" fmla="*/ 40 h 65"/>
                <a:gd name="T2" fmla="*/ 37 w 64"/>
                <a:gd name="T3" fmla="*/ 58 h 65"/>
                <a:gd name="T4" fmla="*/ 37 w 64"/>
                <a:gd name="T5" fmla="*/ 63 h 65"/>
                <a:gd name="T6" fmla="*/ 35 w 64"/>
                <a:gd name="T7" fmla="*/ 65 h 65"/>
                <a:gd name="T8" fmla="*/ 32 w 64"/>
                <a:gd name="T9" fmla="*/ 63 h 65"/>
                <a:gd name="T10" fmla="*/ 32 w 64"/>
                <a:gd name="T11" fmla="*/ 61 h 65"/>
                <a:gd name="T12" fmla="*/ 30 w 64"/>
                <a:gd name="T13" fmla="*/ 48 h 65"/>
                <a:gd name="T14" fmla="*/ 30 w 64"/>
                <a:gd name="T15" fmla="*/ 44 h 65"/>
                <a:gd name="T16" fmla="*/ 24 w 64"/>
                <a:gd name="T17" fmla="*/ 42 h 65"/>
                <a:gd name="T18" fmla="*/ 16 w 64"/>
                <a:gd name="T19" fmla="*/ 51 h 65"/>
                <a:gd name="T20" fmla="*/ 14 w 64"/>
                <a:gd name="T21" fmla="*/ 55 h 65"/>
                <a:gd name="T22" fmla="*/ 10 w 64"/>
                <a:gd name="T23" fmla="*/ 51 h 65"/>
                <a:gd name="T24" fmla="*/ 14 w 64"/>
                <a:gd name="T25" fmla="*/ 45 h 65"/>
                <a:gd name="T26" fmla="*/ 20 w 64"/>
                <a:gd name="T27" fmla="*/ 36 h 65"/>
                <a:gd name="T28" fmla="*/ 14 w 64"/>
                <a:gd name="T29" fmla="*/ 34 h 65"/>
                <a:gd name="T30" fmla="*/ 2 w 64"/>
                <a:gd name="T31" fmla="*/ 35 h 65"/>
                <a:gd name="T32" fmla="*/ 0 w 64"/>
                <a:gd name="T33" fmla="*/ 34 h 65"/>
                <a:gd name="T34" fmla="*/ 1 w 64"/>
                <a:gd name="T35" fmla="*/ 31 h 65"/>
                <a:gd name="T36" fmla="*/ 4 w 64"/>
                <a:gd name="T37" fmla="*/ 30 h 65"/>
                <a:gd name="T38" fmla="*/ 12 w 64"/>
                <a:gd name="T39" fmla="*/ 28 h 65"/>
                <a:gd name="T40" fmla="*/ 16 w 64"/>
                <a:gd name="T41" fmla="*/ 28 h 65"/>
                <a:gd name="T42" fmla="*/ 21 w 64"/>
                <a:gd name="T43" fmla="*/ 26 h 65"/>
                <a:gd name="T44" fmla="*/ 19 w 64"/>
                <a:gd name="T45" fmla="*/ 21 h 65"/>
                <a:gd name="T46" fmla="*/ 14 w 64"/>
                <a:gd name="T47" fmla="*/ 13 h 65"/>
                <a:gd name="T48" fmla="*/ 17 w 64"/>
                <a:gd name="T49" fmla="*/ 12 h 65"/>
                <a:gd name="T50" fmla="*/ 28 w 64"/>
                <a:gd name="T51" fmla="*/ 22 h 65"/>
                <a:gd name="T52" fmla="*/ 30 w 64"/>
                <a:gd name="T53" fmla="*/ 18 h 65"/>
                <a:gd name="T54" fmla="*/ 32 w 64"/>
                <a:gd name="T55" fmla="*/ 6 h 65"/>
                <a:gd name="T56" fmla="*/ 33 w 64"/>
                <a:gd name="T57" fmla="*/ 2 h 65"/>
                <a:gd name="T58" fmla="*/ 36 w 64"/>
                <a:gd name="T59" fmla="*/ 0 h 65"/>
                <a:gd name="T60" fmla="*/ 36 w 64"/>
                <a:gd name="T61" fmla="*/ 12 h 65"/>
                <a:gd name="T62" fmla="*/ 34 w 64"/>
                <a:gd name="T63" fmla="*/ 23 h 65"/>
                <a:gd name="T64" fmla="*/ 40 w 64"/>
                <a:gd name="T65" fmla="*/ 19 h 65"/>
                <a:gd name="T66" fmla="*/ 55 w 64"/>
                <a:gd name="T67" fmla="*/ 9 h 65"/>
                <a:gd name="T68" fmla="*/ 61 w 64"/>
                <a:gd name="T69" fmla="*/ 11 h 65"/>
                <a:gd name="T70" fmla="*/ 55 w 64"/>
                <a:gd name="T71" fmla="*/ 15 h 65"/>
                <a:gd name="T72" fmla="*/ 41 w 64"/>
                <a:gd name="T73" fmla="*/ 25 h 65"/>
                <a:gd name="T74" fmla="*/ 40 w 64"/>
                <a:gd name="T75" fmla="*/ 28 h 65"/>
                <a:gd name="T76" fmla="*/ 46 w 64"/>
                <a:gd name="T77" fmla="*/ 28 h 65"/>
                <a:gd name="T78" fmla="*/ 62 w 64"/>
                <a:gd name="T79" fmla="*/ 27 h 65"/>
                <a:gd name="T80" fmla="*/ 64 w 64"/>
                <a:gd name="T81" fmla="*/ 31 h 65"/>
                <a:gd name="T82" fmla="*/ 43 w 64"/>
                <a:gd name="T83" fmla="*/ 35 h 65"/>
                <a:gd name="T84" fmla="*/ 50 w 64"/>
                <a:gd name="T85" fmla="*/ 47 h 65"/>
                <a:gd name="T86" fmla="*/ 56 w 64"/>
                <a:gd name="T87" fmla="*/ 54 h 65"/>
                <a:gd name="T88" fmla="*/ 55 w 64"/>
                <a:gd name="T89" fmla="*/ 56 h 65"/>
                <a:gd name="T90" fmla="*/ 53 w 64"/>
                <a:gd name="T91" fmla="*/ 57 h 65"/>
                <a:gd name="T92" fmla="*/ 47 w 64"/>
                <a:gd name="T93" fmla="*/ 51 h 65"/>
                <a:gd name="T94" fmla="*/ 40 w 64"/>
                <a:gd name="T95" fmla="*/ 41 h 65"/>
                <a:gd name="T96" fmla="*/ 36 w 64"/>
                <a:gd name="T97" fmla="*/ 40 h 65"/>
                <a:gd name="T98" fmla="*/ 26 w 64"/>
                <a:gd name="T99" fmla="*/ 28 h 65"/>
                <a:gd name="T100" fmla="*/ 26 w 64"/>
                <a:gd name="T101" fmla="*/ 32 h 65"/>
                <a:gd name="T102" fmla="*/ 27 w 64"/>
                <a:gd name="T103" fmla="*/ 34 h 65"/>
                <a:gd name="T104" fmla="*/ 31 w 64"/>
                <a:gd name="T105" fmla="*/ 35 h 65"/>
                <a:gd name="T106" fmla="*/ 35 w 64"/>
                <a:gd name="T107" fmla="*/ 31 h 65"/>
                <a:gd name="T108" fmla="*/ 32 w 64"/>
                <a:gd name="T109" fmla="*/ 29 h 65"/>
                <a:gd name="T110" fmla="*/ 26 w 64"/>
                <a:gd name="T111" fmla="*/ 28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4" h="65">
                  <a:moveTo>
                    <a:pt x="36" y="40"/>
                  </a:moveTo>
                  <a:cubicBezTo>
                    <a:pt x="35" y="47"/>
                    <a:pt x="35" y="52"/>
                    <a:pt x="37" y="58"/>
                  </a:cubicBezTo>
                  <a:cubicBezTo>
                    <a:pt x="37" y="60"/>
                    <a:pt x="37" y="61"/>
                    <a:pt x="37" y="63"/>
                  </a:cubicBezTo>
                  <a:cubicBezTo>
                    <a:pt x="37" y="63"/>
                    <a:pt x="36" y="65"/>
                    <a:pt x="35" y="65"/>
                  </a:cubicBezTo>
                  <a:cubicBezTo>
                    <a:pt x="34" y="65"/>
                    <a:pt x="33" y="64"/>
                    <a:pt x="32" y="63"/>
                  </a:cubicBezTo>
                  <a:cubicBezTo>
                    <a:pt x="32" y="62"/>
                    <a:pt x="32" y="62"/>
                    <a:pt x="32" y="61"/>
                  </a:cubicBezTo>
                  <a:cubicBezTo>
                    <a:pt x="31" y="57"/>
                    <a:pt x="31" y="52"/>
                    <a:pt x="30" y="48"/>
                  </a:cubicBezTo>
                  <a:cubicBezTo>
                    <a:pt x="30" y="47"/>
                    <a:pt x="30" y="45"/>
                    <a:pt x="30" y="44"/>
                  </a:cubicBezTo>
                  <a:cubicBezTo>
                    <a:pt x="29" y="42"/>
                    <a:pt x="26" y="40"/>
                    <a:pt x="24" y="42"/>
                  </a:cubicBezTo>
                  <a:cubicBezTo>
                    <a:pt x="21" y="45"/>
                    <a:pt x="18" y="48"/>
                    <a:pt x="16" y="51"/>
                  </a:cubicBezTo>
                  <a:cubicBezTo>
                    <a:pt x="15" y="52"/>
                    <a:pt x="14" y="54"/>
                    <a:pt x="14" y="55"/>
                  </a:cubicBezTo>
                  <a:cubicBezTo>
                    <a:pt x="10" y="54"/>
                    <a:pt x="9" y="53"/>
                    <a:pt x="10" y="51"/>
                  </a:cubicBezTo>
                  <a:cubicBezTo>
                    <a:pt x="11" y="49"/>
                    <a:pt x="13" y="47"/>
                    <a:pt x="14" y="45"/>
                  </a:cubicBezTo>
                  <a:cubicBezTo>
                    <a:pt x="16" y="42"/>
                    <a:pt x="19" y="40"/>
                    <a:pt x="20" y="36"/>
                  </a:cubicBezTo>
                  <a:cubicBezTo>
                    <a:pt x="19" y="33"/>
                    <a:pt x="16" y="33"/>
                    <a:pt x="14" y="34"/>
                  </a:cubicBezTo>
                  <a:cubicBezTo>
                    <a:pt x="10" y="34"/>
                    <a:pt x="6" y="35"/>
                    <a:pt x="2" y="35"/>
                  </a:cubicBezTo>
                  <a:cubicBezTo>
                    <a:pt x="1" y="35"/>
                    <a:pt x="0" y="34"/>
                    <a:pt x="0" y="34"/>
                  </a:cubicBezTo>
                  <a:cubicBezTo>
                    <a:pt x="0" y="33"/>
                    <a:pt x="0" y="32"/>
                    <a:pt x="1" y="31"/>
                  </a:cubicBezTo>
                  <a:cubicBezTo>
                    <a:pt x="1" y="30"/>
                    <a:pt x="3" y="30"/>
                    <a:pt x="4" y="30"/>
                  </a:cubicBezTo>
                  <a:cubicBezTo>
                    <a:pt x="7" y="29"/>
                    <a:pt x="9" y="29"/>
                    <a:pt x="12" y="28"/>
                  </a:cubicBezTo>
                  <a:cubicBezTo>
                    <a:pt x="13" y="28"/>
                    <a:pt x="14" y="28"/>
                    <a:pt x="16" y="28"/>
                  </a:cubicBezTo>
                  <a:cubicBezTo>
                    <a:pt x="17" y="28"/>
                    <a:pt x="20" y="28"/>
                    <a:pt x="21" y="26"/>
                  </a:cubicBezTo>
                  <a:cubicBezTo>
                    <a:pt x="22" y="24"/>
                    <a:pt x="20" y="22"/>
                    <a:pt x="19" y="21"/>
                  </a:cubicBezTo>
                  <a:cubicBezTo>
                    <a:pt x="17" y="18"/>
                    <a:pt x="15" y="16"/>
                    <a:pt x="14" y="13"/>
                  </a:cubicBezTo>
                  <a:cubicBezTo>
                    <a:pt x="14" y="11"/>
                    <a:pt x="16" y="10"/>
                    <a:pt x="17" y="12"/>
                  </a:cubicBezTo>
                  <a:cubicBezTo>
                    <a:pt x="21" y="15"/>
                    <a:pt x="23" y="18"/>
                    <a:pt x="28" y="22"/>
                  </a:cubicBezTo>
                  <a:cubicBezTo>
                    <a:pt x="29" y="20"/>
                    <a:pt x="30" y="19"/>
                    <a:pt x="30" y="18"/>
                  </a:cubicBezTo>
                  <a:cubicBezTo>
                    <a:pt x="31" y="14"/>
                    <a:pt x="31" y="10"/>
                    <a:pt x="32" y="6"/>
                  </a:cubicBezTo>
                  <a:cubicBezTo>
                    <a:pt x="33" y="5"/>
                    <a:pt x="33" y="3"/>
                    <a:pt x="33" y="2"/>
                  </a:cubicBezTo>
                  <a:cubicBezTo>
                    <a:pt x="34" y="1"/>
                    <a:pt x="35" y="1"/>
                    <a:pt x="36" y="0"/>
                  </a:cubicBezTo>
                  <a:cubicBezTo>
                    <a:pt x="38" y="5"/>
                    <a:pt x="37" y="8"/>
                    <a:pt x="36" y="12"/>
                  </a:cubicBezTo>
                  <a:cubicBezTo>
                    <a:pt x="36" y="15"/>
                    <a:pt x="35" y="18"/>
                    <a:pt x="34" y="23"/>
                  </a:cubicBezTo>
                  <a:cubicBezTo>
                    <a:pt x="37" y="21"/>
                    <a:pt x="38" y="20"/>
                    <a:pt x="40" y="19"/>
                  </a:cubicBezTo>
                  <a:cubicBezTo>
                    <a:pt x="45" y="16"/>
                    <a:pt x="50" y="12"/>
                    <a:pt x="55" y="9"/>
                  </a:cubicBezTo>
                  <a:cubicBezTo>
                    <a:pt x="57" y="8"/>
                    <a:pt x="59" y="8"/>
                    <a:pt x="61" y="11"/>
                  </a:cubicBezTo>
                  <a:cubicBezTo>
                    <a:pt x="59" y="13"/>
                    <a:pt x="57" y="14"/>
                    <a:pt x="55" y="15"/>
                  </a:cubicBezTo>
                  <a:cubicBezTo>
                    <a:pt x="50" y="19"/>
                    <a:pt x="46" y="22"/>
                    <a:pt x="41" y="25"/>
                  </a:cubicBezTo>
                  <a:cubicBezTo>
                    <a:pt x="40" y="26"/>
                    <a:pt x="40" y="27"/>
                    <a:pt x="40" y="28"/>
                  </a:cubicBezTo>
                  <a:cubicBezTo>
                    <a:pt x="43" y="30"/>
                    <a:pt x="44" y="28"/>
                    <a:pt x="46" y="28"/>
                  </a:cubicBezTo>
                  <a:cubicBezTo>
                    <a:pt x="51" y="27"/>
                    <a:pt x="57" y="27"/>
                    <a:pt x="62" y="27"/>
                  </a:cubicBezTo>
                  <a:cubicBezTo>
                    <a:pt x="64" y="26"/>
                    <a:pt x="64" y="27"/>
                    <a:pt x="64" y="31"/>
                  </a:cubicBezTo>
                  <a:cubicBezTo>
                    <a:pt x="58" y="33"/>
                    <a:pt x="50" y="31"/>
                    <a:pt x="43" y="35"/>
                  </a:cubicBezTo>
                  <a:cubicBezTo>
                    <a:pt x="45" y="39"/>
                    <a:pt x="47" y="43"/>
                    <a:pt x="50" y="47"/>
                  </a:cubicBezTo>
                  <a:cubicBezTo>
                    <a:pt x="52" y="49"/>
                    <a:pt x="54" y="52"/>
                    <a:pt x="56" y="54"/>
                  </a:cubicBezTo>
                  <a:cubicBezTo>
                    <a:pt x="56" y="55"/>
                    <a:pt x="55" y="56"/>
                    <a:pt x="55" y="56"/>
                  </a:cubicBezTo>
                  <a:cubicBezTo>
                    <a:pt x="55" y="56"/>
                    <a:pt x="53" y="57"/>
                    <a:pt x="53" y="57"/>
                  </a:cubicBezTo>
                  <a:cubicBezTo>
                    <a:pt x="51" y="55"/>
                    <a:pt x="49" y="53"/>
                    <a:pt x="47" y="51"/>
                  </a:cubicBezTo>
                  <a:cubicBezTo>
                    <a:pt x="44" y="48"/>
                    <a:pt x="42" y="44"/>
                    <a:pt x="40" y="41"/>
                  </a:cubicBezTo>
                  <a:cubicBezTo>
                    <a:pt x="39" y="40"/>
                    <a:pt x="37" y="40"/>
                    <a:pt x="36" y="40"/>
                  </a:cubicBezTo>
                  <a:close/>
                  <a:moveTo>
                    <a:pt x="26" y="28"/>
                  </a:moveTo>
                  <a:cubicBezTo>
                    <a:pt x="26" y="30"/>
                    <a:pt x="26" y="31"/>
                    <a:pt x="26" y="32"/>
                  </a:cubicBezTo>
                  <a:cubicBezTo>
                    <a:pt x="27" y="32"/>
                    <a:pt x="27" y="33"/>
                    <a:pt x="27" y="34"/>
                  </a:cubicBezTo>
                  <a:cubicBezTo>
                    <a:pt x="28" y="36"/>
                    <a:pt x="30" y="36"/>
                    <a:pt x="31" y="35"/>
                  </a:cubicBezTo>
                  <a:cubicBezTo>
                    <a:pt x="34" y="34"/>
                    <a:pt x="35" y="33"/>
                    <a:pt x="35" y="31"/>
                  </a:cubicBezTo>
                  <a:cubicBezTo>
                    <a:pt x="34" y="30"/>
                    <a:pt x="33" y="29"/>
                    <a:pt x="32" y="29"/>
                  </a:cubicBezTo>
                  <a:cubicBezTo>
                    <a:pt x="31" y="28"/>
                    <a:pt x="29" y="28"/>
                    <a:pt x="26" y="2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6" name="Freeform 266"/>
            <p:cNvSpPr/>
            <p:nvPr/>
          </p:nvSpPr>
          <p:spPr bwMode="auto">
            <a:xfrm>
              <a:off x="10541545" y="1508251"/>
              <a:ext cx="22076" cy="19973"/>
            </a:xfrm>
            <a:custGeom>
              <a:avLst/>
              <a:gdLst>
                <a:gd name="T0" fmla="*/ 0 w 9"/>
                <a:gd name="T1" fmla="*/ 0 h 8"/>
                <a:gd name="T2" fmla="*/ 6 w 9"/>
                <a:gd name="T3" fmla="*/ 1 h 8"/>
                <a:gd name="T4" fmla="*/ 9 w 9"/>
                <a:gd name="T5" fmla="*/ 3 h 8"/>
                <a:gd name="T6" fmla="*/ 5 w 9"/>
                <a:gd name="T7" fmla="*/ 7 h 8"/>
                <a:gd name="T8" fmla="*/ 1 w 9"/>
                <a:gd name="T9" fmla="*/ 6 h 8"/>
                <a:gd name="T10" fmla="*/ 0 w 9"/>
                <a:gd name="T11" fmla="*/ 4 h 8"/>
                <a:gd name="T12" fmla="*/ 0 w 9"/>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9" h="8">
                  <a:moveTo>
                    <a:pt x="0" y="0"/>
                  </a:moveTo>
                  <a:cubicBezTo>
                    <a:pt x="3" y="0"/>
                    <a:pt x="5" y="0"/>
                    <a:pt x="6" y="1"/>
                  </a:cubicBezTo>
                  <a:cubicBezTo>
                    <a:pt x="7" y="1"/>
                    <a:pt x="8" y="2"/>
                    <a:pt x="9" y="3"/>
                  </a:cubicBezTo>
                  <a:cubicBezTo>
                    <a:pt x="9" y="5"/>
                    <a:pt x="8" y="6"/>
                    <a:pt x="5" y="7"/>
                  </a:cubicBezTo>
                  <a:cubicBezTo>
                    <a:pt x="4" y="8"/>
                    <a:pt x="2" y="8"/>
                    <a:pt x="1" y="6"/>
                  </a:cubicBezTo>
                  <a:cubicBezTo>
                    <a:pt x="1" y="5"/>
                    <a:pt x="1" y="4"/>
                    <a:pt x="0" y="4"/>
                  </a:cubicBezTo>
                  <a:cubicBezTo>
                    <a:pt x="0" y="3"/>
                    <a:pt x="0" y="2"/>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11" name="组合 110"/>
          <p:cNvGrpSpPr/>
          <p:nvPr/>
        </p:nvGrpSpPr>
        <p:grpSpPr>
          <a:xfrm>
            <a:off x="0" y="5088457"/>
            <a:ext cx="4470411" cy="1593649"/>
            <a:chOff x="0" y="5290117"/>
            <a:chExt cx="4032977" cy="1437709"/>
          </a:xfrm>
        </p:grpSpPr>
        <p:sp>
          <p:nvSpPr>
            <p:cNvPr id="16" name="Freeform 52"/>
            <p:cNvSpPr>
              <a:spLocks noEditPoints="1"/>
            </p:cNvSpPr>
            <p:nvPr/>
          </p:nvSpPr>
          <p:spPr bwMode="auto">
            <a:xfrm>
              <a:off x="1193551" y="6164610"/>
              <a:ext cx="1045694" cy="563216"/>
            </a:xfrm>
            <a:custGeom>
              <a:avLst/>
              <a:gdLst>
                <a:gd name="T0" fmla="*/ 45 w 455"/>
                <a:gd name="T1" fmla="*/ 91 h 245"/>
                <a:gd name="T2" fmla="*/ 76 w 455"/>
                <a:gd name="T3" fmla="*/ 95 h 245"/>
                <a:gd name="T4" fmla="*/ 87 w 455"/>
                <a:gd name="T5" fmla="*/ 103 h 245"/>
                <a:gd name="T6" fmla="*/ 95 w 455"/>
                <a:gd name="T7" fmla="*/ 136 h 245"/>
                <a:gd name="T8" fmla="*/ 135 w 455"/>
                <a:gd name="T9" fmla="*/ 134 h 245"/>
                <a:gd name="T10" fmla="*/ 133 w 455"/>
                <a:gd name="T11" fmla="*/ 147 h 245"/>
                <a:gd name="T12" fmla="*/ 166 w 455"/>
                <a:gd name="T13" fmla="*/ 176 h 245"/>
                <a:gd name="T14" fmla="*/ 196 w 455"/>
                <a:gd name="T15" fmla="*/ 181 h 245"/>
                <a:gd name="T16" fmla="*/ 235 w 455"/>
                <a:gd name="T17" fmla="*/ 157 h 245"/>
                <a:gd name="T18" fmla="*/ 249 w 455"/>
                <a:gd name="T19" fmla="*/ 179 h 245"/>
                <a:gd name="T20" fmla="*/ 290 w 455"/>
                <a:gd name="T21" fmla="*/ 204 h 245"/>
                <a:gd name="T22" fmla="*/ 297 w 455"/>
                <a:gd name="T23" fmla="*/ 150 h 245"/>
                <a:gd name="T24" fmla="*/ 332 w 455"/>
                <a:gd name="T25" fmla="*/ 191 h 245"/>
                <a:gd name="T26" fmla="*/ 361 w 455"/>
                <a:gd name="T27" fmla="*/ 173 h 245"/>
                <a:gd name="T28" fmla="*/ 388 w 455"/>
                <a:gd name="T29" fmla="*/ 158 h 245"/>
                <a:gd name="T30" fmla="*/ 451 w 455"/>
                <a:gd name="T31" fmla="*/ 116 h 245"/>
                <a:gd name="T32" fmla="*/ 402 w 455"/>
                <a:gd name="T33" fmla="*/ 168 h 245"/>
                <a:gd name="T34" fmla="*/ 397 w 455"/>
                <a:gd name="T35" fmla="*/ 201 h 245"/>
                <a:gd name="T36" fmla="*/ 388 w 455"/>
                <a:gd name="T37" fmla="*/ 229 h 245"/>
                <a:gd name="T38" fmla="*/ 346 w 455"/>
                <a:gd name="T39" fmla="*/ 231 h 245"/>
                <a:gd name="T40" fmla="*/ 286 w 455"/>
                <a:gd name="T41" fmla="*/ 213 h 245"/>
                <a:gd name="T42" fmla="*/ 234 w 455"/>
                <a:gd name="T43" fmla="*/ 209 h 245"/>
                <a:gd name="T44" fmla="*/ 193 w 455"/>
                <a:gd name="T45" fmla="*/ 218 h 245"/>
                <a:gd name="T46" fmla="*/ 154 w 455"/>
                <a:gd name="T47" fmla="*/ 181 h 245"/>
                <a:gd name="T48" fmla="*/ 126 w 455"/>
                <a:gd name="T49" fmla="*/ 180 h 245"/>
                <a:gd name="T50" fmla="*/ 93 w 455"/>
                <a:gd name="T51" fmla="*/ 189 h 245"/>
                <a:gd name="T52" fmla="*/ 66 w 455"/>
                <a:gd name="T53" fmla="*/ 164 h 245"/>
                <a:gd name="T54" fmla="*/ 60 w 455"/>
                <a:gd name="T55" fmla="*/ 119 h 245"/>
                <a:gd name="T56" fmla="*/ 23 w 455"/>
                <a:gd name="T57" fmla="*/ 131 h 245"/>
                <a:gd name="T58" fmla="*/ 15 w 455"/>
                <a:gd name="T59" fmla="*/ 55 h 245"/>
                <a:gd name="T60" fmla="*/ 375 w 455"/>
                <a:gd name="T61" fmla="*/ 175 h 245"/>
                <a:gd name="T62" fmla="*/ 422 w 455"/>
                <a:gd name="T63" fmla="*/ 128 h 245"/>
                <a:gd name="T64" fmla="*/ 302 w 455"/>
                <a:gd name="T65" fmla="*/ 165 h 245"/>
                <a:gd name="T66" fmla="*/ 384 w 455"/>
                <a:gd name="T67" fmla="*/ 180 h 245"/>
                <a:gd name="T68" fmla="*/ 199 w 455"/>
                <a:gd name="T69" fmla="*/ 157 h 245"/>
                <a:gd name="T70" fmla="*/ 355 w 455"/>
                <a:gd name="T71" fmla="*/ 213 h 245"/>
                <a:gd name="T72" fmla="*/ 77 w 455"/>
                <a:gd name="T73" fmla="*/ 135 h 245"/>
                <a:gd name="T74" fmla="*/ 336 w 455"/>
                <a:gd name="T75" fmla="*/ 231 h 245"/>
                <a:gd name="T76" fmla="*/ 130 w 455"/>
                <a:gd name="T77" fmla="*/ 188 h 245"/>
                <a:gd name="T78" fmla="*/ 333 w 455"/>
                <a:gd name="T79" fmla="*/ 160 h 245"/>
                <a:gd name="T80" fmla="*/ 231 w 455"/>
                <a:gd name="T81" fmla="*/ 180 h 245"/>
                <a:gd name="T82" fmla="*/ 139 w 455"/>
                <a:gd name="T83" fmla="*/ 164 h 245"/>
                <a:gd name="T84" fmla="*/ 172 w 455"/>
                <a:gd name="T85" fmla="*/ 210 h 245"/>
                <a:gd name="T86" fmla="*/ 172 w 455"/>
                <a:gd name="T87" fmla="*/ 210 h 245"/>
                <a:gd name="T88" fmla="*/ 265 w 455"/>
                <a:gd name="T89" fmla="*/ 190 h 245"/>
                <a:gd name="T90" fmla="*/ 220 w 455"/>
                <a:gd name="T91" fmla="*/ 206 h 245"/>
                <a:gd name="T92" fmla="*/ 96 w 455"/>
                <a:gd name="T93" fmla="*/ 180 h 245"/>
                <a:gd name="T94" fmla="*/ 84 w 455"/>
                <a:gd name="T95" fmla="*/ 111 h 245"/>
                <a:gd name="T96" fmla="*/ 84 w 455"/>
                <a:gd name="T97" fmla="*/ 111 h 245"/>
                <a:gd name="T98" fmla="*/ 117 w 455"/>
                <a:gd name="T99" fmla="*/ 131 h 245"/>
                <a:gd name="T100" fmla="*/ 48 w 455"/>
                <a:gd name="T101" fmla="*/ 109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55" h="245">
                  <a:moveTo>
                    <a:pt x="10" y="18"/>
                  </a:moveTo>
                  <a:cubicBezTo>
                    <a:pt x="11" y="23"/>
                    <a:pt x="12" y="29"/>
                    <a:pt x="14" y="34"/>
                  </a:cubicBezTo>
                  <a:cubicBezTo>
                    <a:pt x="19" y="51"/>
                    <a:pt x="26" y="68"/>
                    <a:pt x="38" y="82"/>
                  </a:cubicBezTo>
                  <a:cubicBezTo>
                    <a:pt x="38" y="83"/>
                    <a:pt x="39" y="84"/>
                    <a:pt x="40" y="85"/>
                  </a:cubicBezTo>
                  <a:cubicBezTo>
                    <a:pt x="41" y="87"/>
                    <a:pt x="43" y="89"/>
                    <a:pt x="45" y="91"/>
                  </a:cubicBezTo>
                  <a:cubicBezTo>
                    <a:pt x="48" y="88"/>
                    <a:pt x="50" y="87"/>
                    <a:pt x="52" y="84"/>
                  </a:cubicBezTo>
                  <a:cubicBezTo>
                    <a:pt x="56" y="80"/>
                    <a:pt x="62" y="77"/>
                    <a:pt x="68" y="76"/>
                  </a:cubicBezTo>
                  <a:cubicBezTo>
                    <a:pt x="72" y="75"/>
                    <a:pt x="75" y="74"/>
                    <a:pt x="79" y="74"/>
                  </a:cubicBezTo>
                  <a:cubicBezTo>
                    <a:pt x="84" y="74"/>
                    <a:pt x="86" y="77"/>
                    <a:pt x="86" y="82"/>
                  </a:cubicBezTo>
                  <a:cubicBezTo>
                    <a:pt x="85" y="88"/>
                    <a:pt x="81" y="92"/>
                    <a:pt x="76" y="95"/>
                  </a:cubicBezTo>
                  <a:cubicBezTo>
                    <a:pt x="71" y="98"/>
                    <a:pt x="67" y="99"/>
                    <a:pt x="62" y="101"/>
                  </a:cubicBezTo>
                  <a:cubicBezTo>
                    <a:pt x="60" y="102"/>
                    <a:pt x="58" y="103"/>
                    <a:pt x="56" y="104"/>
                  </a:cubicBezTo>
                  <a:cubicBezTo>
                    <a:pt x="60" y="110"/>
                    <a:pt x="64" y="113"/>
                    <a:pt x="69" y="116"/>
                  </a:cubicBezTo>
                  <a:cubicBezTo>
                    <a:pt x="71" y="115"/>
                    <a:pt x="72" y="114"/>
                    <a:pt x="72" y="113"/>
                  </a:cubicBezTo>
                  <a:cubicBezTo>
                    <a:pt x="75" y="107"/>
                    <a:pt x="80" y="104"/>
                    <a:pt x="87" y="103"/>
                  </a:cubicBezTo>
                  <a:cubicBezTo>
                    <a:pt x="93" y="103"/>
                    <a:pt x="99" y="102"/>
                    <a:pt x="106" y="101"/>
                  </a:cubicBezTo>
                  <a:cubicBezTo>
                    <a:pt x="106" y="104"/>
                    <a:pt x="108" y="106"/>
                    <a:pt x="107" y="108"/>
                  </a:cubicBezTo>
                  <a:cubicBezTo>
                    <a:pt x="106" y="117"/>
                    <a:pt x="101" y="122"/>
                    <a:pt x="93" y="125"/>
                  </a:cubicBezTo>
                  <a:cubicBezTo>
                    <a:pt x="89" y="126"/>
                    <a:pt x="85" y="125"/>
                    <a:pt x="83" y="129"/>
                  </a:cubicBezTo>
                  <a:cubicBezTo>
                    <a:pt x="86" y="133"/>
                    <a:pt x="90" y="135"/>
                    <a:pt x="95" y="136"/>
                  </a:cubicBezTo>
                  <a:cubicBezTo>
                    <a:pt x="97" y="134"/>
                    <a:pt x="99" y="132"/>
                    <a:pt x="100" y="130"/>
                  </a:cubicBezTo>
                  <a:cubicBezTo>
                    <a:pt x="104" y="124"/>
                    <a:pt x="110" y="124"/>
                    <a:pt x="117" y="123"/>
                  </a:cubicBezTo>
                  <a:cubicBezTo>
                    <a:pt x="121" y="123"/>
                    <a:pt x="126" y="123"/>
                    <a:pt x="130" y="123"/>
                  </a:cubicBezTo>
                  <a:cubicBezTo>
                    <a:pt x="132" y="123"/>
                    <a:pt x="134" y="123"/>
                    <a:pt x="136" y="123"/>
                  </a:cubicBezTo>
                  <a:cubicBezTo>
                    <a:pt x="137" y="131"/>
                    <a:pt x="137" y="131"/>
                    <a:pt x="135" y="134"/>
                  </a:cubicBezTo>
                  <a:cubicBezTo>
                    <a:pt x="131" y="139"/>
                    <a:pt x="126" y="143"/>
                    <a:pt x="121" y="146"/>
                  </a:cubicBezTo>
                  <a:cubicBezTo>
                    <a:pt x="118" y="146"/>
                    <a:pt x="116" y="148"/>
                    <a:pt x="114" y="149"/>
                  </a:cubicBezTo>
                  <a:cubicBezTo>
                    <a:pt x="116" y="151"/>
                    <a:pt x="118" y="153"/>
                    <a:pt x="121" y="154"/>
                  </a:cubicBezTo>
                  <a:cubicBezTo>
                    <a:pt x="123" y="155"/>
                    <a:pt x="125" y="157"/>
                    <a:pt x="128" y="156"/>
                  </a:cubicBezTo>
                  <a:cubicBezTo>
                    <a:pt x="130" y="153"/>
                    <a:pt x="132" y="151"/>
                    <a:pt x="133" y="147"/>
                  </a:cubicBezTo>
                  <a:cubicBezTo>
                    <a:pt x="135" y="138"/>
                    <a:pt x="142" y="135"/>
                    <a:pt x="150" y="135"/>
                  </a:cubicBezTo>
                  <a:cubicBezTo>
                    <a:pt x="154" y="134"/>
                    <a:pt x="159" y="134"/>
                    <a:pt x="164" y="134"/>
                  </a:cubicBezTo>
                  <a:cubicBezTo>
                    <a:pt x="163" y="141"/>
                    <a:pt x="163" y="148"/>
                    <a:pt x="162" y="154"/>
                  </a:cubicBezTo>
                  <a:cubicBezTo>
                    <a:pt x="159" y="159"/>
                    <a:pt x="155" y="165"/>
                    <a:pt x="152" y="170"/>
                  </a:cubicBezTo>
                  <a:cubicBezTo>
                    <a:pt x="156" y="174"/>
                    <a:pt x="161" y="175"/>
                    <a:pt x="166" y="176"/>
                  </a:cubicBezTo>
                  <a:cubicBezTo>
                    <a:pt x="167" y="172"/>
                    <a:pt x="168" y="169"/>
                    <a:pt x="170" y="166"/>
                  </a:cubicBezTo>
                  <a:cubicBezTo>
                    <a:pt x="174" y="156"/>
                    <a:pt x="181" y="151"/>
                    <a:pt x="192" y="150"/>
                  </a:cubicBezTo>
                  <a:cubicBezTo>
                    <a:pt x="195" y="150"/>
                    <a:pt x="197" y="149"/>
                    <a:pt x="199" y="149"/>
                  </a:cubicBezTo>
                  <a:cubicBezTo>
                    <a:pt x="205" y="149"/>
                    <a:pt x="207" y="151"/>
                    <a:pt x="207" y="156"/>
                  </a:cubicBezTo>
                  <a:cubicBezTo>
                    <a:pt x="206" y="166"/>
                    <a:pt x="202" y="174"/>
                    <a:pt x="196" y="181"/>
                  </a:cubicBezTo>
                  <a:cubicBezTo>
                    <a:pt x="194" y="183"/>
                    <a:pt x="191" y="183"/>
                    <a:pt x="191" y="188"/>
                  </a:cubicBezTo>
                  <a:cubicBezTo>
                    <a:pt x="195" y="190"/>
                    <a:pt x="199" y="191"/>
                    <a:pt x="204" y="192"/>
                  </a:cubicBezTo>
                  <a:cubicBezTo>
                    <a:pt x="206" y="186"/>
                    <a:pt x="208" y="180"/>
                    <a:pt x="211" y="175"/>
                  </a:cubicBezTo>
                  <a:cubicBezTo>
                    <a:pt x="212" y="172"/>
                    <a:pt x="214" y="169"/>
                    <a:pt x="217" y="167"/>
                  </a:cubicBezTo>
                  <a:cubicBezTo>
                    <a:pt x="222" y="163"/>
                    <a:pt x="229" y="160"/>
                    <a:pt x="235" y="157"/>
                  </a:cubicBezTo>
                  <a:cubicBezTo>
                    <a:pt x="239" y="161"/>
                    <a:pt x="240" y="167"/>
                    <a:pt x="239" y="172"/>
                  </a:cubicBezTo>
                  <a:cubicBezTo>
                    <a:pt x="239" y="177"/>
                    <a:pt x="238" y="182"/>
                    <a:pt x="237" y="187"/>
                  </a:cubicBezTo>
                  <a:cubicBezTo>
                    <a:pt x="236" y="192"/>
                    <a:pt x="230" y="194"/>
                    <a:pt x="229" y="200"/>
                  </a:cubicBezTo>
                  <a:cubicBezTo>
                    <a:pt x="236" y="201"/>
                    <a:pt x="242" y="202"/>
                    <a:pt x="250" y="203"/>
                  </a:cubicBezTo>
                  <a:cubicBezTo>
                    <a:pt x="249" y="194"/>
                    <a:pt x="246" y="187"/>
                    <a:pt x="249" y="179"/>
                  </a:cubicBezTo>
                  <a:cubicBezTo>
                    <a:pt x="251" y="171"/>
                    <a:pt x="256" y="165"/>
                    <a:pt x="264" y="161"/>
                  </a:cubicBezTo>
                  <a:cubicBezTo>
                    <a:pt x="268" y="163"/>
                    <a:pt x="270" y="166"/>
                    <a:pt x="271" y="171"/>
                  </a:cubicBezTo>
                  <a:cubicBezTo>
                    <a:pt x="272" y="180"/>
                    <a:pt x="274" y="189"/>
                    <a:pt x="272" y="199"/>
                  </a:cubicBezTo>
                  <a:cubicBezTo>
                    <a:pt x="271" y="200"/>
                    <a:pt x="271" y="202"/>
                    <a:pt x="271" y="204"/>
                  </a:cubicBezTo>
                  <a:cubicBezTo>
                    <a:pt x="278" y="207"/>
                    <a:pt x="283" y="205"/>
                    <a:pt x="290" y="204"/>
                  </a:cubicBezTo>
                  <a:cubicBezTo>
                    <a:pt x="289" y="203"/>
                    <a:pt x="289" y="201"/>
                    <a:pt x="288" y="201"/>
                  </a:cubicBezTo>
                  <a:cubicBezTo>
                    <a:pt x="283" y="196"/>
                    <a:pt x="283" y="190"/>
                    <a:pt x="283" y="184"/>
                  </a:cubicBezTo>
                  <a:cubicBezTo>
                    <a:pt x="284" y="177"/>
                    <a:pt x="286" y="171"/>
                    <a:pt x="290" y="165"/>
                  </a:cubicBezTo>
                  <a:cubicBezTo>
                    <a:pt x="293" y="162"/>
                    <a:pt x="295" y="158"/>
                    <a:pt x="295" y="153"/>
                  </a:cubicBezTo>
                  <a:cubicBezTo>
                    <a:pt x="295" y="152"/>
                    <a:pt x="296" y="151"/>
                    <a:pt x="297" y="150"/>
                  </a:cubicBezTo>
                  <a:cubicBezTo>
                    <a:pt x="303" y="154"/>
                    <a:pt x="306" y="157"/>
                    <a:pt x="310" y="166"/>
                  </a:cubicBezTo>
                  <a:cubicBezTo>
                    <a:pt x="315" y="177"/>
                    <a:pt x="319" y="188"/>
                    <a:pt x="315" y="200"/>
                  </a:cubicBezTo>
                  <a:cubicBezTo>
                    <a:pt x="322" y="202"/>
                    <a:pt x="328" y="201"/>
                    <a:pt x="335" y="199"/>
                  </a:cubicBezTo>
                  <a:cubicBezTo>
                    <a:pt x="336" y="199"/>
                    <a:pt x="337" y="197"/>
                    <a:pt x="339" y="195"/>
                  </a:cubicBezTo>
                  <a:cubicBezTo>
                    <a:pt x="336" y="194"/>
                    <a:pt x="334" y="193"/>
                    <a:pt x="332" y="191"/>
                  </a:cubicBezTo>
                  <a:cubicBezTo>
                    <a:pt x="324" y="185"/>
                    <a:pt x="319" y="177"/>
                    <a:pt x="321" y="167"/>
                  </a:cubicBezTo>
                  <a:cubicBezTo>
                    <a:pt x="322" y="160"/>
                    <a:pt x="325" y="154"/>
                    <a:pt x="327" y="148"/>
                  </a:cubicBezTo>
                  <a:cubicBezTo>
                    <a:pt x="340" y="152"/>
                    <a:pt x="349" y="165"/>
                    <a:pt x="354" y="190"/>
                  </a:cubicBezTo>
                  <a:cubicBezTo>
                    <a:pt x="363" y="189"/>
                    <a:pt x="363" y="189"/>
                    <a:pt x="369" y="181"/>
                  </a:cubicBezTo>
                  <a:cubicBezTo>
                    <a:pt x="366" y="178"/>
                    <a:pt x="364" y="176"/>
                    <a:pt x="361" y="173"/>
                  </a:cubicBezTo>
                  <a:cubicBezTo>
                    <a:pt x="349" y="163"/>
                    <a:pt x="347" y="140"/>
                    <a:pt x="359" y="129"/>
                  </a:cubicBezTo>
                  <a:cubicBezTo>
                    <a:pt x="361" y="127"/>
                    <a:pt x="363" y="124"/>
                    <a:pt x="365" y="122"/>
                  </a:cubicBezTo>
                  <a:cubicBezTo>
                    <a:pt x="366" y="120"/>
                    <a:pt x="367" y="119"/>
                    <a:pt x="369" y="117"/>
                  </a:cubicBezTo>
                  <a:cubicBezTo>
                    <a:pt x="375" y="121"/>
                    <a:pt x="379" y="127"/>
                    <a:pt x="382" y="134"/>
                  </a:cubicBezTo>
                  <a:cubicBezTo>
                    <a:pt x="385" y="141"/>
                    <a:pt x="390" y="149"/>
                    <a:pt x="388" y="158"/>
                  </a:cubicBezTo>
                  <a:cubicBezTo>
                    <a:pt x="387" y="161"/>
                    <a:pt x="385" y="165"/>
                    <a:pt x="389" y="168"/>
                  </a:cubicBezTo>
                  <a:cubicBezTo>
                    <a:pt x="396" y="163"/>
                    <a:pt x="403" y="159"/>
                    <a:pt x="401" y="149"/>
                  </a:cubicBezTo>
                  <a:cubicBezTo>
                    <a:pt x="401" y="146"/>
                    <a:pt x="402" y="143"/>
                    <a:pt x="403" y="140"/>
                  </a:cubicBezTo>
                  <a:cubicBezTo>
                    <a:pt x="406" y="131"/>
                    <a:pt x="411" y="123"/>
                    <a:pt x="421" y="121"/>
                  </a:cubicBezTo>
                  <a:cubicBezTo>
                    <a:pt x="431" y="118"/>
                    <a:pt x="442" y="118"/>
                    <a:pt x="451" y="116"/>
                  </a:cubicBezTo>
                  <a:cubicBezTo>
                    <a:pt x="455" y="119"/>
                    <a:pt x="455" y="122"/>
                    <a:pt x="454" y="125"/>
                  </a:cubicBezTo>
                  <a:cubicBezTo>
                    <a:pt x="452" y="129"/>
                    <a:pt x="450" y="133"/>
                    <a:pt x="448" y="137"/>
                  </a:cubicBezTo>
                  <a:cubicBezTo>
                    <a:pt x="444" y="145"/>
                    <a:pt x="438" y="151"/>
                    <a:pt x="430" y="155"/>
                  </a:cubicBezTo>
                  <a:cubicBezTo>
                    <a:pt x="424" y="157"/>
                    <a:pt x="417" y="159"/>
                    <a:pt x="411" y="161"/>
                  </a:cubicBezTo>
                  <a:cubicBezTo>
                    <a:pt x="407" y="162"/>
                    <a:pt x="403" y="164"/>
                    <a:pt x="402" y="168"/>
                  </a:cubicBezTo>
                  <a:cubicBezTo>
                    <a:pt x="409" y="171"/>
                    <a:pt x="416" y="174"/>
                    <a:pt x="423" y="178"/>
                  </a:cubicBezTo>
                  <a:cubicBezTo>
                    <a:pt x="429" y="181"/>
                    <a:pt x="433" y="186"/>
                    <a:pt x="433" y="192"/>
                  </a:cubicBezTo>
                  <a:cubicBezTo>
                    <a:pt x="427" y="199"/>
                    <a:pt x="419" y="200"/>
                    <a:pt x="413" y="203"/>
                  </a:cubicBezTo>
                  <a:cubicBezTo>
                    <a:pt x="411" y="203"/>
                    <a:pt x="409" y="204"/>
                    <a:pt x="407" y="204"/>
                  </a:cubicBezTo>
                  <a:cubicBezTo>
                    <a:pt x="403" y="203"/>
                    <a:pt x="400" y="202"/>
                    <a:pt x="397" y="201"/>
                  </a:cubicBezTo>
                  <a:cubicBezTo>
                    <a:pt x="389" y="199"/>
                    <a:pt x="382" y="193"/>
                    <a:pt x="376" y="187"/>
                  </a:cubicBezTo>
                  <a:cubicBezTo>
                    <a:pt x="372" y="189"/>
                    <a:pt x="368" y="190"/>
                    <a:pt x="367" y="195"/>
                  </a:cubicBezTo>
                  <a:cubicBezTo>
                    <a:pt x="369" y="196"/>
                    <a:pt x="372" y="197"/>
                    <a:pt x="374" y="198"/>
                  </a:cubicBezTo>
                  <a:cubicBezTo>
                    <a:pt x="381" y="200"/>
                    <a:pt x="386" y="205"/>
                    <a:pt x="389" y="212"/>
                  </a:cubicBezTo>
                  <a:cubicBezTo>
                    <a:pt x="392" y="217"/>
                    <a:pt x="393" y="223"/>
                    <a:pt x="388" y="229"/>
                  </a:cubicBezTo>
                  <a:cubicBezTo>
                    <a:pt x="380" y="228"/>
                    <a:pt x="373" y="227"/>
                    <a:pt x="365" y="226"/>
                  </a:cubicBezTo>
                  <a:cubicBezTo>
                    <a:pt x="356" y="225"/>
                    <a:pt x="350" y="220"/>
                    <a:pt x="347" y="212"/>
                  </a:cubicBezTo>
                  <a:cubicBezTo>
                    <a:pt x="346" y="209"/>
                    <a:pt x="344" y="206"/>
                    <a:pt x="343" y="203"/>
                  </a:cubicBezTo>
                  <a:cubicBezTo>
                    <a:pt x="336" y="205"/>
                    <a:pt x="336" y="205"/>
                    <a:pt x="331" y="208"/>
                  </a:cubicBezTo>
                  <a:cubicBezTo>
                    <a:pt x="339" y="214"/>
                    <a:pt x="343" y="222"/>
                    <a:pt x="346" y="231"/>
                  </a:cubicBezTo>
                  <a:cubicBezTo>
                    <a:pt x="348" y="237"/>
                    <a:pt x="345" y="240"/>
                    <a:pt x="338" y="239"/>
                  </a:cubicBezTo>
                  <a:cubicBezTo>
                    <a:pt x="335" y="239"/>
                    <a:pt x="332" y="238"/>
                    <a:pt x="328" y="238"/>
                  </a:cubicBezTo>
                  <a:cubicBezTo>
                    <a:pt x="319" y="236"/>
                    <a:pt x="312" y="231"/>
                    <a:pt x="306" y="224"/>
                  </a:cubicBezTo>
                  <a:cubicBezTo>
                    <a:pt x="304" y="220"/>
                    <a:pt x="302" y="216"/>
                    <a:pt x="300" y="211"/>
                  </a:cubicBezTo>
                  <a:cubicBezTo>
                    <a:pt x="295" y="212"/>
                    <a:pt x="291" y="212"/>
                    <a:pt x="286" y="213"/>
                  </a:cubicBezTo>
                  <a:cubicBezTo>
                    <a:pt x="294" y="232"/>
                    <a:pt x="295" y="237"/>
                    <a:pt x="289" y="245"/>
                  </a:cubicBezTo>
                  <a:cubicBezTo>
                    <a:pt x="281" y="243"/>
                    <a:pt x="273" y="239"/>
                    <a:pt x="266" y="234"/>
                  </a:cubicBezTo>
                  <a:cubicBezTo>
                    <a:pt x="261" y="231"/>
                    <a:pt x="258" y="227"/>
                    <a:pt x="257" y="221"/>
                  </a:cubicBezTo>
                  <a:cubicBezTo>
                    <a:pt x="256" y="218"/>
                    <a:pt x="257" y="215"/>
                    <a:pt x="256" y="211"/>
                  </a:cubicBezTo>
                  <a:cubicBezTo>
                    <a:pt x="249" y="210"/>
                    <a:pt x="242" y="209"/>
                    <a:pt x="234" y="209"/>
                  </a:cubicBezTo>
                  <a:cubicBezTo>
                    <a:pt x="234" y="216"/>
                    <a:pt x="240" y="220"/>
                    <a:pt x="239" y="227"/>
                  </a:cubicBezTo>
                  <a:cubicBezTo>
                    <a:pt x="238" y="233"/>
                    <a:pt x="238" y="240"/>
                    <a:pt x="231" y="244"/>
                  </a:cubicBezTo>
                  <a:cubicBezTo>
                    <a:pt x="218" y="234"/>
                    <a:pt x="207" y="223"/>
                    <a:pt x="210" y="204"/>
                  </a:cubicBezTo>
                  <a:cubicBezTo>
                    <a:pt x="200" y="199"/>
                    <a:pt x="200" y="199"/>
                    <a:pt x="191" y="199"/>
                  </a:cubicBezTo>
                  <a:cubicBezTo>
                    <a:pt x="194" y="205"/>
                    <a:pt x="196" y="211"/>
                    <a:pt x="193" y="218"/>
                  </a:cubicBezTo>
                  <a:cubicBezTo>
                    <a:pt x="190" y="224"/>
                    <a:pt x="188" y="230"/>
                    <a:pt x="181" y="233"/>
                  </a:cubicBezTo>
                  <a:cubicBezTo>
                    <a:pt x="176" y="227"/>
                    <a:pt x="171" y="222"/>
                    <a:pt x="168" y="216"/>
                  </a:cubicBezTo>
                  <a:cubicBezTo>
                    <a:pt x="164" y="209"/>
                    <a:pt x="164" y="202"/>
                    <a:pt x="166" y="195"/>
                  </a:cubicBezTo>
                  <a:cubicBezTo>
                    <a:pt x="167" y="192"/>
                    <a:pt x="168" y="190"/>
                    <a:pt x="169" y="188"/>
                  </a:cubicBezTo>
                  <a:cubicBezTo>
                    <a:pt x="163" y="185"/>
                    <a:pt x="159" y="182"/>
                    <a:pt x="154" y="181"/>
                  </a:cubicBezTo>
                  <a:cubicBezTo>
                    <a:pt x="153" y="182"/>
                    <a:pt x="153" y="182"/>
                    <a:pt x="153" y="182"/>
                  </a:cubicBezTo>
                  <a:cubicBezTo>
                    <a:pt x="153" y="196"/>
                    <a:pt x="143" y="204"/>
                    <a:pt x="133" y="212"/>
                  </a:cubicBezTo>
                  <a:cubicBezTo>
                    <a:pt x="130" y="215"/>
                    <a:pt x="127" y="213"/>
                    <a:pt x="126" y="209"/>
                  </a:cubicBezTo>
                  <a:cubicBezTo>
                    <a:pt x="125" y="205"/>
                    <a:pt x="125" y="201"/>
                    <a:pt x="124" y="197"/>
                  </a:cubicBezTo>
                  <a:cubicBezTo>
                    <a:pt x="122" y="191"/>
                    <a:pt x="123" y="185"/>
                    <a:pt x="126" y="180"/>
                  </a:cubicBezTo>
                  <a:cubicBezTo>
                    <a:pt x="128" y="177"/>
                    <a:pt x="130" y="173"/>
                    <a:pt x="132" y="170"/>
                  </a:cubicBezTo>
                  <a:cubicBezTo>
                    <a:pt x="125" y="164"/>
                    <a:pt x="117" y="159"/>
                    <a:pt x="108" y="156"/>
                  </a:cubicBezTo>
                  <a:cubicBezTo>
                    <a:pt x="112" y="166"/>
                    <a:pt x="111" y="175"/>
                    <a:pt x="105" y="183"/>
                  </a:cubicBezTo>
                  <a:cubicBezTo>
                    <a:pt x="104" y="185"/>
                    <a:pt x="102" y="187"/>
                    <a:pt x="100" y="189"/>
                  </a:cubicBezTo>
                  <a:cubicBezTo>
                    <a:pt x="98" y="191"/>
                    <a:pt x="95" y="190"/>
                    <a:pt x="93" y="189"/>
                  </a:cubicBezTo>
                  <a:cubicBezTo>
                    <a:pt x="86" y="182"/>
                    <a:pt x="78" y="170"/>
                    <a:pt x="87" y="157"/>
                  </a:cubicBezTo>
                  <a:cubicBezTo>
                    <a:pt x="88" y="154"/>
                    <a:pt x="90" y="150"/>
                    <a:pt x="92" y="148"/>
                  </a:cubicBezTo>
                  <a:cubicBezTo>
                    <a:pt x="91" y="143"/>
                    <a:pt x="89" y="141"/>
                    <a:pt x="85" y="142"/>
                  </a:cubicBezTo>
                  <a:cubicBezTo>
                    <a:pt x="83" y="147"/>
                    <a:pt x="83" y="153"/>
                    <a:pt x="78" y="157"/>
                  </a:cubicBezTo>
                  <a:cubicBezTo>
                    <a:pt x="74" y="160"/>
                    <a:pt x="71" y="164"/>
                    <a:pt x="66" y="164"/>
                  </a:cubicBezTo>
                  <a:cubicBezTo>
                    <a:pt x="61" y="164"/>
                    <a:pt x="55" y="167"/>
                    <a:pt x="50" y="161"/>
                  </a:cubicBezTo>
                  <a:cubicBezTo>
                    <a:pt x="54" y="156"/>
                    <a:pt x="54" y="151"/>
                    <a:pt x="53" y="146"/>
                  </a:cubicBezTo>
                  <a:cubicBezTo>
                    <a:pt x="52" y="140"/>
                    <a:pt x="54" y="135"/>
                    <a:pt x="59" y="131"/>
                  </a:cubicBezTo>
                  <a:cubicBezTo>
                    <a:pt x="61" y="129"/>
                    <a:pt x="63" y="127"/>
                    <a:pt x="65" y="124"/>
                  </a:cubicBezTo>
                  <a:cubicBezTo>
                    <a:pt x="63" y="122"/>
                    <a:pt x="62" y="120"/>
                    <a:pt x="60" y="119"/>
                  </a:cubicBezTo>
                  <a:cubicBezTo>
                    <a:pt x="59" y="117"/>
                    <a:pt x="57" y="115"/>
                    <a:pt x="54" y="116"/>
                  </a:cubicBezTo>
                  <a:cubicBezTo>
                    <a:pt x="53" y="118"/>
                    <a:pt x="52" y="120"/>
                    <a:pt x="50" y="122"/>
                  </a:cubicBezTo>
                  <a:cubicBezTo>
                    <a:pt x="47" y="125"/>
                    <a:pt x="44" y="129"/>
                    <a:pt x="40" y="132"/>
                  </a:cubicBezTo>
                  <a:cubicBezTo>
                    <a:pt x="37" y="135"/>
                    <a:pt x="33" y="135"/>
                    <a:pt x="29" y="134"/>
                  </a:cubicBezTo>
                  <a:cubicBezTo>
                    <a:pt x="27" y="134"/>
                    <a:pt x="25" y="132"/>
                    <a:pt x="23" y="131"/>
                  </a:cubicBezTo>
                  <a:cubicBezTo>
                    <a:pt x="25" y="125"/>
                    <a:pt x="27" y="120"/>
                    <a:pt x="29" y="114"/>
                  </a:cubicBezTo>
                  <a:cubicBezTo>
                    <a:pt x="30" y="111"/>
                    <a:pt x="32" y="108"/>
                    <a:pt x="34" y="105"/>
                  </a:cubicBezTo>
                  <a:cubicBezTo>
                    <a:pt x="36" y="103"/>
                    <a:pt x="38" y="101"/>
                    <a:pt x="41" y="98"/>
                  </a:cubicBezTo>
                  <a:cubicBezTo>
                    <a:pt x="36" y="92"/>
                    <a:pt x="32" y="86"/>
                    <a:pt x="28" y="80"/>
                  </a:cubicBezTo>
                  <a:cubicBezTo>
                    <a:pt x="23" y="72"/>
                    <a:pt x="18" y="64"/>
                    <a:pt x="15" y="55"/>
                  </a:cubicBezTo>
                  <a:cubicBezTo>
                    <a:pt x="10" y="38"/>
                    <a:pt x="5" y="21"/>
                    <a:pt x="0" y="5"/>
                  </a:cubicBezTo>
                  <a:cubicBezTo>
                    <a:pt x="0" y="3"/>
                    <a:pt x="0" y="2"/>
                    <a:pt x="1" y="0"/>
                  </a:cubicBezTo>
                  <a:cubicBezTo>
                    <a:pt x="6" y="6"/>
                    <a:pt x="8" y="12"/>
                    <a:pt x="10" y="18"/>
                  </a:cubicBezTo>
                  <a:close/>
                  <a:moveTo>
                    <a:pt x="359" y="155"/>
                  </a:moveTo>
                  <a:cubicBezTo>
                    <a:pt x="361" y="165"/>
                    <a:pt x="366" y="171"/>
                    <a:pt x="375" y="175"/>
                  </a:cubicBezTo>
                  <a:cubicBezTo>
                    <a:pt x="383" y="159"/>
                    <a:pt x="381" y="143"/>
                    <a:pt x="369" y="130"/>
                  </a:cubicBezTo>
                  <a:cubicBezTo>
                    <a:pt x="359" y="137"/>
                    <a:pt x="357" y="145"/>
                    <a:pt x="359" y="155"/>
                  </a:cubicBezTo>
                  <a:close/>
                  <a:moveTo>
                    <a:pt x="444" y="126"/>
                  </a:moveTo>
                  <a:cubicBezTo>
                    <a:pt x="442" y="126"/>
                    <a:pt x="441" y="125"/>
                    <a:pt x="440" y="126"/>
                  </a:cubicBezTo>
                  <a:cubicBezTo>
                    <a:pt x="434" y="126"/>
                    <a:pt x="428" y="127"/>
                    <a:pt x="422" y="128"/>
                  </a:cubicBezTo>
                  <a:cubicBezTo>
                    <a:pt x="419" y="129"/>
                    <a:pt x="416" y="132"/>
                    <a:pt x="414" y="134"/>
                  </a:cubicBezTo>
                  <a:cubicBezTo>
                    <a:pt x="410" y="138"/>
                    <a:pt x="410" y="141"/>
                    <a:pt x="408" y="153"/>
                  </a:cubicBezTo>
                  <a:cubicBezTo>
                    <a:pt x="429" y="151"/>
                    <a:pt x="438" y="144"/>
                    <a:pt x="444" y="126"/>
                  </a:cubicBezTo>
                  <a:close/>
                  <a:moveTo>
                    <a:pt x="309" y="185"/>
                  </a:moveTo>
                  <a:cubicBezTo>
                    <a:pt x="308" y="178"/>
                    <a:pt x="307" y="171"/>
                    <a:pt x="302" y="165"/>
                  </a:cubicBezTo>
                  <a:cubicBezTo>
                    <a:pt x="302" y="164"/>
                    <a:pt x="301" y="164"/>
                    <a:pt x="299" y="164"/>
                  </a:cubicBezTo>
                  <a:cubicBezTo>
                    <a:pt x="296" y="168"/>
                    <a:pt x="293" y="173"/>
                    <a:pt x="291" y="179"/>
                  </a:cubicBezTo>
                  <a:cubicBezTo>
                    <a:pt x="288" y="188"/>
                    <a:pt x="290" y="196"/>
                    <a:pt x="298" y="202"/>
                  </a:cubicBezTo>
                  <a:cubicBezTo>
                    <a:pt x="306" y="200"/>
                    <a:pt x="310" y="194"/>
                    <a:pt x="309" y="185"/>
                  </a:cubicBezTo>
                  <a:close/>
                  <a:moveTo>
                    <a:pt x="384" y="180"/>
                  </a:moveTo>
                  <a:cubicBezTo>
                    <a:pt x="386" y="193"/>
                    <a:pt x="411" y="203"/>
                    <a:pt x="424" y="188"/>
                  </a:cubicBezTo>
                  <a:cubicBezTo>
                    <a:pt x="410" y="176"/>
                    <a:pt x="406" y="176"/>
                    <a:pt x="384" y="180"/>
                  </a:cubicBezTo>
                  <a:close/>
                  <a:moveTo>
                    <a:pt x="181" y="182"/>
                  </a:moveTo>
                  <a:cubicBezTo>
                    <a:pt x="189" y="177"/>
                    <a:pt x="196" y="170"/>
                    <a:pt x="199" y="161"/>
                  </a:cubicBezTo>
                  <a:cubicBezTo>
                    <a:pt x="199" y="160"/>
                    <a:pt x="199" y="158"/>
                    <a:pt x="199" y="157"/>
                  </a:cubicBezTo>
                  <a:cubicBezTo>
                    <a:pt x="181" y="157"/>
                    <a:pt x="175" y="162"/>
                    <a:pt x="173" y="179"/>
                  </a:cubicBezTo>
                  <a:cubicBezTo>
                    <a:pt x="175" y="183"/>
                    <a:pt x="178" y="184"/>
                    <a:pt x="181" y="182"/>
                  </a:cubicBezTo>
                  <a:close/>
                  <a:moveTo>
                    <a:pt x="367" y="203"/>
                  </a:moveTo>
                  <a:cubicBezTo>
                    <a:pt x="362" y="201"/>
                    <a:pt x="357" y="201"/>
                    <a:pt x="351" y="200"/>
                  </a:cubicBezTo>
                  <a:cubicBezTo>
                    <a:pt x="350" y="206"/>
                    <a:pt x="353" y="209"/>
                    <a:pt x="355" y="213"/>
                  </a:cubicBezTo>
                  <a:cubicBezTo>
                    <a:pt x="357" y="216"/>
                    <a:pt x="360" y="217"/>
                    <a:pt x="363" y="218"/>
                  </a:cubicBezTo>
                  <a:cubicBezTo>
                    <a:pt x="370" y="219"/>
                    <a:pt x="376" y="219"/>
                    <a:pt x="385" y="220"/>
                  </a:cubicBezTo>
                  <a:cubicBezTo>
                    <a:pt x="383" y="209"/>
                    <a:pt x="376" y="205"/>
                    <a:pt x="367" y="203"/>
                  </a:cubicBezTo>
                  <a:close/>
                  <a:moveTo>
                    <a:pt x="76" y="149"/>
                  </a:moveTo>
                  <a:cubicBezTo>
                    <a:pt x="79" y="145"/>
                    <a:pt x="79" y="140"/>
                    <a:pt x="77" y="135"/>
                  </a:cubicBezTo>
                  <a:cubicBezTo>
                    <a:pt x="74" y="130"/>
                    <a:pt x="70" y="129"/>
                    <a:pt x="65" y="132"/>
                  </a:cubicBezTo>
                  <a:cubicBezTo>
                    <a:pt x="60" y="136"/>
                    <a:pt x="57" y="141"/>
                    <a:pt x="59" y="148"/>
                  </a:cubicBezTo>
                  <a:cubicBezTo>
                    <a:pt x="60" y="151"/>
                    <a:pt x="61" y="154"/>
                    <a:pt x="61" y="157"/>
                  </a:cubicBezTo>
                  <a:cubicBezTo>
                    <a:pt x="69" y="159"/>
                    <a:pt x="73" y="154"/>
                    <a:pt x="76" y="149"/>
                  </a:cubicBezTo>
                  <a:close/>
                  <a:moveTo>
                    <a:pt x="336" y="231"/>
                  </a:moveTo>
                  <a:cubicBezTo>
                    <a:pt x="334" y="214"/>
                    <a:pt x="325" y="208"/>
                    <a:pt x="310" y="211"/>
                  </a:cubicBezTo>
                  <a:cubicBezTo>
                    <a:pt x="313" y="226"/>
                    <a:pt x="318" y="230"/>
                    <a:pt x="336" y="231"/>
                  </a:cubicBezTo>
                  <a:close/>
                  <a:moveTo>
                    <a:pt x="147" y="188"/>
                  </a:moveTo>
                  <a:cubicBezTo>
                    <a:pt x="148" y="183"/>
                    <a:pt x="146" y="178"/>
                    <a:pt x="141" y="174"/>
                  </a:cubicBezTo>
                  <a:cubicBezTo>
                    <a:pt x="134" y="177"/>
                    <a:pt x="132" y="182"/>
                    <a:pt x="130" y="188"/>
                  </a:cubicBezTo>
                  <a:cubicBezTo>
                    <a:pt x="127" y="194"/>
                    <a:pt x="131" y="198"/>
                    <a:pt x="133" y="204"/>
                  </a:cubicBezTo>
                  <a:cubicBezTo>
                    <a:pt x="142" y="202"/>
                    <a:pt x="144" y="194"/>
                    <a:pt x="147" y="188"/>
                  </a:cubicBezTo>
                  <a:close/>
                  <a:moveTo>
                    <a:pt x="331" y="181"/>
                  </a:moveTo>
                  <a:cubicBezTo>
                    <a:pt x="334" y="186"/>
                    <a:pt x="338" y="191"/>
                    <a:pt x="346" y="189"/>
                  </a:cubicBezTo>
                  <a:cubicBezTo>
                    <a:pt x="347" y="177"/>
                    <a:pt x="341" y="168"/>
                    <a:pt x="333" y="160"/>
                  </a:cubicBezTo>
                  <a:cubicBezTo>
                    <a:pt x="325" y="166"/>
                    <a:pt x="327" y="174"/>
                    <a:pt x="331" y="181"/>
                  </a:cubicBezTo>
                  <a:close/>
                  <a:moveTo>
                    <a:pt x="219" y="175"/>
                  </a:moveTo>
                  <a:cubicBezTo>
                    <a:pt x="214" y="180"/>
                    <a:pt x="213" y="187"/>
                    <a:pt x="212" y="194"/>
                  </a:cubicBezTo>
                  <a:cubicBezTo>
                    <a:pt x="214" y="195"/>
                    <a:pt x="215" y="196"/>
                    <a:pt x="216" y="196"/>
                  </a:cubicBezTo>
                  <a:cubicBezTo>
                    <a:pt x="224" y="194"/>
                    <a:pt x="230" y="188"/>
                    <a:pt x="231" y="180"/>
                  </a:cubicBezTo>
                  <a:cubicBezTo>
                    <a:pt x="232" y="177"/>
                    <a:pt x="232" y="173"/>
                    <a:pt x="232" y="169"/>
                  </a:cubicBezTo>
                  <a:cubicBezTo>
                    <a:pt x="226" y="169"/>
                    <a:pt x="222" y="172"/>
                    <a:pt x="219" y="175"/>
                  </a:cubicBezTo>
                  <a:close/>
                  <a:moveTo>
                    <a:pt x="143" y="145"/>
                  </a:moveTo>
                  <a:cubicBezTo>
                    <a:pt x="139" y="148"/>
                    <a:pt x="137" y="152"/>
                    <a:pt x="136" y="158"/>
                  </a:cubicBezTo>
                  <a:cubicBezTo>
                    <a:pt x="136" y="160"/>
                    <a:pt x="137" y="163"/>
                    <a:pt x="139" y="164"/>
                  </a:cubicBezTo>
                  <a:cubicBezTo>
                    <a:pt x="141" y="165"/>
                    <a:pt x="143" y="165"/>
                    <a:pt x="146" y="164"/>
                  </a:cubicBezTo>
                  <a:cubicBezTo>
                    <a:pt x="150" y="162"/>
                    <a:pt x="152" y="159"/>
                    <a:pt x="154" y="155"/>
                  </a:cubicBezTo>
                  <a:cubicBezTo>
                    <a:pt x="155" y="151"/>
                    <a:pt x="156" y="147"/>
                    <a:pt x="157" y="143"/>
                  </a:cubicBezTo>
                  <a:cubicBezTo>
                    <a:pt x="151" y="140"/>
                    <a:pt x="146" y="141"/>
                    <a:pt x="143" y="145"/>
                  </a:cubicBezTo>
                  <a:close/>
                  <a:moveTo>
                    <a:pt x="172" y="210"/>
                  </a:moveTo>
                  <a:cubicBezTo>
                    <a:pt x="174" y="214"/>
                    <a:pt x="177" y="218"/>
                    <a:pt x="181" y="221"/>
                  </a:cubicBezTo>
                  <a:cubicBezTo>
                    <a:pt x="185" y="220"/>
                    <a:pt x="187" y="217"/>
                    <a:pt x="187" y="213"/>
                  </a:cubicBezTo>
                  <a:cubicBezTo>
                    <a:pt x="188" y="209"/>
                    <a:pt x="187" y="206"/>
                    <a:pt x="185" y="204"/>
                  </a:cubicBezTo>
                  <a:cubicBezTo>
                    <a:pt x="183" y="200"/>
                    <a:pt x="180" y="196"/>
                    <a:pt x="176" y="193"/>
                  </a:cubicBezTo>
                  <a:cubicBezTo>
                    <a:pt x="171" y="198"/>
                    <a:pt x="169" y="204"/>
                    <a:pt x="172" y="210"/>
                  </a:cubicBezTo>
                  <a:close/>
                  <a:moveTo>
                    <a:pt x="264" y="213"/>
                  </a:moveTo>
                  <a:cubicBezTo>
                    <a:pt x="263" y="218"/>
                    <a:pt x="264" y="223"/>
                    <a:pt x="268" y="226"/>
                  </a:cubicBezTo>
                  <a:cubicBezTo>
                    <a:pt x="273" y="231"/>
                    <a:pt x="278" y="234"/>
                    <a:pt x="286" y="234"/>
                  </a:cubicBezTo>
                  <a:cubicBezTo>
                    <a:pt x="283" y="219"/>
                    <a:pt x="276" y="213"/>
                    <a:pt x="264" y="213"/>
                  </a:cubicBezTo>
                  <a:close/>
                  <a:moveTo>
                    <a:pt x="265" y="190"/>
                  </a:moveTo>
                  <a:cubicBezTo>
                    <a:pt x="265" y="184"/>
                    <a:pt x="264" y="179"/>
                    <a:pt x="264" y="173"/>
                  </a:cubicBezTo>
                  <a:cubicBezTo>
                    <a:pt x="260" y="173"/>
                    <a:pt x="258" y="175"/>
                    <a:pt x="256" y="178"/>
                  </a:cubicBezTo>
                  <a:cubicBezTo>
                    <a:pt x="253" y="187"/>
                    <a:pt x="254" y="195"/>
                    <a:pt x="258" y="203"/>
                  </a:cubicBezTo>
                  <a:cubicBezTo>
                    <a:pt x="264" y="200"/>
                    <a:pt x="265" y="195"/>
                    <a:pt x="265" y="190"/>
                  </a:cubicBezTo>
                  <a:close/>
                  <a:moveTo>
                    <a:pt x="220" y="206"/>
                  </a:moveTo>
                  <a:cubicBezTo>
                    <a:pt x="219" y="208"/>
                    <a:pt x="217" y="210"/>
                    <a:pt x="217" y="211"/>
                  </a:cubicBezTo>
                  <a:cubicBezTo>
                    <a:pt x="216" y="217"/>
                    <a:pt x="218" y="221"/>
                    <a:pt x="221" y="225"/>
                  </a:cubicBezTo>
                  <a:cubicBezTo>
                    <a:pt x="224" y="227"/>
                    <a:pt x="226" y="230"/>
                    <a:pt x="229" y="233"/>
                  </a:cubicBezTo>
                  <a:cubicBezTo>
                    <a:pt x="235" y="224"/>
                    <a:pt x="232" y="216"/>
                    <a:pt x="220" y="206"/>
                  </a:cubicBezTo>
                  <a:close/>
                  <a:moveTo>
                    <a:pt x="96" y="180"/>
                  </a:moveTo>
                  <a:cubicBezTo>
                    <a:pt x="101" y="179"/>
                    <a:pt x="103" y="176"/>
                    <a:pt x="104" y="172"/>
                  </a:cubicBezTo>
                  <a:cubicBezTo>
                    <a:pt x="104" y="171"/>
                    <a:pt x="105" y="169"/>
                    <a:pt x="104" y="169"/>
                  </a:cubicBezTo>
                  <a:cubicBezTo>
                    <a:pt x="98" y="166"/>
                    <a:pt x="102" y="158"/>
                    <a:pt x="96" y="155"/>
                  </a:cubicBezTo>
                  <a:cubicBezTo>
                    <a:pt x="88" y="165"/>
                    <a:pt x="88" y="169"/>
                    <a:pt x="96" y="180"/>
                  </a:cubicBezTo>
                  <a:close/>
                  <a:moveTo>
                    <a:pt x="84" y="111"/>
                  </a:moveTo>
                  <a:cubicBezTo>
                    <a:pt x="79" y="113"/>
                    <a:pt x="77" y="116"/>
                    <a:pt x="75" y="121"/>
                  </a:cubicBezTo>
                  <a:cubicBezTo>
                    <a:pt x="78" y="124"/>
                    <a:pt x="81" y="122"/>
                    <a:pt x="83" y="121"/>
                  </a:cubicBezTo>
                  <a:cubicBezTo>
                    <a:pt x="87" y="120"/>
                    <a:pt x="91" y="119"/>
                    <a:pt x="95" y="117"/>
                  </a:cubicBezTo>
                  <a:cubicBezTo>
                    <a:pt x="97" y="116"/>
                    <a:pt x="99" y="113"/>
                    <a:pt x="102" y="110"/>
                  </a:cubicBezTo>
                  <a:cubicBezTo>
                    <a:pt x="95" y="107"/>
                    <a:pt x="90" y="109"/>
                    <a:pt x="84" y="111"/>
                  </a:cubicBezTo>
                  <a:close/>
                  <a:moveTo>
                    <a:pt x="77" y="84"/>
                  </a:moveTo>
                  <a:cubicBezTo>
                    <a:pt x="74" y="81"/>
                    <a:pt x="70" y="82"/>
                    <a:pt x="66" y="83"/>
                  </a:cubicBezTo>
                  <a:cubicBezTo>
                    <a:pt x="60" y="85"/>
                    <a:pt x="55" y="89"/>
                    <a:pt x="49" y="95"/>
                  </a:cubicBezTo>
                  <a:cubicBezTo>
                    <a:pt x="61" y="98"/>
                    <a:pt x="69" y="95"/>
                    <a:pt x="77" y="84"/>
                  </a:cubicBezTo>
                  <a:close/>
                  <a:moveTo>
                    <a:pt x="117" y="131"/>
                  </a:moveTo>
                  <a:cubicBezTo>
                    <a:pt x="107" y="130"/>
                    <a:pt x="107" y="131"/>
                    <a:pt x="101" y="141"/>
                  </a:cubicBezTo>
                  <a:cubicBezTo>
                    <a:pt x="103" y="144"/>
                    <a:pt x="106" y="145"/>
                    <a:pt x="109" y="144"/>
                  </a:cubicBezTo>
                  <a:cubicBezTo>
                    <a:pt x="115" y="142"/>
                    <a:pt x="121" y="139"/>
                    <a:pt x="127" y="132"/>
                  </a:cubicBezTo>
                  <a:cubicBezTo>
                    <a:pt x="122" y="132"/>
                    <a:pt x="120" y="131"/>
                    <a:pt x="117" y="131"/>
                  </a:cubicBezTo>
                  <a:close/>
                  <a:moveTo>
                    <a:pt x="48" y="109"/>
                  </a:moveTo>
                  <a:cubicBezTo>
                    <a:pt x="48" y="108"/>
                    <a:pt x="47" y="106"/>
                    <a:pt x="46" y="105"/>
                  </a:cubicBezTo>
                  <a:cubicBezTo>
                    <a:pt x="45" y="105"/>
                    <a:pt x="43" y="105"/>
                    <a:pt x="42" y="106"/>
                  </a:cubicBezTo>
                  <a:cubicBezTo>
                    <a:pt x="34" y="111"/>
                    <a:pt x="32" y="118"/>
                    <a:pt x="35" y="128"/>
                  </a:cubicBezTo>
                  <a:cubicBezTo>
                    <a:pt x="43" y="123"/>
                    <a:pt x="48" y="119"/>
                    <a:pt x="48" y="10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53"/>
            <p:cNvSpPr/>
            <p:nvPr/>
          </p:nvSpPr>
          <p:spPr bwMode="auto">
            <a:xfrm>
              <a:off x="2014542" y="6463240"/>
              <a:ext cx="59337" cy="103110"/>
            </a:xfrm>
            <a:custGeom>
              <a:avLst/>
              <a:gdLst>
                <a:gd name="T0" fmla="*/ 12 w 26"/>
                <a:gd name="T1" fmla="*/ 0 h 45"/>
                <a:gd name="T2" fmla="*/ 2 w 26"/>
                <a:gd name="T3" fmla="*/ 25 h 45"/>
                <a:gd name="T4" fmla="*/ 18 w 26"/>
                <a:gd name="T5" fmla="*/ 45 h 45"/>
                <a:gd name="T6" fmla="*/ 12 w 26"/>
                <a:gd name="T7" fmla="*/ 0 h 45"/>
              </a:gdLst>
              <a:ahLst/>
              <a:cxnLst>
                <a:cxn ang="0">
                  <a:pos x="T0" y="T1"/>
                </a:cxn>
                <a:cxn ang="0">
                  <a:pos x="T2" y="T3"/>
                </a:cxn>
                <a:cxn ang="0">
                  <a:pos x="T4" y="T5"/>
                </a:cxn>
                <a:cxn ang="0">
                  <a:pos x="T6" y="T7"/>
                </a:cxn>
              </a:cxnLst>
              <a:rect l="0" t="0" r="r" b="b"/>
              <a:pathLst>
                <a:path w="26" h="45">
                  <a:moveTo>
                    <a:pt x="12" y="0"/>
                  </a:moveTo>
                  <a:cubicBezTo>
                    <a:pt x="2" y="7"/>
                    <a:pt x="0" y="15"/>
                    <a:pt x="2" y="25"/>
                  </a:cubicBezTo>
                  <a:cubicBezTo>
                    <a:pt x="4" y="35"/>
                    <a:pt x="9" y="41"/>
                    <a:pt x="18" y="45"/>
                  </a:cubicBezTo>
                  <a:cubicBezTo>
                    <a:pt x="26" y="29"/>
                    <a:pt x="24" y="13"/>
                    <a:pt x="12"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54"/>
            <p:cNvSpPr/>
            <p:nvPr/>
          </p:nvSpPr>
          <p:spPr bwMode="auto">
            <a:xfrm>
              <a:off x="2131271" y="6451567"/>
              <a:ext cx="82683" cy="64201"/>
            </a:xfrm>
            <a:custGeom>
              <a:avLst/>
              <a:gdLst>
                <a:gd name="T0" fmla="*/ 0 w 36"/>
                <a:gd name="T1" fmla="*/ 28 h 28"/>
                <a:gd name="T2" fmla="*/ 36 w 36"/>
                <a:gd name="T3" fmla="*/ 1 h 28"/>
                <a:gd name="T4" fmla="*/ 32 w 36"/>
                <a:gd name="T5" fmla="*/ 1 h 28"/>
                <a:gd name="T6" fmla="*/ 14 w 36"/>
                <a:gd name="T7" fmla="*/ 3 h 28"/>
                <a:gd name="T8" fmla="*/ 6 w 36"/>
                <a:gd name="T9" fmla="*/ 9 h 28"/>
                <a:gd name="T10" fmla="*/ 0 w 36"/>
                <a:gd name="T11" fmla="*/ 28 h 28"/>
              </a:gdLst>
              <a:ahLst/>
              <a:cxnLst>
                <a:cxn ang="0">
                  <a:pos x="T0" y="T1"/>
                </a:cxn>
                <a:cxn ang="0">
                  <a:pos x="T2" y="T3"/>
                </a:cxn>
                <a:cxn ang="0">
                  <a:pos x="T4" y="T5"/>
                </a:cxn>
                <a:cxn ang="0">
                  <a:pos x="T6" y="T7"/>
                </a:cxn>
                <a:cxn ang="0">
                  <a:pos x="T8" y="T9"/>
                </a:cxn>
                <a:cxn ang="0">
                  <a:pos x="T10" y="T11"/>
                </a:cxn>
              </a:cxnLst>
              <a:rect l="0" t="0" r="r" b="b"/>
              <a:pathLst>
                <a:path w="36" h="28">
                  <a:moveTo>
                    <a:pt x="0" y="28"/>
                  </a:moveTo>
                  <a:cubicBezTo>
                    <a:pt x="21" y="26"/>
                    <a:pt x="30" y="19"/>
                    <a:pt x="36" y="1"/>
                  </a:cubicBezTo>
                  <a:cubicBezTo>
                    <a:pt x="34" y="1"/>
                    <a:pt x="33" y="0"/>
                    <a:pt x="32" y="1"/>
                  </a:cubicBezTo>
                  <a:cubicBezTo>
                    <a:pt x="26" y="1"/>
                    <a:pt x="20" y="2"/>
                    <a:pt x="14" y="3"/>
                  </a:cubicBezTo>
                  <a:cubicBezTo>
                    <a:pt x="11" y="4"/>
                    <a:pt x="8" y="7"/>
                    <a:pt x="6" y="9"/>
                  </a:cubicBezTo>
                  <a:cubicBezTo>
                    <a:pt x="2" y="13"/>
                    <a:pt x="2" y="16"/>
                    <a:pt x="0"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55"/>
            <p:cNvSpPr/>
            <p:nvPr/>
          </p:nvSpPr>
          <p:spPr bwMode="auto">
            <a:xfrm>
              <a:off x="1855986" y="6541059"/>
              <a:ext cx="50582" cy="87547"/>
            </a:xfrm>
            <a:custGeom>
              <a:avLst/>
              <a:gdLst>
                <a:gd name="T0" fmla="*/ 10 w 22"/>
                <a:gd name="T1" fmla="*/ 38 h 38"/>
                <a:gd name="T2" fmla="*/ 21 w 22"/>
                <a:gd name="T3" fmla="*/ 21 h 38"/>
                <a:gd name="T4" fmla="*/ 14 w 22"/>
                <a:gd name="T5" fmla="*/ 1 h 38"/>
                <a:gd name="T6" fmla="*/ 11 w 22"/>
                <a:gd name="T7" fmla="*/ 0 h 38"/>
                <a:gd name="T8" fmla="*/ 3 w 22"/>
                <a:gd name="T9" fmla="*/ 15 h 38"/>
                <a:gd name="T10" fmla="*/ 10 w 22"/>
                <a:gd name="T11" fmla="*/ 38 h 38"/>
              </a:gdLst>
              <a:ahLst/>
              <a:cxnLst>
                <a:cxn ang="0">
                  <a:pos x="T0" y="T1"/>
                </a:cxn>
                <a:cxn ang="0">
                  <a:pos x="T2" y="T3"/>
                </a:cxn>
                <a:cxn ang="0">
                  <a:pos x="T4" y="T5"/>
                </a:cxn>
                <a:cxn ang="0">
                  <a:pos x="T6" y="T7"/>
                </a:cxn>
                <a:cxn ang="0">
                  <a:pos x="T8" y="T9"/>
                </a:cxn>
                <a:cxn ang="0">
                  <a:pos x="T10" y="T11"/>
                </a:cxn>
              </a:cxnLst>
              <a:rect l="0" t="0" r="r" b="b"/>
              <a:pathLst>
                <a:path w="22" h="38">
                  <a:moveTo>
                    <a:pt x="10" y="38"/>
                  </a:moveTo>
                  <a:cubicBezTo>
                    <a:pt x="18" y="36"/>
                    <a:pt x="22" y="30"/>
                    <a:pt x="21" y="21"/>
                  </a:cubicBezTo>
                  <a:cubicBezTo>
                    <a:pt x="20" y="14"/>
                    <a:pt x="19" y="7"/>
                    <a:pt x="14" y="1"/>
                  </a:cubicBezTo>
                  <a:cubicBezTo>
                    <a:pt x="14" y="0"/>
                    <a:pt x="13" y="0"/>
                    <a:pt x="11" y="0"/>
                  </a:cubicBezTo>
                  <a:cubicBezTo>
                    <a:pt x="8" y="4"/>
                    <a:pt x="5" y="9"/>
                    <a:pt x="3" y="15"/>
                  </a:cubicBezTo>
                  <a:cubicBezTo>
                    <a:pt x="0" y="24"/>
                    <a:pt x="2" y="32"/>
                    <a:pt x="10" y="3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56"/>
            <p:cNvSpPr/>
            <p:nvPr/>
          </p:nvSpPr>
          <p:spPr bwMode="auto">
            <a:xfrm>
              <a:off x="2076798" y="6569269"/>
              <a:ext cx="91437" cy="62255"/>
            </a:xfrm>
            <a:custGeom>
              <a:avLst/>
              <a:gdLst>
                <a:gd name="T0" fmla="*/ 40 w 40"/>
                <a:gd name="T1" fmla="*/ 12 h 27"/>
                <a:gd name="T2" fmla="*/ 0 w 40"/>
                <a:gd name="T3" fmla="*/ 4 h 27"/>
                <a:gd name="T4" fmla="*/ 40 w 40"/>
                <a:gd name="T5" fmla="*/ 12 h 27"/>
              </a:gdLst>
              <a:ahLst/>
              <a:cxnLst>
                <a:cxn ang="0">
                  <a:pos x="T0" y="T1"/>
                </a:cxn>
                <a:cxn ang="0">
                  <a:pos x="T2" y="T3"/>
                </a:cxn>
                <a:cxn ang="0">
                  <a:pos x="T4" y="T5"/>
                </a:cxn>
              </a:cxnLst>
              <a:rect l="0" t="0" r="r" b="b"/>
              <a:pathLst>
                <a:path w="40" h="27">
                  <a:moveTo>
                    <a:pt x="40" y="12"/>
                  </a:moveTo>
                  <a:cubicBezTo>
                    <a:pt x="26" y="0"/>
                    <a:pt x="22" y="0"/>
                    <a:pt x="0" y="4"/>
                  </a:cubicBezTo>
                  <a:cubicBezTo>
                    <a:pt x="2" y="17"/>
                    <a:pt x="27" y="27"/>
                    <a:pt x="40"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57"/>
            <p:cNvSpPr/>
            <p:nvPr/>
          </p:nvSpPr>
          <p:spPr bwMode="auto">
            <a:xfrm>
              <a:off x="1591401" y="6525496"/>
              <a:ext cx="59337" cy="62255"/>
            </a:xfrm>
            <a:custGeom>
              <a:avLst/>
              <a:gdLst>
                <a:gd name="T0" fmla="*/ 0 w 26"/>
                <a:gd name="T1" fmla="*/ 22 h 27"/>
                <a:gd name="T2" fmla="*/ 8 w 26"/>
                <a:gd name="T3" fmla="*/ 25 h 27"/>
                <a:gd name="T4" fmla="*/ 26 w 26"/>
                <a:gd name="T5" fmla="*/ 4 h 27"/>
                <a:gd name="T6" fmla="*/ 26 w 26"/>
                <a:gd name="T7" fmla="*/ 0 h 27"/>
                <a:gd name="T8" fmla="*/ 0 w 26"/>
                <a:gd name="T9" fmla="*/ 22 h 27"/>
              </a:gdLst>
              <a:ahLst/>
              <a:cxnLst>
                <a:cxn ang="0">
                  <a:pos x="T0" y="T1"/>
                </a:cxn>
                <a:cxn ang="0">
                  <a:pos x="T2" y="T3"/>
                </a:cxn>
                <a:cxn ang="0">
                  <a:pos x="T4" y="T5"/>
                </a:cxn>
                <a:cxn ang="0">
                  <a:pos x="T6" y="T7"/>
                </a:cxn>
                <a:cxn ang="0">
                  <a:pos x="T8" y="T9"/>
                </a:cxn>
              </a:cxnLst>
              <a:rect l="0" t="0" r="r" b="b"/>
              <a:pathLst>
                <a:path w="26" h="27">
                  <a:moveTo>
                    <a:pt x="0" y="22"/>
                  </a:moveTo>
                  <a:cubicBezTo>
                    <a:pt x="2" y="26"/>
                    <a:pt x="5" y="27"/>
                    <a:pt x="8" y="25"/>
                  </a:cubicBezTo>
                  <a:cubicBezTo>
                    <a:pt x="16" y="20"/>
                    <a:pt x="23" y="13"/>
                    <a:pt x="26" y="4"/>
                  </a:cubicBezTo>
                  <a:cubicBezTo>
                    <a:pt x="26" y="3"/>
                    <a:pt x="26" y="1"/>
                    <a:pt x="26" y="0"/>
                  </a:cubicBezTo>
                  <a:cubicBezTo>
                    <a:pt x="8" y="0"/>
                    <a:pt x="2" y="5"/>
                    <a:pt x="0" y="2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58"/>
            <p:cNvSpPr/>
            <p:nvPr/>
          </p:nvSpPr>
          <p:spPr bwMode="auto">
            <a:xfrm>
              <a:off x="1998006" y="6623743"/>
              <a:ext cx="80737" cy="46691"/>
            </a:xfrm>
            <a:custGeom>
              <a:avLst/>
              <a:gdLst>
                <a:gd name="T0" fmla="*/ 35 w 35"/>
                <a:gd name="T1" fmla="*/ 20 h 20"/>
                <a:gd name="T2" fmla="*/ 17 w 35"/>
                <a:gd name="T3" fmla="*/ 3 h 20"/>
                <a:gd name="T4" fmla="*/ 1 w 35"/>
                <a:gd name="T5" fmla="*/ 0 h 20"/>
                <a:gd name="T6" fmla="*/ 5 w 35"/>
                <a:gd name="T7" fmla="*/ 13 h 20"/>
                <a:gd name="T8" fmla="*/ 13 w 35"/>
                <a:gd name="T9" fmla="*/ 18 h 20"/>
                <a:gd name="T10" fmla="*/ 35 w 35"/>
                <a:gd name="T11" fmla="*/ 20 h 20"/>
              </a:gdLst>
              <a:ahLst/>
              <a:cxnLst>
                <a:cxn ang="0">
                  <a:pos x="T0" y="T1"/>
                </a:cxn>
                <a:cxn ang="0">
                  <a:pos x="T2" y="T3"/>
                </a:cxn>
                <a:cxn ang="0">
                  <a:pos x="T4" y="T5"/>
                </a:cxn>
                <a:cxn ang="0">
                  <a:pos x="T6" y="T7"/>
                </a:cxn>
                <a:cxn ang="0">
                  <a:pos x="T8" y="T9"/>
                </a:cxn>
                <a:cxn ang="0">
                  <a:pos x="T10" y="T11"/>
                </a:cxn>
              </a:cxnLst>
              <a:rect l="0" t="0" r="r" b="b"/>
              <a:pathLst>
                <a:path w="35" h="20">
                  <a:moveTo>
                    <a:pt x="35" y="20"/>
                  </a:moveTo>
                  <a:cubicBezTo>
                    <a:pt x="33" y="9"/>
                    <a:pt x="26" y="5"/>
                    <a:pt x="17" y="3"/>
                  </a:cubicBezTo>
                  <a:cubicBezTo>
                    <a:pt x="12" y="1"/>
                    <a:pt x="7" y="1"/>
                    <a:pt x="1" y="0"/>
                  </a:cubicBezTo>
                  <a:cubicBezTo>
                    <a:pt x="0" y="6"/>
                    <a:pt x="3" y="9"/>
                    <a:pt x="5" y="13"/>
                  </a:cubicBezTo>
                  <a:cubicBezTo>
                    <a:pt x="7" y="16"/>
                    <a:pt x="10" y="17"/>
                    <a:pt x="13" y="18"/>
                  </a:cubicBezTo>
                  <a:cubicBezTo>
                    <a:pt x="20" y="19"/>
                    <a:pt x="26" y="19"/>
                    <a:pt x="35" y="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59"/>
            <p:cNvSpPr/>
            <p:nvPr/>
          </p:nvSpPr>
          <p:spPr bwMode="auto">
            <a:xfrm>
              <a:off x="1323898" y="6461295"/>
              <a:ext cx="50582" cy="68092"/>
            </a:xfrm>
            <a:custGeom>
              <a:avLst/>
              <a:gdLst>
                <a:gd name="T0" fmla="*/ 4 w 22"/>
                <a:gd name="T1" fmla="*/ 28 h 30"/>
                <a:gd name="T2" fmla="*/ 19 w 22"/>
                <a:gd name="T3" fmla="*/ 20 h 30"/>
                <a:gd name="T4" fmla="*/ 20 w 22"/>
                <a:gd name="T5" fmla="*/ 6 h 30"/>
                <a:gd name="T6" fmla="*/ 8 w 22"/>
                <a:gd name="T7" fmla="*/ 3 h 30"/>
                <a:gd name="T8" fmla="*/ 2 w 22"/>
                <a:gd name="T9" fmla="*/ 19 h 30"/>
                <a:gd name="T10" fmla="*/ 4 w 22"/>
                <a:gd name="T11" fmla="*/ 28 h 30"/>
              </a:gdLst>
              <a:ahLst/>
              <a:cxnLst>
                <a:cxn ang="0">
                  <a:pos x="T0" y="T1"/>
                </a:cxn>
                <a:cxn ang="0">
                  <a:pos x="T2" y="T3"/>
                </a:cxn>
                <a:cxn ang="0">
                  <a:pos x="T4" y="T5"/>
                </a:cxn>
                <a:cxn ang="0">
                  <a:pos x="T6" y="T7"/>
                </a:cxn>
                <a:cxn ang="0">
                  <a:pos x="T8" y="T9"/>
                </a:cxn>
                <a:cxn ang="0">
                  <a:pos x="T10" y="T11"/>
                </a:cxn>
              </a:cxnLst>
              <a:rect l="0" t="0" r="r" b="b"/>
              <a:pathLst>
                <a:path w="22" h="30">
                  <a:moveTo>
                    <a:pt x="4" y="28"/>
                  </a:moveTo>
                  <a:cubicBezTo>
                    <a:pt x="12" y="30"/>
                    <a:pt x="16" y="25"/>
                    <a:pt x="19" y="20"/>
                  </a:cubicBezTo>
                  <a:cubicBezTo>
                    <a:pt x="22" y="16"/>
                    <a:pt x="22" y="11"/>
                    <a:pt x="20" y="6"/>
                  </a:cubicBezTo>
                  <a:cubicBezTo>
                    <a:pt x="17" y="1"/>
                    <a:pt x="13" y="0"/>
                    <a:pt x="8" y="3"/>
                  </a:cubicBezTo>
                  <a:cubicBezTo>
                    <a:pt x="3" y="7"/>
                    <a:pt x="0" y="12"/>
                    <a:pt x="2" y="19"/>
                  </a:cubicBezTo>
                  <a:cubicBezTo>
                    <a:pt x="3" y="22"/>
                    <a:pt x="4" y="25"/>
                    <a:pt x="4"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60"/>
            <p:cNvSpPr/>
            <p:nvPr/>
          </p:nvSpPr>
          <p:spPr bwMode="auto">
            <a:xfrm>
              <a:off x="1906569" y="6642224"/>
              <a:ext cx="59337" cy="53501"/>
            </a:xfrm>
            <a:custGeom>
              <a:avLst/>
              <a:gdLst>
                <a:gd name="T0" fmla="*/ 0 w 26"/>
                <a:gd name="T1" fmla="*/ 3 h 23"/>
                <a:gd name="T2" fmla="*/ 26 w 26"/>
                <a:gd name="T3" fmla="*/ 23 h 23"/>
                <a:gd name="T4" fmla="*/ 0 w 26"/>
                <a:gd name="T5" fmla="*/ 3 h 23"/>
              </a:gdLst>
              <a:ahLst/>
              <a:cxnLst>
                <a:cxn ang="0">
                  <a:pos x="T0" y="T1"/>
                </a:cxn>
                <a:cxn ang="0">
                  <a:pos x="T2" y="T3"/>
                </a:cxn>
                <a:cxn ang="0">
                  <a:pos x="T4" y="T5"/>
                </a:cxn>
              </a:cxnLst>
              <a:rect l="0" t="0" r="r" b="b"/>
              <a:pathLst>
                <a:path w="26" h="23">
                  <a:moveTo>
                    <a:pt x="0" y="3"/>
                  </a:moveTo>
                  <a:cubicBezTo>
                    <a:pt x="3" y="18"/>
                    <a:pt x="8" y="22"/>
                    <a:pt x="26" y="23"/>
                  </a:cubicBezTo>
                  <a:cubicBezTo>
                    <a:pt x="24" y="6"/>
                    <a:pt x="15" y="0"/>
                    <a:pt x="0" y="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61"/>
            <p:cNvSpPr/>
            <p:nvPr/>
          </p:nvSpPr>
          <p:spPr bwMode="auto">
            <a:xfrm>
              <a:off x="1485372" y="6564405"/>
              <a:ext cx="48637" cy="69065"/>
            </a:xfrm>
            <a:custGeom>
              <a:avLst/>
              <a:gdLst>
                <a:gd name="T0" fmla="*/ 6 w 21"/>
                <a:gd name="T1" fmla="*/ 30 h 30"/>
                <a:gd name="T2" fmla="*/ 20 w 21"/>
                <a:gd name="T3" fmla="*/ 14 h 30"/>
                <a:gd name="T4" fmla="*/ 14 w 21"/>
                <a:gd name="T5" fmla="*/ 0 h 30"/>
                <a:gd name="T6" fmla="*/ 3 w 21"/>
                <a:gd name="T7" fmla="*/ 14 h 30"/>
                <a:gd name="T8" fmla="*/ 6 w 21"/>
                <a:gd name="T9" fmla="*/ 30 h 30"/>
              </a:gdLst>
              <a:ahLst/>
              <a:cxnLst>
                <a:cxn ang="0">
                  <a:pos x="T0" y="T1"/>
                </a:cxn>
                <a:cxn ang="0">
                  <a:pos x="T2" y="T3"/>
                </a:cxn>
                <a:cxn ang="0">
                  <a:pos x="T4" y="T5"/>
                </a:cxn>
                <a:cxn ang="0">
                  <a:pos x="T6" y="T7"/>
                </a:cxn>
                <a:cxn ang="0">
                  <a:pos x="T8" y="T9"/>
                </a:cxn>
              </a:cxnLst>
              <a:rect l="0" t="0" r="r" b="b"/>
              <a:pathLst>
                <a:path w="21" h="30">
                  <a:moveTo>
                    <a:pt x="6" y="30"/>
                  </a:moveTo>
                  <a:cubicBezTo>
                    <a:pt x="15" y="28"/>
                    <a:pt x="17" y="20"/>
                    <a:pt x="20" y="14"/>
                  </a:cubicBezTo>
                  <a:cubicBezTo>
                    <a:pt x="21" y="9"/>
                    <a:pt x="19" y="4"/>
                    <a:pt x="14" y="0"/>
                  </a:cubicBezTo>
                  <a:cubicBezTo>
                    <a:pt x="7" y="3"/>
                    <a:pt x="5" y="8"/>
                    <a:pt x="3" y="14"/>
                  </a:cubicBezTo>
                  <a:cubicBezTo>
                    <a:pt x="0" y="20"/>
                    <a:pt x="4" y="24"/>
                    <a:pt x="6" y="3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62"/>
            <p:cNvSpPr/>
            <p:nvPr/>
          </p:nvSpPr>
          <p:spPr bwMode="auto">
            <a:xfrm>
              <a:off x="1940614" y="6532305"/>
              <a:ext cx="50582" cy="71010"/>
            </a:xfrm>
            <a:custGeom>
              <a:avLst/>
              <a:gdLst>
                <a:gd name="T0" fmla="*/ 8 w 22"/>
                <a:gd name="T1" fmla="*/ 0 h 31"/>
                <a:gd name="T2" fmla="*/ 6 w 22"/>
                <a:gd name="T3" fmla="*/ 21 h 31"/>
                <a:gd name="T4" fmla="*/ 21 w 22"/>
                <a:gd name="T5" fmla="*/ 29 h 31"/>
                <a:gd name="T6" fmla="*/ 8 w 22"/>
                <a:gd name="T7" fmla="*/ 0 h 31"/>
              </a:gdLst>
              <a:ahLst/>
              <a:cxnLst>
                <a:cxn ang="0">
                  <a:pos x="T0" y="T1"/>
                </a:cxn>
                <a:cxn ang="0">
                  <a:pos x="T2" y="T3"/>
                </a:cxn>
                <a:cxn ang="0">
                  <a:pos x="T4" y="T5"/>
                </a:cxn>
                <a:cxn ang="0">
                  <a:pos x="T6" y="T7"/>
                </a:cxn>
              </a:cxnLst>
              <a:rect l="0" t="0" r="r" b="b"/>
              <a:pathLst>
                <a:path w="22" h="31">
                  <a:moveTo>
                    <a:pt x="8" y="0"/>
                  </a:moveTo>
                  <a:cubicBezTo>
                    <a:pt x="0" y="6"/>
                    <a:pt x="2" y="14"/>
                    <a:pt x="6" y="21"/>
                  </a:cubicBezTo>
                  <a:cubicBezTo>
                    <a:pt x="9" y="26"/>
                    <a:pt x="13" y="31"/>
                    <a:pt x="21" y="29"/>
                  </a:cubicBezTo>
                  <a:cubicBezTo>
                    <a:pt x="22" y="17"/>
                    <a:pt x="16" y="8"/>
                    <a:pt x="8"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63"/>
            <p:cNvSpPr/>
            <p:nvPr/>
          </p:nvSpPr>
          <p:spPr bwMode="auto">
            <a:xfrm>
              <a:off x="1680893" y="6552732"/>
              <a:ext cx="45718" cy="62255"/>
            </a:xfrm>
            <a:custGeom>
              <a:avLst/>
              <a:gdLst>
                <a:gd name="T0" fmla="*/ 20 w 20"/>
                <a:gd name="T1" fmla="*/ 0 h 27"/>
                <a:gd name="T2" fmla="*/ 7 w 20"/>
                <a:gd name="T3" fmla="*/ 6 h 27"/>
                <a:gd name="T4" fmla="*/ 0 w 20"/>
                <a:gd name="T5" fmla="*/ 25 h 27"/>
                <a:gd name="T6" fmla="*/ 4 w 20"/>
                <a:gd name="T7" fmla="*/ 27 h 27"/>
                <a:gd name="T8" fmla="*/ 19 w 20"/>
                <a:gd name="T9" fmla="*/ 11 h 27"/>
                <a:gd name="T10" fmla="*/ 20 w 20"/>
                <a:gd name="T11" fmla="*/ 0 h 27"/>
              </a:gdLst>
              <a:ahLst/>
              <a:cxnLst>
                <a:cxn ang="0">
                  <a:pos x="T0" y="T1"/>
                </a:cxn>
                <a:cxn ang="0">
                  <a:pos x="T2" y="T3"/>
                </a:cxn>
                <a:cxn ang="0">
                  <a:pos x="T4" y="T5"/>
                </a:cxn>
                <a:cxn ang="0">
                  <a:pos x="T6" y="T7"/>
                </a:cxn>
                <a:cxn ang="0">
                  <a:pos x="T8" y="T9"/>
                </a:cxn>
                <a:cxn ang="0">
                  <a:pos x="T10" y="T11"/>
                </a:cxn>
              </a:cxnLst>
              <a:rect l="0" t="0" r="r" b="b"/>
              <a:pathLst>
                <a:path w="20" h="27">
                  <a:moveTo>
                    <a:pt x="20" y="0"/>
                  </a:moveTo>
                  <a:cubicBezTo>
                    <a:pt x="14" y="0"/>
                    <a:pt x="10" y="3"/>
                    <a:pt x="7" y="6"/>
                  </a:cubicBezTo>
                  <a:cubicBezTo>
                    <a:pt x="2" y="11"/>
                    <a:pt x="1" y="18"/>
                    <a:pt x="0" y="25"/>
                  </a:cubicBezTo>
                  <a:cubicBezTo>
                    <a:pt x="2" y="26"/>
                    <a:pt x="3" y="27"/>
                    <a:pt x="4" y="27"/>
                  </a:cubicBezTo>
                  <a:cubicBezTo>
                    <a:pt x="12" y="25"/>
                    <a:pt x="18" y="19"/>
                    <a:pt x="19" y="11"/>
                  </a:cubicBezTo>
                  <a:cubicBezTo>
                    <a:pt x="20" y="8"/>
                    <a:pt x="20" y="4"/>
                    <a:pt x="2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64"/>
            <p:cNvSpPr/>
            <p:nvPr/>
          </p:nvSpPr>
          <p:spPr bwMode="auto">
            <a:xfrm>
              <a:off x="1505800" y="6486586"/>
              <a:ext cx="48637" cy="57392"/>
            </a:xfrm>
            <a:custGeom>
              <a:avLst/>
              <a:gdLst>
                <a:gd name="T0" fmla="*/ 21 w 21"/>
                <a:gd name="T1" fmla="*/ 3 h 25"/>
                <a:gd name="T2" fmla="*/ 7 w 21"/>
                <a:gd name="T3" fmla="*/ 5 h 25"/>
                <a:gd name="T4" fmla="*/ 0 w 21"/>
                <a:gd name="T5" fmla="*/ 18 h 25"/>
                <a:gd name="T6" fmla="*/ 3 w 21"/>
                <a:gd name="T7" fmla="*/ 24 h 25"/>
                <a:gd name="T8" fmla="*/ 10 w 21"/>
                <a:gd name="T9" fmla="*/ 24 h 25"/>
                <a:gd name="T10" fmla="*/ 18 w 21"/>
                <a:gd name="T11" fmla="*/ 15 h 25"/>
                <a:gd name="T12" fmla="*/ 21 w 21"/>
                <a:gd name="T13" fmla="*/ 3 h 25"/>
              </a:gdLst>
              <a:ahLst/>
              <a:cxnLst>
                <a:cxn ang="0">
                  <a:pos x="T0" y="T1"/>
                </a:cxn>
                <a:cxn ang="0">
                  <a:pos x="T2" y="T3"/>
                </a:cxn>
                <a:cxn ang="0">
                  <a:pos x="T4" y="T5"/>
                </a:cxn>
                <a:cxn ang="0">
                  <a:pos x="T6" y="T7"/>
                </a:cxn>
                <a:cxn ang="0">
                  <a:pos x="T8" y="T9"/>
                </a:cxn>
                <a:cxn ang="0">
                  <a:pos x="T10" y="T11"/>
                </a:cxn>
                <a:cxn ang="0">
                  <a:pos x="T12" y="T13"/>
                </a:cxn>
              </a:cxnLst>
              <a:rect l="0" t="0" r="r" b="b"/>
              <a:pathLst>
                <a:path w="21" h="25">
                  <a:moveTo>
                    <a:pt x="21" y="3"/>
                  </a:moveTo>
                  <a:cubicBezTo>
                    <a:pt x="15" y="0"/>
                    <a:pt x="10" y="1"/>
                    <a:pt x="7" y="5"/>
                  </a:cubicBezTo>
                  <a:cubicBezTo>
                    <a:pt x="3" y="8"/>
                    <a:pt x="1" y="12"/>
                    <a:pt x="0" y="18"/>
                  </a:cubicBezTo>
                  <a:cubicBezTo>
                    <a:pt x="0" y="20"/>
                    <a:pt x="1" y="23"/>
                    <a:pt x="3" y="24"/>
                  </a:cubicBezTo>
                  <a:cubicBezTo>
                    <a:pt x="5" y="25"/>
                    <a:pt x="7" y="25"/>
                    <a:pt x="10" y="24"/>
                  </a:cubicBezTo>
                  <a:cubicBezTo>
                    <a:pt x="14" y="22"/>
                    <a:pt x="16" y="19"/>
                    <a:pt x="18" y="15"/>
                  </a:cubicBezTo>
                  <a:cubicBezTo>
                    <a:pt x="19" y="11"/>
                    <a:pt x="20" y="7"/>
                    <a:pt x="21" y="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65"/>
            <p:cNvSpPr/>
            <p:nvPr/>
          </p:nvSpPr>
          <p:spPr bwMode="auto">
            <a:xfrm>
              <a:off x="1581674" y="6608179"/>
              <a:ext cx="43773" cy="64201"/>
            </a:xfrm>
            <a:custGeom>
              <a:avLst/>
              <a:gdLst>
                <a:gd name="T0" fmla="*/ 7 w 19"/>
                <a:gd name="T1" fmla="*/ 0 h 28"/>
                <a:gd name="T2" fmla="*/ 3 w 19"/>
                <a:gd name="T3" fmla="*/ 17 h 28"/>
                <a:gd name="T4" fmla="*/ 12 w 19"/>
                <a:gd name="T5" fmla="*/ 28 h 28"/>
                <a:gd name="T6" fmla="*/ 18 w 19"/>
                <a:gd name="T7" fmla="*/ 20 h 28"/>
                <a:gd name="T8" fmla="*/ 16 w 19"/>
                <a:gd name="T9" fmla="*/ 11 h 28"/>
                <a:gd name="T10" fmla="*/ 7 w 19"/>
                <a:gd name="T11" fmla="*/ 0 h 28"/>
              </a:gdLst>
              <a:ahLst/>
              <a:cxnLst>
                <a:cxn ang="0">
                  <a:pos x="T0" y="T1"/>
                </a:cxn>
                <a:cxn ang="0">
                  <a:pos x="T2" y="T3"/>
                </a:cxn>
                <a:cxn ang="0">
                  <a:pos x="T4" y="T5"/>
                </a:cxn>
                <a:cxn ang="0">
                  <a:pos x="T6" y="T7"/>
                </a:cxn>
                <a:cxn ang="0">
                  <a:pos x="T8" y="T9"/>
                </a:cxn>
                <a:cxn ang="0">
                  <a:pos x="T10" y="T11"/>
                </a:cxn>
              </a:cxnLst>
              <a:rect l="0" t="0" r="r" b="b"/>
              <a:pathLst>
                <a:path w="19" h="28">
                  <a:moveTo>
                    <a:pt x="7" y="0"/>
                  </a:moveTo>
                  <a:cubicBezTo>
                    <a:pt x="2" y="5"/>
                    <a:pt x="0" y="11"/>
                    <a:pt x="3" y="17"/>
                  </a:cubicBezTo>
                  <a:cubicBezTo>
                    <a:pt x="5" y="21"/>
                    <a:pt x="8" y="25"/>
                    <a:pt x="12" y="28"/>
                  </a:cubicBezTo>
                  <a:cubicBezTo>
                    <a:pt x="16" y="27"/>
                    <a:pt x="18" y="24"/>
                    <a:pt x="18" y="20"/>
                  </a:cubicBezTo>
                  <a:cubicBezTo>
                    <a:pt x="19" y="16"/>
                    <a:pt x="18" y="13"/>
                    <a:pt x="16" y="11"/>
                  </a:cubicBezTo>
                  <a:cubicBezTo>
                    <a:pt x="14" y="7"/>
                    <a:pt x="11" y="3"/>
                    <a:pt x="7"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66"/>
            <p:cNvSpPr/>
            <p:nvPr/>
          </p:nvSpPr>
          <p:spPr bwMode="auto">
            <a:xfrm>
              <a:off x="1797622" y="6653897"/>
              <a:ext cx="53500" cy="48637"/>
            </a:xfrm>
            <a:custGeom>
              <a:avLst/>
              <a:gdLst>
                <a:gd name="T0" fmla="*/ 23 w 23"/>
                <a:gd name="T1" fmla="*/ 21 h 21"/>
                <a:gd name="T2" fmla="*/ 1 w 23"/>
                <a:gd name="T3" fmla="*/ 0 h 21"/>
                <a:gd name="T4" fmla="*/ 5 w 23"/>
                <a:gd name="T5" fmla="*/ 13 h 21"/>
                <a:gd name="T6" fmla="*/ 23 w 23"/>
                <a:gd name="T7" fmla="*/ 21 h 21"/>
              </a:gdLst>
              <a:ahLst/>
              <a:cxnLst>
                <a:cxn ang="0">
                  <a:pos x="T0" y="T1"/>
                </a:cxn>
                <a:cxn ang="0">
                  <a:pos x="T2" y="T3"/>
                </a:cxn>
                <a:cxn ang="0">
                  <a:pos x="T4" y="T5"/>
                </a:cxn>
                <a:cxn ang="0">
                  <a:pos x="T6" y="T7"/>
                </a:cxn>
              </a:cxnLst>
              <a:rect l="0" t="0" r="r" b="b"/>
              <a:pathLst>
                <a:path w="23" h="21">
                  <a:moveTo>
                    <a:pt x="23" y="21"/>
                  </a:moveTo>
                  <a:cubicBezTo>
                    <a:pt x="20" y="6"/>
                    <a:pt x="13" y="0"/>
                    <a:pt x="1" y="0"/>
                  </a:cubicBezTo>
                  <a:cubicBezTo>
                    <a:pt x="0" y="5"/>
                    <a:pt x="1" y="10"/>
                    <a:pt x="5" y="13"/>
                  </a:cubicBezTo>
                  <a:cubicBezTo>
                    <a:pt x="10" y="18"/>
                    <a:pt x="15" y="21"/>
                    <a:pt x="23" y="2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67"/>
            <p:cNvSpPr/>
            <p:nvPr/>
          </p:nvSpPr>
          <p:spPr bwMode="auto">
            <a:xfrm>
              <a:off x="1775249" y="6562460"/>
              <a:ext cx="27237" cy="69065"/>
            </a:xfrm>
            <a:custGeom>
              <a:avLst/>
              <a:gdLst>
                <a:gd name="T0" fmla="*/ 5 w 12"/>
                <a:gd name="T1" fmla="*/ 30 h 30"/>
                <a:gd name="T2" fmla="*/ 12 w 12"/>
                <a:gd name="T3" fmla="*/ 17 h 30"/>
                <a:gd name="T4" fmla="*/ 11 w 12"/>
                <a:gd name="T5" fmla="*/ 0 h 30"/>
                <a:gd name="T6" fmla="*/ 3 w 12"/>
                <a:gd name="T7" fmla="*/ 5 h 30"/>
                <a:gd name="T8" fmla="*/ 5 w 12"/>
                <a:gd name="T9" fmla="*/ 30 h 30"/>
              </a:gdLst>
              <a:ahLst/>
              <a:cxnLst>
                <a:cxn ang="0">
                  <a:pos x="T0" y="T1"/>
                </a:cxn>
                <a:cxn ang="0">
                  <a:pos x="T2" y="T3"/>
                </a:cxn>
                <a:cxn ang="0">
                  <a:pos x="T4" y="T5"/>
                </a:cxn>
                <a:cxn ang="0">
                  <a:pos x="T6" y="T7"/>
                </a:cxn>
                <a:cxn ang="0">
                  <a:pos x="T8" y="T9"/>
                </a:cxn>
              </a:cxnLst>
              <a:rect l="0" t="0" r="r" b="b"/>
              <a:pathLst>
                <a:path w="12" h="30">
                  <a:moveTo>
                    <a:pt x="5" y="30"/>
                  </a:moveTo>
                  <a:cubicBezTo>
                    <a:pt x="11" y="27"/>
                    <a:pt x="12" y="22"/>
                    <a:pt x="12" y="17"/>
                  </a:cubicBezTo>
                  <a:cubicBezTo>
                    <a:pt x="12" y="11"/>
                    <a:pt x="11" y="6"/>
                    <a:pt x="11" y="0"/>
                  </a:cubicBezTo>
                  <a:cubicBezTo>
                    <a:pt x="7" y="0"/>
                    <a:pt x="5" y="2"/>
                    <a:pt x="3" y="5"/>
                  </a:cubicBezTo>
                  <a:cubicBezTo>
                    <a:pt x="0" y="14"/>
                    <a:pt x="1" y="22"/>
                    <a:pt x="5" y="3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68"/>
            <p:cNvSpPr/>
            <p:nvPr/>
          </p:nvSpPr>
          <p:spPr bwMode="auto">
            <a:xfrm>
              <a:off x="1689648" y="6638333"/>
              <a:ext cx="43773" cy="61283"/>
            </a:xfrm>
            <a:custGeom>
              <a:avLst/>
              <a:gdLst>
                <a:gd name="T0" fmla="*/ 13 w 19"/>
                <a:gd name="T1" fmla="*/ 27 h 27"/>
                <a:gd name="T2" fmla="*/ 4 w 19"/>
                <a:gd name="T3" fmla="*/ 0 h 27"/>
                <a:gd name="T4" fmla="*/ 1 w 19"/>
                <a:gd name="T5" fmla="*/ 5 h 27"/>
                <a:gd name="T6" fmla="*/ 5 w 19"/>
                <a:gd name="T7" fmla="*/ 19 h 27"/>
                <a:gd name="T8" fmla="*/ 13 w 19"/>
                <a:gd name="T9" fmla="*/ 27 h 27"/>
              </a:gdLst>
              <a:ahLst/>
              <a:cxnLst>
                <a:cxn ang="0">
                  <a:pos x="T0" y="T1"/>
                </a:cxn>
                <a:cxn ang="0">
                  <a:pos x="T2" y="T3"/>
                </a:cxn>
                <a:cxn ang="0">
                  <a:pos x="T4" y="T5"/>
                </a:cxn>
                <a:cxn ang="0">
                  <a:pos x="T6" y="T7"/>
                </a:cxn>
                <a:cxn ang="0">
                  <a:pos x="T8" y="T9"/>
                </a:cxn>
              </a:cxnLst>
              <a:rect l="0" t="0" r="r" b="b"/>
              <a:pathLst>
                <a:path w="19" h="27">
                  <a:moveTo>
                    <a:pt x="13" y="27"/>
                  </a:moveTo>
                  <a:cubicBezTo>
                    <a:pt x="19" y="18"/>
                    <a:pt x="16" y="10"/>
                    <a:pt x="4" y="0"/>
                  </a:cubicBezTo>
                  <a:cubicBezTo>
                    <a:pt x="3" y="2"/>
                    <a:pt x="1" y="4"/>
                    <a:pt x="1" y="5"/>
                  </a:cubicBezTo>
                  <a:cubicBezTo>
                    <a:pt x="0" y="11"/>
                    <a:pt x="2" y="15"/>
                    <a:pt x="5" y="19"/>
                  </a:cubicBezTo>
                  <a:cubicBezTo>
                    <a:pt x="8" y="21"/>
                    <a:pt x="10" y="24"/>
                    <a:pt x="13"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69"/>
            <p:cNvSpPr/>
            <p:nvPr/>
          </p:nvSpPr>
          <p:spPr bwMode="auto">
            <a:xfrm>
              <a:off x="1395880" y="6520632"/>
              <a:ext cx="38910" cy="57392"/>
            </a:xfrm>
            <a:custGeom>
              <a:avLst/>
              <a:gdLst>
                <a:gd name="T0" fmla="*/ 8 w 17"/>
                <a:gd name="T1" fmla="*/ 0 h 25"/>
                <a:gd name="T2" fmla="*/ 8 w 17"/>
                <a:gd name="T3" fmla="*/ 25 h 25"/>
                <a:gd name="T4" fmla="*/ 16 w 17"/>
                <a:gd name="T5" fmla="*/ 17 h 25"/>
                <a:gd name="T6" fmla="*/ 16 w 17"/>
                <a:gd name="T7" fmla="*/ 14 h 25"/>
                <a:gd name="T8" fmla="*/ 8 w 17"/>
                <a:gd name="T9" fmla="*/ 0 h 25"/>
              </a:gdLst>
              <a:ahLst/>
              <a:cxnLst>
                <a:cxn ang="0">
                  <a:pos x="T0" y="T1"/>
                </a:cxn>
                <a:cxn ang="0">
                  <a:pos x="T2" y="T3"/>
                </a:cxn>
                <a:cxn ang="0">
                  <a:pos x="T4" y="T5"/>
                </a:cxn>
                <a:cxn ang="0">
                  <a:pos x="T6" y="T7"/>
                </a:cxn>
                <a:cxn ang="0">
                  <a:pos x="T8" y="T9"/>
                </a:cxn>
              </a:cxnLst>
              <a:rect l="0" t="0" r="r" b="b"/>
              <a:pathLst>
                <a:path w="17" h="25">
                  <a:moveTo>
                    <a:pt x="8" y="0"/>
                  </a:moveTo>
                  <a:cubicBezTo>
                    <a:pt x="0" y="10"/>
                    <a:pt x="0" y="14"/>
                    <a:pt x="8" y="25"/>
                  </a:cubicBezTo>
                  <a:cubicBezTo>
                    <a:pt x="13" y="24"/>
                    <a:pt x="15" y="21"/>
                    <a:pt x="16" y="17"/>
                  </a:cubicBezTo>
                  <a:cubicBezTo>
                    <a:pt x="16" y="16"/>
                    <a:pt x="17" y="14"/>
                    <a:pt x="16" y="14"/>
                  </a:cubicBezTo>
                  <a:cubicBezTo>
                    <a:pt x="10" y="11"/>
                    <a:pt x="14" y="3"/>
                    <a:pt x="8"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70"/>
            <p:cNvSpPr/>
            <p:nvPr/>
          </p:nvSpPr>
          <p:spPr bwMode="auto">
            <a:xfrm>
              <a:off x="1365726" y="6410712"/>
              <a:ext cx="62255" cy="38910"/>
            </a:xfrm>
            <a:custGeom>
              <a:avLst/>
              <a:gdLst>
                <a:gd name="T0" fmla="*/ 27 w 27"/>
                <a:gd name="T1" fmla="*/ 3 h 17"/>
                <a:gd name="T2" fmla="*/ 9 w 27"/>
                <a:gd name="T3" fmla="*/ 4 h 17"/>
                <a:gd name="T4" fmla="*/ 0 w 27"/>
                <a:gd name="T5" fmla="*/ 14 h 17"/>
                <a:gd name="T6" fmla="*/ 8 w 27"/>
                <a:gd name="T7" fmla="*/ 14 h 17"/>
                <a:gd name="T8" fmla="*/ 20 w 27"/>
                <a:gd name="T9" fmla="*/ 10 h 17"/>
                <a:gd name="T10" fmla="*/ 27 w 27"/>
                <a:gd name="T11" fmla="*/ 3 h 17"/>
              </a:gdLst>
              <a:ahLst/>
              <a:cxnLst>
                <a:cxn ang="0">
                  <a:pos x="T0" y="T1"/>
                </a:cxn>
                <a:cxn ang="0">
                  <a:pos x="T2" y="T3"/>
                </a:cxn>
                <a:cxn ang="0">
                  <a:pos x="T4" y="T5"/>
                </a:cxn>
                <a:cxn ang="0">
                  <a:pos x="T6" y="T7"/>
                </a:cxn>
                <a:cxn ang="0">
                  <a:pos x="T8" y="T9"/>
                </a:cxn>
                <a:cxn ang="0">
                  <a:pos x="T10" y="T11"/>
                </a:cxn>
              </a:cxnLst>
              <a:rect l="0" t="0" r="r" b="b"/>
              <a:pathLst>
                <a:path w="27" h="17">
                  <a:moveTo>
                    <a:pt x="27" y="3"/>
                  </a:moveTo>
                  <a:cubicBezTo>
                    <a:pt x="20" y="0"/>
                    <a:pt x="15" y="2"/>
                    <a:pt x="9" y="4"/>
                  </a:cubicBezTo>
                  <a:cubicBezTo>
                    <a:pt x="4" y="6"/>
                    <a:pt x="2" y="9"/>
                    <a:pt x="0" y="14"/>
                  </a:cubicBezTo>
                  <a:cubicBezTo>
                    <a:pt x="3" y="17"/>
                    <a:pt x="6" y="15"/>
                    <a:pt x="8" y="14"/>
                  </a:cubicBezTo>
                  <a:cubicBezTo>
                    <a:pt x="12" y="13"/>
                    <a:pt x="16" y="12"/>
                    <a:pt x="20" y="10"/>
                  </a:cubicBezTo>
                  <a:cubicBezTo>
                    <a:pt x="22" y="9"/>
                    <a:pt x="24" y="6"/>
                    <a:pt x="27" y="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71"/>
            <p:cNvSpPr/>
            <p:nvPr/>
          </p:nvSpPr>
          <p:spPr bwMode="auto">
            <a:xfrm>
              <a:off x="1306388" y="6350403"/>
              <a:ext cx="64201" cy="38910"/>
            </a:xfrm>
            <a:custGeom>
              <a:avLst/>
              <a:gdLst>
                <a:gd name="T0" fmla="*/ 0 w 28"/>
                <a:gd name="T1" fmla="*/ 14 h 17"/>
                <a:gd name="T2" fmla="*/ 28 w 28"/>
                <a:gd name="T3" fmla="*/ 3 h 17"/>
                <a:gd name="T4" fmla="*/ 17 w 28"/>
                <a:gd name="T5" fmla="*/ 2 h 17"/>
                <a:gd name="T6" fmla="*/ 0 w 28"/>
                <a:gd name="T7" fmla="*/ 14 h 17"/>
              </a:gdLst>
              <a:ahLst/>
              <a:cxnLst>
                <a:cxn ang="0">
                  <a:pos x="T0" y="T1"/>
                </a:cxn>
                <a:cxn ang="0">
                  <a:pos x="T2" y="T3"/>
                </a:cxn>
                <a:cxn ang="0">
                  <a:pos x="T4" y="T5"/>
                </a:cxn>
                <a:cxn ang="0">
                  <a:pos x="T6" y="T7"/>
                </a:cxn>
              </a:cxnLst>
              <a:rect l="0" t="0" r="r" b="b"/>
              <a:pathLst>
                <a:path w="28" h="17">
                  <a:moveTo>
                    <a:pt x="0" y="14"/>
                  </a:moveTo>
                  <a:cubicBezTo>
                    <a:pt x="12" y="17"/>
                    <a:pt x="20" y="14"/>
                    <a:pt x="28" y="3"/>
                  </a:cubicBezTo>
                  <a:cubicBezTo>
                    <a:pt x="25" y="0"/>
                    <a:pt x="21" y="1"/>
                    <a:pt x="17" y="2"/>
                  </a:cubicBezTo>
                  <a:cubicBezTo>
                    <a:pt x="11" y="4"/>
                    <a:pt x="6" y="8"/>
                    <a:pt x="0" y="1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72"/>
            <p:cNvSpPr/>
            <p:nvPr/>
          </p:nvSpPr>
          <p:spPr bwMode="auto">
            <a:xfrm>
              <a:off x="1425063" y="6463240"/>
              <a:ext cx="60310" cy="34046"/>
            </a:xfrm>
            <a:custGeom>
              <a:avLst/>
              <a:gdLst>
                <a:gd name="T0" fmla="*/ 26 w 26"/>
                <a:gd name="T1" fmla="*/ 2 h 15"/>
                <a:gd name="T2" fmla="*/ 16 w 26"/>
                <a:gd name="T3" fmla="*/ 1 h 15"/>
                <a:gd name="T4" fmla="*/ 0 w 26"/>
                <a:gd name="T5" fmla="*/ 11 h 15"/>
                <a:gd name="T6" fmla="*/ 8 w 26"/>
                <a:gd name="T7" fmla="*/ 14 h 15"/>
                <a:gd name="T8" fmla="*/ 26 w 26"/>
                <a:gd name="T9" fmla="*/ 2 h 15"/>
              </a:gdLst>
              <a:ahLst/>
              <a:cxnLst>
                <a:cxn ang="0">
                  <a:pos x="T0" y="T1"/>
                </a:cxn>
                <a:cxn ang="0">
                  <a:pos x="T2" y="T3"/>
                </a:cxn>
                <a:cxn ang="0">
                  <a:pos x="T4" y="T5"/>
                </a:cxn>
                <a:cxn ang="0">
                  <a:pos x="T6" y="T7"/>
                </a:cxn>
                <a:cxn ang="0">
                  <a:pos x="T8" y="T9"/>
                </a:cxn>
              </a:cxnLst>
              <a:rect l="0" t="0" r="r" b="b"/>
              <a:pathLst>
                <a:path w="26" h="15">
                  <a:moveTo>
                    <a:pt x="26" y="2"/>
                  </a:moveTo>
                  <a:cubicBezTo>
                    <a:pt x="21" y="2"/>
                    <a:pt x="19" y="1"/>
                    <a:pt x="16" y="1"/>
                  </a:cubicBezTo>
                  <a:cubicBezTo>
                    <a:pt x="6" y="0"/>
                    <a:pt x="6" y="1"/>
                    <a:pt x="0" y="11"/>
                  </a:cubicBezTo>
                  <a:cubicBezTo>
                    <a:pt x="2" y="14"/>
                    <a:pt x="5" y="15"/>
                    <a:pt x="8" y="14"/>
                  </a:cubicBezTo>
                  <a:cubicBezTo>
                    <a:pt x="14" y="12"/>
                    <a:pt x="20" y="9"/>
                    <a:pt x="26"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73"/>
            <p:cNvSpPr/>
            <p:nvPr/>
          </p:nvSpPr>
          <p:spPr bwMode="auto">
            <a:xfrm>
              <a:off x="1266506" y="6405849"/>
              <a:ext cx="36964" cy="52528"/>
            </a:xfrm>
            <a:custGeom>
              <a:avLst/>
              <a:gdLst>
                <a:gd name="T0" fmla="*/ 3 w 16"/>
                <a:gd name="T1" fmla="*/ 23 h 23"/>
                <a:gd name="T2" fmla="*/ 16 w 16"/>
                <a:gd name="T3" fmla="*/ 4 h 23"/>
                <a:gd name="T4" fmla="*/ 14 w 16"/>
                <a:gd name="T5" fmla="*/ 0 h 23"/>
                <a:gd name="T6" fmla="*/ 10 w 16"/>
                <a:gd name="T7" fmla="*/ 1 h 23"/>
                <a:gd name="T8" fmla="*/ 3 w 16"/>
                <a:gd name="T9" fmla="*/ 23 h 23"/>
              </a:gdLst>
              <a:ahLst/>
              <a:cxnLst>
                <a:cxn ang="0">
                  <a:pos x="T0" y="T1"/>
                </a:cxn>
                <a:cxn ang="0">
                  <a:pos x="T2" y="T3"/>
                </a:cxn>
                <a:cxn ang="0">
                  <a:pos x="T4" y="T5"/>
                </a:cxn>
                <a:cxn ang="0">
                  <a:pos x="T6" y="T7"/>
                </a:cxn>
                <a:cxn ang="0">
                  <a:pos x="T8" y="T9"/>
                </a:cxn>
              </a:cxnLst>
              <a:rect l="0" t="0" r="r" b="b"/>
              <a:pathLst>
                <a:path w="16" h="23">
                  <a:moveTo>
                    <a:pt x="3" y="23"/>
                  </a:moveTo>
                  <a:cubicBezTo>
                    <a:pt x="11" y="18"/>
                    <a:pt x="16" y="14"/>
                    <a:pt x="16" y="4"/>
                  </a:cubicBezTo>
                  <a:cubicBezTo>
                    <a:pt x="16" y="3"/>
                    <a:pt x="15" y="1"/>
                    <a:pt x="14" y="0"/>
                  </a:cubicBezTo>
                  <a:cubicBezTo>
                    <a:pt x="13" y="0"/>
                    <a:pt x="11" y="0"/>
                    <a:pt x="10" y="1"/>
                  </a:cubicBezTo>
                  <a:cubicBezTo>
                    <a:pt x="2" y="6"/>
                    <a:pt x="0" y="13"/>
                    <a:pt x="3"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118"/>
            <p:cNvSpPr/>
            <p:nvPr/>
          </p:nvSpPr>
          <p:spPr bwMode="auto">
            <a:xfrm>
              <a:off x="0" y="5561511"/>
              <a:ext cx="1676029" cy="1071959"/>
            </a:xfrm>
            <a:custGeom>
              <a:avLst/>
              <a:gdLst>
                <a:gd name="T0" fmla="*/ 9 w 729"/>
                <a:gd name="T1" fmla="*/ 463 h 466"/>
                <a:gd name="T2" fmla="*/ 392 w 729"/>
                <a:gd name="T3" fmla="*/ 302 h 466"/>
                <a:gd name="T4" fmla="*/ 726 w 729"/>
                <a:gd name="T5" fmla="*/ 8 h 466"/>
                <a:gd name="T6" fmla="*/ 721 w 729"/>
                <a:gd name="T7" fmla="*/ 3 h 466"/>
                <a:gd name="T8" fmla="*/ 549 w 729"/>
                <a:gd name="T9" fmla="*/ 188 h 466"/>
                <a:gd name="T10" fmla="*/ 373 w 729"/>
                <a:gd name="T11" fmla="*/ 302 h 466"/>
                <a:gd name="T12" fmla="*/ 4 w 729"/>
                <a:gd name="T13" fmla="*/ 458 h 466"/>
                <a:gd name="T14" fmla="*/ 9 w 729"/>
                <a:gd name="T15" fmla="*/ 463 h 4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9" h="466">
                  <a:moveTo>
                    <a:pt x="9" y="463"/>
                  </a:moveTo>
                  <a:cubicBezTo>
                    <a:pt x="110" y="358"/>
                    <a:pt x="264" y="353"/>
                    <a:pt x="392" y="302"/>
                  </a:cubicBezTo>
                  <a:cubicBezTo>
                    <a:pt x="535" y="245"/>
                    <a:pt x="621" y="114"/>
                    <a:pt x="726" y="8"/>
                  </a:cubicBezTo>
                  <a:cubicBezTo>
                    <a:pt x="729" y="5"/>
                    <a:pt x="724" y="0"/>
                    <a:pt x="721" y="3"/>
                  </a:cubicBezTo>
                  <a:cubicBezTo>
                    <a:pt x="662" y="63"/>
                    <a:pt x="607" y="128"/>
                    <a:pt x="549" y="188"/>
                  </a:cubicBezTo>
                  <a:cubicBezTo>
                    <a:pt x="499" y="240"/>
                    <a:pt x="440" y="277"/>
                    <a:pt x="373" y="302"/>
                  </a:cubicBezTo>
                  <a:cubicBezTo>
                    <a:pt x="248" y="349"/>
                    <a:pt x="102" y="356"/>
                    <a:pt x="4" y="458"/>
                  </a:cubicBezTo>
                  <a:cubicBezTo>
                    <a:pt x="0" y="461"/>
                    <a:pt x="6" y="466"/>
                    <a:pt x="9" y="46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119"/>
            <p:cNvSpPr/>
            <p:nvPr/>
          </p:nvSpPr>
          <p:spPr bwMode="auto">
            <a:xfrm>
              <a:off x="1073904" y="5856251"/>
              <a:ext cx="749009" cy="315168"/>
            </a:xfrm>
            <a:custGeom>
              <a:avLst/>
              <a:gdLst>
                <a:gd name="T0" fmla="*/ 319 w 326"/>
                <a:gd name="T1" fmla="*/ 3 h 137"/>
                <a:gd name="T2" fmla="*/ 191 w 326"/>
                <a:gd name="T3" fmla="*/ 101 h 137"/>
                <a:gd name="T4" fmla="*/ 5 w 326"/>
                <a:gd name="T5" fmla="*/ 126 h 137"/>
                <a:gd name="T6" fmla="*/ 5 w 326"/>
                <a:gd name="T7" fmla="*/ 133 h 137"/>
                <a:gd name="T8" fmla="*/ 183 w 326"/>
                <a:gd name="T9" fmla="*/ 113 h 137"/>
                <a:gd name="T10" fmla="*/ 322 w 326"/>
                <a:gd name="T11" fmla="*/ 9 h 137"/>
                <a:gd name="T12" fmla="*/ 319 w 326"/>
                <a:gd name="T13" fmla="*/ 3 h 137"/>
              </a:gdLst>
              <a:ahLst/>
              <a:cxnLst>
                <a:cxn ang="0">
                  <a:pos x="T0" y="T1"/>
                </a:cxn>
                <a:cxn ang="0">
                  <a:pos x="T2" y="T3"/>
                </a:cxn>
                <a:cxn ang="0">
                  <a:pos x="T4" y="T5"/>
                </a:cxn>
                <a:cxn ang="0">
                  <a:pos x="T6" y="T7"/>
                </a:cxn>
                <a:cxn ang="0">
                  <a:pos x="T8" y="T9"/>
                </a:cxn>
                <a:cxn ang="0">
                  <a:pos x="T10" y="T11"/>
                </a:cxn>
                <a:cxn ang="0">
                  <a:pos x="T12" y="T13"/>
                </a:cxn>
              </a:cxnLst>
              <a:rect l="0" t="0" r="r" b="b"/>
              <a:pathLst>
                <a:path w="326" h="137">
                  <a:moveTo>
                    <a:pt x="319" y="3"/>
                  </a:moveTo>
                  <a:cubicBezTo>
                    <a:pt x="274" y="33"/>
                    <a:pt x="239" y="75"/>
                    <a:pt x="191" y="101"/>
                  </a:cubicBezTo>
                  <a:cubicBezTo>
                    <a:pt x="135" y="131"/>
                    <a:pt x="67" y="127"/>
                    <a:pt x="5" y="126"/>
                  </a:cubicBezTo>
                  <a:cubicBezTo>
                    <a:pt x="0" y="125"/>
                    <a:pt x="0" y="133"/>
                    <a:pt x="5" y="133"/>
                  </a:cubicBezTo>
                  <a:cubicBezTo>
                    <a:pt x="65" y="134"/>
                    <a:pt x="126" y="137"/>
                    <a:pt x="183" y="113"/>
                  </a:cubicBezTo>
                  <a:cubicBezTo>
                    <a:pt x="237" y="90"/>
                    <a:pt x="275" y="42"/>
                    <a:pt x="322" y="9"/>
                  </a:cubicBezTo>
                  <a:cubicBezTo>
                    <a:pt x="326" y="7"/>
                    <a:pt x="323" y="0"/>
                    <a:pt x="319" y="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120"/>
            <p:cNvSpPr/>
            <p:nvPr/>
          </p:nvSpPr>
          <p:spPr bwMode="auto">
            <a:xfrm>
              <a:off x="666326" y="5987571"/>
              <a:ext cx="144938" cy="344350"/>
            </a:xfrm>
            <a:custGeom>
              <a:avLst/>
              <a:gdLst>
                <a:gd name="T0" fmla="*/ 55 w 63"/>
                <a:gd name="T1" fmla="*/ 5 h 150"/>
                <a:gd name="T2" fmla="*/ 4 w 63"/>
                <a:gd name="T3" fmla="*/ 141 h 150"/>
                <a:gd name="T4" fmla="*/ 8 w 63"/>
                <a:gd name="T5" fmla="*/ 148 h 150"/>
                <a:gd name="T6" fmla="*/ 62 w 63"/>
                <a:gd name="T7" fmla="*/ 7 h 150"/>
                <a:gd name="T8" fmla="*/ 55 w 63"/>
                <a:gd name="T9" fmla="*/ 5 h 150"/>
              </a:gdLst>
              <a:ahLst/>
              <a:cxnLst>
                <a:cxn ang="0">
                  <a:pos x="T0" y="T1"/>
                </a:cxn>
                <a:cxn ang="0">
                  <a:pos x="T2" y="T3"/>
                </a:cxn>
                <a:cxn ang="0">
                  <a:pos x="T4" y="T5"/>
                </a:cxn>
                <a:cxn ang="0">
                  <a:pos x="T6" y="T7"/>
                </a:cxn>
                <a:cxn ang="0">
                  <a:pos x="T8" y="T9"/>
                </a:cxn>
              </a:cxnLst>
              <a:rect l="0" t="0" r="r" b="b"/>
              <a:pathLst>
                <a:path w="63" h="150">
                  <a:moveTo>
                    <a:pt x="55" y="5"/>
                  </a:moveTo>
                  <a:cubicBezTo>
                    <a:pt x="46" y="50"/>
                    <a:pt x="51" y="116"/>
                    <a:pt x="4" y="141"/>
                  </a:cubicBezTo>
                  <a:cubicBezTo>
                    <a:pt x="0" y="144"/>
                    <a:pt x="3" y="150"/>
                    <a:pt x="8" y="148"/>
                  </a:cubicBezTo>
                  <a:cubicBezTo>
                    <a:pt x="57" y="121"/>
                    <a:pt x="52" y="54"/>
                    <a:pt x="62" y="7"/>
                  </a:cubicBezTo>
                  <a:cubicBezTo>
                    <a:pt x="63" y="2"/>
                    <a:pt x="56" y="0"/>
                    <a:pt x="55" y="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121"/>
            <p:cNvSpPr/>
            <p:nvPr/>
          </p:nvSpPr>
          <p:spPr bwMode="auto">
            <a:xfrm>
              <a:off x="1664356" y="5301790"/>
              <a:ext cx="234430" cy="281122"/>
            </a:xfrm>
            <a:custGeom>
              <a:avLst/>
              <a:gdLst>
                <a:gd name="T0" fmla="*/ 0 w 102"/>
                <a:gd name="T1" fmla="*/ 117 h 122"/>
                <a:gd name="T2" fmla="*/ 96 w 102"/>
                <a:gd name="T3" fmla="*/ 0 h 122"/>
                <a:gd name="T4" fmla="*/ 73 w 102"/>
                <a:gd name="T5" fmla="*/ 85 h 122"/>
                <a:gd name="T6" fmla="*/ 2 w 102"/>
                <a:gd name="T7" fmla="*/ 122 h 122"/>
              </a:gdLst>
              <a:ahLst/>
              <a:cxnLst>
                <a:cxn ang="0">
                  <a:pos x="T0" y="T1"/>
                </a:cxn>
                <a:cxn ang="0">
                  <a:pos x="T2" y="T3"/>
                </a:cxn>
                <a:cxn ang="0">
                  <a:pos x="T4" y="T5"/>
                </a:cxn>
                <a:cxn ang="0">
                  <a:pos x="T6" y="T7"/>
                </a:cxn>
              </a:cxnLst>
              <a:rect l="0" t="0" r="r" b="b"/>
              <a:pathLst>
                <a:path w="102" h="122">
                  <a:moveTo>
                    <a:pt x="0" y="117"/>
                  </a:moveTo>
                  <a:cubicBezTo>
                    <a:pt x="11" y="64"/>
                    <a:pt x="41" y="22"/>
                    <a:pt x="96" y="0"/>
                  </a:cubicBezTo>
                  <a:cubicBezTo>
                    <a:pt x="102" y="21"/>
                    <a:pt x="88" y="68"/>
                    <a:pt x="73" y="85"/>
                  </a:cubicBezTo>
                  <a:cubicBezTo>
                    <a:pt x="52" y="111"/>
                    <a:pt x="33" y="116"/>
                    <a:pt x="2" y="122"/>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122"/>
            <p:cNvSpPr/>
            <p:nvPr/>
          </p:nvSpPr>
          <p:spPr bwMode="auto">
            <a:xfrm>
              <a:off x="1653657" y="5290117"/>
              <a:ext cx="254858" cy="303495"/>
            </a:xfrm>
            <a:custGeom>
              <a:avLst/>
              <a:gdLst>
                <a:gd name="T0" fmla="*/ 8 w 111"/>
                <a:gd name="T1" fmla="*/ 123 h 132"/>
                <a:gd name="T2" fmla="*/ 41 w 111"/>
                <a:gd name="T3" fmla="*/ 52 h 132"/>
                <a:gd name="T4" fmla="*/ 67 w 111"/>
                <a:gd name="T5" fmla="*/ 27 h 132"/>
                <a:gd name="T6" fmla="*/ 99 w 111"/>
                <a:gd name="T7" fmla="*/ 16 h 132"/>
                <a:gd name="T8" fmla="*/ 75 w 111"/>
                <a:gd name="T9" fmla="*/ 88 h 132"/>
                <a:gd name="T10" fmla="*/ 6 w 111"/>
                <a:gd name="T11" fmla="*/ 124 h 132"/>
                <a:gd name="T12" fmla="*/ 8 w 111"/>
                <a:gd name="T13" fmla="*/ 131 h 132"/>
                <a:gd name="T14" fmla="*/ 85 w 111"/>
                <a:gd name="T15" fmla="*/ 86 h 132"/>
                <a:gd name="T16" fmla="*/ 105 w 111"/>
                <a:gd name="T17" fmla="*/ 4 h 132"/>
                <a:gd name="T18" fmla="*/ 100 w 111"/>
                <a:gd name="T19" fmla="*/ 1 h 132"/>
                <a:gd name="T20" fmla="*/ 1 w 111"/>
                <a:gd name="T21" fmla="*/ 121 h 132"/>
                <a:gd name="T22" fmla="*/ 8 w 111"/>
                <a:gd name="T23" fmla="*/ 123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1" h="132">
                  <a:moveTo>
                    <a:pt x="8" y="123"/>
                  </a:moveTo>
                  <a:cubicBezTo>
                    <a:pt x="14" y="97"/>
                    <a:pt x="24" y="73"/>
                    <a:pt x="41" y="52"/>
                  </a:cubicBezTo>
                  <a:cubicBezTo>
                    <a:pt x="48" y="43"/>
                    <a:pt x="58" y="35"/>
                    <a:pt x="67" y="27"/>
                  </a:cubicBezTo>
                  <a:cubicBezTo>
                    <a:pt x="73" y="23"/>
                    <a:pt x="99" y="4"/>
                    <a:pt x="99" y="16"/>
                  </a:cubicBezTo>
                  <a:cubicBezTo>
                    <a:pt x="100" y="40"/>
                    <a:pt x="90" y="69"/>
                    <a:pt x="75" y="88"/>
                  </a:cubicBezTo>
                  <a:cubicBezTo>
                    <a:pt x="57" y="110"/>
                    <a:pt x="33" y="118"/>
                    <a:pt x="6" y="124"/>
                  </a:cubicBezTo>
                  <a:cubicBezTo>
                    <a:pt x="2" y="125"/>
                    <a:pt x="4" y="132"/>
                    <a:pt x="8" y="131"/>
                  </a:cubicBezTo>
                  <a:cubicBezTo>
                    <a:pt x="40" y="124"/>
                    <a:pt x="66" y="113"/>
                    <a:pt x="85" y="86"/>
                  </a:cubicBezTo>
                  <a:cubicBezTo>
                    <a:pt x="100" y="64"/>
                    <a:pt x="111" y="30"/>
                    <a:pt x="105" y="4"/>
                  </a:cubicBezTo>
                  <a:cubicBezTo>
                    <a:pt x="105" y="2"/>
                    <a:pt x="102" y="0"/>
                    <a:pt x="100" y="1"/>
                  </a:cubicBezTo>
                  <a:cubicBezTo>
                    <a:pt x="47" y="23"/>
                    <a:pt x="14" y="65"/>
                    <a:pt x="1" y="121"/>
                  </a:cubicBezTo>
                  <a:cubicBezTo>
                    <a:pt x="0" y="126"/>
                    <a:pt x="7" y="128"/>
                    <a:pt x="8" y="12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123"/>
            <p:cNvSpPr/>
            <p:nvPr/>
          </p:nvSpPr>
          <p:spPr bwMode="auto">
            <a:xfrm>
              <a:off x="1770385" y="5649058"/>
              <a:ext cx="281121" cy="234430"/>
            </a:xfrm>
            <a:custGeom>
              <a:avLst/>
              <a:gdLst>
                <a:gd name="T0" fmla="*/ 15 w 122"/>
                <a:gd name="T1" fmla="*/ 98 h 102"/>
                <a:gd name="T2" fmla="*/ 122 w 122"/>
                <a:gd name="T3" fmla="*/ 0 h 102"/>
                <a:gd name="T4" fmla="*/ 18 w 122"/>
                <a:gd name="T5" fmla="*/ 98 h 102"/>
              </a:gdLst>
              <a:ahLst/>
              <a:cxnLst>
                <a:cxn ang="0">
                  <a:pos x="T0" y="T1"/>
                </a:cxn>
                <a:cxn ang="0">
                  <a:pos x="T2" y="T3"/>
                </a:cxn>
                <a:cxn ang="0">
                  <a:pos x="T4" y="T5"/>
                </a:cxn>
              </a:cxnLst>
              <a:rect l="0" t="0" r="r" b="b"/>
              <a:pathLst>
                <a:path w="122" h="102">
                  <a:moveTo>
                    <a:pt x="15" y="98"/>
                  </a:moveTo>
                  <a:cubicBezTo>
                    <a:pt x="0" y="45"/>
                    <a:pt x="81" y="7"/>
                    <a:pt x="122" y="0"/>
                  </a:cubicBezTo>
                  <a:cubicBezTo>
                    <a:pt x="118" y="51"/>
                    <a:pt x="75" y="102"/>
                    <a:pt x="18" y="98"/>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124"/>
            <p:cNvSpPr/>
            <p:nvPr/>
          </p:nvSpPr>
          <p:spPr bwMode="auto">
            <a:xfrm>
              <a:off x="1763576" y="5640303"/>
              <a:ext cx="296685" cy="248049"/>
            </a:xfrm>
            <a:custGeom>
              <a:avLst/>
              <a:gdLst>
                <a:gd name="T0" fmla="*/ 21 w 129"/>
                <a:gd name="T1" fmla="*/ 101 h 108"/>
                <a:gd name="T2" fmla="*/ 126 w 129"/>
                <a:gd name="T3" fmla="*/ 7 h 108"/>
                <a:gd name="T4" fmla="*/ 122 w 129"/>
                <a:gd name="T5" fmla="*/ 4 h 108"/>
                <a:gd name="T6" fmla="*/ 21 w 129"/>
                <a:gd name="T7" fmla="*/ 98 h 108"/>
                <a:gd name="T8" fmla="*/ 21 w 129"/>
                <a:gd name="T9" fmla="*/ 106 h 108"/>
                <a:gd name="T10" fmla="*/ 129 w 129"/>
                <a:gd name="T11" fmla="*/ 4 h 108"/>
                <a:gd name="T12" fmla="*/ 124 w 129"/>
                <a:gd name="T13" fmla="*/ 0 h 108"/>
                <a:gd name="T14" fmla="*/ 14 w 129"/>
                <a:gd name="T15" fmla="*/ 103 h 108"/>
                <a:gd name="T16" fmla="*/ 21 w 129"/>
                <a:gd name="T17" fmla="*/ 101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9" h="108">
                  <a:moveTo>
                    <a:pt x="21" y="101"/>
                  </a:moveTo>
                  <a:cubicBezTo>
                    <a:pt x="8" y="48"/>
                    <a:pt x="85" y="15"/>
                    <a:pt x="126" y="7"/>
                  </a:cubicBezTo>
                  <a:cubicBezTo>
                    <a:pt x="125" y="6"/>
                    <a:pt x="123" y="5"/>
                    <a:pt x="122" y="4"/>
                  </a:cubicBezTo>
                  <a:cubicBezTo>
                    <a:pt x="116" y="56"/>
                    <a:pt x="76" y="100"/>
                    <a:pt x="21" y="98"/>
                  </a:cubicBezTo>
                  <a:cubicBezTo>
                    <a:pt x="17" y="98"/>
                    <a:pt x="17" y="105"/>
                    <a:pt x="21" y="106"/>
                  </a:cubicBezTo>
                  <a:cubicBezTo>
                    <a:pt x="80" y="108"/>
                    <a:pt x="123" y="59"/>
                    <a:pt x="129" y="4"/>
                  </a:cubicBezTo>
                  <a:cubicBezTo>
                    <a:pt x="129" y="1"/>
                    <a:pt x="127" y="0"/>
                    <a:pt x="124" y="0"/>
                  </a:cubicBezTo>
                  <a:cubicBezTo>
                    <a:pt x="78" y="9"/>
                    <a:pt x="0" y="45"/>
                    <a:pt x="14" y="103"/>
                  </a:cubicBezTo>
                  <a:cubicBezTo>
                    <a:pt x="16" y="108"/>
                    <a:pt x="23" y="106"/>
                    <a:pt x="21" y="10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125"/>
            <p:cNvSpPr/>
            <p:nvPr/>
          </p:nvSpPr>
          <p:spPr bwMode="auto">
            <a:xfrm>
              <a:off x="749009" y="5716177"/>
              <a:ext cx="220811" cy="296686"/>
            </a:xfrm>
            <a:custGeom>
              <a:avLst/>
              <a:gdLst>
                <a:gd name="T0" fmla="*/ 23 w 96"/>
                <a:gd name="T1" fmla="*/ 129 h 129"/>
                <a:gd name="T2" fmla="*/ 53 w 96"/>
                <a:gd name="T3" fmla="*/ 0 h 129"/>
                <a:gd name="T4" fmla="*/ 26 w 96"/>
                <a:gd name="T5" fmla="*/ 129 h 129"/>
              </a:gdLst>
              <a:ahLst/>
              <a:cxnLst>
                <a:cxn ang="0">
                  <a:pos x="T0" y="T1"/>
                </a:cxn>
                <a:cxn ang="0">
                  <a:pos x="T2" y="T3"/>
                </a:cxn>
                <a:cxn ang="0">
                  <a:pos x="T4" y="T5"/>
                </a:cxn>
              </a:cxnLst>
              <a:rect l="0" t="0" r="r" b="b"/>
              <a:pathLst>
                <a:path w="96" h="129">
                  <a:moveTo>
                    <a:pt x="23" y="129"/>
                  </a:moveTo>
                  <a:cubicBezTo>
                    <a:pt x="0" y="86"/>
                    <a:pt x="19" y="35"/>
                    <a:pt x="53" y="0"/>
                  </a:cubicBezTo>
                  <a:cubicBezTo>
                    <a:pt x="96" y="40"/>
                    <a:pt x="59" y="99"/>
                    <a:pt x="26" y="129"/>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126"/>
            <p:cNvSpPr/>
            <p:nvPr/>
          </p:nvSpPr>
          <p:spPr bwMode="auto">
            <a:xfrm>
              <a:off x="742200" y="5706449"/>
              <a:ext cx="232484" cy="320032"/>
            </a:xfrm>
            <a:custGeom>
              <a:avLst/>
              <a:gdLst>
                <a:gd name="T0" fmla="*/ 29 w 101"/>
                <a:gd name="T1" fmla="*/ 132 h 139"/>
                <a:gd name="T2" fmla="*/ 25 w 101"/>
                <a:gd name="T3" fmla="*/ 61 h 139"/>
                <a:gd name="T4" fmla="*/ 40 w 101"/>
                <a:gd name="T5" fmla="*/ 30 h 139"/>
                <a:gd name="T6" fmla="*/ 64 w 101"/>
                <a:gd name="T7" fmla="*/ 20 h 139"/>
                <a:gd name="T8" fmla="*/ 26 w 101"/>
                <a:gd name="T9" fmla="*/ 131 h 139"/>
                <a:gd name="T10" fmla="*/ 32 w 101"/>
                <a:gd name="T11" fmla="*/ 136 h 139"/>
                <a:gd name="T12" fmla="*/ 59 w 101"/>
                <a:gd name="T13" fmla="*/ 2 h 139"/>
                <a:gd name="T14" fmla="*/ 54 w 101"/>
                <a:gd name="T15" fmla="*/ 2 h 139"/>
                <a:gd name="T16" fmla="*/ 22 w 101"/>
                <a:gd name="T17" fmla="*/ 135 h 139"/>
                <a:gd name="T18" fmla="*/ 29 w 101"/>
                <a:gd name="T19" fmla="*/ 132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 h="139">
                  <a:moveTo>
                    <a:pt x="29" y="132"/>
                  </a:moveTo>
                  <a:cubicBezTo>
                    <a:pt x="18" y="109"/>
                    <a:pt x="17" y="85"/>
                    <a:pt x="25" y="61"/>
                  </a:cubicBezTo>
                  <a:cubicBezTo>
                    <a:pt x="28" y="50"/>
                    <a:pt x="34" y="40"/>
                    <a:pt x="40" y="30"/>
                  </a:cubicBezTo>
                  <a:cubicBezTo>
                    <a:pt x="48" y="18"/>
                    <a:pt x="54" y="4"/>
                    <a:pt x="64" y="20"/>
                  </a:cubicBezTo>
                  <a:cubicBezTo>
                    <a:pt x="90" y="57"/>
                    <a:pt x="53" y="106"/>
                    <a:pt x="26" y="131"/>
                  </a:cubicBezTo>
                  <a:cubicBezTo>
                    <a:pt x="23" y="134"/>
                    <a:pt x="28" y="139"/>
                    <a:pt x="32" y="136"/>
                  </a:cubicBezTo>
                  <a:cubicBezTo>
                    <a:pt x="68" y="102"/>
                    <a:pt x="101" y="44"/>
                    <a:pt x="59" y="2"/>
                  </a:cubicBezTo>
                  <a:cubicBezTo>
                    <a:pt x="58" y="1"/>
                    <a:pt x="55" y="0"/>
                    <a:pt x="54" y="2"/>
                  </a:cubicBezTo>
                  <a:cubicBezTo>
                    <a:pt x="20" y="38"/>
                    <a:pt x="0" y="88"/>
                    <a:pt x="22" y="135"/>
                  </a:cubicBezTo>
                  <a:cubicBezTo>
                    <a:pt x="24" y="139"/>
                    <a:pt x="31" y="136"/>
                    <a:pt x="29" y="13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127"/>
            <p:cNvSpPr/>
            <p:nvPr/>
          </p:nvSpPr>
          <p:spPr bwMode="auto">
            <a:xfrm>
              <a:off x="1207169" y="5686022"/>
              <a:ext cx="140074" cy="264585"/>
            </a:xfrm>
            <a:custGeom>
              <a:avLst/>
              <a:gdLst>
                <a:gd name="T0" fmla="*/ 46 w 61"/>
                <a:gd name="T1" fmla="*/ 115 h 115"/>
                <a:gd name="T2" fmla="*/ 58 w 61"/>
                <a:gd name="T3" fmla="*/ 62 h 115"/>
                <a:gd name="T4" fmla="*/ 20 w 61"/>
                <a:gd name="T5" fmla="*/ 0 h 115"/>
                <a:gd name="T6" fmla="*/ 46 w 61"/>
                <a:gd name="T7" fmla="*/ 113 h 115"/>
              </a:gdLst>
              <a:ahLst/>
              <a:cxnLst>
                <a:cxn ang="0">
                  <a:pos x="T0" y="T1"/>
                </a:cxn>
                <a:cxn ang="0">
                  <a:pos x="T2" y="T3"/>
                </a:cxn>
                <a:cxn ang="0">
                  <a:pos x="T4" y="T5"/>
                </a:cxn>
                <a:cxn ang="0">
                  <a:pos x="T6" y="T7"/>
                </a:cxn>
              </a:cxnLst>
              <a:rect l="0" t="0" r="r" b="b"/>
              <a:pathLst>
                <a:path w="61" h="115">
                  <a:moveTo>
                    <a:pt x="46" y="115"/>
                  </a:moveTo>
                  <a:cubicBezTo>
                    <a:pt x="60" y="108"/>
                    <a:pt x="61" y="76"/>
                    <a:pt x="58" y="62"/>
                  </a:cubicBezTo>
                  <a:cubicBezTo>
                    <a:pt x="53" y="37"/>
                    <a:pt x="38" y="17"/>
                    <a:pt x="20" y="0"/>
                  </a:cubicBezTo>
                  <a:cubicBezTo>
                    <a:pt x="0" y="36"/>
                    <a:pt x="11" y="93"/>
                    <a:pt x="46" y="113"/>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128"/>
            <p:cNvSpPr/>
            <p:nvPr/>
          </p:nvSpPr>
          <p:spPr bwMode="auto">
            <a:xfrm>
              <a:off x="1200360" y="5677267"/>
              <a:ext cx="153693" cy="286958"/>
            </a:xfrm>
            <a:custGeom>
              <a:avLst/>
              <a:gdLst>
                <a:gd name="T0" fmla="*/ 51 w 67"/>
                <a:gd name="T1" fmla="*/ 122 h 125"/>
                <a:gd name="T2" fmla="*/ 65 w 67"/>
                <a:gd name="T3" fmla="*/ 70 h 125"/>
                <a:gd name="T4" fmla="*/ 25 w 67"/>
                <a:gd name="T5" fmla="*/ 1 h 125"/>
                <a:gd name="T6" fmla="*/ 20 w 67"/>
                <a:gd name="T7" fmla="*/ 2 h 125"/>
                <a:gd name="T8" fmla="*/ 47 w 67"/>
                <a:gd name="T9" fmla="*/ 120 h 125"/>
                <a:gd name="T10" fmla="*/ 51 w 67"/>
                <a:gd name="T11" fmla="*/ 114 h 125"/>
                <a:gd name="T12" fmla="*/ 26 w 67"/>
                <a:gd name="T13" fmla="*/ 6 h 125"/>
                <a:gd name="T14" fmla="*/ 20 w 67"/>
                <a:gd name="T15" fmla="*/ 7 h 125"/>
                <a:gd name="T16" fmla="*/ 56 w 67"/>
                <a:gd name="T17" fmla="*/ 61 h 125"/>
                <a:gd name="T18" fmla="*/ 47 w 67"/>
                <a:gd name="T19" fmla="*/ 116 h 125"/>
                <a:gd name="T20" fmla="*/ 51 w 67"/>
                <a:gd name="T21" fmla="*/ 122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 h="125">
                  <a:moveTo>
                    <a:pt x="51" y="122"/>
                  </a:moveTo>
                  <a:cubicBezTo>
                    <a:pt x="67" y="111"/>
                    <a:pt x="67" y="88"/>
                    <a:pt x="65" y="70"/>
                  </a:cubicBezTo>
                  <a:cubicBezTo>
                    <a:pt x="63" y="43"/>
                    <a:pt x="44" y="20"/>
                    <a:pt x="25" y="1"/>
                  </a:cubicBezTo>
                  <a:cubicBezTo>
                    <a:pt x="24" y="0"/>
                    <a:pt x="21" y="0"/>
                    <a:pt x="20" y="2"/>
                  </a:cubicBezTo>
                  <a:cubicBezTo>
                    <a:pt x="0" y="41"/>
                    <a:pt x="9" y="96"/>
                    <a:pt x="47" y="120"/>
                  </a:cubicBezTo>
                  <a:cubicBezTo>
                    <a:pt x="51" y="122"/>
                    <a:pt x="55" y="116"/>
                    <a:pt x="51" y="114"/>
                  </a:cubicBezTo>
                  <a:cubicBezTo>
                    <a:pt x="16" y="92"/>
                    <a:pt x="8" y="41"/>
                    <a:pt x="26" y="6"/>
                  </a:cubicBezTo>
                  <a:cubicBezTo>
                    <a:pt x="24" y="6"/>
                    <a:pt x="22" y="6"/>
                    <a:pt x="20" y="7"/>
                  </a:cubicBezTo>
                  <a:cubicBezTo>
                    <a:pt x="37" y="22"/>
                    <a:pt x="49" y="39"/>
                    <a:pt x="56" y="61"/>
                  </a:cubicBezTo>
                  <a:cubicBezTo>
                    <a:pt x="61" y="77"/>
                    <a:pt x="62" y="106"/>
                    <a:pt x="47" y="116"/>
                  </a:cubicBezTo>
                  <a:cubicBezTo>
                    <a:pt x="43" y="119"/>
                    <a:pt x="47" y="125"/>
                    <a:pt x="51" y="12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129"/>
            <p:cNvSpPr/>
            <p:nvPr/>
          </p:nvSpPr>
          <p:spPr bwMode="auto">
            <a:xfrm>
              <a:off x="1411444" y="5761896"/>
              <a:ext cx="267503" cy="131320"/>
            </a:xfrm>
            <a:custGeom>
              <a:avLst/>
              <a:gdLst>
                <a:gd name="T0" fmla="*/ 0 w 116"/>
                <a:gd name="T1" fmla="*/ 40 h 57"/>
                <a:gd name="T2" fmla="*/ 116 w 116"/>
                <a:gd name="T3" fmla="*/ 5 h 57"/>
                <a:gd name="T4" fmla="*/ 60 w 116"/>
                <a:gd name="T5" fmla="*/ 52 h 57"/>
                <a:gd name="T6" fmla="*/ 1 w 116"/>
                <a:gd name="T7" fmla="*/ 44 h 57"/>
              </a:gdLst>
              <a:ahLst/>
              <a:cxnLst>
                <a:cxn ang="0">
                  <a:pos x="T0" y="T1"/>
                </a:cxn>
                <a:cxn ang="0">
                  <a:pos x="T2" y="T3"/>
                </a:cxn>
                <a:cxn ang="0">
                  <a:pos x="T4" y="T5"/>
                </a:cxn>
                <a:cxn ang="0">
                  <a:pos x="T6" y="T7"/>
                </a:cxn>
              </a:cxnLst>
              <a:rect l="0" t="0" r="r" b="b"/>
              <a:pathLst>
                <a:path w="116" h="57">
                  <a:moveTo>
                    <a:pt x="0" y="40"/>
                  </a:moveTo>
                  <a:cubicBezTo>
                    <a:pt x="14" y="8"/>
                    <a:pt x="86" y="0"/>
                    <a:pt x="116" y="5"/>
                  </a:cubicBezTo>
                  <a:cubicBezTo>
                    <a:pt x="111" y="25"/>
                    <a:pt x="81" y="47"/>
                    <a:pt x="60" y="52"/>
                  </a:cubicBezTo>
                  <a:cubicBezTo>
                    <a:pt x="37" y="57"/>
                    <a:pt x="22" y="47"/>
                    <a:pt x="1" y="44"/>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130"/>
            <p:cNvSpPr/>
            <p:nvPr/>
          </p:nvSpPr>
          <p:spPr bwMode="auto">
            <a:xfrm>
              <a:off x="1399771" y="5753141"/>
              <a:ext cx="287931" cy="151747"/>
            </a:xfrm>
            <a:custGeom>
              <a:avLst/>
              <a:gdLst>
                <a:gd name="T0" fmla="*/ 8 w 125"/>
                <a:gd name="T1" fmla="*/ 46 h 66"/>
                <a:gd name="T2" fmla="*/ 103 w 125"/>
                <a:gd name="T3" fmla="*/ 11 h 66"/>
                <a:gd name="T4" fmla="*/ 112 w 125"/>
                <a:gd name="T5" fmla="*/ 20 h 66"/>
                <a:gd name="T6" fmla="*/ 83 w 125"/>
                <a:gd name="T7" fmla="*/ 45 h 66"/>
                <a:gd name="T8" fmla="*/ 7 w 125"/>
                <a:gd name="T9" fmla="*/ 45 h 66"/>
                <a:gd name="T10" fmla="*/ 5 w 125"/>
                <a:gd name="T11" fmla="*/ 52 h 66"/>
                <a:gd name="T12" fmla="*/ 76 w 125"/>
                <a:gd name="T13" fmla="*/ 56 h 66"/>
                <a:gd name="T14" fmla="*/ 125 w 125"/>
                <a:gd name="T15" fmla="*/ 10 h 66"/>
                <a:gd name="T16" fmla="*/ 122 w 125"/>
                <a:gd name="T17" fmla="*/ 5 h 66"/>
                <a:gd name="T18" fmla="*/ 2 w 125"/>
                <a:gd name="T19" fmla="*/ 42 h 66"/>
                <a:gd name="T20" fmla="*/ 8 w 125"/>
                <a:gd name="T21" fmla="*/ 4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5" h="66">
                  <a:moveTo>
                    <a:pt x="8" y="46"/>
                  </a:moveTo>
                  <a:cubicBezTo>
                    <a:pt x="24" y="16"/>
                    <a:pt x="73" y="11"/>
                    <a:pt x="103" y="11"/>
                  </a:cubicBezTo>
                  <a:cubicBezTo>
                    <a:pt x="112" y="11"/>
                    <a:pt x="118" y="10"/>
                    <a:pt x="112" y="20"/>
                  </a:cubicBezTo>
                  <a:cubicBezTo>
                    <a:pt x="105" y="31"/>
                    <a:pt x="93" y="38"/>
                    <a:pt x="83" y="45"/>
                  </a:cubicBezTo>
                  <a:cubicBezTo>
                    <a:pt x="57" y="60"/>
                    <a:pt x="33" y="49"/>
                    <a:pt x="7" y="45"/>
                  </a:cubicBezTo>
                  <a:cubicBezTo>
                    <a:pt x="2" y="44"/>
                    <a:pt x="0" y="51"/>
                    <a:pt x="5" y="52"/>
                  </a:cubicBezTo>
                  <a:cubicBezTo>
                    <a:pt x="29" y="55"/>
                    <a:pt x="52" y="66"/>
                    <a:pt x="76" y="56"/>
                  </a:cubicBezTo>
                  <a:cubicBezTo>
                    <a:pt x="97" y="47"/>
                    <a:pt x="117" y="32"/>
                    <a:pt x="125" y="10"/>
                  </a:cubicBezTo>
                  <a:cubicBezTo>
                    <a:pt x="125" y="8"/>
                    <a:pt x="124" y="5"/>
                    <a:pt x="122" y="5"/>
                  </a:cubicBezTo>
                  <a:cubicBezTo>
                    <a:pt x="86" y="0"/>
                    <a:pt x="21" y="5"/>
                    <a:pt x="2" y="42"/>
                  </a:cubicBezTo>
                  <a:cubicBezTo>
                    <a:pt x="0" y="46"/>
                    <a:pt x="6" y="50"/>
                    <a:pt x="8" y="4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131"/>
            <p:cNvSpPr/>
            <p:nvPr/>
          </p:nvSpPr>
          <p:spPr bwMode="auto">
            <a:xfrm>
              <a:off x="843365" y="5977844"/>
              <a:ext cx="274312" cy="269449"/>
            </a:xfrm>
            <a:custGeom>
              <a:avLst/>
              <a:gdLst>
                <a:gd name="T0" fmla="*/ 22 w 119"/>
                <a:gd name="T1" fmla="*/ 117 h 117"/>
                <a:gd name="T2" fmla="*/ 83 w 119"/>
                <a:gd name="T3" fmla="*/ 0 h 117"/>
                <a:gd name="T4" fmla="*/ 23 w 119"/>
                <a:gd name="T5" fmla="*/ 115 h 117"/>
              </a:gdLst>
              <a:ahLst/>
              <a:cxnLst>
                <a:cxn ang="0">
                  <a:pos x="T0" y="T1"/>
                </a:cxn>
                <a:cxn ang="0">
                  <a:pos x="T2" y="T3"/>
                </a:cxn>
                <a:cxn ang="0">
                  <a:pos x="T4" y="T5"/>
                </a:cxn>
              </a:cxnLst>
              <a:rect l="0" t="0" r="r" b="b"/>
              <a:pathLst>
                <a:path w="119" h="117">
                  <a:moveTo>
                    <a:pt x="22" y="117"/>
                  </a:moveTo>
                  <a:cubicBezTo>
                    <a:pt x="0" y="72"/>
                    <a:pt x="43" y="19"/>
                    <a:pt x="83" y="0"/>
                  </a:cubicBezTo>
                  <a:cubicBezTo>
                    <a:pt x="119" y="39"/>
                    <a:pt x="62" y="98"/>
                    <a:pt x="23" y="115"/>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132"/>
            <p:cNvSpPr/>
            <p:nvPr/>
          </p:nvSpPr>
          <p:spPr bwMode="auto">
            <a:xfrm>
              <a:off x="836556" y="5969089"/>
              <a:ext cx="292794" cy="291822"/>
            </a:xfrm>
            <a:custGeom>
              <a:avLst/>
              <a:gdLst>
                <a:gd name="T0" fmla="*/ 28 w 127"/>
                <a:gd name="T1" fmla="*/ 120 h 127"/>
                <a:gd name="T2" fmla="*/ 38 w 127"/>
                <a:gd name="T3" fmla="*/ 50 h 127"/>
                <a:gd name="T4" fmla="*/ 61 w 127"/>
                <a:gd name="T5" fmla="*/ 25 h 127"/>
                <a:gd name="T6" fmla="*/ 92 w 127"/>
                <a:gd name="T7" fmla="*/ 21 h 127"/>
                <a:gd name="T8" fmla="*/ 24 w 127"/>
                <a:gd name="T9" fmla="*/ 115 h 127"/>
                <a:gd name="T10" fmla="*/ 28 w 127"/>
                <a:gd name="T11" fmla="*/ 122 h 127"/>
                <a:gd name="T12" fmla="*/ 89 w 127"/>
                <a:gd name="T13" fmla="*/ 2 h 127"/>
                <a:gd name="T14" fmla="*/ 84 w 127"/>
                <a:gd name="T15" fmla="*/ 1 h 127"/>
                <a:gd name="T16" fmla="*/ 22 w 127"/>
                <a:gd name="T17" fmla="*/ 123 h 127"/>
                <a:gd name="T18" fmla="*/ 28 w 127"/>
                <a:gd name="T19" fmla="*/ 12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7" h="127">
                  <a:moveTo>
                    <a:pt x="28" y="120"/>
                  </a:moveTo>
                  <a:cubicBezTo>
                    <a:pt x="17" y="95"/>
                    <a:pt x="24" y="71"/>
                    <a:pt x="38" y="50"/>
                  </a:cubicBezTo>
                  <a:cubicBezTo>
                    <a:pt x="44" y="40"/>
                    <a:pt x="53" y="32"/>
                    <a:pt x="61" y="25"/>
                  </a:cubicBezTo>
                  <a:cubicBezTo>
                    <a:pt x="72" y="16"/>
                    <a:pt x="85" y="2"/>
                    <a:pt x="92" y="21"/>
                  </a:cubicBezTo>
                  <a:cubicBezTo>
                    <a:pt x="107" y="60"/>
                    <a:pt x="54" y="102"/>
                    <a:pt x="24" y="115"/>
                  </a:cubicBezTo>
                  <a:cubicBezTo>
                    <a:pt x="20" y="117"/>
                    <a:pt x="24" y="124"/>
                    <a:pt x="28" y="122"/>
                  </a:cubicBezTo>
                  <a:cubicBezTo>
                    <a:pt x="68" y="104"/>
                    <a:pt x="127" y="47"/>
                    <a:pt x="89" y="2"/>
                  </a:cubicBezTo>
                  <a:cubicBezTo>
                    <a:pt x="88" y="0"/>
                    <a:pt x="86" y="0"/>
                    <a:pt x="84" y="1"/>
                  </a:cubicBezTo>
                  <a:cubicBezTo>
                    <a:pt x="41" y="23"/>
                    <a:pt x="0" y="73"/>
                    <a:pt x="22" y="123"/>
                  </a:cubicBezTo>
                  <a:cubicBezTo>
                    <a:pt x="24" y="127"/>
                    <a:pt x="30" y="124"/>
                    <a:pt x="28" y="12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133"/>
            <p:cNvSpPr/>
            <p:nvPr/>
          </p:nvSpPr>
          <p:spPr bwMode="auto">
            <a:xfrm>
              <a:off x="893947" y="6230756"/>
              <a:ext cx="278203" cy="140074"/>
            </a:xfrm>
            <a:custGeom>
              <a:avLst/>
              <a:gdLst>
                <a:gd name="T0" fmla="*/ 0 w 121"/>
                <a:gd name="T1" fmla="*/ 7 h 61"/>
                <a:gd name="T2" fmla="*/ 119 w 121"/>
                <a:gd name="T3" fmla="*/ 52 h 61"/>
                <a:gd name="T4" fmla="*/ 77 w 121"/>
                <a:gd name="T5" fmla="*/ 6 h 61"/>
                <a:gd name="T6" fmla="*/ 7 w 121"/>
                <a:gd name="T7" fmla="*/ 10 h 61"/>
              </a:gdLst>
              <a:ahLst/>
              <a:cxnLst>
                <a:cxn ang="0">
                  <a:pos x="T0" y="T1"/>
                </a:cxn>
                <a:cxn ang="0">
                  <a:pos x="T2" y="T3"/>
                </a:cxn>
                <a:cxn ang="0">
                  <a:pos x="T4" y="T5"/>
                </a:cxn>
                <a:cxn ang="0">
                  <a:pos x="T6" y="T7"/>
                </a:cxn>
              </a:cxnLst>
              <a:rect l="0" t="0" r="r" b="b"/>
              <a:pathLst>
                <a:path w="121" h="61">
                  <a:moveTo>
                    <a:pt x="0" y="7"/>
                  </a:moveTo>
                  <a:cubicBezTo>
                    <a:pt x="18" y="61"/>
                    <a:pt x="69" y="55"/>
                    <a:pt x="119" y="52"/>
                  </a:cubicBezTo>
                  <a:cubicBezTo>
                    <a:pt x="121" y="24"/>
                    <a:pt x="102" y="12"/>
                    <a:pt x="77" y="6"/>
                  </a:cubicBezTo>
                  <a:cubicBezTo>
                    <a:pt x="51" y="0"/>
                    <a:pt x="33" y="9"/>
                    <a:pt x="7" y="10"/>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134"/>
            <p:cNvSpPr/>
            <p:nvPr/>
          </p:nvSpPr>
          <p:spPr bwMode="auto">
            <a:xfrm>
              <a:off x="883247" y="6217138"/>
              <a:ext cx="293767" cy="156611"/>
            </a:xfrm>
            <a:custGeom>
              <a:avLst/>
              <a:gdLst>
                <a:gd name="T0" fmla="*/ 2 w 128"/>
                <a:gd name="T1" fmla="*/ 14 h 68"/>
                <a:gd name="T2" fmla="*/ 124 w 128"/>
                <a:gd name="T3" fmla="*/ 61 h 68"/>
                <a:gd name="T4" fmla="*/ 127 w 128"/>
                <a:gd name="T5" fmla="*/ 58 h 68"/>
                <a:gd name="T6" fmla="*/ 98 w 128"/>
                <a:gd name="T7" fmla="*/ 13 h 68"/>
                <a:gd name="T8" fmla="*/ 12 w 128"/>
                <a:gd name="T9" fmla="*/ 12 h 68"/>
                <a:gd name="T10" fmla="*/ 12 w 128"/>
                <a:gd name="T11" fmla="*/ 20 h 68"/>
                <a:gd name="T12" fmla="*/ 81 w 128"/>
                <a:gd name="T13" fmla="*/ 15 h 68"/>
                <a:gd name="T14" fmla="*/ 109 w 128"/>
                <a:gd name="T15" fmla="*/ 28 h 68"/>
                <a:gd name="T16" fmla="*/ 113 w 128"/>
                <a:gd name="T17" fmla="*/ 55 h 68"/>
                <a:gd name="T18" fmla="*/ 9 w 128"/>
                <a:gd name="T19" fmla="*/ 12 h 68"/>
                <a:gd name="T20" fmla="*/ 2 w 128"/>
                <a:gd name="T21" fmla="*/ 14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8" h="68">
                  <a:moveTo>
                    <a:pt x="2" y="14"/>
                  </a:moveTo>
                  <a:cubicBezTo>
                    <a:pt x="21" y="68"/>
                    <a:pt x="75" y="65"/>
                    <a:pt x="124" y="61"/>
                  </a:cubicBezTo>
                  <a:cubicBezTo>
                    <a:pt x="126" y="61"/>
                    <a:pt x="127" y="60"/>
                    <a:pt x="127" y="58"/>
                  </a:cubicBezTo>
                  <a:cubicBezTo>
                    <a:pt x="128" y="36"/>
                    <a:pt x="117" y="22"/>
                    <a:pt x="98" y="13"/>
                  </a:cubicBezTo>
                  <a:cubicBezTo>
                    <a:pt x="69" y="0"/>
                    <a:pt x="42" y="10"/>
                    <a:pt x="12" y="12"/>
                  </a:cubicBezTo>
                  <a:cubicBezTo>
                    <a:pt x="8" y="13"/>
                    <a:pt x="8" y="20"/>
                    <a:pt x="12" y="20"/>
                  </a:cubicBezTo>
                  <a:cubicBezTo>
                    <a:pt x="35" y="18"/>
                    <a:pt x="57" y="11"/>
                    <a:pt x="81" y="15"/>
                  </a:cubicBezTo>
                  <a:cubicBezTo>
                    <a:pt x="91" y="17"/>
                    <a:pt x="101" y="21"/>
                    <a:pt x="109" y="28"/>
                  </a:cubicBezTo>
                  <a:cubicBezTo>
                    <a:pt x="116" y="33"/>
                    <a:pt x="128" y="54"/>
                    <a:pt x="113" y="55"/>
                  </a:cubicBezTo>
                  <a:cubicBezTo>
                    <a:pt x="71" y="58"/>
                    <a:pt x="25" y="58"/>
                    <a:pt x="9" y="12"/>
                  </a:cubicBezTo>
                  <a:cubicBezTo>
                    <a:pt x="7" y="8"/>
                    <a:pt x="0" y="10"/>
                    <a:pt x="2" y="1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135"/>
            <p:cNvSpPr/>
            <p:nvPr/>
          </p:nvSpPr>
          <p:spPr bwMode="auto">
            <a:xfrm>
              <a:off x="1561246" y="6012862"/>
              <a:ext cx="303495" cy="160502"/>
            </a:xfrm>
            <a:custGeom>
              <a:avLst/>
              <a:gdLst>
                <a:gd name="T0" fmla="*/ 6 w 132"/>
                <a:gd name="T1" fmla="*/ 23 h 70"/>
                <a:gd name="T2" fmla="*/ 59 w 132"/>
                <a:gd name="T3" fmla="*/ 1 h 70"/>
                <a:gd name="T4" fmla="*/ 132 w 132"/>
                <a:gd name="T5" fmla="*/ 31 h 70"/>
                <a:gd name="T6" fmla="*/ 0 w 132"/>
                <a:gd name="T7" fmla="*/ 27 h 70"/>
              </a:gdLst>
              <a:ahLst/>
              <a:cxnLst>
                <a:cxn ang="0">
                  <a:pos x="T0" y="T1"/>
                </a:cxn>
                <a:cxn ang="0">
                  <a:pos x="T2" y="T3"/>
                </a:cxn>
                <a:cxn ang="0">
                  <a:pos x="T4" y="T5"/>
                </a:cxn>
                <a:cxn ang="0">
                  <a:pos x="T6" y="T7"/>
                </a:cxn>
              </a:cxnLst>
              <a:rect l="0" t="0" r="r" b="b"/>
              <a:pathLst>
                <a:path w="132" h="70">
                  <a:moveTo>
                    <a:pt x="6" y="23"/>
                  </a:moveTo>
                  <a:cubicBezTo>
                    <a:pt x="24" y="15"/>
                    <a:pt x="38" y="3"/>
                    <a:pt x="59" y="1"/>
                  </a:cubicBezTo>
                  <a:cubicBezTo>
                    <a:pt x="88" y="0"/>
                    <a:pt x="112" y="14"/>
                    <a:pt x="132" y="31"/>
                  </a:cubicBezTo>
                  <a:cubicBezTo>
                    <a:pt x="97" y="70"/>
                    <a:pt x="35" y="52"/>
                    <a:pt x="0" y="27"/>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136"/>
            <p:cNvSpPr/>
            <p:nvPr/>
          </p:nvSpPr>
          <p:spPr bwMode="auto">
            <a:xfrm>
              <a:off x="1549573" y="6003135"/>
              <a:ext cx="323922" cy="175093"/>
            </a:xfrm>
            <a:custGeom>
              <a:avLst/>
              <a:gdLst>
                <a:gd name="T0" fmla="*/ 13 w 141"/>
                <a:gd name="T1" fmla="*/ 30 h 76"/>
                <a:gd name="T2" fmla="*/ 83 w 141"/>
                <a:gd name="T3" fmla="*/ 10 h 76"/>
                <a:gd name="T4" fmla="*/ 116 w 141"/>
                <a:gd name="T5" fmla="*/ 24 h 76"/>
                <a:gd name="T6" fmla="*/ 119 w 141"/>
                <a:gd name="T7" fmla="*/ 46 h 76"/>
                <a:gd name="T8" fmla="*/ 7 w 141"/>
                <a:gd name="T9" fmla="*/ 27 h 76"/>
                <a:gd name="T10" fmla="*/ 3 w 141"/>
                <a:gd name="T11" fmla="*/ 34 h 76"/>
                <a:gd name="T12" fmla="*/ 140 w 141"/>
                <a:gd name="T13" fmla="*/ 38 h 76"/>
                <a:gd name="T14" fmla="*/ 140 w 141"/>
                <a:gd name="T15" fmla="*/ 33 h 76"/>
                <a:gd name="T16" fmla="*/ 77 w 141"/>
                <a:gd name="T17" fmla="*/ 2 h 76"/>
                <a:gd name="T18" fmla="*/ 9 w 141"/>
                <a:gd name="T19" fmla="*/ 24 h 76"/>
                <a:gd name="T20" fmla="*/ 13 w 141"/>
                <a:gd name="T21" fmla="*/ 3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1" h="76">
                  <a:moveTo>
                    <a:pt x="13" y="30"/>
                  </a:moveTo>
                  <a:cubicBezTo>
                    <a:pt x="36" y="19"/>
                    <a:pt x="55" y="6"/>
                    <a:pt x="83" y="10"/>
                  </a:cubicBezTo>
                  <a:cubicBezTo>
                    <a:pt x="95" y="12"/>
                    <a:pt x="106" y="18"/>
                    <a:pt x="116" y="24"/>
                  </a:cubicBezTo>
                  <a:cubicBezTo>
                    <a:pt x="131" y="33"/>
                    <a:pt x="135" y="36"/>
                    <a:pt x="119" y="46"/>
                  </a:cubicBezTo>
                  <a:cubicBezTo>
                    <a:pt x="84" y="67"/>
                    <a:pt x="37" y="48"/>
                    <a:pt x="7" y="27"/>
                  </a:cubicBezTo>
                  <a:cubicBezTo>
                    <a:pt x="3" y="25"/>
                    <a:pt x="0" y="31"/>
                    <a:pt x="3" y="34"/>
                  </a:cubicBezTo>
                  <a:cubicBezTo>
                    <a:pt x="43" y="62"/>
                    <a:pt x="102" y="76"/>
                    <a:pt x="140" y="38"/>
                  </a:cubicBezTo>
                  <a:cubicBezTo>
                    <a:pt x="141" y="37"/>
                    <a:pt x="141" y="34"/>
                    <a:pt x="140" y="33"/>
                  </a:cubicBezTo>
                  <a:cubicBezTo>
                    <a:pt x="122" y="18"/>
                    <a:pt x="101" y="4"/>
                    <a:pt x="77" y="2"/>
                  </a:cubicBezTo>
                  <a:cubicBezTo>
                    <a:pt x="51" y="0"/>
                    <a:pt x="32" y="13"/>
                    <a:pt x="9" y="24"/>
                  </a:cubicBezTo>
                  <a:cubicBezTo>
                    <a:pt x="5" y="26"/>
                    <a:pt x="8" y="32"/>
                    <a:pt x="13" y="3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137"/>
            <p:cNvSpPr/>
            <p:nvPr/>
          </p:nvSpPr>
          <p:spPr bwMode="auto">
            <a:xfrm>
              <a:off x="1450354" y="5513847"/>
              <a:ext cx="110892" cy="190657"/>
            </a:xfrm>
            <a:custGeom>
              <a:avLst/>
              <a:gdLst>
                <a:gd name="T0" fmla="*/ 40 w 48"/>
                <a:gd name="T1" fmla="*/ 80 h 83"/>
                <a:gd name="T2" fmla="*/ 5 w 48"/>
                <a:gd name="T3" fmla="*/ 0 h 83"/>
                <a:gd name="T4" fmla="*/ 34 w 48"/>
                <a:gd name="T5" fmla="*/ 83 h 83"/>
              </a:gdLst>
              <a:ahLst/>
              <a:cxnLst>
                <a:cxn ang="0">
                  <a:pos x="T0" y="T1"/>
                </a:cxn>
                <a:cxn ang="0">
                  <a:pos x="T2" y="T3"/>
                </a:cxn>
                <a:cxn ang="0">
                  <a:pos x="T4" y="T5"/>
                </a:cxn>
              </a:cxnLst>
              <a:rect l="0" t="0" r="r" b="b"/>
              <a:pathLst>
                <a:path w="48" h="83">
                  <a:moveTo>
                    <a:pt x="40" y="80"/>
                  </a:moveTo>
                  <a:cubicBezTo>
                    <a:pt x="48" y="49"/>
                    <a:pt x="34" y="16"/>
                    <a:pt x="5" y="0"/>
                  </a:cubicBezTo>
                  <a:cubicBezTo>
                    <a:pt x="3" y="29"/>
                    <a:pt x="0" y="73"/>
                    <a:pt x="34" y="83"/>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138"/>
            <p:cNvSpPr/>
            <p:nvPr/>
          </p:nvSpPr>
          <p:spPr bwMode="auto">
            <a:xfrm>
              <a:off x="1443545" y="5502174"/>
              <a:ext cx="124511" cy="214003"/>
            </a:xfrm>
            <a:custGeom>
              <a:avLst/>
              <a:gdLst>
                <a:gd name="T0" fmla="*/ 46 w 54"/>
                <a:gd name="T1" fmla="*/ 86 h 93"/>
                <a:gd name="T2" fmla="*/ 10 w 54"/>
                <a:gd name="T3" fmla="*/ 2 h 93"/>
                <a:gd name="T4" fmla="*/ 5 w 54"/>
                <a:gd name="T5" fmla="*/ 5 h 93"/>
                <a:gd name="T6" fmla="*/ 36 w 54"/>
                <a:gd name="T7" fmla="*/ 91 h 93"/>
                <a:gd name="T8" fmla="*/ 38 w 54"/>
                <a:gd name="T9" fmla="*/ 84 h 93"/>
                <a:gd name="T10" fmla="*/ 12 w 54"/>
                <a:gd name="T11" fmla="*/ 5 h 93"/>
                <a:gd name="T12" fmla="*/ 7 w 54"/>
                <a:gd name="T13" fmla="*/ 8 h 93"/>
                <a:gd name="T14" fmla="*/ 39 w 54"/>
                <a:gd name="T15" fmla="*/ 84 h 93"/>
                <a:gd name="T16" fmla="*/ 46 w 54"/>
                <a:gd name="T17" fmla="*/ 86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93">
                  <a:moveTo>
                    <a:pt x="46" y="86"/>
                  </a:moveTo>
                  <a:cubicBezTo>
                    <a:pt x="54" y="52"/>
                    <a:pt x="40" y="20"/>
                    <a:pt x="10" y="2"/>
                  </a:cubicBezTo>
                  <a:cubicBezTo>
                    <a:pt x="8" y="0"/>
                    <a:pt x="5" y="2"/>
                    <a:pt x="5" y="5"/>
                  </a:cubicBezTo>
                  <a:cubicBezTo>
                    <a:pt x="2" y="36"/>
                    <a:pt x="0" y="79"/>
                    <a:pt x="36" y="91"/>
                  </a:cubicBezTo>
                  <a:cubicBezTo>
                    <a:pt x="40" y="93"/>
                    <a:pt x="42" y="86"/>
                    <a:pt x="38" y="84"/>
                  </a:cubicBezTo>
                  <a:cubicBezTo>
                    <a:pt x="6" y="73"/>
                    <a:pt x="9" y="32"/>
                    <a:pt x="12" y="5"/>
                  </a:cubicBezTo>
                  <a:cubicBezTo>
                    <a:pt x="10" y="6"/>
                    <a:pt x="8" y="7"/>
                    <a:pt x="7" y="8"/>
                  </a:cubicBezTo>
                  <a:cubicBezTo>
                    <a:pt x="33" y="24"/>
                    <a:pt x="47" y="53"/>
                    <a:pt x="39" y="84"/>
                  </a:cubicBezTo>
                  <a:cubicBezTo>
                    <a:pt x="38" y="89"/>
                    <a:pt x="45" y="91"/>
                    <a:pt x="46" y="8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143"/>
            <p:cNvSpPr/>
            <p:nvPr/>
          </p:nvSpPr>
          <p:spPr bwMode="auto">
            <a:xfrm>
              <a:off x="1129350" y="5615012"/>
              <a:ext cx="2669196" cy="671190"/>
            </a:xfrm>
            <a:custGeom>
              <a:avLst/>
              <a:gdLst>
                <a:gd name="T0" fmla="*/ 1157 w 1161"/>
                <a:gd name="T1" fmla="*/ 70 h 292"/>
                <a:gd name="T2" fmla="*/ 615 w 1161"/>
                <a:gd name="T3" fmla="*/ 160 h 292"/>
                <a:gd name="T4" fmla="*/ 7 w 1161"/>
                <a:gd name="T5" fmla="*/ 231 h 292"/>
                <a:gd name="T6" fmla="*/ 5 w 1161"/>
                <a:gd name="T7" fmla="*/ 238 h 292"/>
                <a:gd name="T8" fmla="*/ 585 w 1161"/>
                <a:gd name="T9" fmla="*/ 181 h 292"/>
                <a:gd name="T10" fmla="*/ 1155 w 1161"/>
                <a:gd name="T11" fmla="*/ 77 h 292"/>
                <a:gd name="T12" fmla="*/ 1157 w 1161"/>
                <a:gd name="T13" fmla="*/ 70 h 292"/>
              </a:gdLst>
              <a:ahLst/>
              <a:cxnLst>
                <a:cxn ang="0">
                  <a:pos x="T0" y="T1"/>
                </a:cxn>
                <a:cxn ang="0">
                  <a:pos x="T2" y="T3"/>
                </a:cxn>
                <a:cxn ang="0">
                  <a:pos x="T4" y="T5"/>
                </a:cxn>
                <a:cxn ang="0">
                  <a:pos x="T6" y="T7"/>
                </a:cxn>
                <a:cxn ang="0">
                  <a:pos x="T8" y="T9"/>
                </a:cxn>
                <a:cxn ang="0">
                  <a:pos x="T10" y="T11"/>
                </a:cxn>
                <a:cxn ang="0">
                  <a:pos x="T12" y="T13"/>
                </a:cxn>
              </a:cxnLst>
              <a:rect l="0" t="0" r="r" b="b"/>
              <a:pathLst>
                <a:path w="1161" h="292">
                  <a:moveTo>
                    <a:pt x="1157" y="70"/>
                  </a:moveTo>
                  <a:cubicBezTo>
                    <a:pt x="972" y="0"/>
                    <a:pt x="784" y="90"/>
                    <a:pt x="615" y="160"/>
                  </a:cubicBezTo>
                  <a:cubicBezTo>
                    <a:pt x="422" y="240"/>
                    <a:pt x="213" y="288"/>
                    <a:pt x="7" y="231"/>
                  </a:cubicBezTo>
                  <a:cubicBezTo>
                    <a:pt x="2" y="229"/>
                    <a:pt x="0" y="237"/>
                    <a:pt x="5" y="238"/>
                  </a:cubicBezTo>
                  <a:cubicBezTo>
                    <a:pt x="199" y="292"/>
                    <a:pt x="401" y="255"/>
                    <a:pt x="585" y="181"/>
                  </a:cubicBezTo>
                  <a:cubicBezTo>
                    <a:pt x="763" y="109"/>
                    <a:pt x="960" y="3"/>
                    <a:pt x="1155" y="77"/>
                  </a:cubicBezTo>
                  <a:cubicBezTo>
                    <a:pt x="1159" y="79"/>
                    <a:pt x="1161" y="72"/>
                    <a:pt x="1157" y="7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144"/>
            <p:cNvSpPr/>
            <p:nvPr/>
          </p:nvSpPr>
          <p:spPr bwMode="auto">
            <a:xfrm>
              <a:off x="1924078" y="5508983"/>
              <a:ext cx="743173" cy="680917"/>
            </a:xfrm>
            <a:custGeom>
              <a:avLst/>
              <a:gdLst>
                <a:gd name="T0" fmla="*/ 316 w 323"/>
                <a:gd name="T1" fmla="*/ 1 h 296"/>
                <a:gd name="T2" fmla="*/ 5 w 323"/>
                <a:gd name="T3" fmla="*/ 288 h 296"/>
                <a:gd name="T4" fmla="*/ 9 w 323"/>
                <a:gd name="T5" fmla="*/ 294 h 296"/>
                <a:gd name="T6" fmla="*/ 318 w 323"/>
                <a:gd name="T7" fmla="*/ 8 h 296"/>
                <a:gd name="T8" fmla="*/ 316 w 323"/>
                <a:gd name="T9" fmla="*/ 1 h 296"/>
              </a:gdLst>
              <a:ahLst/>
              <a:cxnLst>
                <a:cxn ang="0">
                  <a:pos x="T0" y="T1"/>
                </a:cxn>
                <a:cxn ang="0">
                  <a:pos x="T2" y="T3"/>
                </a:cxn>
                <a:cxn ang="0">
                  <a:pos x="T4" y="T5"/>
                </a:cxn>
                <a:cxn ang="0">
                  <a:pos x="T6" y="T7"/>
                </a:cxn>
                <a:cxn ang="0">
                  <a:pos x="T8" y="T9"/>
                </a:cxn>
              </a:cxnLst>
              <a:rect l="0" t="0" r="r" b="b"/>
              <a:pathLst>
                <a:path w="323" h="296">
                  <a:moveTo>
                    <a:pt x="316" y="1"/>
                  </a:moveTo>
                  <a:cubicBezTo>
                    <a:pt x="167" y="37"/>
                    <a:pt x="139" y="227"/>
                    <a:pt x="5" y="288"/>
                  </a:cubicBezTo>
                  <a:cubicBezTo>
                    <a:pt x="0" y="290"/>
                    <a:pt x="4" y="296"/>
                    <a:pt x="9" y="294"/>
                  </a:cubicBezTo>
                  <a:cubicBezTo>
                    <a:pt x="142" y="234"/>
                    <a:pt x="170" y="44"/>
                    <a:pt x="318" y="8"/>
                  </a:cubicBezTo>
                  <a:cubicBezTo>
                    <a:pt x="323" y="7"/>
                    <a:pt x="321" y="0"/>
                    <a:pt x="316"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145"/>
            <p:cNvSpPr/>
            <p:nvPr/>
          </p:nvSpPr>
          <p:spPr bwMode="auto">
            <a:xfrm>
              <a:off x="2860826" y="5851388"/>
              <a:ext cx="539870" cy="131320"/>
            </a:xfrm>
            <a:custGeom>
              <a:avLst/>
              <a:gdLst>
                <a:gd name="T0" fmla="*/ 232 w 235"/>
                <a:gd name="T1" fmla="*/ 48 h 57"/>
                <a:gd name="T2" fmla="*/ 136 w 235"/>
                <a:gd name="T3" fmla="*/ 10 h 57"/>
                <a:gd name="T4" fmla="*/ 7 w 235"/>
                <a:gd name="T5" fmla="*/ 0 h 57"/>
                <a:gd name="T6" fmla="*/ 4 w 235"/>
                <a:gd name="T7" fmla="*/ 8 h 57"/>
                <a:gd name="T8" fmla="*/ 110 w 235"/>
                <a:gd name="T9" fmla="*/ 15 h 57"/>
                <a:gd name="T10" fmla="*/ 226 w 235"/>
                <a:gd name="T11" fmla="*/ 54 h 57"/>
                <a:gd name="T12" fmla="*/ 232 w 235"/>
                <a:gd name="T13" fmla="*/ 48 h 57"/>
              </a:gdLst>
              <a:ahLst/>
              <a:cxnLst>
                <a:cxn ang="0">
                  <a:pos x="T0" y="T1"/>
                </a:cxn>
                <a:cxn ang="0">
                  <a:pos x="T2" y="T3"/>
                </a:cxn>
                <a:cxn ang="0">
                  <a:pos x="T4" y="T5"/>
                </a:cxn>
                <a:cxn ang="0">
                  <a:pos x="T6" y="T7"/>
                </a:cxn>
                <a:cxn ang="0">
                  <a:pos x="T8" y="T9"/>
                </a:cxn>
                <a:cxn ang="0">
                  <a:pos x="T10" y="T11"/>
                </a:cxn>
                <a:cxn ang="0">
                  <a:pos x="T12" y="T13"/>
                </a:cxn>
              </a:cxnLst>
              <a:rect l="0" t="0" r="r" b="b"/>
              <a:pathLst>
                <a:path w="235" h="57">
                  <a:moveTo>
                    <a:pt x="232" y="48"/>
                  </a:moveTo>
                  <a:cubicBezTo>
                    <a:pt x="207" y="23"/>
                    <a:pt x="170" y="15"/>
                    <a:pt x="136" y="10"/>
                  </a:cubicBezTo>
                  <a:cubicBezTo>
                    <a:pt x="93" y="5"/>
                    <a:pt x="50" y="6"/>
                    <a:pt x="7" y="0"/>
                  </a:cubicBezTo>
                  <a:cubicBezTo>
                    <a:pt x="2" y="0"/>
                    <a:pt x="0" y="7"/>
                    <a:pt x="4" y="8"/>
                  </a:cubicBezTo>
                  <a:cubicBezTo>
                    <a:pt x="39" y="13"/>
                    <a:pt x="75" y="12"/>
                    <a:pt x="110" y="15"/>
                  </a:cubicBezTo>
                  <a:cubicBezTo>
                    <a:pt x="149" y="19"/>
                    <a:pt x="197" y="24"/>
                    <a:pt x="226" y="54"/>
                  </a:cubicBezTo>
                  <a:cubicBezTo>
                    <a:pt x="229" y="57"/>
                    <a:pt x="235" y="52"/>
                    <a:pt x="232" y="4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146"/>
            <p:cNvSpPr/>
            <p:nvPr/>
          </p:nvSpPr>
          <p:spPr bwMode="auto">
            <a:xfrm>
              <a:off x="3356923" y="5943798"/>
              <a:ext cx="183847" cy="192602"/>
            </a:xfrm>
            <a:custGeom>
              <a:avLst/>
              <a:gdLst>
                <a:gd name="T0" fmla="*/ 12 w 80"/>
                <a:gd name="T1" fmla="*/ 12 h 84"/>
                <a:gd name="T2" fmla="*/ 80 w 80"/>
                <a:gd name="T3" fmla="*/ 84 h 84"/>
                <a:gd name="T4" fmla="*/ 26 w 80"/>
                <a:gd name="T5" fmla="*/ 56 h 84"/>
                <a:gd name="T6" fmla="*/ 9 w 80"/>
                <a:gd name="T7" fmla="*/ 13 h 84"/>
                <a:gd name="T8" fmla="*/ 12 w 80"/>
                <a:gd name="T9" fmla="*/ 12 h 84"/>
              </a:gdLst>
              <a:ahLst/>
              <a:cxnLst>
                <a:cxn ang="0">
                  <a:pos x="T0" y="T1"/>
                </a:cxn>
                <a:cxn ang="0">
                  <a:pos x="T2" y="T3"/>
                </a:cxn>
                <a:cxn ang="0">
                  <a:pos x="T4" y="T5"/>
                </a:cxn>
                <a:cxn ang="0">
                  <a:pos x="T6" y="T7"/>
                </a:cxn>
                <a:cxn ang="0">
                  <a:pos x="T8" y="T9"/>
                </a:cxn>
              </a:cxnLst>
              <a:rect l="0" t="0" r="r" b="b"/>
              <a:pathLst>
                <a:path w="80" h="84">
                  <a:moveTo>
                    <a:pt x="12" y="12"/>
                  </a:moveTo>
                  <a:cubicBezTo>
                    <a:pt x="53" y="0"/>
                    <a:pt x="76" y="53"/>
                    <a:pt x="80" y="84"/>
                  </a:cubicBezTo>
                  <a:cubicBezTo>
                    <a:pt x="61" y="75"/>
                    <a:pt x="42" y="72"/>
                    <a:pt x="26" y="56"/>
                  </a:cubicBezTo>
                  <a:cubicBezTo>
                    <a:pt x="17" y="48"/>
                    <a:pt x="0" y="25"/>
                    <a:pt x="9" y="13"/>
                  </a:cubicBezTo>
                  <a:lnTo>
                    <a:pt x="12" y="12"/>
                  </a:lnTo>
                  <a:close/>
                </a:path>
              </a:pathLst>
            </a:custGeom>
            <a:solidFill>
              <a:srgbClr val="FF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147"/>
            <p:cNvSpPr/>
            <p:nvPr/>
          </p:nvSpPr>
          <p:spPr bwMode="auto">
            <a:xfrm>
              <a:off x="3341359" y="5936989"/>
              <a:ext cx="209139" cy="211085"/>
            </a:xfrm>
            <a:custGeom>
              <a:avLst/>
              <a:gdLst>
                <a:gd name="T0" fmla="*/ 20 w 91"/>
                <a:gd name="T1" fmla="*/ 19 h 92"/>
                <a:gd name="T2" fmla="*/ 83 w 91"/>
                <a:gd name="T3" fmla="*/ 88 h 92"/>
                <a:gd name="T4" fmla="*/ 89 w 91"/>
                <a:gd name="T5" fmla="*/ 84 h 92"/>
                <a:gd name="T6" fmla="*/ 39 w 91"/>
                <a:gd name="T7" fmla="*/ 60 h 92"/>
                <a:gd name="T8" fmla="*/ 20 w 91"/>
                <a:gd name="T9" fmla="*/ 19 h 92"/>
                <a:gd name="T10" fmla="*/ 18 w 91"/>
                <a:gd name="T11" fmla="*/ 12 h 92"/>
                <a:gd name="T12" fmla="*/ 20 w 91"/>
                <a:gd name="T13" fmla="*/ 50 h 92"/>
                <a:gd name="T14" fmla="*/ 85 w 91"/>
                <a:gd name="T15" fmla="*/ 90 h 92"/>
                <a:gd name="T16" fmla="*/ 91 w 91"/>
                <a:gd name="T17" fmla="*/ 86 h 92"/>
                <a:gd name="T18" fmla="*/ 18 w 91"/>
                <a:gd name="T19" fmla="*/ 12 h 92"/>
                <a:gd name="T20" fmla="*/ 20 w 91"/>
                <a:gd name="T21" fmla="*/ 19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1" h="92">
                  <a:moveTo>
                    <a:pt x="20" y="19"/>
                  </a:moveTo>
                  <a:cubicBezTo>
                    <a:pt x="59" y="9"/>
                    <a:pt x="79" y="57"/>
                    <a:pt x="83" y="88"/>
                  </a:cubicBezTo>
                  <a:cubicBezTo>
                    <a:pt x="85" y="86"/>
                    <a:pt x="87" y="85"/>
                    <a:pt x="89" y="84"/>
                  </a:cubicBezTo>
                  <a:cubicBezTo>
                    <a:pt x="72" y="76"/>
                    <a:pt x="54" y="72"/>
                    <a:pt x="39" y="60"/>
                  </a:cubicBezTo>
                  <a:cubicBezTo>
                    <a:pt x="34" y="56"/>
                    <a:pt x="7" y="23"/>
                    <a:pt x="20" y="19"/>
                  </a:cubicBezTo>
                  <a:cubicBezTo>
                    <a:pt x="25" y="18"/>
                    <a:pt x="23" y="10"/>
                    <a:pt x="18" y="12"/>
                  </a:cubicBezTo>
                  <a:cubicBezTo>
                    <a:pt x="0" y="16"/>
                    <a:pt x="14" y="41"/>
                    <a:pt x="20" y="50"/>
                  </a:cubicBezTo>
                  <a:cubicBezTo>
                    <a:pt x="36" y="74"/>
                    <a:pt x="61" y="79"/>
                    <a:pt x="85" y="90"/>
                  </a:cubicBezTo>
                  <a:cubicBezTo>
                    <a:pt x="88" y="92"/>
                    <a:pt x="91" y="89"/>
                    <a:pt x="91" y="86"/>
                  </a:cubicBezTo>
                  <a:cubicBezTo>
                    <a:pt x="85" y="51"/>
                    <a:pt x="61" y="0"/>
                    <a:pt x="18" y="12"/>
                  </a:cubicBezTo>
                  <a:cubicBezTo>
                    <a:pt x="13" y="13"/>
                    <a:pt x="15" y="21"/>
                    <a:pt x="20" y="1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148"/>
            <p:cNvSpPr/>
            <p:nvPr/>
          </p:nvSpPr>
          <p:spPr bwMode="auto">
            <a:xfrm>
              <a:off x="3773255" y="5753141"/>
              <a:ext cx="249021" cy="148829"/>
            </a:xfrm>
            <a:custGeom>
              <a:avLst/>
              <a:gdLst>
                <a:gd name="T0" fmla="*/ 4 w 108"/>
                <a:gd name="T1" fmla="*/ 13 h 65"/>
                <a:gd name="T2" fmla="*/ 108 w 108"/>
                <a:gd name="T3" fmla="*/ 54 h 65"/>
                <a:gd name="T4" fmla="*/ 0 w 108"/>
                <a:gd name="T5" fmla="*/ 18 h 65"/>
                <a:gd name="T6" fmla="*/ 4 w 108"/>
                <a:gd name="T7" fmla="*/ 13 h 65"/>
              </a:gdLst>
              <a:ahLst/>
              <a:cxnLst>
                <a:cxn ang="0">
                  <a:pos x="T0" y="T1"/>
                </a:cxn>
                <a:cxn ang="0">
                  <a:pos x="T2" y="T3"/>
                </a:cxn>
                <a:cxn ang="0">
                  <a:pos x="T4" y="T5"/>
                </a:cxn>
                <a:cxn ang="0">
                  <a:pos x="T6" y="T7"/>
                </a:cxn>
              </a:cxnLst>
              <a:rect l="0" t="0" r="r" b="b"/>
              <a:pathLst>
                <a:path w="108" h="65">
                  <a:moveTo>
                    <a:pt x="4" y="13"/>
                  </a:moveTo>
                  <a:cubicBezTo>
                    <a:pt x="53" y="0"/>
                    <a:pt x="75" y="22"/>
                    <a:pt x="108" y="54"/>
                  </a:cubicBezTo>
                  <a:cubicBezTo>
                    <a:pt x="71" y="61"/>
                    <a:pt x="9" y="65"/>
                    <a:pt x="0" y="18"/>
                  </a:cubicBezTo>
                  <a:lnTo>
                    <a:pt x="4" y="13"/>
                  </a:lnTo>
                  <a:close/>
                </a:path>
              </a:pathLst>
            </a:custGeom>
            <a:solidFill>
              <a:srgbClr val="FF8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149"/>
            <p:cNvSpPr/>
            <p:nvPr/>
          </p:nvSpPr>
          <p:spPr bwMode="auto">
            <a:xfrm>
              <a:off x="3741155" y="5748277"/>
              <a:ext cx="291822" cy="158557"/>
            </a:xfrm>
            <a:custGeom>
              <a:avLst/>
              <a:gdLst>
                <a:gd name="T0" fmla="*/ 19 w 127"/>
                <a:gd name="T1" fmla="*/ 19 h 69"/>
                <a:gd name="T2" fmla="*/ 120 w 127"/>
                <a:gd name="T3" fmla="*/ 58 h 69"/>
                <a:gd name="T4" fmla="*/ 121 w 127"/>
                <a:gd name="T5" fmla="*/ 52 h 69"/>
                <a:gd name="T6" fmla="*/ 59 w 127"/>
                <a:gd name="T7" fmla="*/ 54 h 69"/>
                <a:gd name="T8" fmla="*/ 21 w 127"/>
                <a:gd name="T9" fmla="*/ 18 h 69"/>
                <a:gd name="T10" fmla="*/ 16 w 127"/>
                <a:gd name="T11" fmla="*/ 12 h 69"/>
                <a:gd name="T12" fmla="*/ 40 w 127"/>
                <a:gd name="T13" fmla="*/ 57 h 69"/>
                <a:gd name="T14" fmla="*/ 123 w 127"/>
                <a:gd name="T15" fmla="*/ 59 h 69"/>
                <a:gd name="T16" fmla="*/ 125 w 127"/>
                <a:gd name="T17" fmla="*/ 53 h 69"/>
                <a:gd name="T18" fmla="*/ 17 w 127"/>
                <a:gd name="T19" fmla="*/ 11 h 69"/>
                <a:gd name="T20" fmla="*/ 19 w 127"/>
                <a:gd name="T21" fmla="*/ 1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7" h="69">
                  <a:moveTo>
                    <a:pt x="19" y="19"/>
                  </a:moveTo>
                  <a:cubicBezTo>
                    <a:pt x="63" y="8"/>
                    <a:pt x="90" y="29"/>
                    <a:pt x="120" y="58"/>
                  </a:cubicBezTo>
                  <a:cubicBezTo>
                    <a:pt x="120" y="56"/>
                    <a:pt x="121" y="54"/>
                    <a:pt x="121" y="52"/>
                  </a:cubicBezTo>
                  <a:cubicBezTo>
                    <a:pt x="101" y="56"/>
                    <a:pt x="80" y="58"/>
                    <a:pt x="59" y="54"/>
                  </a:cubicBezTo>
                  <a:cubicBezTo>
                    <a:pt x="47" y="52"/>
                    <a:pt x="6" y="33"/>
                    <a:pt x="21" y="18"/>
                  </a:cubicBezTo>
                  <a:cubicBezTo>
                    <a:pt x="24" y="14"/>
                    <a:pt x="19" y="9"/>
                    <a:pt x="16" y="12"/>
                  </a:cubicBezTo>
                  <a:cubicBezTo>
                    <a:pt x="0" y="28"/>
                    <a:pt x="25" y="50"/>
                    <a:pt x="40" y="57"/>
                  </a:cubicBezTo>
                  <a:cubicBezTo>
                    <a:pt x="65" y="69"/>
                    <a:pt x="97" y="64"/>
                    <a:pt x="123" y="59"/>
                  </a:cubicBezTo>
                  <a:cubicBezTo>
                    <a:pt x="126" y="59"/>
                    <a:pt x="127" y="55"/>
                    <a:pt x="125" y="53"/>
                  </a:cubicBezTo>
                  <a:cubicBezTo>
                    <a:pt x="93" y="22"/>
                    <a:pt x="64" y="0"/>
                    <a:pt x="17" y="11"/>
                  </a:cubicBezTo>
                  <a:cubicBezTo>
                    <a:pt x="12" y="12"/>
                    <a:pt x="14" y="20"/>
                    <a:pt x="19" y="1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150"/>
            <p:cNvSpPr/>
            <p:nvPr/>
          </p:nvSpPr>
          <p:spPr bwMode="auto">
            <a:xfrm>
              <a:off x="3389023" y="5513847"/>
              <a:ext cx="212057" cy="204275"/>
            </a:xfrm>
            <a:custGeom>
              <a:avLst/>
              <a:gdLst>
                <a:gd name="T0" fmla="*/ 13 w 92"/>
                <a:gd name="T1" fmla="*/ 88 h 89"/>
                <a:gd name="T2" fmla="*/ 81 w 92"/>
                <a:gd name="T3" fmla="*/ 0 h 89"/>
                <a:gd name="T4" fmla="*/ 23 w 92"/>
                <a:gd name="T5" fmla="*/ 89 h 89"/>
                <a:gd name="T6" fmla="*/ 13 w 92"/>
                <a:gd name="T7" fmla="*/ 88 h 89"/>
              </a:gdLst>
              <a:ahLst/>
              <a:cxnLst>
                <a:cxn ang="0">
                  <a:pos x="T0" y="T1"/>
                </a:cxn>
                <a:cxn ang="0">
                  <a:pos x="T2" y="T3"/>
                </a:cxn>
                <a:cxn ang="0">
                  <a:pos x="T4" y="T5"/>
                </a:cxn>
                <a:cxn ang="0">
                  <a:pos x="T6" y="T7"/>
                </a:cxn>
              </a:cxnLst>
              <a:rect l="0" t="0" r="r" b="b"/>
              <a:pathLst>
                <a:path w="92" h="89">
                  <a:moveTo>
                    <a:pt x="13" y="88"/>
                  </a:moveTo>
                  <a:cubicBezTo>
                    <a:pt x="0" y="46"/>
                    <a:pt x="44" y="6"/>
                    <a:pt x="81" y="0"/>
                  </a:cubicBezTo>
                  <a:cubicBezTo>
                    <a:pt x="92" y="41"/>
                    <a:pt x="59" y="76"/>
                    <a:pt x="23" y="89"/>
                  </a:cubicBezTo>
                  <a:lnTo>
                    <a:pt x="13" y="88"/>
                  </a:lnTo>
                  <a:close/>
                </a:path>
              </a:pathLst>
            </a:custGeom>
            <a:solidFill>
              <a:srgbClr val="FF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151"/>
            <p:cNvSpPr/>
            <p:nvPr/>
          </p:nvSpPr>
          <p:spPr bwMode="auto">
            <a:xfrm>
              <a:off x="3385132" y="5504119"/>
              <a:ext cx="211084" cy="225675"/>
            </a:xfrm>
            <a:custGeom>
              <a:avLst/>
              <a:gdLst>
                <a:gd name="T0" fmla="*/ 19 w 92"/>
                <a:gd name="T1" fmla="*/ 91 h 98"/>
                <a:gd name="T2" fmla="*/ 84 w 92"/>
                <a:gd name="T3" fmla="*/ 8 h 98"/>
                <a:gd name="T4" fmla="*/ 79 w 92"/>
                <a:gd name="T5" fmla="*/ 5 h 98"/>
                <a:gd name="T6" fmla="*/ 59 w 92"/>
                <a:gd name="T7" fmla="*/ 67 h 98"/>
                <a:gd name="T8" fmla="*/ 15 w 92"/>
                <a:gd name="T9" fmla="*/ 88 h 98"/>
                <a:gd name="T10" fmla="*/ 15 w 92"/>
                <a:gd name="T11" fmla="*/ 95 h 98"/>
                <a:gd name="T12" fmla="*/ 68 w 92"/>
                <a:gd name="T13" fmla="*/ 69 h 98"/>
                <a:gd name="T14" fmla="*/ 86 w 92"/>
                <a:gd name="T15" fmla="*/ 3 h 98"/>
                <a:gd name="T16" fmla="*/ 82 w 92"/>
                <a:gd name="T17" fmla="*/ 0 h 98"/>
                <a:gd name="T18" fmla="*/ 11 w 92"/>
                <a:gd name="T19" fmla="*/ 93 h 98"/>
                <a:gd name="T20" fmla="*/ 19 w 92"/>
                <a:gd name="T21" fmla="*/ 91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2" h="98">
                  <a:moveTo>
                    <a:pt x="19" y="91"/>
                  </a:moveTo>
                  <a:cubicBezTo>
                    <a:pt x="8" y="50"/>
                    <a:pt x="47" y="15"/>
                    <a:pt x="84" y="8"/>
                  </a:cubicBezTo>
                  <a:cubicBezTo>
                    <a:pt x="82" y="7"/>
                    <a:pt x="81" y="6"/>
                    <a:pt x="79" y="5"/>
                  </a:cubicBezTo>
                  <a:cubicBezTo>
                    <a:pt x="85" y="29"/>
                    <a:pt x="76" y="50"/>
                    <a:pt x="59" y="67"/>
                  </a:cubicBezTo>
                  <a:cubicBezTo>
                    <a:pt x="48" y="79"/>
                    <a:pt x="31" y="89"/>
                    <a:pt x="15" y="88"/>
                  </a:cubicBezTo>
                  <a:cubicBezTo>
                    <a:pt x="10" y="87"/>
                    <a:pt x="10" y="95"/>
                    <a:pt x="15" y="95"/>
                  </a:cubicBezTo>
                  <a:cubicBezTo>
                    <a:pt x="36" y="98"/>
                    <a:pt x="54" y="83"/>
                    <a:pt x="68" y="69"/>
                  </a:cubicBezTo>
                  <a:cubicBezTo>
                    <a:pt x="86" y="51"/>
                    <a:pt x="92" y="27"/>
                    <a:pt x="86" y="3"/>
                  </a:cubicBezTo>
                  <a:cubicBezTo>
                    <a:pt x="86" y="1"/>
                    <a:pt x="84" y="0"/>
                    <a:pt x="82" y="0"/>
                  </a:cubicBezTo>
                  <a:cubicBezTo>
                    <a:pt x="40" y="8"/>
                    <a:pt x="0" y="48"/>
                    <a:pt x="11" y="93"/>
                  </a:cubicBezTo>
                  <a:cubicBezTo>
                    <a:pt x="13" y="97"/>
                    <a:pt x="20" y="95"/>
                    <a:pt x="19" y="9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152"/>
            <p:cNvSpPr/>
            <p:nvPr/>
          </p:nvSpPr>
          <p:spPr bwMode="auto">
            <a:xfrm>
              <a:off x="3145838" y="5527465"/>
              <a:ext cx="109919" cy="225675"/>
            </a:xfrm>
            <a:custGeom>
              <a:avLst/>
              <a:gdLst>
                <a:gd name="T0" fmla="*/ 14 w 48"/>
                <a:gd name="T1" fmla="*/ 98 h 98"/>
                <a:gd name="T2" fmla="*/ 28 w 48"/>
                <a:gd name="T3" fmla="*/ 0 h 98"/>
                <a:gd name="T4" fmla="*/ 17 w 48"/>
                <a:gd name="T5" fmla="*/ 96 h 98"/>
                <a:gd name="T6" fmla="*/ 14 w 48"/>
                <a:gd name="T7" fmla="*/ 98 h 98"/>
              </a:gdLst>
              <a:ahLst/>
              <a:cxnLst>
                <a:cxn ang="0">
                  <a:pos x="T0" y="T1"/>
                </a:cxn>
                <a:cxn ang="0">
                  <a:pos x="T2" y="T3"/>
                </a:cxn>
                <a:cxn ang="0">
                  <a:pos x="T4" y="T5"/>
                </a:cxn>
                <a:cxn ang="0">
                  <a:pos x="T6" y="T7"/>
                </a:cxn>
              </a:cxnLst>
              <a:rect l="0" t="0" r="r" b="b"/>
              <a:pathLst>
                <a:path w="48" h="98">
                  <a:moveTo>
                    <a:pt x="14" y="98"/>
                  </a:moveTo>
                  <a:cubicBezTo>
                    <a:pt x="2" y="67"/>
                    <a:pt x="0" y="23"/>
                    <a:pt x="28" y="0"/>
                  </a:cubicBezTo>
                  <a:cubicBezTo>
                    <a:pt x="39" y="25"/>
                    <a:pt x="48" y="78"/>
                    <a:pt x="17" y="96"/>
                  </a:cubicBezTo>
                  <a:lnTo>
                    <a:pt x="14" y="98"/>
                  </a:lnTo>
                  <a:close/>
                </a:path>
              </a:pathLst>
            </a:custGeom>
            <a:solidFill>
              <a:srgbClr val="FF8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153"/>
            <p:cNvSpPr/>
            <p:nvPr/>
          </p:nvSpPr>
          <p:spPr bwMode="auto">
            <a:xfrm>
              <a:off x="3136111" y="5515792"/>
              <a:ext cx="126456" cy="250967"/>
            </a:xfrm>
            <a:custGeom>
              <a:avLst/>
              <a:gdLst>
                <a:gd name="T0" fmla="*/ 22 w 55"/>
                <a:gd name="T1" fmla="*/ 102 h 109"/>
                <a:gd name="T2" fmla="*/ 35 w 55"/>
                <a:gd name="T3" fmla="*/ 7 h 109"/>
                <a:gd name="T4" fmla="*/ 28 w 55"/>
                <a:gd name="T5" fmla="*/ 6 h 109"/>
                <a:gd name="T6" fmla="*/ 16 w 55"/>
                <a:gd name="T7" fmla="*/ 100 h 109"/>
                <a:gd name="T8" fmla="*/ 20 w 55"/>
                <a:gd name="T9" fmla="*/ 106 h 109"/>
                <a:gd name="T10" fmla="*/ 36 w 55"/>
                <a:gd name="T11" fmla="*/ 3 h 109"/>
                <a:gd name="T12" fmla="*/ 29 w 55"/>
                <a:gd name="T13" fmla="*/ 2 h 109"/>
                <a:gd name="T14" fmla="*/ 14 w 55"/>
                <a:gd name="T15" fmla="*/ 104 h 109"/>
                <a:gd name="T16" fmla="*/ 22 w 55"/>
                <a:gd name="T17" fmla="*/ 102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109">
                  <a:moveTo>
                    <a:pt x="22" y="102"/>
                  </a:moveTo>
                  <a:cubicBezTo>
                    <a:pt x="11" y="70"/>
                    <a:pt x="8" y="32"/>
                    <a:pt x="35" y="7"/>
                  </a:cubicBezTo>
                  <a:cubicBezTo>
                    <a:pt x="32" y="7"/>
                    <a:pt x="30" y="6"/>
                    <a:pt x="28" y="6"/>
                  </a:cubicBezTo>
                  <a:cubicBezTo>
                    <a:pt x="41" y="36"/>
                    <a:pt x="48" y="79"/>
                    <a:pt x="16" y="100"/>
                  </a:cubicBezTo>
                  <a:cubicBezTo>
                    <a:pt x="12" y="102"/>
                    <a:pt x="16" y="109"/>
                    <a:pt x="20" y="106"/>
                  </a:cubicBezTo>
                  <a:cubicBezTo>
                    <a:pt x="55" y="84"/>
                    <a:pt x="50" y="38"/>
                    <a:pt x="36" y="3"/>
                  </a:cubicBezTo>
                  <a:cubicBezTo>
                    <a:pt x="35" y="1"/>
                    <a:pt x="31" y="0"/>
                    <a:pt x="29" y="2"/>
                  </a:cubicBezTo>
                  <a:cubicBezTo>
                    <a:pt x="0" y="28"/>
                    <a:pt x="2" y="70"/>
                    <a:pt x="14" y="104"/>
                  </a:cubicBezTo>
                  <a:cubicBezTo>
                    <a:pt x="16" y="109"/>
                    <a:pt x="23" y="107"/>
                    <a:pt x="22" y="10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154"/>
            <p:cNvSpPr/>
            <p:nvPr/>
          </p:nvSpPr>
          <p:spPr bwMode="auto">
            <a:xfrm>
              <a:off x="2658496" y="5396146"/>
              <a:ext cx="291822" cy="168284"/>
            </a:xfrm>
            <a:custGeom>
              <a:avLst/>
              <a:gdLst>
                <a:gd name="T0" fmla="*/ 0 w 127"/>
                <a:gd name="T1" fmla="*/ 52 h 73"/>
                <a:gd name="T2" fmla="*/ 127 w 127"/>
                <a:gd name="T3" fmla="*/ 45 h 73"/>
                <a:gd name="T4" fmla="*/ 67 w 127"/>
                <a:gd name="T5" fmla="*/ 69 h 73"/>
                <a:gd name="T6" fmla="*/ 4 w 127"/>
                <a:gd name="T7" fmla="*/ 56 h 73"/>
                <a:gd name="T8" fmla="*/ 0 w 127"/>
                <a:gd name="T9" fmla="*/ 52 h 73"/>
              </a:gdLst>
              <a:ahLst/>
              <a:cxnLst>
                <a:cxn ang="0">
                  <a:pos x="T0" y="T1"/>
                </a:cxn>
                <a:cxn ang="0">
                  <a:pos x="T2" y="T3"/>
                </a:cxn>
                <a:cxn ang="0">
                  <a:pos x="T4" y="T5"/>
                </a:cxn>
                <a:cxn ang="0">
                  <a:pos x="T6" y="T7"/>
                </a:cxn>
                <a:cxn ang="0">
                  <a:pos x="T8" y="T9"/>
                </a:cxn>
              </a:cxnLst>
              <a:rect l="0" t="0" r="r" b="b"/>
              <a:pathLst>
                <a:path w="127" h="73">
                  <a:moveTo>
                    <a:pt x="0" y="52"/>
                  </a:moveTo>
                  <a:cubicBezTo>
                    <a:pt x="27" y="0"/>
                    <a:pt x="89" y="28"/>
                    <a:pt x="127" y="45"/>
                  </a:cubicBezTo>
                  <a:cubicBezTo>
                    <a:pt x="115" y="59"/>
                    <a:pt x="86" y="67"/>
                    <a:pt x="67" y="69"/>
                  </a:cubicBezTo>
                  <a:cubicBezTo>
                    <a:pt x="41" y="73"/>
                    <a:pt x="27" y="67"/>
                    <a:pt x="4" y="56"/>
                  </a:cubicBezTo>
                  <a:lnTo>
                    <a:pt x="0" y="52"/>
                  </a:lnTo>
                  <a:close/>
                </a:path>
              </a:pathLst>
            </a:custGeom>
            <a:solidFill>
              <a:srgbClr val="FF8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155"/>
            <p:cNvSpPr/>
            <p:nvPr/>
          </p:nvSpPr>
          <p:spPr bwMode="auto">
            <a:xfrm>
              <a:off x="2643905" y="5391282"/>
              <a:ext cx="315167" cy="207194"/>
            </a:xfrm>
            <a:custGeom>
              <a:avLst/>
              <a:gdLst>
                <a:gd name="T0" fmla="*/ 10 w 137"/>
                <a:gd name="T1" fmla="*/ 56 h 90"/>
                <a:gd name="T2" fmla="*/ 131 w 137"/>
                <a:gd name="T3" fmla="*/ 51 h 90"/>
                <a:gd name="T4" fmla="*/ 130 w 137"/>
                <a:gd name="T5" fmla="*/ 45 h 90"/>
                <a:gd name="T6" fmla="*/ 9 w 137"/>
                <a:gd name="T7" fmla="*/ 51 h 90"/>
                <a:gd name="T8" fmla="*/ 3 w 137"/>
                <a:gd name="T9" fmla="*/ 57 h 90"/>
                <a:gd name="T10" fmla="*/ 135 w 137"/>
                <a:gd name="T11" fmla="*/ 50 h 90"/>
                <a:gd name="T12" fmla="*/ 135 w 137"/>
                <a:gd name="T13" fmla="*/ 44 h 90"/>
                <a:gd name="T14" fmla="*/ 3 w 137"/>
                <a:gd name="T15" fmla="*/ 52 h 90"/>
                <a:gd name="T16" fmla="*/ 10 w 137"/>
                <a:gd name="T17" fmla="*/ 56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7" h="90">
                  <a:moveTo>
                    <a:pt x="10" y="56"/>
                  </a:moveTo>
                  <a:cubicBezTo>
                    <a:pt x="37" y="8"/>
                    <a:pt x="93" y="33"/>
                    <a:pt x="131" y="51"/>
                  </a:cubicBezTo>
                  <a:cubicBezTo>
                    <a:pt x="130" y="49"/>
                    <a:pt x="130" y="47"/>
                    <a:pt x="130" y="45"/>
                  </a:cubicBezTo>
                  <a:cubicBezTo>
                    <a:pt x="104" y="70"/>
                    <a:pt x="35" y="81"/>
                    <a:pt x="9" y="51"/>
                  </a:cubicBezTo>
                  <a:cubicBezTo>
                    <a:pt x="6" y="47"/>
                    <a:pt x="0" y="53"/>
                    <a:pt x="3" y="57"/>
                  </a:cubicBezTo>
                  <a:cubicBezTo>
                    <a:pt x="32" y="90"/>
                    <a:pt x="107" y="79"/>
                    <a:pt x="135" y="50"/>
                  </a:cubicBezTo>
                  <a:cubicBezTo>
                    <a:pt x="137" y="48"/>
                    <a:pt x="137" y="45"/>
                    <a:pt x="135" y="44"/>
                  </a:cubicBezTo>
                  <a:cubicBezTo>
                    <a:pt x="92" y="24"/>
                    <a:pt x="32" y="0"/>
                    <a:pt x="3" y="52"/>
                  </a:cubicBezTo>
                  <a:cubicBezTo>
                    <a:pt x="0" y="56"/>
                    <a:pt x="7" y="60"/>
                    <a:pt x="10" y="5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156"/>
            <p:cNvSpPr/>
            <p:nvPr/>
          </p:nvSpPr>
          <p:spPr bwMode="auto">
            <a:xfrm>
              <a:off x="2724642" y="5886406"/>
              <a:ext cx="220811" cy="180929"/>
            </a:xfrm>
            <a:custGeom>
              <a:avLst/>
              <a:gdLst>
                <a:gd name="T0" fmla="*/ 8 w 96"/>
                <a:gd name="T1" fmla="*/ 13 h 79"/>
                <a:gd name="T2" fmla="*/ 96 w 96"/>
                <a:gd name="T3" fmla="*/ 79 h 79"/>
                <a:gd name="T4" fmla="*/ 0 w 96"/>
                <a:gd name="T5" fmla="*/ 12 h 79"/>
                <a:gd name="T6" fmla="*/ 8 w 96"/>
                <a:gd name="T7" fmla="*/ 13 h 79"/>
              </a:gdLst>
              <a:ahLst/>
              <a:cxnLst>
                <a:cxn ang="0">
                  <a:pos x="T0" y="T1"/>
                </a:cxn>
                <a:cxn ang="0">
                  <a:pos x="T2" y="T3"/>
                </a:cxn>
                <a:cxn ang="0">
                  <a:pos x="T4" y="T5"/>
                </a:cxn>
                <a:cxn ang="0">
                  <a:pos x="T6" y="T7"/>
                </a:cxn>
              </a:cxnLst>
              <a:rect l="0" t="0" r="r" b="b"/>
              <a:pathLst>
                <a:path w="96" h="79">
                  <a:moveTo>
                    <a:pt x="8" y="13"/>
                  </a:moveTo>
                  <a:cubicBezTo>
                    <a:pt x="63" y="0"/>
                    <a:pt x="78" y="38"/>
                    <a:pt x="96" y="79"/>
                  </a:cubicBezTo>
                  <a:cubicBezTo>
                    <a:pt x="54" y="73"/>
                    <a:pt x="14" y="56"/>
                    <a:pt x="0" y="12"/>
                  </a:cubicBezTo>
                  <a:lnTo>
                    <a:pt x="8" y="13"/>
                  </a:lnTo>
                  <a:close/>
                </a:path>
              </a:pathLst>
            </a:custGeom>
            <a:solidFill>
              <a:srgbClr val="FF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Freeform 157"/>
            <p:cNvSpPr/>
            <p:nvPr/>
          </p:nvSpPr>
          <p:spPr bwMode="auto">
            <a:xfrm>
              <a:off x="2715888" y="5897106"/>
              <a:ext cx="241239" cy="181903"/>
            </a:xfrm>
            <a:custGeom>
              <a:avLst/>
              <a:gdLst>
                <a:gd name="T0" fmla="*/ 13 w 105"/>
                <a:gd name="T1" fmla="*/ 12 h 79"/>
                <a:gd name="T2" fmla="*/ 71 w 105"/>
                <a:gd name="T3" fmla="*/ 28 h 79"/>
                <a:gd name="T4" fmla="*/ 97 w 105"/>
                <a:gd name="T5" fmla="*/ 76 h 79"/>
                <a:gd name="T6" fmla="*/ 101 w 105"/>
                <a:gd name="T7" fmla="*/ 71 h 79"/>
                <a:gd name="T8" fmla="*/ 8 w 105"/>
                <a:gd name="T9" fmla="*/ 6 h 79"/>
                <a:gd name="T10" fmla="*/ 3 w 105"/>
                <a:gd name="T11" fmla="*/ 10 h 79"/>
                <a:gd name="T12" fmla="*/ 11 w 105"/>
                <a:gd name="T13" fmla="*/ 12 h 79"/>
                <a:gd name="T14" fmla="*/ 13 w 105"/>
                <a:gd name="T15" fmla="*/ 5 h 79"/>
                <a:gd name="T16" fmla="*/ 5 w 105"/>
                <a:gd name="T17" fmla="*/ 3 h 79"/>
                <a:gd name="T18" fmla="*/ 1 w 105"/>
                <a:gd name="T19" fmla="*/ 8 h 79"/>
                <a:gd name="T20" fmla="*/ 99 w 105"/>
                <a:gd name="T21" fmla="*/ 78 h 79"/>
                <a:gd name="T22" fmla="*/ 103 w 105"/>
                <a:gd name="T23" fmla="*/ 73 h 79"/>
                <a:gd name="T24" fmla="*/ 68 w 105"/>
                <a:gd name="T25" fmla="*/ 14 h 79"/>
                <a:gd name="T26" fmla="*/ 11 w 105"/>
                <a:gd name="T27" fmla="*/ 5 h 79"/>
                <a:gd name="T28" fmla="*/ 13 w 105"/>
                <a:gd name="T29" fmla="*/ 1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5" h="79">
                  <a:moveTo>
                    <a:pt x="13" y="12"/>
                  </a:moveTo>
                  <a:cubicBezTo>
                    <a:pt x="36" y="7"/>
                    <a:pt x="55" y="10"/>
                    <a:pt x="71" y="28"/>
                  </a:cubicBezTo>
                  <a:cubicBezTo>
                    <a:pt x="83" y="42"/>
                    <a:pt x="90" y="60"/>
                    <a:pt x="97" y="76"/>
                  </a:cubicBezTo>
                  <a:cubicBezTo>
                    <a:pt x="98" y="75"/>
                    <a:pt x="100" y="73"/>
                    <a:pt x="101" y="71"/>
                  </a:cubicBezTo>
                  <a:cubicBezTo>
                    <a:pt x="61" y="64"/>
                    <a:pt x="22" y="47"/>
                    <a:pt x="8" y="6"/>
                  </a:cubicBezTo>
                  <a:cubicBezTo>
                    <a:pt x="6" y="7"/>
                    <a:pt x="5" y="9"/>
                    <a:pt x="3" y="10"/>
                  </a:cubicBezTo>
                  <a:cubicBezTo>
                    <a:pt x="6" y="11"/>
                    <a:pt x="8" y="11"/>
                    <a:pt x="11" y="12"/>
                  </a:cubicBezTo>
                  <a:cubicBezTo>
                    <a:pt x="16" y="13"/>
                    <a:pt x="18" y="6"/>
                    <a:pt x="13" y="5"/>
                  </a:cubicBezTo>
                  <a:cubicBezTo>
                    <a:pt x="10" y="4"/>
                    <a:pt x="8" y="3"/>
                    <a:pt x="5" y="3"/>
                  </a:cubicBezTo>
                  <a:cubicBezTo>
                    <a:pt x="3" y="2"/>
                    <a:pt x="0" y="5"/>
                    <a:pt x="1" y="8"/>
                  </a:cubicBezTo>
                  <a:cubicBezTo>
                    <a:pt x="16" y="52"/>
                    <a:pt x="55" y="71"/>
                    <a:pt x="99" y="78"/>
                  </a:cubicBezTo>
                  <a:cubicBezTo>
                    <a:pt x="103" y="79"/>
                    <a:pt x="105" y="76"/>
                    <a:pt x="103" y="73"/>
                  </a:cubicBezTo>
                  <a:cubicBezTo>
                    <a:pt x="94" y="52"/>
                    <a:pt x="86" y="29"/>
                    <a:pt x="68" y="14"/>
                  </a:cubicBezTo>
                  <a:cubicBezTo>
                    <a:pt x="52" y="0"/>
                    <a:pt x="30" y="0"/>
                    <a:pt x="11" y="5"/>
                  </a:cubicBezTo>
                  <a:cubicBezTo>
                    <a:pt x="6" y="6"/>
                    <a:pt x="8" y="13"/>
                    <a:pt x="13" y="1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Freeform 158"/>
            <p:cNvSpPr/>
            <p:nvPr/>
          </p:nvSpPr>
          <p:spPr bwMode="auto">
            <a:xfrm>
              <a:off x="2633205" y="5720068"/>
              <a:ext cx="128402" cy="200384"/>
            </a:xfrm>
            <a:custGeom>
              <a:avLst/>
              <a:gdLst>
                <a:gd name="T0" fmla="*/ 28 w 56"/>
                <a:gd name="T1" fmla="*/ 87 h 87"/>
                <a:gd name="T2" fmla="*/ 21 w 56"/>
                <a:gd name="T3" fmla="*/ 0 h 87"/>
                <a:gd name="T4" fmla="*/ 27 w 56"/>
                <a:gd name="T5" fmla="*/ 86 h 87"/>
                <a:gd name="T6" fmla="*/ 28 w 56"/>
                <a:gd name="T7" fmla="*/ 87 h 87"/>
              </a:gdLst>
              <a:ahLst/>
              <a:cxnLst>
                <a:cxn ang="0">
                  <a:pos x="T0" y="T1"/>
                </a:cxn>
                <a:cxn ang="0">
                  <a:pos x="T2" y="T3"/>
                </a:cxn>
                <a:cxn ang="0">
                  <a:pos x="T4" y="T5"/>
                </a:cxn>
                <a:cxn ang="0">
                  <a:pos x="T6" y="T7"/>
                </a:cxn>
              </a:cxnLst>
              <a:rect l="0" t="0" r="r" b="b"/>
              <a:pathLst>
                <a:path w="56" h="87">
                  <a:moveTo>
                    <a:pt x="28" y="87"/>
                  </a:moveTo>
                  <a:cubicBezTo>
                    <a:pt x="56" y="76"/>
                    <a:pt x="30" y="16"/>
                    <a:pt x="21" y="0"/>
                  </a:cubicBezTo>
                  <a:cubicBezTo>
                    <a:pt x="0" y="19"/>
                    <a:pt x="8" y="67"/>
                    <a:pt x="27" y="86"/>
                  </a:cubicBezTo>
                  <a:lnTo>
                    <a:pt x="28" y="87"/>
                  </a:lnTo>
                  <a:close/>
                </a:path>
              </a:pathLst>
            </a:custGeom>
            <a:solidFill>
              <a:srgbClr val="FF8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Freeform 159"/>
            <p:cNvSpPr/>
            <p:nvPr/>
          </p:nvSpPr>
          <p:spPr bwMode="auto">
            <a:xfrm>
              <a:off x="2640014" y="5709368"/>
              <a:ext cx="135210" cy="224703"/>
            </a:xfrm>
            <a:custGeom>
              <a:avLst/>
              <a:gdLst>
                <a:gd name="T0" fmla="*/ 27 w 59"/>
                <a:gd name="T1" fmla="*/ 95 h 98"/>
                <a:gd name="T2" fmla="*/ 21 w 59"/>
                <a:gd name="T3" fmla="*/ 3 h 98"/>
                <a:gd name="T4" fmla="*/ 15 w 59"/>
                <a:gd name="T5" fmla="*/ 2 h 98"/>
                <a:gd name="T6" fmla="*/ 2 w 59"/>
                <a:gd name="T7" fmla="*/ 51 h 98"/>
                <a:gd name="T8" fmla="*/ 23 w 59"/>
                <a:gd name="T9" fmla="*/ 95 h 98"/>
                <a:gd name="T10" fmla="*/ 27 w 59"/>
                <a:gd name="T11" fmla="*/ 88 h 98"/>
                <a:gd name="T12" fmla="*/ 10 w 59"/>
                <a:gd name="T13" fmla="*/ 54 h 98"/>
                <a:gd name="T14" fmla="*/ 21 w 59"/>
                <a:gd name="T15" fmla="*/ 7 h 98"/>
                <a:gd name="T16" fmla="*/ 15 w 59"/>
                <a:gd name="T17" fmla="*/ 7 h 98"/>
                <a:gd name="T18" fmla="*/ 23 w 59"/>
                <a:gd name="T19" fmla="*/ 88 h 98"/>
                <a:gd name="T20" fmla="*/ 27 w 59"/>
                <a:gd name="T21" fmla="*/ 9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 h="98">
                  <a:moveTo>
                    <a:pt x="27" y="95"/>
                  </a:moveTo>
                  <a:cubicBezTo>
                    <a:pt x="59" y="80"/>
                    <a:pt x="33" y="24"/>
                    <a:pt x="21" y="3"/>
                  </a:cubicBezTo>
                  <a:cubicBezTo>
                    <a:pt x="20" y="0"/>
                    <a:pt x="17" y="0"/>
                    <a:pt x="15" y="2"/>
                  </a:cubicBezTo>
                  <a:cubicBezTo>
                    <a:pt x="3" y="15"/>
                    <a:pt x="0" y="34"/>
                    <a:pt x="2" y="51"/>
                  </a:cubicBezTo>
                  <a:cubicBezTo>
                    <a:pt x="4" y="65"/>
                    <a:pt x="10" y="87"/>
                    <a:pt x="23" y="95"/>
                  </a:cubicBezTo>
                  <a:cubicBezTo>
                    <a:pt x="27" y="98"/>
                    <a:pt x="31" y="91"/>
                    <a:pt x="27" y="88"/>
                  </a:cubicBezTo>
                  <a:cubicBezTo>
                    <a:pt x="17" y="82"/>
                    <a:pt x="13" y="64"/>
                    <a:pt x="10" y="54"/>
                  </a:cubicBezTo>
                  <a:cubicBezTo>
                    <a:pt x="7" y="38"/>
                    <a:pt x="9" y="19"/>
                    <a:pt x="21" y="7"/>
                  </a:cubicBezTo>
                  <a:cubicBezTo>
                    <a:pt x="19" y="7"/>
                    <a:pt x="17" y="7"/>
                    <a:pt x="15" y="7"/>
                  </a:cubicBezTo>
                  <a:cubicBezTo>
                    <a:pt x="24" y="24"/>
                    <a:pt x="49" y="76"/>
                    <a:pt x="23" y="88"/>
                  </a:cubicBezTo>
                  <a:cubicBezTo>
                    <a:pt x="19" y="91"/>
                    <a:pt x="23" y="97"/>
                    <a:pt x="27" y="9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Freeform 160"/>
            <p:cNvSpPr/>
            <p:nvPr/>
          </p:nvSpPr>
          <p:spPr bwMode="auto">
            <a:xfrm>
              <a:off x="3350114" y="5718122"/>
              <a:ext cx="168284" cy="195521"/>
            </a:xfrm>
            <a:custGeom>
              <a:avLst/>
              <a:gdLst>
                <a:gd name="T0" fmla="*/ 29 w 73"/>
                <a:gd name="T1" fmla="*/ 0 h 85"/>
                <a:gd name="T2" fmla="*/ 67 w 73"/>
                <a:gd name="T3" fmla="*/ 85 h 85"/>
                <a:gd name="T4" fmla="*/ 34 w 73"/>
                <a:gd name="T5" fmla="*/ 4 h 85"/>
                <a:gd name="T6" fmla="*/ 29 w 73"/>
                <a:gd name="T7" fmla="*/ 0 h 85"/>
              </a:gdLst>
              <a:ahLst/>
              <a:cxnLst>
                <a:cxn ang="0">
                  <a:pos x="T0" y="T1"/>
                </a:cxn>
                <a:cxn ang="0">
                  <a:pos x="T2" y="T3"/>
                </a:cxn>
                <a:cxn ang="0">
                  <a:pos x="T4" y="T5"/>
                </a:cxn>
                <a:cxn ang="0">
                  <a:pos x="T6" y="T7"/>
                </a:cxn>
              </a:cxnLst>
              <a:rect l="0" t="0" r="r" b="b"/>
              <a:pathLst>
                <a:path w="73" h="85">
                  <a:moveTo>
                    <a:pt x="29" y="0"/>
                  </a:moveTo>
                  <a:cubicBezTo>
                    <a:pt x="0" y="30"/>
                    <a:pt x="39" y="74"/>
                    <a:pt x="67" y="85"/>
                  </a:cubicBezTo>
                  <a:cubicBezTo>
                    <a:pt x="73" y="60"/>
                    <a:pt x="63" y="13"/>
                    <a:pt x="34" y="4"/>
                  </a:cubicBezTo>
                  <a:lnTo>
                    <a:pt x="29" y="0"/>
                  </a:lnTo>
                  <a:close/>
                </a:path>
              </a:pathLst>
            </a:custGeom>
            <a:solidFill>
              <a:srgbClr val="FF8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Freeform 161"/>
            <p:cNvSpPr/>
            <p:nvPr/>
          </p:nvSpPr>
          <p:spPr bwMode="auto">
            <a:xfrm>
              <a:off x="3343304" y="5702558"/>
              <a:ext cx="177039" cy="222758"/>
            </a:xfrm>
            <a:custGeom>
              <a:avLst/>
              <a:gdLst>
                <a:gd name="T0" fmla="*/ 29 w 77"/>
                <a:gd name="T1" fmla="*/ 4 h 97"/>
                <a:gd name="T2" fmla="*/ 68 w 77"/>
                <a:gd name="T3" fmla="*/ 96 h 97"/>
                <a:gd name="T4" fmla="*/ 73 w 77"/>
                <a:gd name="T5" fmla="*/ 93 h 97"/>
                <a:gd name="T6" fmla="*/ 68 w 77"/>
                <a:gd name="T7" fmla="*/ 39 h 97"/>
                <a:gd name="T8" fmla="*/ 55 w 77"/>
                <a:gd name="T9" fmla="*/ 17 h 97"/>
                <a:gd name="T10" fmla="*/ 35 w 77"/>
                <a:gd name="T11" fmla="*/ 4 h 97"/>
                <a:gd name="T12" fmla="*/ 29 w 77"/>
                <a:gd name="T13" fmla="*/ 10 h 97"/>
                <a:gd name="T14" fmla="*/ 60 w 77"/>
                <a:gd name="T15" fmla="*/ 38 h 97"/>
                <a:gd name="T16" fmla="*/ 66 w 77"/>
                <a:gd name="T17" fmla="*/ 91 h 97"/>
                <a:gd name="T18" fmla="*/ 72 w 77"/>
                <a:gd name="T19" fmla="*/ 89 h 97"/>
                <a:gd name="T20" fmla="*/ 35 w 77"/>
                <a:gd name="T21" fmla="*/ 10 h 97"/>
                <a:gd name="T22" fmla="*/ 29 w 77"/>
                <a:gd name="T23"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7" h="97">
                  <a:moveTo>
                    <a:pt x="29" y="4"/>
                  </a:moveTo>
                  <a:cubicBezTo>
                    <a:pt x="0" y="38"/>
                    <a:pt x="35" y="81"/>
                    <a:pt x="68" y="96"/>
                  </a:cubicBezTo>
                  <a:cubicBezTo>
                    <a:pt x="70" y="97"/>
                    <a:pt x="73" y="96"/>
                    <a:pt x="73" y="93"/>
                  </a:cubicBezTo>
                  <a:cubicBezTo>
                    <a:pt x="77" y="75"/>
                    <a:pt x="75" y="56"/>
                    <a:pt x="68" y="39"/>
                  </a:cubicBezTo>
                  <a:cubicBezTo>
                    <a:pt x="65" y="31"/>
                    <a:pt x="61" y="24"/>
                    <a:pt x="55" y="17"/>
                  </a:cubicBezTo>
                  <a:cubicBezTo>
                    <a:pt x="49" y="11"/>
                    <a:pt x="41" y="9"/>
                    <a:pt x="35" y="4"/>
                  </a:cubicBezTo>
                  <a:cubicBezTo>
                    <a:pt x="31" y="1"/>
                    <a:pt x="26" y="7"/>
                    <a:pt x="29" y="10"/>
                  </a:cubicBezTo>
                  <a:cubicBezTo>
                    <a:pt x="41" y="19"/>
                    <a:pt x="52" y="23"/>
                    <a:pt x="60" y="38"/>
                  </a:cubicBezTo>
                  <a:cubicBezTo>
                    <a:pt x="68" y="54"/>
                    <a:pt x="70" y="74"/>
                    <a:pt x="66" y="91"/>
                  </a:cubicBezTo>
                  <a:cubicBezTo>
                    <a:pt x="68" y="90"/>
                    <a:pt x="70" y="90"/>
                    <a:pt x="72" y="89"/>
                  </a:cubicBezTo>
                  <a:cubicBezTo>
                    <a:pt x="44" y="76"/>
                    <a:pt x="9" y="39"/>
                    <a:pt x="35" y="10"/>
                  </a:cubicBezTo>
                  <a:cubicBezTo>
                    <a:pt x="38" y="6"/>
                    <a:pt x="33" y="0"/>
                    <a:pt x="29" y="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162"/>
            <p:cNvSpPr/>
            <p:nvPr/>
          </p:nvSpPr>
          <p:spPr bwMode="auto">
            <a:xfrm>
              <a:off x="2255782" y="5738550"/>
              <a:ext cx="259721" cy="177039"/>
            </a:xfrm>
            <a:custGeom>
              <a:avLst/>
              <a:gdLst>
                <a:gd name="T0" fmla="*/ 0 w 113"/>
                <a:gd name="T1" fmla="*/ 60 h 77"/>
                <a:gd name="T2" fmla="*/ 113 w 113"/>
                <a:gd name="T3" fmla="*/ 24 h 77"/>
                <a:gd name="T4" fmla="*/ 66 w 113"/>
                <a:gd name="T5" fmla="*/ 69 h 77"/>
                <a:gd name="T6" fmla="*/ 1 w 113"/>
                <a:gd name="T7" fmla="*/ 65 h 77"/>
                <a:gd name="T8" fmla="*/ 0 w 113"/>
                <a:gd name="T9" fmla="*/ 60 h 77"/>
              </a:gdLst>
              <a:ahLst/>
              <a:cxnLst>
                <a:cxn ang="0">
                  <a:pos x="T0" y="T1"/>
                </a:cxn>
                <a:cxn ang="0">
                  <a:pos x="T2" y="T3"/>
                </a:cxn>
                <a:cxn ang="0">
                  <a:pos x="T4" y="T5"/>
                </a:cxn>
                <a:cxn ang="0">
                  <a:pos x="T6" y="T7"/>
                </a:cxn>
                <a:cxn ang="0">
                  <a:pos x="T8" y="T9"/>
                </a:cxn>
              </a:cxnLst>
              <a:rect l="0" t="0" r="r" b="b"/>
              <a:pathLst>
                <a:path w="113" h="77">
                  <a:moveTo>
                    <a:pt x="0" y="60"/>
                  </a:moveTo>
                  <a:cubicBezTo>
                    <a:pt x="31" y="42"/>
                    <a:pt x="74" y="0"/>
                    <a:pt x="113" y="24"/>
                  </a:cubicBezTo>
                  <a:cubicBezTo>
                    <a:pt x="108" y="45"/>
                    <a:pt x="86" y="63"/>
                    <a:pt x="66" y="69"/>
                  </a:cubicBezTo>
                  <a:cubicBezTo>
                    <a:pt x="40" y="77"/>
                    <a:pt x="26" y="63"/>
                    <a:pt x="1" y="65"/>
                  </a:cubicBezTo>
                  <a:lnTo>
                    <a:pt x="0" y="60"/>
                  </a:lnTo>
                  <a:close/>
                </a:path>
              </a:pathLst>
            </a:custGeom>
            <a:solidFill>
              <a:srgbClr val="FF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163"/>
            <p:cNvSpPr/>
            <p:nvPr/>
          </p:nvSpPr>
          <p:spPr bwMode="auto">
            <a:xfrm>
              <a:off x="2242163" y="5731740"/>
              <a:ext cx="283067" cy="190657"/>
            </a:xfrm>
            <a:custGeom>
              <a:avLst/>
              <a:gdLst>
                <a:gd name="T0" fmla="*/ 8 w 123"/>
                <a:gd name="T1" fmla="*/ 67 h 83"/>
                <a:gd name="T2" fmla="*/ 49 w 123"/>
                <a:gd name="T3" fmla="*/ 39 h 83"/>
                <a:gd name="T4" fmla="*/ 78 w 123"/>
                <a:gd name="T5" fmla="*/ 26 h 83"/>
                <a:gd name="T6" fmla="*/ 112 w 123"/>
                <a:gd name="T7" fmla="*/ 35 h 83"/>
                <a:gd name="T8" fmla="*/ 55 w 123"/>
                <a:gd name="T9" fmla="*/ 71 h 83"/>
                <a:gd name="T10" fmla="*/ 10 w 123"/>
                <a:gd name="T11" fmla="*/ 62 h 83"/>
                <a:gd name="T12" fmla="*/ 2 w 123"/>
                <a:gd name="T13" fmla="*/ 64 h 83"/>
                <a:gd name="T14" fmla="*/ 4 w 123"/>
                <a:gd name="T15" fmla="*/ 69 h 83"/>
                <a:gd name="T16" fmla="*/ 7 w 123"/>
                <a:gd name="T17" fmla="*/ 72 h 83"/>
                <a:gd name="T18" fmla="*/ 78 w 123"/>
                <a:gd name="T19" fmla="*/ 74 h 83"/>
                <a:gd name="T20" fmla="*/ 123 w 123"/>
                <a:gd name="T21" fmla="*/ 28 h 83"/>
                <a:gd name="T22" fmla="*/ 121 w 123"/>
                <a:gd name="T23" fmla="*/ 24 h 83"/>
                <a:gd name="T24" fmla="*/ 4 w 123"/>
                <a:gd name="T25" fmla="*/ 60 h 83"/>
                <a:gd name="T26" fmla="*/ 8 w 123"/>
                <a:gd name="T27" fmla="*/ 67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3" h="83">
                  <a:moveTo>
                    <a:pt x="8" y="67"/>
                  </a:moveTo>
                  <a:cubicBezTo>
                    <a:pt x="22" y="58"/>
                    <a:pt x="35" y="48"/>
                    <a:pt x="49" y="39"/>
                  </a:cubicBezTo>
                  <a:cubicBezTo>
                    <a:pt x="58" y="34"/>
                    <a:pt x="68" y="29"/>
                    <a:pt x="78" y="26"/>
                  </a:cubicBezTo>
                  <a:cubicBezTo>
                    <a:pt x="83" y="24"/>
                    <a:pt x="119" y="20"/>
                    <a:pt x="112" y="35"/>
                  </a:cubicBezTo>
                  <a:cubicBezTo>
                    <a:pt x="102" y="57"/>
                    <a:pt x="77" y="70"/>
                    <a:pt x="55" y="71"/>
                  </a:cubicBezTo>
                  <a:cubicBezTo>
                    <a:pt x="49" y="71"/>
                    <a:pt x="10" y="65"/>
                    <a:pt x="10" y="62"/>
                  </a:cubicBezTo>
                  <a:cubicBezTo>
                    <a:pt x="9" y="57"/>
                    <a:pt x="1" y="59"/>
                    <a:pt x="2" y="64"/>
                  </a:cubicBezTo>
                  <a:cubicBezTo>
                    <a:pt x="3" y="66"/>
                    <a:pt x="3" y="67"/>
                    <a:pt x="4" y="69"/>
                  </a:cubicBezTo>
                  <a:cubicBezTo>
                    <a:pt x="4" y="70"/>
                    <a:pt x="6" y="72"/>
                    <a:pt x="7" y="72"/>
                  </a:cubicBezTo>
                  <a:cubicBezTo>
                    <a:pt x="33" y="71"/>
                    <a:pt x="53" y="83"/>
                    <a:pt x="78" y="74"/>
                  </a:cubicBezTo>
                  <a:cubicBezTo>
                    <a:pt x="99" y="67"/>
                    <a:pt x="116" y="49"/>
                    <a:pt x="123" y="28"/>
                  </a:cubicBezTo>
                  <a:cubicBezTo>
                    <a:pt x="123" y="26"/>
                    <a:pt x="122" y="24"/>
                    <a:pt x="121" y="24"/>
                  </a:cubicBezTo>
                  <a:cubicBezTo>
                    <a:pt x="78" y="0"/>
                    <a:pt x="39" y="38"/>
                    <a:pt x="4" y="60"/>
                  </a:cubicBezTo>
                  <a:cubicBezTo>
                    <a:pt x="0" y="62"/>
                    <a:pt x="4" y="69"/>
                    <a:pt x="8" y="6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 name="Freeform 164"/>
            <p:cNvSpPr/>
            <p:nvPr/>
          </p:nvSpPr>
          <p:spPr bwMode="auto">
            <a:xfrm>
              <a:off x="2131271" y="5665594"/>
              <a:ext cx="158556" cy="215948"/>
            </a:xfrm>
            <a:custGeom>
              <a:avLst/>
              <a:gdLst>
                <a:gd name="T0" fmla="*/ 44 w 69"/>
                <a:gd name="T1" fmla="*/ 88 h 94"/>
                <a:gd name="T2" fmla="*/ 8 w 69"/>
                <a:gd name="T3" fmla="*/ 0 h 94"/>
                <a:gd name="T4" fmla="*/ 5 w 69"/>
                <a:gd name="T5" fmla="*/ 58 h 94"/>
                <a:gd name="T6" fmla="*/ 48 w 69"/>
                <a:gd name="T7" fmla="*/ 94 h 94"/>
                <a:gd name="T8" fmla="*/ 44 w 69"/>
                <a:gd name="T9" fmla="*/ 88 h 94"/>
              </a:gdLst>
              <a:ahLst/>
              <a:cxnLst>
                <a:cxn ang="0">
                  <a:pos x="T0" y="T1"/>
                </a:cxn>
                <a:cxn ang="0">
                  <a:pos x="T2" y="T3"/>
                </a:cxn>
                <a:cxn ang="0">
                  <a:pos x="T4" y="T5"/>
                </a:cxn>
                <a:cxn ang="0">
                  <a:pos x="T6" y="T7"/>
                </a:cxn>
                <a:cxn ang="0">
                  <a:pos x="T8" y="T9"/>
                </a:cxn>
              </a:cxnLst>
              <a:rect l="0" t="0" r="r" b="b"/>
              <a:pathLst>
                <a:path w="69" h="94">
                  <a:moveTo>
                    <a:pt x="44" y="88"/>
                  </a:moveTo>
                  <a:cubicBezTo>
                    <a:pt x="69" y="60"/>
                    <a:pt x="32" y="13"/>
                    <a:pt x="8" y="0"/>
                  </a:cubicBezTo>
                  <a:cubicBezTo>
                    <a:pt x="4" y="16"/>
                    <a:pt x="0" y="42"/>
                    <a:pt x="5" y="58"/>
                  </a:cubicBezTo>
                  <a:cubicBezTo>
                    <a:pt x="12" y="82"/>
                    <a:pt x="33" y="80"/>
                    <a:pt x="48" y="94"/>
                  </a:cubicBezTo>
                  <a:lnTo>
                    <a:pt x="44" y="88"/>
                  </a:lnTo>
                  <a:close/>
                </a:path>
              </a:pathLst>
            </a:custGeom>
            <a:solidFill>
              <a:srgbClr val="FF8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 name="Freeform 165"/>
            <p:cNvSpPr/>
            <p:nvPr/>
          </p:nvSpPr>
          <p:spPr bwMode="auto">
            <a:xfrm>
              <a:off x="2119598" y="5653921"/>
              <a:ext cx="179956" cy="239294"/>
            </a:xfrm>
            <a:custGeom>
              <a:avLst/>
              <a:gdLst>
                <a:gd name="T0" fmla="*/ 52 w 78"/>
                <a:gd name="T1" fmla="*/ 96 h 104"/>
                <a:gd name="T2" fmla="*/ 15 w 78"/>
                <a:gd name="T3" fmla="*/ 2 h 104"/>
                <a:gd name="T4" fmla="*/ 9 w 78"/>
                <a:gd name="T5" fmla="*/ 4 h 104"/>
                <a:gd name="T6" fmla="*/ 8 w 78"/>
                <a:gd name="T7" fmla="*/ 69 h 104"/>
                <a:gd name="T8" fmla="*/ 51 w 78"/>
                <a:gd name="T9" fmla="*/ 102 h 104"/>
                <a:gd name="T10" fmla="*/ 57 w 78"/>
                <a:gd name="T11" fmla="*/ 97 h 104"/>
                <a:gd name="T12" fmla="*/ 53 w 78"/>
                <a:gd name="T13" fmla="*/ 91 h 104"/>
                <a:gd name="T14" fmla="*/ 46 w 78"/>
                <a:gd name="T15" fmla="*/ 95 h 104"/>
                <a:gd name="T16" fmla="*/ 50 w 78"/>
                <a:gd name="T17" fmla="*/ 101 h 104"/>
                <a:gd name="T18" fmla="*/ 56 w 78"/>
                <a:gd name="T19" fmla="*/ 96 h 104"/>
                <a:gd name="T20" fmla="*/ 17 w 78"/>
                <a:gd name="T21" fmla="*/ 70 h 104"/>
                <a:gd name="T22" fmla="*/ 16 w 78"/>
                <a:gd name="T23" fmla="*/ 6 h 104"/>
                <a:gd name="T24" fmla="*/ 11 w 78"/>
                <a:gd name="T25" fmla="*/ 8 h 104"/>
                <a:gd name="T26" fmla="*/ 47 w 78"/>
                <a:gd name="T27" fmla="*/ 90 h 104"/>
                <a:gd name="T28" fmla="*/ 52 w 78"/>
                <a:gd name="T29" fmla="*/ 9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8" h="104">
                  <a:moveTo>
                    <a:pt x="52" y="96"/>
                  </a:moveTo>
                  <a:cubicBezTo>
                    <a:pt x="78" y="63"/>
                    <a:pt x="44" y="18"/>
                    <a:pt x="15" y="2"/>
                  </a:cubicBezTo>
                  <a:cubicBezTo>
                    <a:pt x="12" y="0"/>
                    <a:pt x="9" y="1"/>
                    <a:pt x="9" y="4"/>
                  </a:cubicBezTo>
                  <a:cubicBezTo>
                    <a:pt x="4" y="25"/>
                    <a:pt x="0" y="48"/>
                    <a:pt x="8" y="69"/>
                  </a:cubicBezTo>
                  <a:cubicBezTo>
                    <a:pt x="15" y="87"/>
                    <a:pt x="37" y="90"/>
                    <a:pt x="51" y="102"/>
                  </a:cubicBezTo>
                  <a:cubicBezTo>
                    <a:pt x="54" y="104"/>
                    <a:pt x="59" y="101"/>
                    <a:pt x="57" y="97"/>
                  </a:cubicBezTo>
                  <a:cubicBezTo>
                    <a:pt x="55" y="95"/>
                    <a:pt x="54" y="93"/>
                    <a:pt x="53" y="91"/>
                  </a:cubicBezTo>
                  <a:cubicBezTo>
                    <a:pt x="50" y="87"/>
                    <a:pt x="43" y="91"/>
                    <a:pt x="46" y="95"/>
                  </a:cubicBezTo>
                  <a:cubicBezTo>
                    <a:pt x="47" y="97"/>
                    <a:pt x="49" y="99"/>
                    <a:pt x="50" y="101"/>
                  </a:cubicBezTo>
                  <a:cubicBezTo>
                    <a:pt x="52" y="99"/>
                    <a:pt x="54" y="98"/>
                    <a:pt x="56" y="96"/>
                  </a:cubicBezTo>
                  <a:cubicBezTo>
                    <a:pt x="44" y="86"/>
                    <a:pt x="27" y="83"/>
                    <a:pt x="17" y="70"/>
                  </a:cubicBezTo>
                  <a:cubicBezTo>
                    <a:pt x="5" y="54"/>
                    <a:pt x="12" y="24"/>
                    <a:pt x="16" y="6"/>
                  </a:cubicBezTo>
                  <a:cubicBezTo>
                    <a:pt x="14" y="7"/>
                    <a:pt x="13" y="8"/>
                    <a:pt x="11" y="8"/>
                  </a:cubicBezTo>
                  <a:cubicBezTo>
                    <a:pt x="35" y="22"/>
                    <a:pt x="69" y="62"/>
                    <a:pt x="47" y="90"/>
                  </a:cubicBezTo>
                  <a:cubicBezTo>
                    <a:pt x="44" y="94"/>
                    <a:pt x="49" y="99"/>
                    <a:pt x="52" y="9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 name="Freeform 166"/>
            <p:cNvSpPr/>
            <p:nvPr/>
          </p:nvSpPr>
          <p:spPr bwMode="auto">
            <a:xfrm>
              <a:off x="2246054" y="6085818"/>
              <a:ext cx="267503" cy="126456"/>
            </a:xfrm>
            <a:custGeom>
              <a:avLst/>
              <a:gdLst>
                <a:gd name="T0" fmla="*/ 7 w 116"/>
                <a:gd name="T1" fmla="*/ 7 h 55"/>
                <a:gd name="T2" fmla="*/ 70 w 116"/>
                <a:gd name="T3" fmla="*/ 10 h 55"/>
                <a:gd name="T4" fmla="*/ 116 w 116"/>
                <a:gd name="T5" fmla="*/ 54 h 55"/>
                <a:gd name="T6" fmla="*/ 59 w 116"/>
                <a:gd name="T7" fmla="*/ 49 h 55"/>
                <a:gd name="T8" fmla="*/ 0 w 116"/>
                <a:gd name="T9" fmla="*/ 8 h 55"/>
                <a:gd name="T10" fmla="*/ 7 w 116"/>
                <a:gd name="T11" fmla="*/ 7 h 55"/>
              </a:gdLst>
              <a:ahLst/>
              <a:cxnLst>
                <a:cxn ang="0">
                  <a:pos x="T0" y="T1"/>
                </a:cxn>
                <a:cxn ang="0">
                  <a:pos x="T2" y="T3"/>
                </a:cxn>
                <a:cxn ang="0">
                  <a:pos x="T4" y="T5"/>
                </a:cxn>
                <a:cxn ang="0">
                  <a:pos x="T6" y="T7"/>
                </a:cxn>
                <a:cxn ang="0">
                  <a:pos x="T8" y="T9"/>
                </a:cxn>
                <a:cxn ang="0">
                  <a:pos x="T10" y="T11"/>
                </a:cxn>
              </a:cxnLst>
              <a:rect l="0" t="0" r="r" b="b"/>
              <a:pathLst>
                <a:path w="116" h="55">
                  <a:moveTo>
                    <a:pt x="7" y="7"/>
                  </a:moveTo>
                  <a:cubicBezTo>
                    <a:pt x="29" y="5"/>
                    <a:pt x="50" y="0"/>
                    <a:pt x="70" y="10"/>
                  </a:cubicBezTo>
                  <a:cubicBezTo>
                    <a:pt x="88" y="20"/>
                    <a:pt x="104" y="39"/>
                    <a:pt x="116" y="54"/>
                  </a:cubicBezTo>
                  <a:cubicBezTo>
                    <a:pt x="96" y="52"/>
                    <a:pt x="78" y="55"/>
                    <a:pt x="59" y="49"/>
                  </a:cubicBezTo>
                  <a:cubicBezTo>
                    <a:pt x="39" y="41"/>
                    <a:pt x="13" y="25"/>
                    <a:pt x="0" y="8"/>
                  </a:cubicBezTo>
                  <a:lnTo>
                    <a:pt x="7" y="7"/>
                  </a:lnTo>
                  <a:close/>
                </a:path>
              </a:pathLst>
            </a:custGeom>
            <a:solidFill>
              <a:srgbClr val="FF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 name="Freeform 167"/>
            <p:cNvSpPr/>
            <p:nvPr/>
          </p:nvSpPr>
          <p:spPr bwMode="auto">
            <a:xfrm>
              <a:off x="2235355" y="6074145"/>
              <a:ext cx="289876" cy="147856"/>
            </a:xfrm>
            <a:custGeom>
              <a:avLst/>
              <a:gdLst>
                <a:gd name="T0" fmla="*/ 12 w 126"/>
                <a:gd name="T1" fmla="*/ 16 h 64"/>
                <a:gd name="T2" fmla="*/ 73 w 126"/>
                <a:gd name="T3" fmla="*/ 18 h 64"/>
                <a:gd name="T4" fmla="*/ 118 w 126"/>
                <a:gd name="T5" fmla="*/ 62 h 64"/>
                <a:gd name="T6" fmla="*/ 121 w 126"/>
                <a:gd name="T7" fmla="*/ 55 h 64"/>
                <a:gd name="T8" fmla="*/ 55 w 126"/>
                <a:gd name="T9" fmla="*/ 46 h 64"/>
                <a:gd name="T10" fmla="*/ 7 w 126"/>
                <a:gd name="T11" fmla="*/ 10 h 64"/>
                <a:gd name="T12" fmla="*/ 5 w 126"/>
                <a:gd name="T13" fmla="*/ 17 h 64"/>
                <a:gd name="T14" fmla="*/ 12 w 126"/>
                <a:gd name="T15" fmla="*/ 16 h 64"/>
                <a:gd name="T16" fmla="*/ 12 w 126"/>
                <a:gd name="T17" fmla="*/ 9 h 64"/>
                <a:gd name="T18" fmla="*/ 5 w 126"/>
                <a:gd name="T19" fmla="*/ 9 h 64"/>
                <a:gd name="T20" fmla="*/ 2 w 126"/>
                <a:gd name="T21" fmla="*/ 16 h 64"/>
                <a:gd name="T22" fmla="*/ 51 w 126"/>
                <a:gd name="T23" fmla="*/ 52 h 64"/>
                <a:gd name="T24" fmla="*/ 121 w 126"/>
                <a:gd name="T25" fmla="*/ 63 h 64"/>
                <a:gd name="T26" fmla="*/ 124 w 126"/>
                <a:gd name="T27" fmla="*/ 56 h 64"/>
                <a:gd name="T28" fmla="*/ 77 w 126"/>
                <a:gd name="T29" fmla="*/ 12 h 64"/>
                <a:gd name="T30" fmla="*/ 12 w 126"/>
                <a:gd name="T31" fmla="*/ 9 h 64"/>
                <a:gd name="T32" fmla="*/ 12 w 126"/>
                <a:gd name="T33" fmla="*/ 1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6" h="64">
                  <a:moveTo>
                    <a:pt x="12" y="16"/>
                  </a:moveTo>
                  <a:cubicBezTo>
                    <a:pt x="33" y="14"/>
                    <a:pt x="53" y="10"/>
                    <a:pt x="73" y="18"/>
                  </a:cubicBezTo>
                  <a:cubicBezTo>
                    <a:pt x="91" y="26"/>
                    <a:pt x="106" y="47"/>
                    <a:pt x="118" y="62"/>
                  </a:cubicBezTo>
                  <a:cubicBezTo>
                    <a:pt x="119" y="60"/>
                    <a:pt x="120" y="57"/>
                    <a:pt x="121" y="55"/>
                  </a:cubicBezTo>
                  <a:cubicBezTo>
                    <a:pt x="98" y="53"/>
                    <a:pt x="77" y="56"/>
                    <a:pt x="55" y="46"/>
                  </a:cubicBezTo>
                  <a:cubicBezTo>
                    <a:pt x="37" y="37"/>
                    <a:pt x="21" y="25"/>
                    <a:pt x="7" y="10"/>
                  </a:cubicBezTo>
                  <a:cubicBezTo>
                    <a:pt x="6" y="13"/>
                    <a:pt x="6" y="15"/>
                    <a:pt x="5" y="17"/>
                  </a:cubicBezTo>
                  <a:cubicBezTo>
                    <a:pt x="7" y="17"/>
                    <a:pt x="9" y="17"/>
                    <a:pt x="12" y="16"/>
                  </a:cubicBezTo>
                  <a:cubicBezTo>
                    <a:pt x="17" y="16"/>
                    <a:pt x="17" y="8"/>
                    <a:pt x="12" y="9"/>
                  </a:cubicBezTo>
                  <a:cubicBezTo>
                    <a:pt x="9" y="9"/>
                    <a:pt x="7" y="9"/>
                    <a:pt x="5" y="9"/>
                  </a:cubicBezTo>
                  <a:cubicBezTo>
                    <a:pt x="1" y="9"/>
                    <a:pt x="0" y="13"/>
                    <a:pt x="2" y="16"/>
                  </a:cubicBezTo>
                  <a:cubicBezTo>
                    <a:pt x="16" y="31"/>
                    <a:pt x="33" y="43"/>
                    <a:pt x="51" y="52"/>
                  </a:cubicBezTo>
                  <a:cubicBezTo>
                    <a:pt x="74" y="64"/>
                    <a:pt x="97" y="61"/>
                    <a:pt x="121" y="63"/>
                  </a:cubicBezTo>
                  <a:cubicBezTo>
                    <a:pt x="125" y="63"/>
                    <a:pt x="126" y="59"/>
                    <a:pt x="124" y="56"/>
                  </a:cubicBezTo>
                  <a:cubicBezTo>
                    <a:pt x="110" y="40"/>
                    <a:pt x="96" y="23"/>
                    <a:pt x="77" y="12"/>
                  </a:cubicBezTo>
                  <a:cubicBezTo>
                    <a:pt x="58" y="0"/>
                    <a:pt x="32" y="6"/>
                    <a:pt x="12" y="9"/>
                  </a:cubicBezTo>
                  <a:cubicBezTo>
                    <a:pt x="7" y="9"/>
                    <a:pt x="7" y="17"/>
                    <a:pt x="12" y="1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 name="Freeform 168"/>
            <p:cNvSpPr/>
            <p:nvPr/>
          </p:nvSpPr>
          <p:spPr bwMode="auto">
            <a:xfrm>
              <a:off x="2067070" y="6139318"/>
              <a:ext cx="239294" cy="180929"/>
            </a:xfrm>
            <a:custGeom>
              <a:avLst/>
              <a:gdLst>
                <a:gd name="T0" fmla="*/ 8 w 104"/>
                <a:gd name="T1" fmla="*/ 8 h 79"/>
                <a:gd name="T2" fmla="*/ 104 w 104"/>
                <a:gd name="T3" fmla="*/ 71 h 79"/>
                <a:gd name="T4" fmla="*/ 0 w 104"/>
                <a:gd name="T5" fmla="*/ 7 h 79"/>
                <a:gd name="T6" fmla="*/ 8 w 104"/>
                <a:gd name="T7" fmla="*/ 8 h 79"/>
              </a:gdLst>
              <a:ahLst/>
              <a:cxnLst>
                <a:cxn ang="0">
                  <a:pos x="T0" y="T1"/>
                </a:cxn>
                <a:cxn ang="0">
                  <a:pos x="T2" y="T3"/>
                </a:cxn>
                <a:cxn ang="0">
                  <a:pos x="T4" y="T5"/>
                </a:cxn>
                <a:cxn ang="0">
                  <a:pos x="T6" y="T7"/>
                </a:cxn>
              </a:cxnLst>
              <a:rect l="0" t="0" r="r" b="b"/>
              <a:pathLst>
                <a:path w="104" h="79">
                  <a:moveTo>
                    <a:pt x="8" y="8"/>
                  </a:moveTo>
                  <a:cubicBezTo>
                    <a:pt x="57" y="0"/>
                    <a:pt x="80" y="35"/>
                    <a:pt x="104" y="71"/>
                  </a:cubicBezTo>
                  <a:cubicBezTo>
                    <a:pt x="55" y="79"/>
                    <a:pt x="25" y="46"/>
                    <a:pt x="0" y="7"/>
                  </a:cubicBezTo>
                  <a:lnTo>
                    <a:pt x="8" y="8"/>
                  </a:lnTo>
                  <a:close/>
                </a:path>
              </a:pathLst>
            </a:custGeom>
            <a:solidFill>
              <a:srgbClr val="FF8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Freeform 169"/>
            <p:cNvSpPr/>
            <p:nvPr/>
          </p:nvSpPr>
          <p:spPr bwMode="auto">
            <a:xfrm>
              <a:off x="2055398" y="6134454"/>
              <a:ext cx="264585" cy="190657"/>
            </a:xfrm>
            <a:custGeom>
              <a:avLst/>
              <a:gdLst>
                <a:gd name="T0" fmla="*/ 13 w 115"/>
                <a:gd name="T1" fmla="*/ 14 h 83"/>
                <a:gd name="T2" fmla="*/ 106 w 115"/>
                <a:gd name="T3" fmla="*/ 75 h 83"/>
                <a:gd name="T4" fmla="*/ 109 w 115"/>
                <a:gd name="T5" fmla="*/ 69 h 83"/>
                <a:gd name="T6" fmla="*/ 9 w 115"/>
                <a:gd name="T7" fmla="*/ 7 h 83"/>
                <a:gd name="T8" fmla="*/ 5 w 115"/>
                <a:gd name="T9" fmla="*/ 13 h 83"/>
                <a:gd name="T10" fmla="*/ 13 w 115"/>
                <a:gd name="T11" fmla="*/ 14 h 83"/>
                <a:gd name="T12" fmla="*/ 13 w 115"/>
                <a:gd name="T13" fmla="*/ 6 h 83"/>
                <a:gd name="T14" fmla="*/ 5 w 115"/>
                <a:gd name="T15" fmla="*/ 5 h 83"/>
                <a:gd name="T16" fmla="*/ 2 w 115"/>
                <a:gd name="T17" fmla="*/ 11 h 83"/>
                <a:gd name="T18" fmla="*/ 109 w 115"/>
                <a:gd name="T19" fmla="*/ 77 h 83"/>
                <a:gd name="T20" fmla="*/ 113 w 115"/>
                <a:gd name="T21" fmla="*/ 71 h 83"/>
                <a:gd name="T22" fmla="*/ 13 w 115"/>
                <a:gd name="T23" fmla="*/ 6 h 83"/>
                <a:gd name="T24" fmla="*/ 13 w 115"/>
                <a:gd name="T25" fmla="*/ 14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5" h="83">
                  <a:moveTo>
                    <a:pt x="13" y="14"/>
                  </a:moveTo>
                  <a:cubicBezTo>
                    <a:pt x="59" y="8"/>
                    <a:pt x="83" y="41"/>
                    <a:pt x="106" y="75"/>
                  </a:cubicBezTo>
                  <a:cubicBezTo>
                    <a:pt x="107" y="73"/>
                    <a:pt x="108" y="71"/>
                    <a:pt x="109" y="69"/>
                  </a:cubicBezTo>
                  <a:cubicBezTo>
                    <a:pt x="62" y="75"/>
                    <a:pt x="32" y="44"/>
                    <a:pt x="9" y="7"/>
                  </a:cubicBezTo>
                  <a:cubicBezTo>
                    <a:pt x="8" y="9"/>
                    <a:pt x="6" y="11"/>
                    <a:pt x="5" y="13"/>
                  </a:cubicBezTo>
                  <a:cubicBezTo>
                    <a:pt x="8" y="13"/>
                    <a:pt x="10" y="14"/>
                    <a:pt x="13" y="14"/>
                  </a:cubicBezTo>
                  <a:cubicBezTo>
                    <a:pt x="18" y="14"/>
                    <a:pt x="18" y="6"/>
                    <a:pt x="13" y="6"/>
                  </a:cubicBezTo>
                  <a:cubicBezTo>
                    <a:pt x="10" y="6"/>
                    <a:pt x="8" y="6"/>
                    <a:pt x="5" y="5"/>
                  </a:cubicBezTo>
                  <a:cubicBezTo>
                    <a:pt x="2" y="5"/>
                    <a:pt x="0" y="9"/>
                    <a:pt x="2" y="11"/>
                  </a:cubicBezTo>
                  <a:cubicBezTo>
                    <a:pt x="27" y="50"/>
                    <a:pt x="60" y="83"/>
                    <a:pt x="109" y="77"/>
                  </a:cubicBezTo>
                  <a:cubicBezTo>
                    <a:pt x="112" y="76"/>
                    <a:pt x="115" y="73"/>
                    <a:pt x="113" y="71"/>
                  </a:cubicBezTo>
                  <a:cubicBezTo>
                    <a:pt x="88" y="35"/>
                    <a:pt x="61" y="0"/>
                    <a:pt x="13" y="6"/>
                  </a:cubicBezTo>
                  <a:cubicBezTo>
                    <a:pt x="8" y="7"/>
                    <a:pt x="8" y="14"/>
                    <a:pt x="13" y="1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 name="Freeform 267"/>
            <p:cNvSpPr/>
            <p:nvPr/>
          </p:nvSpPr>
          <p:spPr bwMode="auto">
            <a:xfrm>
              <a:off x="922156" y="6208383"/>
              <a:ext cx="834610" cy="93383"/>
            </a:xfrm>
            <a:custGeom>
              <a:avLst/>
              <a:gdLst>
                <a:gd name="T0" fmla="*/ 359 w 363"/>
                <a:gd name="T1" fmla="*/ 34 h 41"/>
                <a:gd name="T2" fmla="*/ 259 w 363"/>
                <a:gd name="T3" fmla="*/ 10 h 41"/>
                <a:gd name="T4" fmla="*/ 161 w 363"/>
                <a:gd name="T5" fmla="*/ 0 h 41"/>
                <a:gd name="T6" fmla="*/ 4 w 363"/>
                <a:gd name="T7" fmla="*/ 20 h 41"/>
                <a:gd name="T8" fmla="*/ 6 w 363"/>
                <a:gd name="T9" fmla="*/ 26 h 41"/>
                <a:gd name="T10" fmla="*/ 161 w 363"/>
                <a:gd name="T11" fmla="*/ 7 h 41"/>
                <a:gd name="T12" fmla="*/ 272 w 363"/>
                <a:gd name="T13" fmla="*/ 19 h 41"/>
                <a:gd name="T14" fmla="*/ 359 w 363"/>
                <a:gd name="T15" fmla="*/ 41 h 41"/>
                <a:gd name="T16" fmla="*/ 359 w 363"/>
                <a:gd name="T17" fmla="*/ 34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3" h="41">
                  <a:moveTo>
                    <a:pt x="359" y="34"/>
                  </a:moveTo>
                  <a:cubicBezTo>
                    <a:pt x="325" y="32"/>
                    <a:pt x="292" y="17"/>
                    <a:pt x="259" y="10"/>
                  </a:cubicBezTo>
                  <a:cubicBezTo>
                    <a:pt x="227" y="3"/>
                    <a:pt x="194" y="0"/>
                    <a:pt x="161" y="0"/>
                  </a:cubicBezTo>
                  <a:cubicBezTo>
                    <a:pt x="106" y="1"/>
                    <a:pt x="57" y="4"/>
                    <a:pt x="4" y="20"/>
                  </a:cubicBezTo>
                  <a:cubicBezTo>
                    <a:pt x="0" y="21"/>
                    <a:pt x="1" y="27"/>
                    <a:pt x="6" y="26"/>
                  </a:cubicBezTo>
                  <a:cubicBezTo>
                    <a:pt x="58" y="11"/>
                    <a:pt x="107" y="7"/>
                    <a:pt x="161" y="7"/>
                  </a:cubicBezTo>
                  <a:cubicBezTo>
                    <a:pt x="199" y="7"/>
                    <a:pt x="235" y="11"/>
                    <a:pt x="272" y="19"/>
                  </a:cubicBezTo>
                  <a:cubicBezTo>
                    <a:pt x="301" y="26"/>
                    <a:pt x="329" y="39"/>
                    <a:pt x="359" y="41"/>
                  </a:cubicBezTo>
                  <a:cubicBezTo>
                    <a:pt x="363" y="41"/>
                    <a:pt x="363" y="34"/>
                    <a:pt x="359" y="3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268"/>
            <p:cNvSpPr/>
            <p:nvPr/>
          </p:nvSpPr>
          <p:spPr bwMode="auto">
            <a:xfrm>
              <a:off x="1751903" y="6235619"/>
              <a:ext cx="262640" cy="131319"/>
            </a:xfrm>
            <a:custGeom>
              <a:avLst/>
              <a:gdLst>
                <a:gd name="T0" fmla="*/ 0 w 114"/>
                <a:gd name="T1" fmla="*/ 25 h 57"/>
                <a:gd name="T2" fmla="*/ 47 w 114"/>
                <a:gd name="T3" fmla="*/ 55 h 57"/>
                <a:gd name="T4" fmla="*/ 97 w 114"/>
                <a:gd name="T5" fmla="*/ 50 h 57"/>
                <a:gd name="T6" fmla="*/ 100 w 114"/>
                <a:gd name="T7" fmla="*/ 30 h 57"/>
                <a:gd name="T8" fmla="*/ 2 w 114"/>
                <a:gd name="T9" fmla="*/ 22 h 57"/>
                <a:gd name="T10" fmla="*/ 0 w 114"/>
                <a:gd name="T11" fmla="*/ 25 h 57"/>
              </a:gdLst>
              <a:ahLst/>
              <a:cxnLst>
                <a:cxn ang="0">
                  <a:pos x="T0" y="T1"/>
                </a:cxn>
                <a:cxn ang="0">
                  <a:pos x="T2" y="T3"/>
                </a:cxn>
                <a:cxn ang="0">
                  <a:pos x="T4" y="T5"/>
                </a:cxn>
                <a:cxn ang="0">
                  <a:pos x="T6" y="T7"/>
                </a:cxn>
                <a:cxn ang="0">
                  <a:pos x="T8" y="T9"/>
                </a:cxn>
                <a:cxn ang="0">
                  <a:pos x="T10" y="T11"/>
                </a:cxn>
              </a:cxnLst>
              <a:rect l="0" t="0" r="r" b="b"/>
              <a:pathLst>
                <a:path w="114" h="57">
                  <a:moveTo>
                    <a:pt x="0" y="25"/>
                  </a:moveTo>
                  <a:cubicBezTo>
                    <a:pt x="6" y="48"/>
                    <a:pt x="22" y="54"/>
                    <a:pt x="47" y="55"/>
                  </a:cubicBezTo>
                  <a:cubicBezTo>
                    <a:pt x="63" y="57"/>
                    <a:pt x="80" y="53"/>
                    <a:pt x="97" y="50"/>
                  </a:cubicBezTo>
                  <a:cubicBezTo>
                    <a:pt x="114" y="45"/>
                    <a:pt x="113" y="43"/>
                    <a:pt x="100" y="30"/>
                  </a:cubicBezTo>
                  <a:cubicBezTo>
                    <a:pt x="72" y="0"/>
                    <a:pt x="35" y="3"/>
                    <a:pt x="2" y="22"/>
                  </a:cubicBezTo>
                  <a:lnTo>
                    <a:pt x="0" y="2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269"/>
            <p:cNvSpPr/>
            <p:nvPr/>
          </p:nvSpPr>
          <p:spPr bwMode="auto">
            <a:xfrm>
              <a:off x="1738285" y="6235619"/>
              <a:ext cx="278203" cy="140074"/>
            </a:xfrm>
            <a:custGeom>
              <a:avLst/>
              <a:gdLst>
                <a:gd name="T0" fmla="*/ 2 w 121"/>
                <a:gd name="T1" fmla="*/ 25 h 61"/>
                <a:gd name="T2" fmla="*/ 47 w 121"/>
                <a:gd name="T3" fmla="*/ 58 h 61"/>
                <a:gd name="T4" fmla="*/ 104 w 121"/>
                <a:gd name="T5" fmla="*/ 53 h 61"/>
                <a:gd name="T6" fmla="*/ 119 w 121"/>
                <a:gd name="T7" fmla="*/ 44 h 61"/>
                <a:gd name="T8" fmla="*/ 73 w 121"/>
                <a:gd name="T9" fmla="*/ 6 h 61"/>
                <a:gd name="T10" fmla="*/ 3 w 121"/>
                <a:gd name="T11" fmla="*/ 22 h 61"/>
                <a:gd name="T12" fmla="*/ 8 w 121"/>
                <a:gd name="T13" fmla="*/ 27 h 61"/>
                <a:gd name="T14" fmla="*/ 108 w 121"/>
                <a:gd name="T15" fmla="*/ 36 h 61"/>
                <a:gd name="T16" fmla="*/ 88 w 121"/>
                <a:gd name="T17" fmla="*/ 49 h 61"/>
                <a:gd name="T18" fmla="*/ 53 w 121"/>
                <a:gd name="T19" fmla="*/ 52 h 61"/>
                <a:gd name="T20" fmla="*/ 9 w 121"/>
                <a:gd name="T21" fmla="*/ 24 h 61"/>
                <a:gd name="T22" fmla="*/ 2 w 121"/>
                <a:gd name="T23" fmla="*/ 25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1" h="61">
                  <a:moveTo>
                    <a:pt x="2" y="25"/>
                  </a:moveTo>
                  <a:cubicBezTo>
                    <a:pt x="10" y="48"/>
                    <a:pt x="25" y="56"/>
                    <a:pt x="47" y="58"/>
                  </a:cubicBezTo>
                  <a:cubicBezTo>
                    <a:pt x="66" y="61"/>
                    <a:pt x="85" y="57"/>
                    <a:pt x="104" y="53"/>
                  </a:cubicBezTo>
                  <a:cubicBezTo>
                    <a:pt x="108" y="52"/>
                    <a:pt x="118" y="50"/>
                    <a:pt x="119" y="44"/>
                  </a:cubicBezTo>
                  <a:cubicBezTo>
                    <a:pt x="121" y="26"/>
                    <a:pt x="87" y="10"/>
                    <a:pt x="73" y="6"/>
                  </a:cubicBezTo>
                  <a:cubicBezTo>
                    <a:pt x="52" y="0"/>
                    <a:pt x="20" y="7"/>
                    <a:pt x="3" y="22"/>
                  </a:cubicBezTo>
                  <a:cubicBezTo>
                    <a:pt x="0" y="25"/>
                    <a:pt x="5" y="30"/>
                    <a:pt x="8" y="27"/>
                  </a:cubicBezTo>
                  <a:cubicBezTo>
                    <a:pt x="38" y="0"/>
                    <a:pt x="83" y="10"/>
                    <a:pt x="108" y="36"/>
                  </a:cubicBezTo>
                  <a:cubicBezTo>
                    <a:pt x="117" y="46"/>
                    <a:pt x="91" y="49"/>
                    <a:pt x="88" y="49"/>
                  </a:cubicBezTo>
                  <a:cubicBezTo>
                    <a:pt x="76" y="52"/>
                    <a:pt x="64" y="53"/>
                    <a:pt x="53" y="52"/>
                  </a:cubicBezTo>
                  <a:cubicBezTo>
                    <a:pt x="32" y="51"/>
                    <a:pt x="16" y="45"/>
                    <a:pt x="9" y="24"/>
                  </a:cubicBezTo>
                  <a:cubicBezTo>
                    <a:pt x="8" y="20"/>
                    <a:pt x="1" y="21"/>
                    <a:pt x="2" y="2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270"/>
            <p:cNvSpPr/>
            <p:nvPr/>
          </p:nvSpPr>
          <p:spPr bwMode="auto">
            <a:xfrm>
              <a:off x="1534009" y="6143209"/>
              <a:ext cx="241239" cy="131319"/>
            </a:xfrm>
            <a:custGeom>
              <a:avLst/>
              <a:gdLst>
                <a:gd name="T0" fmla="*/ 3 w 105"/>
                <a:gd name="T1" fmla="*/ 39 h 57"/>
                <a:gd name="T2" fmla="*/ 105 w 105"/>
                <a:gd name="T3" fmla="*/ 10 h 57"/>
                <a:gd name="T4" fmla="*/ 39 w 105"/>
                <a:gd name="T5" fmla="*/ 7 h 57"/>
                <a:gd name="T6" fmla="*/ 0 w 105"/>
                <a:gd name="T7" fmla="*/ 39 h 57"/>
                <a:gd name="T8" fmla="*/ 3 w 105"/>
                <a:gd name="T9" fmla="*/ 39 h 57"/>
              </a:gdLst>
              <a:ahLst/>
              <a:cxnLst>
                <a:cxn ang="0">
                  <a:pos x="T0" y="T1"/>
                </a:cxn>
                <a:cxn ang="0">
                  <a:pos x="T2" y="T3"/>
                </a:cxn>
                <a:cxn ang="0">
                  <a:pos x="T4" y="T5"/>
                </a:cxn>
                <a:cxn ang="0">
                  <a:pos x="T6" y="T7"/>
                </a:cxn>
                <a:cxn ang="0">
                  <a:pos x="T8" y="T9"/>
                </a:cxn>
              </a:cxnLst>
              <a:rect l="0" t="0" r="r" b="b"/>
              <a:pathLst>
                <a:path w="105" h="57">
                  <a:moveTo>
                    <a:pt x="3" y="39"/>
                  </a:moveTo>
                  <a:cubicBezTo>
                    <a:pt x="28" y="57"/>
                    <a:pt x="91" y="35"/>
                    <a:pt x="105" y="10"/>
                  </a:cubicBezTo>
                  <a:cubicBezTo>
                    <a:pt x="86" y="0"/>
                    <a:pt x="60" y="1"/>
                    <a:pt x="39" y="7"/>
                  </a:cubicBezTo>
                  <a:cubicBezTo>
                    <a:pt x="19" y="13"/>
                    <a:pt x="15" y="26"/>
                    <a:pt x="0" y="39"/>
                  </a:cubicBezTo>
                  <a:lnTo>
                    <a:pt x="3" y="3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Freeform 271"/>
            <p:cNvSpPr/>
            <p:nvPr/>
          </p:nvSpPr>
          <p:spPr bwMode="auto">
            <a:xfrm>
              <a:off x="1522336" y="6139318"/>
              <a:ext cx="264585" cy="144938"/>
            </a:xfrm>
            <a:custGeom>
              <a:avLst/>
              <a:gdLst>
                <a:gd name="T0" fmla="*/ 6 w 115"/>
                <a:gd name="T1" fmla="*/ 44 h 63"/>
                <a:gd name="T2" fmla="*/ 113 w 115"/>
                <a:gd name="T3" fmla="*/ 13 h 63"/>
                <a:gd name="T4" fmla="*/ 111 w 115"/>
                <a:gd name="T5" fmla="*/ 8 h 63"/>
                <a:gd name="T6" fmla="*/ 49 w 115"/>
                <a:gd name="T7" fmla="*/ 4 h 63"/>
                <a:gd name="T8" fmla="*/ 2 w 115"/>
                <a:gd name="T9" fmla="*/ 39 h 63"/>
                <a:gd name="T10" fmla="*/ 5 w 115"/>
                <a:gd name="T11" fmla="*/ 44 h 63"/>
                <a:gd name="T12" fmla="*/ 8 w 115"/>
                <a:gd name="T13" fmla="*/ 44 h 63"/>
                <a:gd name="T14" fmla="*/ 8 w 115"/>
                <a:gd name="T15" fmla="*/ 38 h 63"/>
                <a:gd name="T16" fmla="*/ 5 w 115"/>
                <a:gd name="T17" fmla="*/ 38 h 63"/>
                <a:gd name="T18" fmla="*/ 7 w 115"/>
                <a:gd name="T19" fmla="*/ 43 h 63"/>
                <a:gd name="T20" fmla="*/ 45 w 115"/>
                <a:gd name="T21" fmla="*/ 12 h 63"/>
                <a:gd name="T22" fmla="*/ 109 w 115"/>
                <a:gd name="T23" fmla="*/ 15 h 63"/>
                <a:gd name="T24" fmla="*/ 107 w 115"/>
                <a:gd name="T25" fmla="*/ 10 h 63"/>
                <a:gd name="T26" fmla="*/ 10 w 115"/>
                <a:gd name="T27" fmla="*/ 38 h 63"/>
                <a:gd name="T28" fmla="*/ 6 w 115"/>
                <a:gd name="T29" fmla="*/ 44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5" h="63">
                  <a:moveTo>
                    <a:pt x="6" y="44"/>
                  </a:moveTo>
                  <a:cubicBezTo>
                    <a:pt x="38" y="63"/>
                    <a:pt x="94" y="43"/>
                    <a:pt x="113" y="13"/>
                  </a:cubicBezTo>
                  <a:cubicBezTo>
                    <a:pt x="115" y="11"/>
                    <a:pt x="113" y="9"/>
                    <a:pt x="111" y="8"/>
                  </a:cubicBezTo>
                  <a:cubicBezTo>
                    <a:pt x="91" y="0"/>
                    <a:pt x="70" y="0"/>
                    <a:pt x="49" y="4"/>
                  </a:cubicBezTo>
                  <a:cubicBezTo>
                    <a:pt x="27" y="8"/>
                    <a:pt x="18" y="25"/>
                    <a:pt x="2" y="39"/>
                  </a:cubicBezTo>
                  <a:cubicBezTo>
                    <a:pt x="0" y="41"/>
                    <a:pt x="2" y="44"/>
                    <a:pt x="5" y="44"/>
                  </a:cubicBezTo>
                  <a:cubicBezTo>
                    <a:pt x="6" y="44"/>
                    <a:pt x="7" y="44"/>
                    <a:pt x="8" y="44"/>
                  </a:cubicBezTo>
                  <a:cubicBezTo>
                    <a:pt x="12" y="44"/>
                    <a:pt x="12" y="37"/>
                    <a:pt x="8" y="38"/>
                  </a:cubicBezTo>
                  <a:cubicBezTo>
                    <a:pt x="7" y="38"/>
                    <a:pt x="6" y="38"/>
                    <a:pt x="5" y="38"/>
                  </a:cubicBezTo>
                  <a:cubicBezTo>
                    <a:pt x="6" y="40"/>
                    <a:pt x="6" y="41"/>
                    <a:pt x="7" y="43"/>
                  </a:cubicBezTo>
                  <a:cubicBezTo>
                    <a:pt x="20" y="32"/>
                    <a:pt x="28" y="18"/>
                    <a:pt x="45" y="12"/>
                  </a:cubicBezTo>
                  <a:cubicBezTo>
                    <a:pt x="66" y="5"/>
                    <a:pt x="90" y="7"/>
                    <a:pt x="109" y="15"/>
                  </a:cubicBezTo>
                  <a:cubicBezTo>
                    <a:pt x="109" y="13"/>
                    <a:pt x="108" y="12"/>
                    <a:pt x="107" y="10"/>
                  </a:cubicBezTo>
                  <a:cubicBezTo>
                    <a:pt x="91" y="36"/>
                    <a:pt x="38" y="55"/>
                    <a:pt x="10" y="38"/>
                  </a:cubicBezTo>
                  <a:cubicBezTo>
                    <a:pt x="6" y="36"/>
                    <a:pt x="3" y="42"/>
                    <a:pt x="6" y="4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272"/>
            <p:cNvSpPr/>
            <p:nvPr/>
          </p:nvSpPr>
          <p:spPr bwMode="auto">
            <a:xfrm>
              <a:off x="1425063" y="6230755"/>
              <a:ext cx="131319" cy="250967"/>
            </a:xfrm>
            <a:custGeom>
              <a:avLst/>
              <a:gdLst>
                <a:gd name="T0" fmla="*/ 22 w 57"/>
                <a:gd name="T1" fmla="*/ 3 h 109"/>
                <a:gd name="T2" fmla="*/ 47 w 57"/>
                <a:gd name="T3" fmla="*/ 44 h 109"/>
                <a:gd name="T4" fmla="*/ 38 w 57"/>
                <a:gd name="T5" fmla="*/ 109 h 109"/>
                <a:gd name="T6" fmla="*/ 13 w 57"/>
                <a:gd name="T7" fmla="*/ 79 h 109"/>
                <a:gd name="T8" fmla="*/ 0 w 57"/>
                <a:gd name="T9" fmla="*/ 44 h 109"/>
                <a:gd name="T10" fmla="*/ 22 w 57"/>
                <a:gd name="T11" fmla="*/ 0 h 109"/>
                <a:gd name="T12" fmla="*/ 22 w 57"/>
                <a:gd name="T13" fmla="*/ 3 h 109"/>
              </a:gdLst>
              <a:ahLst/>
              <a:cxnLst>
                <a:cxn ang="0">
                  <a:pos x="T0" y="T1"/>
                </a:cxn>
                <a:cxn ang="0">
                  <a:pos x="T2" y="T3"/>
                </a:cxn>
                <a:cxn ang="0">
                  <a:pos x="T4" y="T5"/>
                </a:cxn>
                <a:cxn ang="0">
                  <a:pos x="T6" y="T7"/>
                </a:cxn>
                <a:cxn ang="0">
                  <a:pos x="T8" y="T9"/>
                </a:cxn>
                <a:cxn ang="0">
                  <a:pos x="T10" y="T11"/>
                </a:cxn>
                <a:cxn ang="0">
                  <a:pos x="T12" y="T13"/>
                </a:cxn>
              </a:cxnLst>
              <a:rect l="0" t="0" r="r" b="b"/>
              <a:pathLst>
                <a:path w="57" h="109">
                  <a:moveTo>
                    <a:pt x="22" y="3"/>
                  </a:moveTo>
                  <a:cubicBezTo>
                    <a:pt x="34" y="6"/>
                    <a:pt x="43" y="33"/>
                    <a:pt x="47" y="44"/>
                  </a:cubicBezTo>
                  <a:cubicBezTo>
                    <a:pt x="57" y="66"/>
                    <a:pt x="49" y="88"/>
                    <a:pt x="38" y="109"/>
                  </a:cubicBezTo>
                  <a:cubicBezTo>
                    <a:pt x="29" y="105"/>
                    <a:pt x="20" y="87"/>
                    <a:pt x="13" y="79"/>
                  </a:cubicBezTo>
                  <a:cubicBezTo>
                    <a:pt x="5" y="69"/>
                    <a:pt x="0" y="57"/>
                    <a:pt x="0" y="44"/>
                  </a:cubicBezTo>
                  <a:cubicBezTo>
                    <a:pt x="0" y="25"/>
                    <a:pt x="16" y="15"/>
                    <a:pt x="22" y="0"/>
                  </a:cubicBezTo>
                  <a:lnTo>
                    <a:pt x="22" y="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Freeform 273"/>
            <p:cNvSpPr/>
            <p:nvPr/>
          </p:nvSpPr>
          <p:spPr bwMode="auto">
            <a:xfrm>
              <a:off x="1411444" y="6219082"/>
              <a:ext cx="151747" cy="271394"/>
            </a:xfrm>
            <a:custGeom>
              <a:avLst/>
              <a:gdLst>
                <a:gd name="T0" fmla="*/ 27 w 66"/>
                <a:gd name="T1" fmla="*/ 11 h 118"/>
                <a:gd name="T2" fmla="*/ 50 w 66"/>
                <a:gd name="T3" fmla="*/ 49 h 118"/>
                <a:gd name="T4" fmla="*/ 51 w 66"/>
                <a:gd name="T5" fmla="*/ 87 h 118"/>
                <a:gd name="T6" fmla="*/ 36 w 66"/>
                <a:gd name="T7" fmla="*/ 102 h 118"/>
                <a:gd name="T8" fmla="*/ 10 w 66"/>
                <a:gd name="T9" fmla="*/ 49 h 118"/>
                <a:gd name="T10" fmla="*/ 31 w 66"/>
                <a:gd name="T11" fmla="*/ 6 h 118"/>
                <a:gd name="T12" fmla="*/ 24 w 66"/>
                <a:gd name="T13" fmla="*/ 5 h 118"/>
                <a:gd name="T14" fmla="*/ 24 w 66"/>
                <a:gd name="T15" fmla="*/ 8 h 118"/>
                <a:gd name="T16" fmla="*/ 31 w 66"/>
                <a:gd name="T17" fmla="*/ 8 h 118"/>
                <a:gd name="T18" fmla="*/ 31 w 66"/>
                <a:gd name="T19" fmla="*/ 5 h 118"/>
                <a:gd name="T20" fmla="*/ 25 w 66"/>
                <a:gd name="T21" fmla="*/ 3 h 118"/>
                <a:gd name="T22" fmla="*/ 4 w 66"/>
                <a:gd name="T23" fmla="*/ 63 h 118"/>
                <a:gd name="T24" fmla="*/ 43 w 66"/>
                <a:gd name="T25" fmla="*/ 117 h 118"/>
                <a:gd name="T26" fmla="*/ 47 w 66"/>
                <a:gd name="T27" fmla="*/ 116 h 118"/>
                <a:gd name="T28" fmla="*/ 55 w 66"/>
                <a:gd name="T29" fmla="*/ 45 h 118"/>
                <a:gd name="T30" fmla="*/ 29 w 66"/>
                <a:gd name="T31" fmla="*/ 5 h 118"/>
                <a:gd name="T32" fmla="*/ 27 w 66"/>
                <a:gd name="T33" fmla="*/ 1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6" h="118">
                  <a:moveTo>
                    <a:pt x="27" y="11"/>
                  </a:moveTo>
                  <a:cubicBezTo>
                    <a:pt x="40" y="16"/>
                    <a:pt x="45" y="38"/>
                    <a:pt x="50" y="49"/>
                  </a:cubicBezTo>
                  <a:cubicBezTo>
                    <a:pt x="55" y="62"/>
                    <a:pt x="55" y="75"/>
                    <a:pt x="51" y="87"/>
                  </a:cubicBezTo>
                  <a:cubicBezTo>
                    <a:pt x="49" y="96"/>
                    <a:pt x="46" y="114"/>
                    <a:pt x="36" y="102"/>
                  </a:cubicBezTo>
                  <a:cubicBezTo>
                    <a:pt x="23" y="87"/>
                    <a:pt x="11" y="69"/>
                    <a:pt x="10" y="49"/>
                  </a:cubicBezTo>
                  <a:cubicBezTo>
                    <a:pt x="9" y="33"/>
                    <a:pt x="25" y="20"/>
                    <a:pt x="31" y="6"/>
                  </a:cubicBezTo>
                  <a:cubicBezTo>
                    <a:pt x="28" y="6"/>
                    <a:pt x="26" y="5"/>
                    <a:pt x="24" y="5"/>
                  </a:cubicBezTo>
                  <a:cubicBezTo>
                    <a:pt x="24" y="6"/>
                    <a:pt x="24" y="7"/>
                    <a:pt x="24" y="8"/>
                  </a:cubicBezTo>
                  <a:cubicBezTo>
                    <a:pt x="25" y="12"/>
                    <a:pt x="31" y="12"/>
                    <a:pt x="31" y="8"/>
                  </a:cubicBezTo>
                  <a:cubicBezTo>
                    <a:pt x="31" y="7"/>
                    <a:pt x="31" y="6"/>
                    <a:pt x="31" y="5"/>
                  </a:cubicBezTo>
                  <a:cubicBezTo>
                    <a:pt x="31" y="2"/>
                    <a:pt x="26" y="0"/>
                    <a:pt x="25" y="3"/>
                  </a:cubicBezTo>
                  <a:cubicBezTo>
                    <a:pt x="15" y="25"/>
                    <a:pt x="0" y="36"/>
                    <a:pt x="4" y="63"/>
                  </a:cubicBezTo>
                  <a:cubicBezTo>
                    <a:pt x="8" y="81"/>
                    <a:pt x="27" y="107"/>
                    <a:pt x="43" y="117"/>
                  </a:cubicBezTo>
                  <a:cubicBezTo>
                    <a:pt x="44" y="118"/>
                    <a:pt x="46" y="117"/>
                    <a:pt x="47" y="116"/>
                  </a:cubicBezTo>
                  <a:cubicBezTo>
                    <a:pt x="58" y="93"/>
                    <a:pt x="66" y="70"/>
                    <a:pt x="55" y="45"/>
                  </a:cubicBezTo>
                  <a:cubicBezTo>
                    <a:pt x="49" y="31"/>
                    <a:pt x="45" y="11"/>
                    <a:pt x="29" y="5"/>
                  </a:cubicBezTo>
                  <a:cubicBezTo>
                    <a:pt x="25" y="3"/>
                    <a:pt x="23" y="10"/>
                    <a:pt x="27" y="1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 name="Freeform 274"/>
            <p:cNvSpPr/>
            <p:nvPr/>
          </p:nvSpPr>
          <p:spPr bwMode="auto">
            <a:xfrm>
              <a:off x="1276233" y="6046908"/>
              <a:ext cx="220811" cy="178984"/>
            </a:xfrm>
            <a:custGeom>
              <a:avLst/>
              <a:gdLst>
                <a:gd name="T0" fmla="*/ 2 w 96"/>
                <a:gd name="T1" fmla="*/ 69 h 78"/>
                <a:gd name="T2" fmla="*/ 96 w 96"/>
                <a:gd name="T3" fmla="*/ 6 h 78"/>
                <a:gd name="T4" fmla="*/ 34 w 96"/>
                <a:gd name="T5" fmla="*/ 20 h 78"/>
                <a:gd name="T6" fmla="*/ 12 w 96"/>
                <a:gd name="T7" fmla="*/ 46 h 78"/>
                <a:gd name="T8" fmla="*/ 0 w 96"/>
                <a:gd name="T9" fmla="*/ 70 h 78"/>
                <a:gd name="T10" fmla="*/ 2 w 96"/>
                <a:gd name="T11" fmla="*/ 69 h 78"/>
              </a:gdLst>
              <a:ahLst/>
              <a:cxnLst>
                <a:cxn ang="0">
                  <a:pos x="T0" y="T1"/>
                </a:cxn>
                <a:cxn ang="0">
                  <a:pos x="T2" y="T3"/>
                </a:cxn>
                <a:cxn ang="0">
                  <a:pos x="T4" y="T5"/>
                </a:cxn>
                <a:cxn ang="0">
                  <a:pos x="T6" y="T7"/>
                </a:cxn>
                <a:cxn ang="0">
                  <a:pos x="T8" y="T9"/>
                </a:cxn>
                <a:cxn ang="0">
                  <a:pos x="T10" y="T11"/>
                </a:cxn>
              </a:cxnLst>
              <a:rect l="0" t="0" r="r" b="b"/>
              <a:pathLst>
                <a:path w="96" h="78">
                  <a:moveTo>
                    <a:pt x="2" y="69"/>
                  </a:moveTo>
                  <a:cubicBezTo>
                    <a:pt x="40" y="78"/>
                    <a:pt x="82" y="37"/>
                    <a:pt x="96" y="6"/>
                  </a:cubicBezTo>
                  <a:cubicBezTo>
                    <a:pt x="77" y="0"/>
                    <a:pt x="50" y="8"/>
                    <a:pt x="34" y="20"/>
                  </a:cubicBezTo>
                  <a:cubicBezTo>
                    <a:pt x="26" y="27"/>
                    <a:pt x="17" y="36"/>
                    <a:pt x="12" y="46"/>
                  </a:cubicBezTo>
                  <a:cubicBezTo>
                    <a:pt x="7" y="54"/>
                    <a:pt x="7" y="62"/>
                    <a:pt x="0" y="70"/>
                  </a:cubicBezTo>
                  <a:lnTo>
                    <a:pt x="2" y="6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Freeform 275"/>
            <p:cNvSpPr/>
            <p:nvPr/>
          </p:nvSpPr>
          <p:spPr bwMode="auto">
            <a:xfrm>
              <a:off x="1264560" y="6040098"/>
              <a:ext cx="241239" cy="190657"/>
            </a:xfrm>
            <a:custGeom>
              <a:avLst/>
              <a:gdLst>
                <a:gd name="T0" fmla="*/ 6 w 105"/>
                <a:gd name="T1" fmla="*/ 75 h 83"/>
                <a:gd name="T2" fmla="*/ 104 w 105"/>
                <a:gd name="T3" fmla="*/ 10 h 83"/>
                <a:gd name="T4" fmla="*/ 102 w 105"/>
                <a:gd name="T5" fmla="*/ 6 h 83"/>
                <a:gd name="T6" fmla="*/ 42 w 105"/>
                <a:gd name="T7" fmla="*/ 17 h 83"/>
                <a:gd name="T8" fmla="*/ 2 w 105"/>
                <a:gd name="T9" fmla="*/ 71 h 83"/>
                <a:gd name="T10" fmla="*/ 6 w 105"/>
                <a:gd name="T11" fmla="*/ 76 h 83"/>
                <a:gd name="T12" fmla="*/ 8 w 105"/>
                <a:gd name="T13" fmla="*/ 75 h 83"/>
                <a:gd name="T14" fmla="*/ 6 w 105"/>
                <a:gd name="T15" fmla="*/ 69 h 83"/>
                <a:gd name="T16" fmla="*/ 4 w 105"/>
                <a:gd name="T17" fmla="*/ 69 h 83"/>
                <a:gd name="T18" fmla="*/ 8 w 105"/>
                <a:gd name="T19" fmla="*/ 74 h 83"/>
                <a:gd name="T20" fmla="*/ 37 w 105"/>
                <a:gd name="T21" fmla="*/ 29 h 83"/>
                <a:gd name="T22" fmla="*/ 100 w 105"/>
                <a:gd name="T23" fmla="*/ 12 h 83"/>
                <a:gd name="T24" fmla="*/ 98 w 105"/>
                <a:gd name="T25" fmla="*/ 7 h 83"/>
                <a:gd name="T26" fmla="*/ 8 w 105"/>
                <a:gd name="T27" fmla="*/ 69 h 83"/>
                <a:gd name="T28" fmla="*/ 6 w 105"/>
                <a:gd name="T29" fmla="*/ 75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5" h="83">
                  <a:moveTo>
                    <a:pt x="6" y="75"/>
                  </a:moveTo>
                  <a:cubicBezTo>
                    <a:pt x="48" y="83"/>
                    <a:pt x="87" y="46"/>
                    <a:pt x="104" y="10"/>
                  </a:cubicBezTo>
                  <a:cubicBezTo>
                    <a:pt x="105" y="9"/>
                    <a:pt x="104" y="6"/>
                    <a:pt x="102" y="6"/>
                  </a:cubicBezTo>
                  <a:cubicBezTo>
                    <a:pt x="81" y="0"/>
                    <a:pt x="60" y="6"/>
                    <a:pt x="42" y="17"/>
                  </a:cubicBezTo>
                  <a:cubicBezTo>
                    <a:pt x="20" y="31"/>
                    <a:pt x="16" y="52"/>
                    <a:pt x="2" y="71"/>
                  </a:cubicBezTo>
                  <a:cubicBezTo>
                    <a:pt x="0" y="73"/>
                    <a:pt x="3" y="77"/>
                    <a:pt x="6" y="76"/>
                  </a:cubicBezTo>
                  <a:cubicBezTo>
                    <a:pt x="7" y="76"/>
                    <a:pt x="7" y="75"/>
                    <a:pt x="8" y="75"/>
                  </a:cubicBezTo>
                  <a:cubicBezTo>
                    <a:pt x="12" y="74"/>
                    <a:pt x="10" y="68"/>
                    <a:pt x="6" y="69"/>
                  </a:cubicBezTo>
                  <a:cubicBezTo>
                    <a:pt x="6" y="69"/>
                    <a:pt x="5" y="69"/>
                    <a:pt x="4" y="69"/>
                  </a:cubicBezTo>
                  <a:cubicBezTo>
                    <a:pt x="5" y="71"/>
                    <a:pt x="7" y="73"/>
                    <a:pt x="8" y="74"/>
                  </a:cubicBezTo>
                  <a:cubicBezTo>
                    <a:pt x="19" y="59"/>
                    <a:pt x="23" y="43"/>
                    <a:pt x="37" y="29"/>
                  </a:cubicBezTo>
                  <a:cubicBezTo>
                    <a:pt x="53" y="14"/>
                    <a:pt x="79" y="7"/>
                    <a:pt x="100" y="12"/>
                  </a:cubicBezTo>
                  <a:cubicBezTo>
                    <a:pt x="99" y="10"/>
                    <a:pt x="99" y="9"/>
                    <a:pt x="98" y="7"/>
                  </a:cubicBezTo>
                  <a:cubicBezTo>
                    <a:pt x="83" y="39"/>
                    <a:pt x="47" y="76"/>
                    <a:pt x="8" y="69"/>
                  </a:cubicBezTo>
                  <a:cubicBezTo>
                    <a:pt x="4" y="68"/>
                    <a:pt x="2" y="74"/>
                    <a:pt x="6" y="7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276"/>
            <p:cNvSpPr/>
            <p:nvPr/>
          </p:nvSpPr>
          <p:spPr bwMode="auto">
            <a:xfrm>
              <a:off x="1170205" y="6225892"/>
              <a:ext cx="119647" cy="188711"/>
            </a:xfrm>
            <a:custGeom>
              <a:avLst/>
              <a:gdLst>
                <a:gd name="T0" fmla="*/ 7 w 52"/>
                <a:gd name="T1" fmla="*/ 0 h 82"/>
                <a:gd name="T2" fmla="*/ 42 w 52"/>
                <a:gd name="T3" fmla="*/ 82 h 82"/>
                <a:gd name="T4" fmla="*/ 3 w 52"/>
                <a:gd name="T5" fmla="*/ 0 h 82"/>
                <a:gd name="T6" fmla="*/ 7 w 52"/>
                <a:gd name="T7" fmla="*/ 0 h 82"/>
              </a:gdLst>
              <a:ahLst/>
              <a:cxnLst>
                <a:cxn ang="0">
                  <a:pos x="T0" y="T1"/>
                </a:cxn>
                <a:cxn ang="0">
                  <a:pos x="T2" y="T3"/>
                </a:cxn>
                <a:cxn ang="0">
                  <a:pos x="T4" y="T5"/>
                </a:cxn>
                <a:cxn ang="0">
                  <a:pos x="T6" y="T7"/>
                </a:cxn>
              </a:cxnLst>
              <a:rect l="0" t="0" r="r" b="b"/>
              <a:pathLst>
                <a:path w="52" h="82">
                  <a:moveTo>
                    <a:pt x="7" y="0"/>
                  </a:moveTo>
                  <a:cubicBezTo>
                    <a:pt x="37" y="5"/>
                    <a:pt x="52" y="57"/>
                    <a:pt x="42" y="82"/>
                  </a:cubicBezTo>
                  <a:cubicBezTo>
                    <a:pt x="11" y="65"/>
                    <a:pt x="0" y="33"/>
                    <a:pt x="3" y="0"/>
                  </a:cubicBezTo>
                  <a:lnTo>
                    <a:pt x="7"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 name="Freeform 277"/>
            <p:cNvSpPr/>
            <p:nvPr/>
          </p:nvSpPr>
          <p:spPr bwMode="auto">
            <a:xfrm>
              <a:off x="1165341" y="6217137"/>
              <a:ext cx="133265" cy="207193"/>
            </a:xfrm>
            <a:custGeom>
              <a:avLst/>
              <a:gdLst>
                <a:gd name="T0" fmla="*/ 8 w 58"/>
                <a:gd name="T1" fmla="*/ 7 h 90"/>
                <a:gd name="T2" fmla="*/ 40 w 58"/>
                <a:gd name="T3" fmla="*/ 85 h 90"/>
                <a:gd name="T4" fmla="*/ 45 w 58"/>
                <a:gd name="T5" fmla="*/ 83 h 90"/>
                <a:gd name="T6" fmla="*/ 8 w 58"/>
                <a:gd name="T7" fmla="*/ 4 h 90"/>
                <a:gd name="T8" fmla="*/ 5 w 58"/>
                <a:gd name="T9" fmla="*/ 7 h 90"/>
                <a:gd name="T10" fmla="*/ 9 w 58"/>
                <a:gd name="T11" fmla="*/ 7 h 90"/>
                <a:gd name="T12" fmla="*/ 9 w 58"/>
                <a:gd name="T13" fmla="*/ 0 h 90"/>
                <a:gd name="T14" fmla="*/ 5 w 58"/>
                <a:gd name="T15" fmla="*/ 1 h 90"/>
                <a:gd name="T16" fmla="*/ 1 w 58"/>
                <a:gd name="T17" fmla="*/ 4 h 90"/>
                <a:gd name="T18" fmla="*/ 42 w 58"/>
                <a:gd name="T19" fmla="*/ 89 h 90"/>
                <a:gd name="T20" fmla="*/ 47 w 58"/>
                <a:gd name="T21" fmla="*/ 87 h 90"/>
                <a:gd name="T22" fmla="*/ 9 w 58"/>
                <a:gd name="T23" fmla="*/ 1 h 90"/>
                <a:gd name="T24" fmla="*/ 8 w 58"/>
                <a:gd name="T25" fmla="*/ 7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8" h="90">
                  <a:moveTo>
                    <a:pt x="8" y="7"/>
                  </a:moveTo>
                  <a:cubicBezTo>
                    <a:pt x="38" y="14"/>
                    <a:pt x="50" y="59"/>
                    <a:pt x="40" y="85"/>
                  </a:cubicBezTo>
                  <a:cubicBezTo>
                    <a:pt x="42" y="84"/>
                    <a:pt x="44" y="84"/>
                    <a:pt x="45" y="83"/>
                  </a:cubicBezTo>
                  <a:cubicBezTo>
                    <a:pt x="17" y="66"/>
                    <a:pt x="6" y="36"/>
                    <a:pt x="8" y="4"/>
                  </a:cubicBezTo>
                  <a:cubicBezTo>
                    <a:pt x="7" y="5"/>
                    <a:pt x="6" y="6"/>
                    <a:pt x="5" y="7"/>
                  </a:cubicBezTo>
                  <a:cubicBezTo>
                    <a:pt x="6" y="7"/>
                    <a:pt x="7" y="7"/>
                    <a:pt x="9" y="7"/>
                  </a:cubicBezTo>
                  <a:cubicBezTo>
                    <a:pt x="13" y="7"/>
                    <a:pt x="13" y="0"/>
                    <a:pt x="9" y="0"/>
                  </a:cubicBezTo>
                  <a:cubicBezTo>
                    <a:pt x="7" y="1"/>
                    <a:pt x="6" y="1"/>
                    <a:pt x="5" y="1"/>
                  </a:cubicBezTo>
                  <a:cubicBezTo>
                    <a:pt x="3" y="1"/>
                    <a:pt x="2" y="2"/>
                    <a:pt x="1" y="4"/>
                  </a:cubicBezTo>
                  <a:cubicBezTo>
                    <a:pt x="0" y="39"/>
                    <a:pt x="11" y="71"/>
                    <a:pt x="42" y="89"/>
                  </a:cubicBezTo>
                  <a:cubicBezTo>
                    <a:pt x="44" y="90"/>
                    <a:pt x="46" y="89"/>
                    <a:pt x="47" y="87"/>
                  </a:cubicBezTo>
                  <a:cubicBezTo>
                    <a:pt x="58" y="57"/>
                    <a:pt x="43" y="8"/>
                    <a:pt x="9" y="1"/>
                  </a:cubicBezTo>
                  <a:cubicBezTo>
                    <a:pt x="5" y="0"/>
                    <a:pt x="3" y="6"/>
                    <a:pt x="8" y="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 name="图文框 3"/>
          <p:cNvSpPr/>
          <p:nvPr/>
        </p:nvSpPr>
        <p:spPr>
          <a:xfrm>
            <a:off x="0" y="0"/>
            <a:ext cx="12192000" cy="6860934"/>
          </a:xfrm>
          <a:prstGeom prst="frame">
            <a:avLst>
              <a:gd name="adj1" fmla="val 1671"/>
            </a:avLst>
          </a:prstGeom>
          <a:solidFill>
            <a:srgbClr val="FF66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5" name="组合 4"/>
          <p:cNvGrpSpPr/>
          <p:nvPr/>
        </p:nvGrpSpPr>
        <p:grpSpPr>
          <a:xfrm>
            <a:off x="975355" y="2016034"/>
            <a:ext cx="10258697" cy="3004457"/>
            <a:chOff x="600891" y="1132114"/>
            <a:chExt cx="10990217" cy="4728755"/>
          </a:xfrm>
        </p:grpSpPr>
        <p:sp>
          <p:nvSpPr>
            <p:cNvPr id="6" name="圆角矩形 4"/>
            <p:cNvSpPr/>
            <p:nvPr/>
          </p:nvSpPr>
          <p:spPr>
            <a:xfrm>
              <a:off x="600891" y="1132114"/>
              <a:ext cx="10990217" cy="4728755"/>
            </a:xfrm>
            <a:prstGeom prst="roundRect">
              <a:avLst>
                <a:gd name="adj" fmla="val 10958"/>
              </a:avLst>
            </a:prstGeom>
            <a:no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圆角矩形 5"/>
            <p:cNvSpPr/>
            <p:nvPr/>
          </p:nvSpPr>
          <p:spPr>
            <a:xfrm>
              <a:off x="775063" y="1359019"/>
              <a:ext cx="10641873" cy="4268842"/>
            </a:xfrm>
            <a:prstGeom prst="roundRect">
              <a:avLst>
                <a:gd name="adj" fmla="val 10958"/>
              </a:avLst>
            </a:prstGeom>
            <a:noFill/>
            <a:ln w="38100">
              <a:solidFill>
                <a:schemeClr val="tx1">
                  <a:lumMod val="75000"/>
                  <a:lumOff val="2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8" name="MH_Number_1"/>
          <p:cNvSpPr/>
          <p:nvPr>
            <p:custDataLst>
              <p:tags r:id="rId1"/>
            </p:custDataLst>
          </p:nvPr>
        </p:nvSpPr>
        <p:spPr>
          <a:xfrm flipH="1">
            <a:off x="1391404" y="2562326"/>
            <a:ext cx="1803784" cy="1802566"/>
          </a:xfrm>
          <a:prstGeom prst="roundRect">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8000" b="1" dirty="0">
                <a:solidFill>
                  <a:srgbClr val="FFFFFF"/>
                </a:solidFill>
                <a:latin typeface="微软雅黑" panose="020B0503020204020204" pitchFamily="34" charset="-122"/>
                <a:ea typeface="微软雅黑" panose="020B0503020204020204" pitchFamily="34" charset="-122"/>
                <a:cs typeface="Times New Roman" panose="02020603050405020304" pitchFamily="18" charset="0"/>
              </a:rPr>
              <a:t>01</a:t>
            </a:r>
            <a:endParaRPr lang="zh-CN" altLang="en-US" sz="8000" b="1" dirty="0">
              <a:solidFill>
                <a:srgbClr val="FFFFFF"/>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9" name="MH_Entry_1"/>
          <p:cNvSpPr/>
          <p:nvPr>
            <p:custDataLst>
              <p:tags r:id="rId2"/>
            </p:custDataLst>
          </p:nvPr>
        </p:nvSpPr>
        <p:spPr>
          <a:xfrm flipH="1">
            <a:off x="3360651" y="2858421"/>
            <a:ext cx="7464098" cy="1212839"/>
          </a:xfrm>
          <a:prstGeom prst="roundRect">
            <a:avLst/>
          </a:prstGeom>
          <a:noFill/>
          <a:ln w="38100">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altLang="en-US" sz="5400" spc="200" dirty="0">
                <a:solidFill>
                  <a:schemeClr val="tx1">
                    <a:lumMod val="75000"/>
                    <a:lumOff val="25000"/>
                  </a:schemeClr>
                </a:solidFill>
                <a:latin typeface="微软雅黑" panose="020B0503020204020204" pitchFamily="34" charset="-122"/>
                <a:ea typeface="微软雅黑" panose="020B0503020204020204" pitchFamily="34" charset="-122"/>
              </a:rPr>
              <a:t>请在此处输入您的标题</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500"/>
                                  </p:stCondLst>
                                  <p:childTnLst>
                                    <p:set>
                                      <p:cBhvr>
                                        <p:cTn id="11" dur="1" fill="hold">
                                          <p:stCondLst>
                                            <p:cond delay="0"/>
                                          </p:stCondLst>
                                        </p:cTn>
                                        <p:tgtEl>
                                          <p:spTgt spid="8"/>
                                        </p:tgtEl>
                                        <p:attrNameLst>
                                          <p:attrName>style.visibility</p:attrName>
                                        </p:attrNameLst>
                                      </p:cBhvr>
                                      <p:to>
                                        <p:strVal val="visible"/>
                                      </p:to>
                                    </p:set>
                                    <p:anim calcmode="lin" valueType="num">
                                      <p:cBhvr>
                                        <p:cTn id="12" dur="300" fill="hold"/>
                                        <p:tgtEl>
                                          <p:spTgt spid="8"/>
                                        </p:tgtEl>
                                        <p:attrNameLst>
                                          <p:attrName>ppt_w</p:attrName>
                                        </p:attrNameLst>
                                      </p:cBhvr>
                                      <p:tavLst>
                                        <p:tav tm="0">
                                          <p:val>
                                            <p:fltVal val="0"/>
                                          </p:val>
                                        </p:tav>
                                        <p:tav tm="100000">
                                          <p:val>
                                            <p:strVal val="#ppt_w"/>
                                          </p:val>
                                        </p:tav>
                                      </p:tavLst>
                                    </p:anim>
                                    <p:anim calcmode="lin" valueType="num">
                                      <p:cBhvr>
                                        <p:cTn id="13" dur="300" fill="hold"/>
                                        <p:tgtEl>
                                          <p:spTgt spid="8"/>
                                        </p:tgtEl>
                                        <p:attrNameLst>
                                          <p:attrName>ppt_h</p:attrName>
                                        </p:attrNameLst>
                                      </p:cBhvr>
                                      <p:tavLst>
                                        <p:tav tm="0">
                                          <p:val>
                                            <p:fltVal val="0"/>
                                          </p:val>
                                        </p:tav>
                                        <p:tav tm="100000">
                                          <p:val>
                                            <p:strVal val="#ppt_h"/>
                                          </p:val>
                                        </p:tav>
                                      </p:tavLst>
                                    </p:anim>
                                    <p:animEffect transition="in" filter="fade">
                                      <p:cBhvr>
                                        <p:cTn id="14" dur="300"/>
                                        <p:tgtEl>
                                          <p:spTgt spid="8"/>
                                        </p:tgtEl>
                                      </p:cBhvr>
                                    </p:animEffect>
                                  </p:childTnLst>
                                </p:cTn>
                              </p:par>
                              <p:par>
                                <p:cTn id="15" presetID="22" presetClass="entr" presetSubtype="8" fill="hold" grpId="0" nodeType="withEffect">
                                  <p:stCondLst>
                                    <p:cond delay="80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自由: 形状 5"/>
          <p:cNvSpPr/>
          <p:nvPr/>
        </p:nvSpPr>
        <p:spPr>
          <a:xfrm>
            <a:off x="0" y="0"/>
            <a:ext cx="12192000" cy="6860934"/>
          </a:xfrm>
          <a:custGeom>
            <a:avLst/>
            <a:gdLst>
              <a:gd name="connsiteX0" fmla="*/ 203593 w 12192000"/>
              <a:gd name="connsiteY0" fmla="*/ 78057 h 6860934"/>
              <a:gd name="connsiteX1" fmla="*/ 78059 w 12192000"/>
              <a:gd name="connsiteY1" fmla="*/ 203591 h 6860934"/>
              <a:gd name="connsiteX2" fmla="*/ 78059 w 12192000"/>
              <a:gd name="connsiteY2" fmla="*/ 6665559 h 6860934"/>
              <a:gd name="connsiteX3" fmla="*/ 203593 w 12192000"/>
              <a:gd name="connsiteY3" fmla="*/ 6791093 h 6860934"/>
              <a:gd name="connsiteX4" fmla="*/ 11984690 w 12192000"/>
              <a:gd name="connsiteY4" fmla="*/ 6791093 h 6860934"/>
              <a:gd name="connsiteX5" fmla="*/ 12110224 w 12192000"/>
              <a:gd name="connsiteY5" fmla="*/ 6665559 h 6860934"/>
              <a:gd name="connsiteX6" fmla="*/ 12110224 w 12192000"/>
              <a:gd name="connsiteY6" fmla="*/ 203591 h 6860934"/>
              <a:gd name="connsiteX7" fmla="*/ 11984690 w 12192000"/>
              <a:gd name="connsiteY7" fmla="*/ 78057 h 6860934"/>
              <a:gd name="connsiteX8" fmla="*/ 0 w 12192000"/>
              <a:gd name="connsiteY8" fmla="*/ 0 h 6860934"/>
              <a:gd name="connsiteX9" fmla="*/ 12192000 w 12192000"/>
              <a:gd name="connsiteY9" fmla="*/ 0 h 6860934"/>
              <a:gd name="connsiteX10" fmla="*/ 12192000 w 12192000"/>
              <a:gd name="connsiteY10" fmla="*/ 6860934 h 6860934"/>
              <a:gd name="connsiteX11" fmla="*/ 0 w 12192000"/>
              <a:gd name="connsiteY11" fmla="*/ 6860934 h 6860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860934">
                <a:moveTo>
                  <a:pt x="203593" y="78057"/>
                </a:moveTo>
                <a:cubicBezTo>
                  <a:pt x="134262" y="78057"/>
                  <a:pt x="78059" y="134260"/>
                  <a:pt x="78059" y="203591"/>
                </a:cubicBezTo>
                <a:lnTo>
                  <a:pt x="78059" y="6665559"/>
                </a:lnTo>
                <a:cubicBezTo>
                  <a:pt x="78059" y="6734890"/>
                  <a:pt x="134262" y="6791093"/>
                  <a:pt x="203593" y="6791093"/>
                </a:cubicBezTo>
                <a:lnTo>
                  <a:pt x="11984690" y="6791093"/>
                </a:lnTo>
                <a:cubicBezTo>
                  <a:pt x="12054021" y="6791093"/>
                  <a:pt x="12110224" y="6734890"/>
                  <a:pt x="12110224" y="6665559"/>
                </a:cubicBezTo>
                <a:lnTo>
                  <a:pt x="12110224" y="203591"/>
                </a:lnTo>
                <a:cubicBezTo>
                  <a:pt x="12110224" y="134260"/>
                  <a:pt x="12054021" y="78057"/>
                  <a:pt x="11984690" y="78057"/>
                </a:cubicBezTo>
                <a:close/>
                <a:moveTo>
                  <a:pt x="0" y="0"/>
                </a:moveTo>
                <a:lnTo>
                  <a:pt x="12192000" y="0"/>
                </a:lnTo>
                <a:lnTo>
                  <a:pt x="12192000" y="6860934"/>
                </a:lnTo>
                <a:lnTo>
                  <a:pt x="0" y="6860934"/>
                </a:lnTo>
                <a:close/>
              </a:path>
            </a:pathLst>
          </a:custGeom>
          <a:solidFill>
            <a:srgbClr val="32AB9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solidFill>
            </a:endParaRPr>
          </a:p>
        </p:txBody>
      </p:sp>
      <p:sp>
        <p:nvSpPr>
          <p:cNvPr id="7" name="MH_Number_1"/>
          <p:cNvSpPr/>
          <p:nvPr>
            <p:custDataLst>
              <p:tags r:id="rId1"/>
            </p:custDataLst>
          </p:nvPr>
        </p:nvSpPr>
        <p:spPr>
          <a:xfrm>
            <a:off x="130110" y="137962"/>
            <a:ext cx="498951" cy="498614"/>
          </a:xfrm>
          <a:prstGeom prst="roundRect">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01</a:t>
            </a:r>
            <a:endParaRPr lang="zh-CN" altLang="en-US" sz="280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8" name="MH_Entry_1"/>
          <p:cNvSpPr/>
          <p:nvPr>
            <p:custDataLst>
              <p:tags r:id="rId2"/>
            </p:custDataLst>
          </p:nvPr>
        </p:nvSpPr>
        <p:spPr>
          <a:xfrm>
            <a:off x="700301" y="137962"/>
            <a:ext cx="3615223" cy="498614"/>
          </a:xfrm>
          <a:prstGeom prst="roundRect">
            <a:avLst/>
          </a:prstGeom>
          <a:noFill/>
          <a:ln>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lnSpcReduction="10000"/>
          </a:bodyPr>
          <a:lstStyle/>
          <a:p>
            <a:pPr algn="ctr"/>
            <a:r>
              <a:rPr lang="zh-CN" altLang="en-US" sz="2400" spc="200" dirty="0">
                <a:solidFill>
                  <a:schemeClr val="tx1">
                    <a:lumMod val="75000"/>
                    <a:lumOff val="25000"/>
                  </a:schemeClr>
                </a:solidFill>
                <a:latin typeface="微软雅黑" panose="020B0503020204020204" pitchFamily="34" charset="-122"/>
                <a:ea typeface="微软雅黑" panose="020B0503020204020204" pitchFamily="34" charset="-122"/>
              </a:rPr>
              <a:t>请在此处输入您的标题</a:t>
            </a:r>
          </a:p>
        </p:txBody>
      </p:sp>
      <p:grpSp>
        <p:nvGrpSpPr>
          <p:cNvPr id="9" name="组合 8"/>
          <p:cNvGrpSpPr/>
          <p:nvPr/>
        </p:nvGrpSpPr>
        <p:grpSpPr>
          <a:xfrm>
            <a:off x="5845175" y="2599778"/>
            <a:ext cx="1187450" cy="1187450"/>
            <a:chOff x="5845175" y="2804496"/>
            <a:chExt cx="1187450" cy="1187450"/>
          </a:xfrm>
        </p:grpSpPr>
        <p:sp>
          <p:nvSpPr>
            <p:cNvPr id="10" name="MH_Other_1"/>
            <p:cNvSpPr>
              <a:spLocks noChangeArrowheads="1"/>
            </p:cNvSpPr>
            <p:nvPr>
              <p:custDataLst>
                <p:tags r:id="rId9"/>
              </p:custDataLst>
            </p:nvPr>
          </p:nvSpPr>
          <p:spPr bwMode="auto">
            <a:xfrm>
              <a:off x="5845175" y="2804496"/>
              <a:ext cx="1187450" cy="1187450"/>
            </a:xfrm>
            <a:prstGeom prst="chevron">
              <a:avLst>
                <a:gd name="adj" fmla="val 50000"/>
              </a:avLst>
            </a:prstGeom>
            <a:solidFill>
              <a:schemeClr val="accent2"/>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30000"/>
                </a:lnSpc>
                <a:spcBef>
                  <a:spcPct val="0"/>
                </a:spcBef>
                <a:buFontTx/>
                <a:buNone/>
              </a:pPr>
              <a:endParaRPr lang="zh-CN" altLang="en-US" sz="2400">
                <a:solidFill>
                  <a:srgbClr val="FFFFFF"/>
                </a:solidFill>
              </a:endParaRPr>
            </a:p>
          </p:txBody>
        </p:sp>
        <p:sp>
          <p:nvSpPr>
            <p:cNvPr id="11" name="MH_Other_2"/>
            <p:cNvSpPr/>
            <p:nvPr>
              <p:custDataLst>
                <p:tags r:id="rId10"/>
              </p:custDataLst>
            </p:nvPr>
          </p:nvSpPr>
          <p:spPr>
            <a:xfrm>
              <a:off x="6486525" y="3199783"/>
              <a:ext cx="396875" cy="396875"/>
            </a:xfrm>
            <a:prstGeom prst="ellipse">
              <a:avLst/>
            </a:prstGeom>
            <a:solidFill>
              <a:srgbClr val="FFFFFF"/>
            </a:solidFill>
          </p:spPr>
          <p:txBody>
            <a:bodyPr lIns="0" tIns="0" rIns="0" bIns="0" anchor="ctr"/>
            <a:lstStyle/>
            <a:p>
              <a:pPr algn="ctr" eaLnBrk="1" fontAlgn="auto" hangingPunct="1">
                <a:spcBef>
                  <a:spcPts val="0"/>
                </a:spcBef>
                <a:spcAft>
                  <a:spcPts val="0"/>
                </a:spcAft>
                <a:defRPr/>
              </a:pPr>
              <a:r>
                <a:rPr lang="en-US" altLang="zh-CN" sz="2000" dirty="0">
                  <a:solidFill>
                    <a:schemeClr val="accent2"/>
                  </a:solidFill>
                  <a:latin typeface="+mn-lt"/>
                </a:rPr>
                <a:t>B</a:t>
              </a:r>
              <a:endParaRPr lang="zh-CN" altLang="en-US" sz="2000" dirty="0" err="1">
                <a:solidFill>
                  <a:schemeClr val="accent2"/>
                </a:solidFill>
                <a:latin typeface="+mn-lt"/>
              </a:endParaRPr>
            </a:p>
          </p:txBody>
        </p:sp>
      </p:grpSp>
      <p:grpSp>
        <p:nvGrpSpPr>
          <p:cNvPr id="12" name="组合 11"/>
          <p:cNvGrpSpPr/>
          <p:nvPr/>
        </p:nvGrpSpPr>
        <p:grpSpPr>
          <a:xfrm>
            <a:off x="5845175" y="4336503"/>
            <a:ext cx="1187450" cy="1189037"/>
            <a:chOff x="5845175" y="4541221"/>
            <a:chExt cx="1187450" cy="1189037"/>
          </a:xfrm>
        </p:grpSpPr>
        <p:sp>
          <p:nvSpPr>
            <p:cNvPr id="13" name="MH_Other_3"/>
            <p:cNvSpPr/>
            <p:nvPr>
              <p:custDataLst>
                <p:tags r:id="rId7"/>
              </p:custDataLst>
            </p:nvPr>
          </p:nvSpPr>
          <p:spPr>
            <a:xfrm>
              <a:off x="5845175" y="4541221"/>
              <a:ext cx="1187450" cy="1189037"/>
            </a:xfrm>
            <a:prstGeom prst="chevron">
              <a:avLst/>
            </a:prstGeom>
            <a:solidFill>
              <a:schemeClr val="accent4"/>
            </a:solidFill>
          </p:spPr>
          <p:txBody>
            <a:bodyPr anchor="ctr"/>
            <a:lstStyle/>
            <a:p>
              <a:pPr algn="just" eaLnBrk="1" fontAlgn="auto" hangingPunct="1">
                <a:lnSpc>
                  <a:spcPct val="130000"/>
                </a:lnSpc>
                <a:spcBef>
                  <a:spcPts val="0"/>
                </a:spcBef>
                <a:spcAft>
                  <a:spcPts val="0"/>
                </a:spcAft>
                <a:defRPr/>
              </a:pPr>
              <a:endParaRPr lang="zh-CN" altLang="en-US" sz="2400" dirty="0" err="1">
                <a:solidFill>
                  <a:srgbClr val="FFFFFF"/>
                </a:solidFill>
                <a:latin typeface="+mn-lt"/>
              </a:endParaRPr>
            </a:p>
          </p:txBody>
        </p:sp>
        <p:sp>
          <p:nvSpPr>
            <p:cNvPr id="14" name="MH_Other_4"/>
            <p:cNvSpPr/>
            <p:nvPr>
              <p:custDataLst>
                <p:tags r:id="rId8"/>
              </p:custDataLst>
            </p:nvPr>
          </p:nvSpPr>
          <p:spPr>
            <a:xfrm>
              <a:off x="6486525" y="4938096"/>
              <a:ext cx="396875" cy="395287"/>
            </a:xfrm>
            <a:prstGeom prst="ellipse">
              <a:avLst/>
            </a:prstGeom>
            <a:solidFill>
              <a:srgbClr val="FFFFFF"/>
            </a:solidFill>
          </p:spPr>
          <p:txBody>
            <a:bodyPr lIns="0" tIns="0" rIns="0" bIns="0" anchor="ctr"/>
            <a:lstStyle/>
            <a:p>
              <a:pPr algn="ctr" eaLnBrk="1" fontAlgn="auto" hangingPunct="1">
                <a:spcBef>
                  <a:spcPts val="0"/>
                </a:spcBef>
                <a:spcAft>
                  <a:spcPts val="0"/>
                </a:spcAft>
                <a:defRPr/>
              </a:pPr>
              <a:r>
                <a:rPr lang="en-US" altLang="zh-CN" sz="2000" dirty="0">
                  <a:solidFill>
                    <a:schemeClr val="accent4"/>
                  </a:solidFill>
                  <a:latin typeface="+mn-lt"/>
                </a:rPr>
                <a:t>D</a:t>
              </a:r>
              <a:endParaRPr lang="zh-CN" altLang="en-US" sz="2000" dirty="0" err="1">
                <a:solidFill>
                  <a:schemeClr val="accent4"/>
                </a:solidFill>
                <a:latin typeface="+mn-lt"/>
              </a:endParaRPr>
            </a:p>
          </p:txBody>
        </p:sp>
      </p:grpSp>
      <p:grpSp>
        <p:nvGrpSpPr>
          <p:cNvPr id="15" name="组合 14"/>
          <p:cNvGrpSpPr/>
          <p:nvPr/>
        </p:nvGrpSpPr>
        <p:grpSpPr>
          <a:xfrm>
            <a:off x="4978400" y="1729828"/>
            <a:ext cx="1187450" cy="1189037"/>
            <a:chOff x="4978400" y="1934546"/>
            <a:chExt cx="1187450" cy="1189037"/>
          </a:xfrm>
        </p:grpSpPr>
        <p:sp>
          <p:nvSpPr>
            <p:cNvPr id="16" name="MH_Other_7"/>
            <p:cNvSpPr>
              <a:spLocks noChangeArrowheads="1"/>
            </p:cNvSpPr>
            <p:nvPr>
              <p:custDataLst>
                <p:tags r:id="rId5"/>
              </p:custDataLst>
            </p:nvPr>
          </p:nvSpPr>
          <p:spPr bwMode="auto">
            <a:xfrm flipH="1">
              <a:off x="4978400" y="1934546"/>
              <a:ext cx="1187450" cy="1189037"/>
            </a:xfrm>
            <a:prstGeom prst="chevron">
              <a:avLst>
                <a:gd name="adj" fmla="val 50000"/>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30000"/>
                </a:lnSpc>
                <a:spcBef>
                  <a:spcPct val="0"/>
                </a:spcBef>
                <a:buFontTx/>
                <a:buNone/>
              </a:pPr>
              <a:endParaRPr lang="zh-CN" altLang="en-US" sz="2400">
                <a:solidFill>
                  <a:srgbClr val="FFFFFF"/>
                </a:solidFill>
              </a:endParaRPr>
            </a:p>
          </p:txBody>
        </p:sp>
        <p:sp>
          <p:nvSpPr>
            <p:cNvPr id="17" name="MH_Other_8"/>
            <p:cNvSpPr/>
            <p:nvPr>
              <p:custDataLst>
                <p:tags r:id="rId6"/>
              </p:custDataLst>
            </p:nvPr>
          </p:nvSpPr>
          <p:spPr>
            <a:xfrm flipH="1">
              <a:off x="5127625" y="2331421"/>
              <a:ext cx="396875" cy="395287"/>
            </a:xfrm>
            <a:prstGeom prst="ellipse">
              <a:avLst/>
            </a:prstGeom>
            <a:solidFill>
              <a:srgbClr val="FFFFFF"/>
            </a:solidFill>
          </p:spPr>
          <p:txBody>
            <a:bodyPr lIns="0" tIns="0" rIns="0" bIns="0" anchor="ctr"/>
            <a:lstStyle/>
            <a:p>
              <a:pPr algn="ctr" eaLnBrk="1" fontAlgn="auto" hangingPunct="1">
                <a:spcBef>
                  <a:spcPts val="0"/>
                </a:spcBef>
                <a:spcAft>
                  <a:spcPts val="0"/>
                </a:spcAft>
                <a:defRPr/>
              </a:pPr>
              <a:r>
                <a:rPr lang="en-US" altLang="zh-CN" sz="2000" dirty="0">
                  <a:solidFill>
                    <a:schemeClr val="accent1"/>
                  </a:solidFill>
                  <a:latin typeface="+mn-lt"/>
                </a:rPr>
                <a:t>A</a:t>
              </a:r>
              <a:endParaRPr lang="zh-CN" altLang="en-US" sz="2000" dirty="0" err="1">
                <a:solidFill>
                  <a:schemeClr val="accent1"/>
                </a:solidFill>
                <a:latin typeface="+mn-lt"/>
              </a:endParaRPr>
            </a:p>
          </p:txBody>
        </p:sp>
      </p:grpSp>
      <p:grpSp>
        <p:nvGrpSpPr>
          <p:cNvPr id="18" name="组合 17"/>
          <p:cNvGrpSpPr/>
          <p:nvPr/>
        </p:nvGrpSpPr>
        <p:grpSpPr>
          <a:xfrm>
            <a:off x="4978400" y="3468140"/>
            <a:ext cx="1187450" cy="1187450"/>
            <a:chOff x="4978400" y="3672858"/>
            <a:chExt cx="1187450" cy="1187450"/>
          </a:xfrm>
        </p:grpSpPr>
        <p:sp>
          <p:nvSpPr>
            <p:cNvPr id="19" name="MH_Other_9"/>
            <p:cNvSpPr/>
            <p:nvPr>
              <p:custDataLst>
                <p:tags r:id="rId3"/>
              </p:custDataLst>
            </p:nvPr>
          </p:nvSpPr>
          <p:spPr>
            <a:xfrm flipH="1">
              <a:off x="4978400" y="3672858"/>
              <a:ext cx="1187450" cy="1187450"/>
            </a:xfrm>
            <a:prstGeom prst="chevron">
              <a:avLst/>
            </a:prstGeom>
            <a:solidFill>
              <a:schemeClr val="accent3"/>
            </a:solidFill>
          </p:spPr>
          <p:txBody>
            <a:bodyPr anchor="ctr"/>
            <a:lstStyle/>
            <a:p>
              <a:pPr algn="just" eaLnBrk="1" fontAlgn="auto" hangingPunct="1">
                <a:lnSpc>
                  <a:spcPct val="130000"/>
                </a:lnSpc>
                <a:spcBef>
                  <a:spcPts val="0"/>
                </a:spcBef>
                <a:spcAft>
                  <a:spcPts val="0"/>
                </a:spcAft>
                <a:defRPr/>
              </a:pPr>
              <a:endParaRPr lang="zh-CN" altLang="en-US" sz="2400" dirty="0" err="1">
                <a:solidFill>
                  <a:srgbClr val="FFFFFF"/>
                </a:solidFill>
                <a:latin typeface="+mn-lt"/>
              </a:endParaRPr>
            </a:p>
          </p:txBody>
        </p:sp>
        <p:sp>
          <p:nvSpPr>
            <p:cNvPr id="20" name="MH_Other_10"/>
            <p:cNvSpPr/>
            <p:nvPr>
              <p:custDataLst>
                <p:tags r:id="rId4"/>
              </p:custDataLst>
            </p:nvPr>
          </p:nvSpPr>
          <p:spPr>
            <a:xfrm flipH="1">
              <a:off x="5127625" y="4068146"/>
              <a:ext cx="396875" cy="396875"/>
            </a:xfrm>
            <a:prstGeom prst="ellipse">
              <a:avLst/>
            </a:prstGeom>
            <a:solidFill>
              <a:srgbClr val="FFFFFF"/>
            </a:solidFill>
          </p:spPr>
          <p:txBody>
            <a:bodyPr lIns="0" tIns="0" rIns="0" bIns="0" anchor="ctr"/>
            <a:lstStyle/>
            <a:p>
              <a:pPr algn="ctr" eaLnBrk="1" fontAlgn="auto" hangingPunct="1">
                <a:spcBef>
                  <a:spcPts val="0"/>
                </a:spcBef>
                <a:spcAft>
                  <a:spcPts val="0"/>
                </a:spcAft>
                <a:defRPr/>
              </a:pPr>
              <a:r>
                <a:rPr lang="en-US" altLang="zh-CN" sz="2000" dirty="0">
                  <a:solidFill>
                    <a:schemeClr val="accent3">
                      <a:lumMod val="75000"/>
                    </a:schemeClr>
                  </a:solidFill>
                  <a:latin typeface="+mn-lt"/>
                </a:rPr>
                <a:t>C</a:t>
              </a:r>
              <a:endParaRPr lang="zh-CN" altLang="en-US" sz="2000" dirty="0" err="1">
                <a:solidFill>
                  <a:schemeClr val="accent3">
                    <a:lumMod val="75000"/>
                  </a:schemeClr>
                </a:solidFill>
                <a:latin typeface="+mn-lt"/>
              </a:endParaRPr>
            </a:p>
          </p:txBody>
        </p:sp>
      </p:grpSp>
      <p:sp>
        <p:nvSpPr>
          <p:cNvPr id="21" name="MH_SubTitle_4"/>
          <p:cNvSpPr>
            <a:spLocks noChangeArrowheads="1"/>
          </p:cNvSpPr>
          <p:nvPr/>
        </p:nvSpPr>
        <p:spPr bwMode="auto">
          <a:xfrm>
            <a:off x="1717675" y="2007640"/>
            <a:ext cx="30527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600" dirty="0" smtClean="0">
                <a:solidFill>
                  <a:srgbClr val="002003"/>
                </a:solidFill>
                <a:latin typeface="宋体" panose="02010600030101010101" pitchFamily="2" charset="-122"/>
              </a:rPr>
              <a:t>请在此处输入您的内容请在此处输入您的内容请在此处输入您的内容请在此处输入您的内容</a:t>
            </a:r>
            <a:endParaRPr lang="zh-CN" altLang="en-US" sz="1600" dirty="0">
              <a:solidFill>
                <a:srgbClr val="002003"/>
              </a:solidFill>
            </a:endParaRPr>
          </a:p>
        </p:txBody>
      </p:sp>
      <p:sp>
        <p:nvSpPr>
          <p:cNvPr id="22" name="MH_SubTitle_5"/>
          <p:cNvSpPr>
            <a:spLocks noChangeArrowheads="1"/>
          </p:cNvSpPr>
          <p:nvPr/>
        </p:nvSpPr>
        <p:spPr bwMode="auto">
          <a:xfrm>
            <a:off x="7199313" y="2899815"/>
            <a:ext cx="32099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600" dirty="0" smtClean="0">
                <a:solidFill>
                  <a:srgbClr val="002003"/>
                </a:solidFill>
                <a:latin typeface="宋体" panose="02010600030101010101" pitchFamily="2" charset="-122"/>
              </a:rPr>
              <a:t>请在此处输入您的内容请在此处输入您的内容请在此处输入您的内容请在此处输入您的内容</a:t>
            </a:r>
            <a:endParaRPr lang="zh-CN" altLang="en-US" sz="1600" dirty="0">
              <a:solidFill>
                <a:srgbClr val="002003"/>
              </a:solidFill>
            </a:endParaRPr>
          </a:p>
        </p:txBody>
      </p:sp>
      <p:sp>
        <p:nvSpPr>
          <p:cNvPr id="23" name="MH_SubTitle_6"/>
          <p:cNvSpPr>
            <a:spLocks noChangeArrowheads="1"/>
          </p:cNvSpPr>
          <p:nvPr/>
        </p:nvSpPr>
        <p:spPr bwMode="auto">
          <a:xfrm>
            <a:off x="1717675" y="3776115"/>
            <a:ext cx="3052763"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600" dirty="0" smtClean="0">
                <a:solidFill>
                  <a:srgbClr val="002003"/>
                </a:solidFill>
                <a:latin typeface="宋体" panose="02010600030101010101" pitchFamily="2" charset="-122"/>
              </a:rPr>
              <a:t>请在此处输入您的内容请在此处输入您的内容请在此处输入您的内容请在此处输入您的内容</a:t>
            </a:r>
            <a:endParaRPr lang="zh-CN" altLang="en-US" sz="1600" dirty="0">
              <a:solidFill>
                <a:srgbClr val="002003"/>
              </a:solidFill>
            </a:endParaRPr>
          </a:p>
        </p:txBody>
      </p:sp>
      <p:sp>
        <p:nvSpPr>
          <p:cNvPr id="24" name="MH_SubTitle_6"/>
          <p:cNvSpPr>
            <a:spLocks noChangeArrowheads="1"/>
          </p:cNvSpPr>
          <p:nvPr/>
        </p:nvSpPr>
        <p:spPr bwMode="auto">
          <a:xfrm>
            <a:off x="7197725" y="4634953"/>
            <a:ext cx="3052763"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600" dirty="0" smtClean="0">
                <a:solidFill>
                  <a:srgbClr val="002003"/>
                </a:solidFill>
                <a:latin typeface="宋体" panose="02010600030101010101" pitchFamily="2" charset="-122"/>
              </a:rPr>
              <a:t>请在此处输入您的内容请在此处输入您的内容请在此处输入您的内容请在此处输入您的内容</a:t>
            </a:r>
            <a:endParaRPr lang="zh-CN" altLang="en-US" sz="1600" dirty="0">
              <a:solidFill>
                <a:srgbClr val="002003"/>
              </a:solidFill>
            </a:endParaRPr>
          </a:p>
        </p:txBody>
      </p:sp>
      <p:sp>
        <p:nvSpPr>
          <p:cNvPr id="25" name="圆角矩形 43"/>
          <p:cNvSpPr/>
          <p:nvPr/>
        </p:nvSpPr>
        <p:spPr>
          <a:xfrm>
            <a:off x="1662113" y="1994940"/>
            <a:ext cx="3216275" cy="647700"/>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6" name="圆角矩形 44"/>
          <p:cNvSpPr/>
          <p:nvPr/>
        </p:nvSpPr>
        <p:spPr>
          <a:xfrm>
            <a:off x="7143750" y="2869653"/>
            <a:ext cx="3216275" cy="646112"/>
          </a:xfrm>
          <a:prstGeom prst="round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7" name="圆角矩形 45"/>
          <p:cNvSpPr/>
          <p:nvPr/>
        </p:nvSpPr>
        <p:spPr>
          <a:xfrm>
            <a:off x="1662113" y="3739603"/>
            <a:ext cx="3216275" cy="646112"/>
          </a:xfrm>
          <a:prstGeom prst="round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8" name="圆角矩形 46"/>
          <p:cNvSpPr/>
          <p:nvPr/>
        </p:nvSpPr>
        <p:spPr>
          <a:xfrm>
            <a:off x="7142163" y="4609553"/>
            <a:ext cx="3216275" cy="646112"/>
          </a:xfrm>
          <a:prstGeom prst="round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90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22" presetClass="entr" presetSubtype="8" fill="hold" grpId="0" nodeType="withEffect">
                                  <p:stCondLst>
                                    <p:cond delay="130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par>
                                <p:cTn id="13" presetID="2" presetClass="entr" presetSubtype="2" fill="hold" nodeType="withEffect">
                                  <p:stCondLst>
                                    <p:cond delay="40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500" fill="hold"/>
                                        <p:tgtEl>
                                          <p:spTgt spid="15"/>
                                        </p:tgtEl>
                                        <p:attrNameLst>
                                          <p:attrName>ppt_x</p:attrName>
                                        </p:attrNameLst>
                                      </p:cBhvr>
                                      <p:tavLst>
                                        <p:tav tm="0">
                                          <p:val>
                                            <p:strVal val="1+#ppt_w/2"/>
                                          </p:val>
                                        </p:tav>
                                        <p:tav tm="100000">
                                          <p:val>
                                            <p:strVal val="#ppt_x"/>
                                          </p:val>
                                        </p:tav>
                                      </p:tavLst>
                                    </p:anim>
                                    <p:anim calcmode="lin" valueType="num">
                                      <p:cBhvr additive="base">
                                        <p:cTn id="16" dur="500" fill="hold"/>
                                        <p:tgtEl>
                                          <p:spTgt spid="15"/>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40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500" fill="hold"/>
                                        <p:tgtEl>
                                          <p:spTgt spid="21"/>
                                        </p:tgtEl>
                                        <p:attrNameLst>
                                          <p:attrName>ppt_x</p:attrName>
                                        </p:attrNameLst>
                                      </p:cBhvr>
                                      <p:tavLst>
                                        <p:tav tm="0">
                                          <p:val>
                                            <p:strVal val="0-#ppt_w/2"/>
                                          </p:val>
                                        </p:tav>
                                        <p:tav tm="100000">
                                          <p:val>
                                            <p:strVal val="#ppt_x"/>
                                          </p:val>
                                        </p:tav>
                                      </p:tavLst>
                                    </p:anim>
                                    <p:anim calcmode="lin" valueType="num">
                                      <p:cBhvr additive="base">
                                        <p:cTn id="20" dur="500" fill="hold"/>
                                        <p:tgtEl>
                                          <p:spTgt spid="21"/>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400"/>
                                  </p:stCondLst>
                                  <p:childTnLst>
                                    <p:set>
                                      <p:cBhvr>
                                        <p:cTn id="22" dur="1" fill="hold">
                                          <p:stCondLst>
                                            <p:cond delay="0"/>
                                          </p:stCondLst>
                                        </p:cTn>
                                        <p:tgtEl>
                                          <p:spTgt spid="25"/>
                                        </p:tgtEl>
                                        <p:attrNameLst>
                                          <p:attrName>style.visibility</p:attrName>
                                        </p:attrNameLst>
                                      </p:cBhvr>
                                      <p:to>
                                        <p:strVal val="visible"/>
                                      </p:to>
                                    </p:set>
                                    <p:anim calcmode="lin" valueType="num">
                                      <p:cBhvr additive="base">
                                        <p:cTn id="23" dur="500" fill="hold"/>
                                        <p:tgtEl>
                                          <p:spTgt spid="25"/>
                                        </p:tgtEl>
                                        <p:attrNameLst>
                                          <p:attrName>ppt_x</p:attrName>
                                        </p:attrNameLst>
                                      </p:cBhvr>
                                      <p:tavLst>
                                        <p:tav tm="0">
                                          <p:val>
                                            <p:strVal val="0-#ppt_w/2"/>
                                          </p:val>
                                        </p:tav>
                                        <p:tav tm="100000">
                                          <p:val>
                                            <p:strVal val="#ppt_x"/>
                                          </p:val>
                                        </p:tav>
                                      </p:tavLst>
                                    </p:anim>
                                    <p:anim calcmode="lin" valueType="num">
                                      <p:cBhvr additive="base">
                                        <p:cTn id="24" dur="500" fill="hold"/>
                                        <p:tgtEl>
                                          <p:spTgt spid="25"/>
                                        </p:tgtEl>
                                        <p:attrNameLst>
                                          <p:attrName>ppt_y</p:attrName>
                                        </p:attrNameLst>
                                      </p:cBhvr>
                                      <p:tavLst>
                                        <p:tav tm="0">
                                          <p:val>
                                            <p:strVal val="#ppt_y"/>
                                          </p:val>
                                        </p:tav>
                                        <p:tav tm="100000">
                                          <p:val>
                                            <p:strVal val="#ppt_y"/>
                                          </p:val>
                                        </p:tav>
                                      </p:tavLst>
                                    </p:anim>
                                  </p:childTnLst>
                                </p:cTn>
                              </p:par>
                            </p:childTnLst>
                          </p:cTn>
                        </p:par>
                        <p:par>
                          <p:cTn id="25" fill="hold">
                            <p:stCondLst>
                              <p:cond delay="1400"/>
                            </p:stCondLst>
                            <p:childTnLst>
                              <p:par>
                                <p:cTn id="26" presetID="2" presetClass="entr" presetSubtype="8" fill="hold" nodeType="after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500" fill="hold"/>
                                        <p:tgtEl>
                                          <p:spTgt spid="9"/>
                                        </p:tgtEl>
                                        <p:attrNameLst>
                                          <p:attrName>ppt_x</p:attrName>
                                        </p:attrNameLst>
                                      </p:cBhvr>
                                      <p:tavLst>
                                        <p:tav tm="0">
                                          <p:val>
                                            <p:strVal val="0-#ppt_w/2"/>
                                          </p:val>
                                        </p:tav>
                                        <p:tav tm="100000">
                                          <p:val>
                                            <p:strVal val="#ppt_x"/>
                                          </p:val>
                                        </p:tav>
                                      </p:tavLst>
                                    </p:anim>
                                    <p:anim calcmode="lin" valueType="num">
                                      <p:cBhvr additive="base">
                                        <p:cTn id="29" dur="500" fill="hold"/>
                                        <p:tgtEl>
                                          <p:spTgt spid="9"/>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22"/>
                                        </p:tgtEl>
                                        <p:attrNameLst>
                                          <p:attrName>style.visibility</p:attrName>
                                        </p:attrNameLst>
                                      </p:cBhvr>
                                      <p:to>
                                        <p:strVal val="visible"/>
                                      </p:to>
                                    </p:set>
                                    <p:anim calcmode="lin" valueType="num">
                                      <p:cBhvr additive="base">
                                        <p:cTn id="32" dur="500" fill="hold"/>
                                        <p:tgtEl>
                                          <p:spTgt spid="22"/>
                                        </p:tgtEl>
                                        <p:attrNameLst>
                                          <p:attrName>ppt_x</p:attrName>
                                        </p:attrNameLst>
                                      </p:cBhvr>
                                      <p:tavLst>
                                        <p:tav tm="0">
                                          <p:val>
                                            <p:strVal val="1+#ppt_w/2"/>
                                          </p:val>
                                        </p:tav>
                                        <p:tav tm="100000">
                                          <p:val>
                                            <p:strVal val="#ppt_x"/>
                                          </p:val>
                                        </p:tav>
                                      </p:tavLst>
                                    </p:anim>
                                    <p:anim calcmode="lin" valueType="num">
                                      <p:cBhvr additive="base">
                                        <p:cTn id="33" dur="500" fill="hold"/>
                                        <p:tgtEl>
                                          <p:spTgt spid="22"/>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0"/>
                                  </p:stCondLst>
                                  <p:childTnLst>
                                    <p:set>
                                      <p:cBhvr>
                                        <p:cTn id="35" dur="1" fill="hold">
                                          <p:stCondLst>
                                            <p:cond delay="0"/>
                                          </p:stCondLst>
                                        </p:cTn>
                                        <p:tgtEl>
                                          <p:spTgt spid="26"/>
                                        </p:tgtEl>
                                        <p:attrNameLst>
                                          <p:attrName>style.visibility</p:attrName>
                                        </p:attrNameLst>
                                      </p:cBhvr>
                                      <p:to>
                                        <p:strVal val="visible"/>
                                      </p:to>
                                    </p:set>
                                    <p:anim calcmode="lin" valueType="num">
                                      <p:cBhvr additive="base">
                                        <p:cTn id="36" dur="500" fill="hold"/>
                                        <p:tgtEl>
                                          <p:spTgt spid="26"/>
                                        </p:tgtEl>
                                        <p:attrNameLst>
                                          <p:attrName>ppt_x</p:attrName>
                                        </p:attrNameLst>
                                      </p:cBhvr>
                                      <p:tavLst>
                                        <p:tav tm="0">
                                          <p:val>
                                            <p:strVal val="1+#ppt_w/2"/>
                                          </p:val>
                                        </p:tav>
                                        <p:tav tm="100000">
                                          <p:val>
                                            <p:strVal val="#ppt_x"/>
                                          </p:val>
                                        </p:tav>
                                      </p:tavLst>
                                    </p:anim>
                                    <p:anim calcmode="lin" valueType="num">
                                      <p:cBhvr additive="base">
                                        <p:cTn id="37" dur="500" fill="hold"/>
                                        <p:tgtEl>
                                          <p:spTgt spid="26"/>
                                        </p:tgtEl>
                                        <p:attrNameLst>
                                          <p:attrName>ppt_y</p:attrName>
                                        </p:attrNameLst>
                                      </p:cBhvr>
                                      <p:tavLst>
                                        <p:tav tm="0">
                                          <p:val>
                                            <p:strVal val="#ppt_y"/>
                                          </p:val>
                                        </p:tav>
                                        <p:tav tm="100000">
                                          <p:val>
                                            <p:strVal val="#ppt_y"/>
                                          </p:val>
                                        </p:tav>
                                      </p:tavLst>
                                    </p:anim>
                                  </p:childTnLst>
                                </p:cTn>
                              </p:par>
                            </p:childTnLst>
                          </p:cTn>
                        </p:par>
                        <p:par>
                          <p:cTn id="38" fill="hold">
                            <p:stCondLst>
                              <p:cond delay="1900"/>
                            </p:stCondLst>
                            <p:childTnLst>
                              <p:par>
                                <p:cTn id="39" presetID="2" presetClass="entr" presetSubtype="2" fill="hold" nodeType="afterEffect">
                                  <p:stCondLst>
                                    <p:cond delay="0"/>
                                  </p:stCondLst>
                                  <p:childTnLst>
                                    <p:set>
                                      <p:cBhvr>
                                        <p:cTn id="40" dur="1" fill="hold">
                                          <p:stCondLst>
                                            <p:cond delay="0"/>
                                          </p:stCondLst>
                                        </p:cTn>
                                        <p:tgtEl>
                                          <p:spTgt spid="18"/>
                                        </p:tgtEl>
                                        <p:attrNameLst>
                                          <p:attrName>style.visibility</p:attrName>
                                        </p:attrNameLst>
                                      </p:cBhvr>
                                      <p:to>
                                        <p:strVal val="visible"/>
                                      </p:to>
                                    </p:set>
                                    <p:anim calcmode="lin" valueType="num">
                                      <p:cBhvr additive="base">
                                        <p:cTn id="41" dur="500" fill="hold"/>
                                        <p:tgtEl>
                                          <p:spTgt spid="18"/>
                                        </p:tgtEl>
                                        <p:attrNameLst>
                                          <p:attrName>ppt_x</p:attrName>
                                        </p:attrNameLst>
                                      </p:cBhvr>
                                      <p:tavLst>
                                        <p:tav tm="0">
                                          <p:val>
                                            <p:strVal val="1+#ppt_w/2"/>
                                          </p:val>
                                        </p:tav>
                                        <p:tav tm="100000">
                                          <p:val>
                                            <p:strVal val="#ppt_x"/>
                                          </p:val>
                                        </p:tav>
                                      </p:tavLst>
                                    </p:anim>
                                    <p:anim calcmode="lin" valueType="num">
                                      <p:cBhvr additive="base">
                                        <p:cTn id="42" dur="500" fill="hold"/>
                                        <p:tgtEl>
                                          <p:spTgt spid="18"/>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23"/>
                                        </p:tgtEl>
                                        <p:attrNameLst>
                                          <p:attrName>style.visibility</p:attrName>
                                        </p:attrNameLst>
                                      </p:cBhvr>
                                      <p:to>
                                        <p:strVal val="visible"/>
                                      </p:to>
                                    </p:set>
                                    <p:anim calcmode="lin" valueType="num">
                                      <p:cBhvr additive="base">
                                        <p:cTn id="45" dur="500" fill="hold"/>
                                        <p:tgtEl>
                                          <p:spTgt spid="23"/>
                                        </p:tgtEl>
                                        <p:attrNameLst>
                                          <p:attrName>ppt_x</p:attrName>
                                        </p:attrNameLst>
                                      </p:cBhvr>
                                      <p:tavLst>
                                        <p:tav tm="0">
                                          <p:val>
                                            <p:strVal val="0-#ppt_w/2"/>
                                          </p:val>
                                        </p:tav>
                                        <p:tav tm="100000">
                                          <p:val>
                                            <p:strVal val="#ppt_x"/>
                                          </p:val>
                                        </p:tav>
                                      </p:tavLst>
                                    </p:anim>
                                    <p:anim calcmode="lin" valueType="num">
                                      <p:cBhvr additive="base">
                                        <p:cTn id="46" dur="500" fill="hold"/>
                                        <p:tgtEl>
                                          <p:spTgt spid="23"/>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0"/>
                                  </p:stCondLst>
                                  <p:childTnLst>
                                    <p:set>
                                      <p:cBhvr>
                                        <p:cTn id="48" dur="1" fill="hold">
                                          <p:stCondLst>
                                            <p:cond delay="0"/>
                                          </p:stCondLst>
                                        </p:cTn>
                                        <p:tgtEl>
                                          <p:spTgt spid="27"/>
                                        </p:tgtEl>
                                        <p:attrNameLst>
                                          <p:attrName>style.visibility</p:attrName>
                                        </p:attrNameLst>
                                      </p:cBhvr>
                                      <p:to>
                                        <p:strVal val="visible"/>
                                      </p:to>
                                    </p:set>
                                    <p:anim calcmode="lin" valueType="num">
                                      <p:cBhvr additive="base">
                                        <p:cTn id="49" dur="500" fill="hold"/>
                                        <p:tgtEl>
                                          <p:spTgt spid="27"/>
                                        </p:tgtEl>
                                        <p:attrNameLst>
                                          <p:attrName>ppt_x</p:attrName>
                                        </p:attrNameLst>
                                      </p:cBhvr>
                                      <p:tavLst>
                                        <p:tav tm="0">
                                          <p:val>
                                            <p:strVal val="0-#ppt_w/2"/>
                                          </p:val>
                                        </p:tav>
                                        <p:tav tm="100000">
                                          <p:val>
                                            <p:strVal val="#ppt_x"/>
                                          </p:val>
                                        </p:tav>
                                      </p:tavLst>
                                    </p:anim>
                                    <p:anim calcmode="lin" valueType="num">
                                      <p:cBhvr additive="base">
                                        <p:cTn id="50" dur="500" fill="hold"/>
                                        <p:tgtEl>
                                          <p:spTgt spid="27"/>
                                        </p:tgtEl>
                                        <p:attrNameLst>
                                          <p:attrName>ppt_y</p:attrName>
                                        </p:attrNameLst>
                                      </p:cBhvr>
                                      <p:tavLst>
                                        <p:tav tm="0">
                                          <p:val>
                                            <p:strVal val="#ppt_y"/>
                                          </p:val>
                                        </p:tav>
                                        <p:tav tm="100000">
                                          <p:val>
                                            <p:strVal val="#ppt_y"/>
                                          </p:val>
                                        </p:tav>
                                      </p:tavLst>
                                    </p:anim>
                                  </p:childTnLst>
                                </p:cTn>
                              </p:par>
                            </p:childTnLst>
                          </p:cTn>
                        </p:par>
                        <p:par>
                          <p:cTn id="51" fill="hold">
                            <p:stCondLst>
                              <p:cond delay="2400"/>
                            </p:stCondLst>
                            <p:childTnLst>
                              <p:par>
                                <p:cTn id="52" presetID="2" presetClass="entr" presetSubtype="8" fill="hold" nodeType="afterEffect">
                                  <p:stCondLst>
                                    <p:cond delay="0"/>
                                  </p:stCondLst>
                                  <p:childTnLst>
                                    <p:set>
                                      <p:cBhvr>
                                        <p:cTn id="53" dur="1" fill="hold">
                                          <p:stCondLst>
                                            <p:cond delay="0"/>
                                          </p:stCondLst>
                                        </p:cTn>
                                        <p:tgtEl>
                                          <p:spTgt spid="12"/>
                                        </p:tgtEl>
                                        <p:attrNameLst>
                                          <p:attrName>style.visibility</p:attrName>
                                        </p:attrNameLst>
                                      </p:cBhvr>
                                      <p:to>
                                        <p:strVal val="visible"/>
                                      </p:to>
                                    </p:set>
                                    <p:anim calcmode="lin" valueType="num">
                                      <p:cBhvr additive="base">
                                        <p:cTn id="54" dur="500" fill="hold"/>
                                        <p:tgtEl>
                                          <p:spTgt spid="12"/>
                                        </p:tgtEl>
                                        <p:attrNameLst>
                                          <p:attrName>ppt_x</p:attrName>
                                        </p:attrNameLst>
                                      </p:cBhvr>
                                      <p:tavLst>
                                        <p:tav tm="0">
                                          <p:val>
                                            <p:strVal val="0-#ppt_w/2"/>
                                          </p:val>
                                        </p:tav>
                                        <p:tav tm="100000">
                                          <p:val>
                                            <p:strVal val="#ppt_x"/>
                                          </p:val>
                                        </p:tav>
                                      </p:tavLst>
                                    </p:anim>
                                    <p:anim calcmode="lin" valueType="num">
                                      <p:cBhvr additive="base">
                                        <p:cTn id="55" dur="500" fill="hold"/>
                                        <p:tgtEl>
                                          <p:spTgt spid="12"/>
                                        </p:tgtEl>
                                        <p:attrNameLst>
                                          <p:attrName>ppt_y</p:attrName>
                                        </p:attrNameLst>
                                      </p:cBhvr>
                                      <p:tavLst>
                                        <p:tav tm="0">
                                          <p:val>
                                            <p:strVal val="#ppt_y"/>
                                          </p:val>
                                        </p:tav>
                                        <p:tav tm="100000">
                                          <p:val>
                                            <p:strVal val="#ppt_y"/>
                                          </p:val>
                                        </p:tav>
                                      </p:tavLst>
                                    </p:anim>
                                  </p:childTnLst>
                                </p:cTn>
                              </p:par>
                              <p:par>
                                <p:cTn id="56" presetID="2" presetClass="entr" presetSubtype="2" fill="hold" grpId="0" nodeType="withEffect">
                                  <p:stCondLst>
                                    <p:cond delay="0"/>
                                  </p:stCondLst>
                                  <p:childTnLst>
                                    <p:set>
                                      <p:cBhvr>
                                        <p:cTn id="57" dur="1" fill="hold">
                                          <p:stCondLst>
                                            <p:cond delay="0"/>
                                          </p:stCondLst>
                                        </p:cTn>
                                        <p:tgtEl>
                                          <p:spTgt spid="24"/>
                                        </p:tgtEl>
                                        <p:attrNameLst>
                                          <p:attrName>style.visibility</p:attrName>
                                        </p:attrNameLst>
                                      </p:cBhvr>
                                      <p:to>
                                        <p:strVal val="visible"/>
                                      </p:to>
                                    </p:set>
                                    <p:anim calcmode="lin" valueType="num">
                                      <p:cBhvr additive="base">
                                        <p:cTn id="58" dur="500" fill="hold"/>
                                        <p:tgtEl>
                                          <p:spTgt spid="24"/>
                                        </p:tgtEl>
                                        <p:attrNameLst>
                                          <p:attrName>ppt_x</p:attrName>
                                        </p:attrNameLst>
                                      </p:cBhvr>
                                      <p:tavLst>
                                        <p:tav tm="0">
                                          <p:val>
                                            <p:strVal val="1+#ppt_w/2"/>
                                          </p:val>
                                        </p:tav>
                                        <p:tav tm="100000">
                                          <p:val>
                                            <p:strVal val="#ppt_x"/>
                                          </p:val>
                                        </p:tav>
                                      </p:tavLst>
                                    </p:anim>
                                    <p:anim calcmode="lin" valueType="num">
                                      <p:cBhvr additive="base">
                                        <p:cTn id="59" dur="500" fill="hold"/>
                                        <p:tgtEl>
                                          <p:spTgt spid="24"/>
                                        </p:tgtEl>
                                        <p:attrNameLst>
                                          <p:attrName>ppt_y</p:attrName>
                                        </p:attrNameLst>
                                      </p:cBhvr>
                                      <p:tavLst>
                                        <p:tav tm="0">
                                          <p:val>
                                            <p:strVal val="#ppt_y"/>
                                          </p:val>
                                        </p:tav>
                                        <p:tav tm="100000">
                                          <p:val>
                                            <p:strVal val="#ppt_y"/>
                                          </p:val>
                                        </p:tav>
                                      </p:tavLst>
                                    </p:anim>
                                  </p:childTnLst>
                                </p:cTn>
                              </p:par>
                              <p:par>
                                <p:cTn id="60" presetID="2" presetClass="entr" presetSubtype="2" fill="hold" grpId="0" nodeType="withEffect">
                                  <p:stCondLst>
                                    <p:cond delay="0"/>
                                  </p:stCondLst>
                                  <p:childTnLst>
                                    <p:set>
                                      <p:cBhvr>
                                        <p:cTn id="61" dur="1" fill="hold">
                                          <p:stCondLst>
                                            <p:cond delay="0"/>
                                          </p:stCondLst>
                                        </p:cTn>
                                        <p:tgtEl>
                                          <p:spTgt spid="28"/>
                                        </p:tgtEl>
                                        <p:attrNameLst>
                                          <p:attrName>style.visibility</p:attrName>
                                        </p:attrNameLst>
                                      </p:cBhvr>
                                      <p:to>
                                        <p:strVal val="visible"/>
                                      </p:to>
                                    </p:set>
                                    <p:anim calcmode="lin" valueType="num">
                                      <p:cBhvr additive="base">
                                        <p:cTn id="62" dur="500" fill="hold"/>
                                        <p:tgtEl>
                                          <p:spTgt spid="28"/>
                                        </p:tgtEl>
                                        <p:attrNameLst>
                                          <p:attrName>ppt_x</p:attrName>
                                        </p:attrNameLst>
                                      </p:cBhvr>
                                      <p:tavLst>
                                        <p:tav tm="0">
                                          <p:val>
                                            <p:strVal val="1+#ppt_w/2"/>
                                          </p:val>
                                        </p:tav>
                                        <p:tav tm="100000">
                                          <p:val>
                                            <p:strVal val="#ppt_x"/>
                                          </p:val>
                                        </p:tav>
                                      </p:tavLst>
                                    </p:anim>
                                    <p:anim calcmode="lin" valueType="num">
                                      <p:cBhvr additive="base">
                                        <p:cTn id="63" dur="5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21" grpId="0"/>
      <p:bldP spid="22" grpId="0"/>
      <p:bldP spid="23" grpId="0"/>
      <p:bldP spid="24" grpId="0"/>
      <p:bldP spid="25" grpId="0" animBg="1"/>
      <p:bldP spid="26" grpId="0" animBg="1"/>
      <p:bldP spid="27" grpId="0" animBg="1"/>
      <p:bldP spid="2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自由: 形状 5"/>
          <p:cNvSpPr/>
          <p:nvPr/>
        </p:nvSpPr>
        <p:spPr>
          <a:xfrm>
            <a:off x="0" y="0"/>
            <a:ext cx="12192000" cy="6860934"/>
          </a:xfrm>
          <a:custGeom>
            <a:avLst/>
            <a:gdLst>
              <a:gd name="connsiteX0" fmla="*/ 203593 w 12192000"/>
              <a:gd name="connsiteY0" fmla="*/ 78057 h 6860934"/>
              <a:gd name="connsiteX1" fmla="*/ 78059 w 12192000"/>
              <a:gd name="connsiteY1" fmla="*/ 203591 h 6860934"/>
              <a:gd name="connsiteX2" fmla="*/ 78059 w 12192000"/>
              <a:gd name="connsiteY2" fmla="*/ 6665559 h 6860934"/>
              <a:gd name="connsiteX3" fmla="*/ 203593 w 12192000"/>
              <a:gd name="connsiteY3" fmla="*/ 6791093 h 6860934"/>
              <a:gd name="connsiteX4" fmla="*/ 11984690 w 12192000"/>
              <a:gd name="connsiteY4" fmla="*/ 6791093 h 6860934"/>
              <a:gd name="connsiteX5" fmla="*/ 12110224 w 12192000"/>
              <a:gd name="connsiteY5" fmla="*/ 6665559 h 6860934"/>
              <a:gd name="connsiteX6" fmla="*/ 12110224 w 12192000"/>
              <a:gd name="connsiteY6" fmla="*/ 203591 h 6860934"/>
              <a:gd name="connsiteX7" fmla="*/ 11984690 w 12192000"/>
              <a:gd name="connsiteY7" fmla="*/ 78057 h 6860934"/>
              <a:gd name="connsiteX8" fmla="*/ 0 w 12192000"/>
              <a:gd name="connsiteY8" fmla="*/ 0 h 6860934"/>
              <a:gd name="connsiteX9" fmla="*/ 12192000 w 12192000"/>
              <a:gd name="connsiteY9" fmla="*/ 0 h 6860934"/>
              <a:gd name="connsiteX10" fmla="*/ 12192000 w 12192000"/>
              <a:gd name="connsiteY10" fmla="*/ 6860934 h 6860934"/>
              <a:gd name="connsiteX11" fmla="*/ 0 w 12192000"/>
              <a:gd name="connsiteY11" fmla="*/ 6860934 h 6860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860934">
                <a:moveTo>
                  <a:pt x="203593" y="78057"/>
                </a:moveTo>
                <a:cubicBezTo>
                  <a:pt x="134262" y="78057"/>
                  <a:pt x="78059" y="134260"/>
                  <a:pt x="78059" y="203591"/>
                </a:cubicBezTo>
                <a:lnTo>
                  <a:pt x="78059" y="6665559"/>
                </a:lnTo>
                <a:cubicBezTo>
                  <a:pt x="78059" y="6734890"/>
                  <a:pt x="134262" y="6791093"/>
                  <a:pt x="203593" y="6791093"/>
                </a:cubicBezTo>
                <a:lnTo>
                  <a:pt x="11984690" y="6791093"/>
                </a:lnTo>
                <a:cubicBezTo>
                  <a:pt x="12054021" y="6791093"/>
                  <a:pt x="12110224" y="6734890"/>
                  <a:pt x="12110224" y="6665559"/>
                </a:cubicBezTo>
                <a:lnTo>
                  <a:pt x="12110224" y="203591"/>
                </a:lnTo>
                <a:cubicBezTo>
                  <a:pt x="12110224" y="134260"/>
                  <a:pt x="12054021" y="78057"/>
                  <a:pt x="11984690" y="78057"/>
                </a:cubicBezTo>
                <a:close/>
                <a:moveTo>
                  <a:pt x="0" y="0"/>
                </a:moveTo>
                <a:lnTo>
                  <a:pt x="12192000" y="0"/>
                </a:lnTo>
                <a:lnTo>
                  <a:pt x="12192000" y="6860934"/>
                </a:lnTo>
                <a:lnTo>
                  <a:pt x="0" y="6860934"/>
                </a:lnTo>
                <a:close/>
              </a:path>
            </a:pathLst>
          </a:custGeom>
          <a:solidFill>
            <a:srgbClr val="32AB9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solidFill>
            </a:endParaRPr>
          </a:p>
        </p:txBody>
      </p:sp>
      <p:sp>
        <p:nvSpPr>
          <p:cNvPr id="7" name="MH_Number_1"/>
          <p:cNvSpPr/>
          <p:nvPr>
            <p:custDataLst>
              <p:tags r:id="rId1"/>
            </p:custDataLst>
          </p:nvPr>
        </p:nvSpPr>
        <p:spPr>
          <a:xfrm>
            <a:off x="130110" y="137962"/>
            <a:ext cx="498951" cy="498614"/>
          </a:xfrm>
          <a:prstGeom prst="roundRect">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01</a:t>
            </a:r>
            <a:endParaRPr lang="zh-CN" altLang="en-US" sz="280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8" name="MH_Entry_1"/>
          <p:cNvSpPr/>
          <p:nvPr>
            <p:custDataLst>
              <p:tags r:id="rId2"/>
            </p:custDataLst>
          </p:nvPr>
        </p:nvSpPr>
        <p:spPr>
          <a:xfrm>
            <a:off x="700301" y="137962"/>
            <a:ext cx="3615223" cy="498614"/>
          </a:xfrm>
          <a:prstGeom prst="roundRect">
            <a:avLst/>
          </a:prstGeom>
          <a:noFill/>
          <a:ln>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lnSpcReduction="10000"/>
          </a:bodyPr>
          <a:lstStyle/>
          <a:p>
            <a:pPr algn="ctr"/>
            <a:r>
              <a:rPr lang="zh-CN" altLang="en-US" sz="2400" spc="200" dirty="0">
                <a:solidFill>
                  <a:schemeClr val="tx1">
                    <a:lumMod val="75000"/>
                    <a:lumOff val="25000"/>
                  </a:schemeClr>
                </a:solidFill>
                <a:latin typeface="微软雅黑" panose="020B0503020204020204" pitchFamily="34" charset="-122"/>
                <a:ea typeface="微软雅黑" panose="020B0503020204020204" pitchFamily="34" charset="-122"/>
              </a:rPr>
              <a:t>请在此处输入您的标题</a:t>
            </a:r>
          </a:p>
        </p:txBody>
      </p:sp>
      <p:grpSp>
        <p:nvGrpSpPr>
          <p:cNvPr id="5" name="组合 12"/>
          <p:cNvGrpSpPr/>
          <p:nvPr/>
        </p:nvGrpSpPr>
        <p:grpSpPr bwMode="auto">
          <a:xfrm>
            <a:off x="1679575" y="1332126"/>
            <a:ext cx="687388" cy="685800"/>
            <a:chOff x="1651001" y="1481138"/>
            <a:chExt cx="687387" cy="685800"/>
          </a:xfrm>
          <a:solidFill>
            <a:schemeClr val="accent1"/>
          </a:solidFill>
        </p:grpSpPr>
        <p:sp>
          <p:nvSpPr>
            <p:cNvPr id="9" name="Freeform 5"/>
            <p:cNvSpPr>
              <a:spLocks noEditPoints="1"/>
            </p:cNvSpPr>
            <p:nvPr/>
          </p:nvSpPr>
          <p:spPr bwMode="auto">
            <a:xfrm>
              <a:off x="1651001" y="1481138"/>
              <a:ext cx="687387" cy="685800"/>
            </a:xfrm>
            <a:custGeom>
              <a:avLst/>
              <a:gdLst>
                <a:gd name="T0" fmla="*/ 343694 w 180"/>
                <a:gd name="T1" fmla="*/ 685800 h 180"/>
                <a:gd name="T2" fmla="*/ 0 w 180"/>
                <a:gd name="T3" fmla="*/ 342900 h 180"/>
                <a:gd name="T4" fmla="*/ 343694 w 180"/>
                <a:gd name="T5" fmla="*/ 0 h 180"/>
                <a:gd name="T6" fmla="*/ 687387 w 180"/>
                <a:gd name="T7" fmla="*/ 342900 h 180"/>
                <a:gd name="T8" fmla="*/ 343694 w 180"/>
                <a:gd name="T9" fmla="*/ 685800 h 180"/>
                <a:gd name="T10" fmla="*/ 343694 w 180"/>
                <a:gd name="T11" fmla="*/ 15240 h 180"/>
                <a:gd name="T12" fmla="*/ 15275 w 180"/>
                <a:gd name="T13" fmla="*/ 342900 h 180"/>
                <a:gd name="T14" fmla="*/ 343694 w 180"/>
                <a:gd name="T15" fmla="*/ 670560 h 180"/>
                <a:gd name="T16" fmla="*/ 672112 w 180"/>
                <a:gd name="T17" fmla="*/ 342900 h 180"/>
                <a:gd name="T18" fmla="*/ 343694 w 180"/>
                <a:gd name="T19" fmla="*/ 15240 h 18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80" h="180">
                  <a:moveTo>
                    <a:pt x="90" y="180"/>
                  </a:moveTo>
                  <a:cubicBezTo>
                    <a:pt x="41" y="180"/>
                    <a:pt x="0" y="139"/>
                    <a:pt x="0" y="90"/>
                  </a:cubicBezTo>
                  <a:cubicBezTo>
                    <a:pt x="0" y="40"/>
                    <a:pt x="41" y="0"/>
                    <a:pt x="90" y="0"/>
                  </a:cubicBezTo>
                  <a:cubicBezTo>
                    <a:pt x="140" y="0"/>
                    <a:pt x="180" y="40"/>
                    <a:pt x="180" y="90"/>
                  </a:cubicBezTo>
                  <a:cubicBezTo>
                    <a:pt x="180" y="139"/>
                    <a:pt x="140" y="180"/>
                    <a:pt x="90" y="180"/>
                  </a:cubicBezTo>
                  <a:close/>
                  <a:moveTo>
                    <a:pt x="90" y="4"/>
                  </a:moveTo>
                  <a:cubicBezTo>
                    <a:pt x="43" y="4"/>
                    <a:pt x="4" y="42"/>
                    <a:pt x="4" y="90"/>
                  </a:cubicBezTo>
                  <a:cubicBezTo>
                    <a:pt x="4" y="137"/>
                    <a:pt x="43" y="176"/>
                    <a:pt x="90" y="176"/>
                  </a:cubicBezTo>
                  <a:cubicBezTo>
                    <a:pt x="138" y="176"/>
                    <a:pt x="176" y="137"/>
                    <a:pt x="176" y="90"/>
                  </a:cubicBezTo>
                  <a:cubicBezTo>
                    <a:pt x="176" y="42"/>
                    <a:pt x="138" y="4"/>
                    <a:pt x="9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sp>
          <p:nvSpPr>
            <p:cNvPr id="10" name="Freeform 6"/>
            <p:cNvSpPr/>
            <p:nvPr/>
          </p:nvSpPr>
          <p:spPr bwMode="auto">
            <a:xfrm>
              <a:off x="2136775" y="1685926"/>
              <a:ext cx="80962" cy="252413"/>
            </a:xfrm>
            <a:custGeom>
              <a:avLst/>
              <a:gdLst>
                <a:gd name="T0" fmla="*/ 7711 w 21"/>
                <a:gd name="T1" fmla="*/ 252413 h 66"/>
                <a:gd name="T2" fmla="*/ 3855 w 21"/>
                <a:gd name="T3" fmla="*/ 252413 h 66"/>
                <a:gd name="T4" fmla="*/ 3855 w 21"/>
                <a:gd name="T5" fmla="*/ 240940 h 66"/>
                <a:gd name="T6" fmla="*/ 3855 w 21"/>
                <a:gd name="T7" fmla="*/ 15298 h 66"/>
                <a:gd name="T8" fmla="*/ 3855 w 21"/>
                <a:gd name="T9" fmla="*/ 3824 h 66"/>
                <a:gd name="T10" fmla="*/ 15421 w 21"/>
                <a:gd name="T11" fmla="*/ 3824 h 66"/>
                <a:gd name="T12" fmla="*/ 15421 w 21"/>
                <a:gd name="T13" fmla="*/ 252413 h 66"/>
                <a:gd name="T14" fmla="*/ 7711 w 21"/>
                <a:gd name="T15" fmla="*/ 252413 h 6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 h="66">
                  <a:moveTo>
                    <a:pt x="2" y="66"/>
                  </a:moveTo>
                  <a:cubicBezTo>
                    <a:pt x="2" y="66"/>
                    <a:pt x="1" y="66"/>
                    <a:pt x="1" y="66"/>
                  </a:cubicBezTo>
                  <a:cubicBezTo>
                    <a:pt x="0" y="65"/>
                    <a:pt x="0" y="64"/>
                    <a:pt x="1" y="63"/>
                  </a:cubicBezTo>
                  <a:cubicBezTo>
                    <a:pt x="17" y="47"/>
                    <a:pt x="17" y="20"/>
                    <a:pt x="1" y="4"/>
                  </a:cubicBezTo>
                  <a:cubicBezTo>
                    <a:pt x="0" y="3"/>
                    <a:pt x="0" y="2"/>
                    <a:pt x="1" y="1"/>
                  </a:cubicBezTo>
                  <a:cubicBezTo>
                    <a:pt x="2" y="0"/>
                    <a:pt x="3" y="0"/>
                    <a:pt x="4" y="1"/>
                  </a:cubicBezTo>
                  <a:cubicBezTo>
                    <a:pt x="21" y="19"/>
                    <a:pt x="21" y="48"/>
                    <a:pt x="4" y="66"/>
                  </a:cubicBezTo>
                  <a:cubicBezTo>
                    <a:pt x="3" y="66"/>
                    <a:pt x="3" y="66"/>
                    <a:pt x="2"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sp>
          <p:nvSpPr>
            <p:cNvPr id="11" name="Freeform 7"/>
            <p:cNvSpPr/>
            <p:nvPr/>
          </p:nvSpPr>
          <p:spPr bwMode="auto">
            <a:xfrm>
              <a:off x="2101850" y="1724026"/>
              <a:ext cx="50800" cy="179388"/>
            </a:xfrm>
            <a:custGeom>
              <a:avLst/>
              <a:gdLst>
                <a:gd name="T0" fmla="*/ 7815 w 13"/>
                <a:gd name="T1" fmla="*/ 179388 h 47"/>
                <a:gd name="T2" fmla="*/ 3908 w 13"/>
                <a:gd name="T3" fmla="*/ 179388 h 47"/>
                <a:gd name="T4" fmla="*/ 3908 w 13"/>
                <a:gd name="T5" fmla="*/ 167938 h 47"/>
                <a:gd name="T6" fmla="*/ 35169 w 13"/>
                <a:gd name="T7" fmla="*/ 87786 h 47"/>
                <a:gd name="T8" fmla="*/ 3908 w 13"/>
                <a:gd name="T9" fmla="*/ 11450 h 47"/>
                <a:gd name="T10" fmla="*/ 3908 w 13"/>
                <a:gd name="T11" fmla="*/ 0 h 47"/>
                <a:gd name="T12" fmla="*/ 15631 w 13"/>
                <a:gd name="T13" fmla="*/ 0 h 47"/>
                <a:gd name="T14" fmla="*/ 50800 w 13"/>
                <a:gd name="T15" fmla="*/ 87786 h 47"/>
                <a:gd name="T16" fmla="*/ 15631 w 13"/>
                <a:gd name="T17" fmla="*/ 179388 h 47"/>
                <a:gd name="T18" fmla="*/ 7815 w 13"/>
                <a:gd name="T19" fmla="*/ 179388 h 4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3" h="47">
                  <a:moveTo>
                    <a:pt x="2" y="47"/>
                  </a:moveTo>
                  <a:cubicBezTo>
                    <a:pt x="2" y="47"/>
                    <a:pt x="1" y="47"/>
                    <a:pt x="1" y="47"/>
                  </a:cubicBezTo>
                  <a:cubicBezTo>
                    <a:pt x="0" y="46"/>
                    <a:pt x="0" y="45"/>
                    <a:pt x="1" y="44"/>
                  </a:cubicBezTo>
                  <a:cubicBezTo>
                    <a:pt x="6" y="38"/>
                    <a:pt x="9" y="31"/>
                    <a:pt x="9" y="23"/>
                  </a:cubicBezTo>
                  <a:cubicBezTo>
                    <a:pt x="9" y="16"/>
                    <a:pt x="6" y="9"/>
                    <a:pt x="1" y="3"/>
                  </a:cubicBezTo>
                  <a:cubicBezTo>
                    <a:pt x="0" y="2"/>
                    <a:pt x="0" y="1"/>
                    <a:pt x="1" y="0"/>
                  </a:cubicBezTo>
                  <a:cubicBezTo>
                    <a:pt x="2" y="0"/>
                    <a:pt x="3" y="0"/>
                    <a:pt x="4" y="0"/>
                  </a:cubicBezTo>
                  <a:cubicBezTo>
                    <a:pt x="10" y="6"/>
                    <a:pt x="13" y="15"/>
                    <a:pt x="13" y="23"/>
                  </a:cubicBezTo>
                  <a:cubicBezTo>
                    <a:pt x="13" y="32"/>
                    <a:pt x="10" y="40"/>
                    <a:pt x="4" y="47"/>
                  </a:cubicBezTo>
                  <a:cubicBezTo>
                    <a:pt x="3" y="47"/>
                    <a:pt x="3" y="47"/>
                    <a:pt x="2"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sp>
          <p:nvSpPr>
            <p:cNvPr id="12" name="Freeform 8"/>
            <p:cNvSpPr/>
            <p:nvPr/>
          </p:nvSpPr>
          <p:spPr bwMode="auto">
            <a:xfrm>
              <a:off x="1789113" y="1743076"/>
              <a:ext cx="125412" cy="133350"/>
            </a:xfrm>
            <a:custGeom>
              <a:avLst/>
              <a:gdLst>
                <a:gd name="T0" fmla="*/ 117811 w 33"/>
                <a:gd name="T1" fmla="*/ 133350 h 35"/>
                <a:gd name="T2" fmla="*/ 64606 w 33"/>
                <a:gd name="T3" fmla="*/ 133350 h 35"/>
                <a:gd name="T4" fmla="*/ 19002 w 33"/>
                <a:gd name="T5" fmla="*/ 114300 h 35"/>
                <a:gd name="T6" fmla="*/ 0 w 33"/>
                <a:gd name="T7" fmla="*/ 68580 h 35"/>
                <a:gd name="T8" fmla="*/ 19002 w 33"/>
                <a:gd name="T9" fmla="*/ 19050 h 35"/>
                <a:gd name="T10" fmla="*/ 64606 w 33"/>
                <a:gd name="T11" fmla="*/ 0 h 35"/>
                <a:gd name="T12" fmla="*/ 64606 w 33"/>
                <a:gd name="T13" fmla="*/ 0 h 35"/>
                <a:gd name="T14" fmla="*/ 117811 w 33"/>
                <a:gd name="T15" fmla="*/ 0 h 35"/>
                <a:gd name="T16" fmla="*/ 125412 w 33"/>
                <a:gd name="T17" fmla="*/ 7620 h 35"/>
                <a:gd name="T18" fmla="*/ 117811 w 33"/>
                <a:gd name="T19" fmla="*/ 15240 h 35"/>
                <a:gd name="T20" fmla="*/ 117811 w 33"/>
                <a:gd name="T21" fmla="*/ 15240 h 35"/>
                <a:gd name="T22" fmla="*/ 64606 w 33"/>
                <a:gd name="T23" fmla="*/ 15240 h 35"/>
                <a:gd name="T24" fmla="*/ 64606 w 33"/>
                <a:gd name="T25" fmla="*/ 15240 h 35"/>
                <a:gd name="T26" fmla="*/ 30403 w 33"/>
                <a:gd name="T27" fmla="*/ 30480 h 35"/>
                <a:gd name="T28" fmla="*/ 15201 w 33"/>
                <a:gd name="T29" fmla="*/ 68580 h 35"/>
                <a:gd name="T30" fmla="*/ 30403 w 33"/>
                <a:gd name="T31" fmla="*/ 102870 h 35"/>
                <a:gd name="T32" fmla="*/ 64606 w 33"/>
                <a:gd name="T33" fmla="*/ 118110 h 35"/>
                <a:gd name="T34" fmla="*/ 117811 w 33"/>
                <a:gd name="T35" fmla="*/ 118110 h 35"/>
                <a:gd name="T36" fmla="*/ 125412 w 33"/>
                <a:gd name="T37" fmla="*/ 125730 h 35"/>
                <a:gd name="T38" fmla="*/ 117811 w 33"/>
                <a:gd name="T39" fmla="*/ 133350 h 3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3" h="35">
                  <a:moveTo>
                    <a:pt x="31" y="35"/>
                  </a:moveTo>
                  <a:cubicBezTo>
                    <a:pt x="17" y="35"/>
                    <a:pt x="17" y="35"/>
                    <a:pt x="17" y="35"/>
                  </a:cubicBezTo>
                  <a:cubicBezTo>
                    <a:pt x="13" y="35"/>
                    <a:pt x="8" y="33"/>
                    <a:pt x="5" y="30"/>
                  </a:cubicBezTo>
                  <a:cubicBezTo>
                    <a:pt x="2" y="27"/>
                    <a:pt x="0" y="22"/>
                    <a:pt x="0" y="18"/>
                  </a:cubicBezTo>
                  <a:cubicBezTo>
                    <a:pt x="0" y="13"/>
                    <a:pt x="2" y="9"/>
                    <a:pt x="5" y="5"/>
                  </a:cubicBezTo>
                  <a:cubicBezTo>
                    <a:pt x="8" y="2"/>
                    <a:pt x="13" y="0"/>
                    <a:pt x="17" y="0"/>
                  </a:cubicBezTo>
                  <a:cubicBezTo>
                    <a:pt x="17" y="0"/>
                    <a:pt x="17" y="0"/>
                    <a:pt x="17" y="0"/>
                  </a:cubicBezTo>
                  <a:cubicBezTo>
                    <a:pt x="31" y="0"/>
                    <a:pt x="31" y="0"/>
                    <a:pt x="31" y="0"/>
                  </a:cubicBezTo>
                  <a:cubicBezTo>
                    <a:pt x="32" y="0"/>
                    <a:pt x="33" y="1"/>
                    <a:pt x="33" y="2"/>
                  </a:cubicBezTo>
                  <a:cubicBezTo>
                    <a:pt x="33" y="3"/>
                    <a:pt x="32" y="4"/>
                    <a:pt x="31" y="4"/>
                  </a:cubicBezTo>
                  <a:cubicBezTo>
                    <a:pt x="31" y="4"/>
                    <a:pt x="31" y="4"/>
                    <a:pt x="31" y="4"/>
                  </a:cubicBezTo>
                  <a:cubicBezTo>
                    <a:pt x="17" y="4"/>
                    <a:pt x="17" y="4"/>
                    <a:pt x="17" y="4"/>
                  </a:cubicBezTo>
                  <a:cubicBezTo>
                    <a:pt x="17" y="4"/>
                    <a:pt x="17" y="4"/>
                    <a:pt x="17" y="4"/>
                  </a:cubicBezTo>
                  <a:cubicBezTo>
                    <a:pt x="14" y="4"/>
                    <a:pt x="10" y="6"/>
                    <a:pt x="8" y="8"/>
                  </a:cubicBezTo>
                  <a:cubicBezTo>
                    <a:pt x="5" y="11"/>
                    <a:pt x="4" y="14"/>
                    <a:pt x="4" y="18"/>
                  </a:cubicBezTo>
                  <a:cubicBezTo>
                    <a:pt x="4" y="21"/>
                    <a:pt x="5" y="25"/>
                    <a:pt x="8" y="27"/>
                  </a:cubicBezTo>
                  <a:cubicBezTo>
                    <a:pt x="10" y="30"/>
                    <a:pt x="14" y="31"/>
                    <a:pt x="17" y="31"/>
                  </a:cubicBezTo>
                  <a:cubicBezTo>
                    <a:pt x="31" y="31"/>
                    <a:pt x="31" y="31"/>
                    <a:pt x="31" y="31"/>
                  </a:cubicBezTo>
                  <a:cubicBezTo>
                    <a:pt x="32" y="31"/>
                    <a:pt x="33" y="32"/>
                    <a:pt x="33" y="33"/>
                  </a:cubicBezTo>
                  <a:cubicBezTo>
                    <a:pt x="33" y="34"/>
                    <a:pt x="32" y="35"/>
                    <a:pt x="31"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sp>
          <p:nvSpPr>
            <p:cNvPr id="13" name="Freeform 9"/>
            <p:cNvSpPr>
              <a:spLocks noEditPoints="1"/>
            </p:cNvSpPr>
            <p:nvPr/>
          </p:nvSpPr>
          <p:spPr bwMode="auto">
            <a:xfrm>
              <a:off x="1903413" y="1682751"/>
              <a:ext cx="176212" cy="258763"/>
            </a:xfrm>
            <a:custGeom>
              <a:avLst/>
              <a:gdLst>
                <a:gd name="T0" fmla="*/ 153228 w 46"/>
                <a:gd name="T1" fmla="*/ 258763 h 68"/>
                <a:gd name="T2" fmla="*/ 149397 w 46"/>
                <a:gd name="T3" fmla="*/ 258763 h 68"/>
                <a:gd name="T4" fmla="*/ 3831 w 46"/>
                <a:gd name="T5" fmla="*/ 205488 h 68"/>
                <a:gd name="T6" fmla="*/ 0 w 46"/>
                <a:gd name="T7" fmla="*/ 197878 h 68"/>
                <a:gd name="T8" fmla="*/ 0 w 46"/>
                <a:gd name="T9" fmla="*/ 60885 h 68"/>
                <a:gd name="T10" fmla="*/ 3831 w 46"/>
                <a:gd name="T11" fmla="*/ 49469 h 68"/>
                <a:gd name="T12" fmla="*/ 149397 w 46"/>
                <a:gd name="T13" fmla="*/ 0 h 68"/>
                <a:gd name="T14" fmla="*/ 157059 w 46"/>
                <a:gd name="T15" fmla="*/ 0 h 68"/>
                <a:gd name="T16" fmla="*/ 160889 w 46"/>
                <a:gd name="T17" fmla="*/ 3805 h 68"/>
                <a:gd name="T18" fmla="*/ 160889 w 46"/>
                <a:gd name="T19" fmla="*/ 251152 h 68"/>
                <a:gd name="T20" fmla="*/ 157059 w 46"/>
                <a:gd name="T21" fmla="*/ 258763 h 68"/>
                <a:gd name="T22" fmla="*/ 153228 w 46"/>
                <a:gd name="T23" fmla="*/ 258763 h 68"/>
                <a:gd name="T24" fmla="*/ 15323 w 46"/>
                <a:gd name="T25" fmla="*/ 194072 h 68"/>
                <a:gd name="T26" fmla="*/ 145566 w 46"/>
                <a:gd name="T27" fmla="*/ 239736 h 68"/>
                <a:gd name="T28" fmla="*/ 145566 w 46"/>
                <a:gd name="T29" fmla="*/ 15221 h 68"/>
                <a:gd name="T30" fmla="*/ 15323 w 46"/>
                <a:gd name="T31" fmla="*/ 60885 h 68"/>
                <a:gd name="T32" fmla="*/ 15323 w 46"/>
                <a:gd name="T33" fmla="*/ 194072 h 6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6" h="68">
                  <a:moveTo>
                    <a:pt x="40" y="68"/>
                  </a:moveTo>
                  <a:cubicBezTo>
                    <a:pt x="40" y="68"/>
                    <a:pt x="39" y="68"/>
                    <a:pt x="39" y="68"/>
                  </a:cubicBezTo>
                  <a:cubicBezTo>
                    <a:pt x="1" y="54"/>
                    <a:pt x="1" y="54"/>
                    <a:pt x="1" y="54"/>
                  </a:cubicBezTo>
                  <a:cubicBezTo>
                    <a:pt x="0" y="54"/>
                    <a:pt x="0" y="53"/>
                    <a:pt x="0" y="52"/>
                  </a:cubicBezTo>
                  <a:cubicBezTo>
                    <a:pt x="2" y="40"/>
                    <a:pt x="2" y="28"/>
                    <a:pt x="0" y="16"/>
                  </a:cubicBezTo>
                  <a:cubicBezTo>
                    <a:pt x="0" y="15"/>
                    <a:pt x="0" y="14"/>
                    <a:pt x="1" y="13"/>
                  </a:cubicBezTo>
                  <a:cubicBezTo>
                    <a:pt x="39" y="0"/>
                    <a:pt x="39" y="0"/>
                    <a:pt x="39" y="0"/>
                  </a:cubicBezTo>
                  <a:cubicBezTo>
                    <a:pt x="40" y="0"/>
                    <a:pt x="40" y="0"/>
                    <a:pt x="41" y="0"/>
                  </a:cubicBezTo>
                  <a:cubicBezTo>
                    <a:pt x="41" y="0"/>
                    <a:pt x="42" y="1"/>
                    <a:pt x="42" y="1"/>
                  </a:cubicBezTo>
                  <a:cubicBezTo>
                    <a:pt x="46" y="23"/>
                    <a:pt x="46" y="45"/>
                    <a:pt x="42" y="66"/>
                  </a:cubicBezTo>
                  <a:cubicBezTo>
                    <a:pt x="42" y="67"/>
                    <a:pt x="41" y="67"/>
                    <a:pt x="41" y="68"/>
                  </a:cubicBezTo>
                  <a:cubicBezTo>
                    <a:pt x="41" y="68"/>
                    <a:pt x="40" y="68"/>
                    <a:pt x="40" y="68"/>
                  </a:cubicBezTo>
                  <a:close/>
                  <a:moveTo>
                    <a:pt x="4" y="51"/>
                  </a:moveTo>
                  <a:cubicBezTo>
                    <a:pt x="38" y="63"/>
                    <a:pt x="38" y="63"/>
                    <a:pt x="38" y="63"/>
                  </a:cubicBezTo>
                  <a:cubicBezTo>
                    <a:pt x="42" y="44"/>
                    <a:pt x="42" y="24"/>
                    <a:pt x="38" y="4"/>
                  </a:cubicBezTo>
                  <a:cubicBezTo>
                    <a:pt x="4" y="16"/>
                    <a:pt x="4" y="16"/>
                    <a:pt x="4" y="16"/>
                  </a:cubicBezTo>
                  <a:cubicBezTo>
                    <a:pt x="6" y="28"/>
                    <a:pt x="6" y="40"/>
                    <a:pt x="4" y="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sp>
          <p:nvSpPr>
            <p:cNvPr id="14" name="Freeform 10"/>
            <p:cNvSpPr/>
            <p:nvPr/>
          </p:nvSpPr>
          <p:spPr bwMode="auto">
            <a:xfrm>
              <a:off x="1846263" y="1873251"/>
              <a:ext cx="49212" cy="60325"/>
            </a:xfrm>
            <a:custGeom>
              <a:avLst/>
              <a:gdLst>
                <a:gd name="T0" fmla="*/ 41641 w 13"/>
                <a:gd name="T1" fmla="*/ 60325 h 16"/>
                <a:gd name="T2" fmla="*/ 11357 w 13"/>
                <a:gd name="T3" fmla="*/ 45244 h 16"/>
                <a:gd name="T4" fmla="*/ 0 w 13"/>
                <a:gd name="T5" fmla="*/ 7541 h 16"/>
                <a:gd name="T6" fmla="*/ 7571 w 13"/>
                <a:gd name="T7" fmla="*/ 0 h 16"/>
                <a:gd name="T8" fmla="*/ 7571 w 13"/>
                <a:gd name="T9" fmla="*/ 0 h 16"/>
                <a:gd name="T10" fmla="*/ 15142 w 13"/>
                <a:gd name="T11" fmla="*/ 7541 h 16"/>
                <a:gd name="T12" fmla="*/ 22713 w 13"/>
                <a:gd name="T13" fmla="*/ 33933 h 16"/>
                <a:gd name="T14" fmla="*/ 41641 w 13"/>
                <a:gd name="T15" fmla="*/ 45244 h 16"/>
                <a:gd name="T16" fmla="*/ 41641 w 13"/>
                <a:gd name="T17" fmla="*/ 45244 h 16"/>
                <a:gd name="T18" fmla="*/ 49212 w 13"/>
                <a:gd name="T19" fmla="*/ 52784 h 16"/>
                <a:gd name="T20" fmla="*/ 41641 w 13"/>
                <a:gd name="T21" fmla="*/ 60325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3" h="16">
                  <a:moveTo>
                    <a:pt x="11" y="16"/>
                  </a:moveTo>
                  <a:cubicBezTo>
                    <a:pt x="7" y="16"/>
                    <a:pt x="5" y="15"/>
                    <a:pt x="3" y="12"/>
                  </a:cubicBezTo>
                  <a:cubicBezTo>
                    <a:pt x="1" y="9"/>
                    <a:pt x="0" y="6"/>
                    <a:pt x="0" y="2"/>
                  </a:cubicBezTo>
                  <a:cubicBezTo>
                    <a:pt x="0" y="1"/>
                    <a:pt x="0" y="0"/>
                    <a:pt x="2" y="0"/>
                  </a:cubicBezTo>
                  <a:cubicBezTo>
                    <a:pt x="2" y="0"/>
                    <a:pt x="2" y="0"/>
                    <a:pt x="2" y="0"/>
                  </a:cubicBezTo>
                  <a:cubicBezTo>
                    <a:pt x="3" y="0"/>
                    <a:pt x="4" y="1"/>
                    <a:pt x="4" y="2"/>
                  </a:cubicBezTo>
                  <a:cubicBezTo>
                    <a:pt x="4" y="5"/>
                    <a:pt x="4" y="7"/>
                    <a:pt x="6" y="9"/>
                  </a:cubicBezTo>
                  <a:cubicBezTo>
                    <a:pt x="7" y="11"/>
                    <a:pt x="9" y="12"/>
                    <a:pt x="11" y="12"/>
                  </a:cubicBezTo>
                  <a:cubicBezTo>
                    <a:pt x="11" y="12"/>
                    <a:pt x="11" y="12"/>
                    <a:pt x="11" y="12"/>
                  </a:cubicBezTo>
                  <a:cubicBezTo>
                    <a:pt x="12" y="12"/>
                    <a:pt x="13" y="13"/>
                    <a:pt x="13" y="14"/>
                  </a:cubicBezTo>
                  <a:cubicBezTo>
                    <a:pt x="13" y="15"/>
                    <a:pt x="12" y="16"/>
                    <a:pt x="11"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grpSp>
      <p:grpSp>
        <p:nvGrpSpPr>
          <p:cNvPr id="15" name="组合 14"/>
          <p:cNvGrpSpPr/>
          <p:nvPr/>
        </p:nvGrpSpPr>
        <p:grpSpPr>
          <a:xfrm>
            <a:off x="4765896" y="1340070"/>
            <a:ext cx="685800" cy="685800"/>
            <a:chOff x="3227388" y="1831975"/>
            <a:chExt cx="685800" cy="685800"/>
          </a:xfrm>
          <a:solidFill>
            <a:schemeClr val="accent1"/>
          </a:solidFill>
        </p:grpSpPr>
        <p:sp>
          <p:nvSpPr>
            <p:cNvPr id="16" name="Freeform 14"/>
            <p:cNvSpPr>
              <a:spLocks noEditPoints="1"/>
            </p:cNvSpPr>
            <p:nvPr/>
          </p:nvSpPr>
          <p:spPr bwMode="auto">
            <a:xfrm>
              <a:off x="3227388" y="1831975"/>
              <a:ext cx="685800" cy="685800"/>
            </a:xfrm>
            <a:custGeom>
              <a:avLst/>
              <a:gdLst>
                <a:gd name="T0" fmla="*/ 90 w 180"/>
                <a:gd name="T1" fmla="*/ 180 h 180"/>
                <a:gd name="T2" fmla="*/ 0 w 180"/>
                <a:gd name="T3" fmla="*/ 90 h 180"/>
                <a:gd name="T4" fmla="*/ 90 w 180"/>
                <a:gd name="T5" fmla="*/ 0 h 180"/>
                <a:gd name="T6" fmla="*/ 180 w 180"/>
                <a:gd name="T7" fmla="*/ 90 h 180"/>
                <a:gd name="T8" fmla="*/ 90 w 180"/>
                <a:gd name="T9" fmla="*/ 180 h 180"/>
                <a:gd name="T10" fmla="*/ 90 w 180"/>
                <a:gd name="T11" fmla="*/ 4 h 180"/>
                <a:gd name="T12" fmla="*/ 4 w 180"/>
                <a:gd name="T13" fmla="*/ 90 h 180"/>
                <a:gd name="T14" fmla="*/ 90 w 180"/>
                <a:gd name="T15" fmla="*/ 176 h 180"/>
                <a:gd name="T16" fmla="*/ 176 w 180"/>
                <a:gd name="T17" fmla="*/ 90 h 180"/>
                <a:gd name="T18" fmla="*/ 90 w 180"/>
                <a:gd name="T19" fmla="*/ 4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0" h="180">
                  <a:moveTo>
                    <a:pt x="90" y="180"/>
                  </a:moveTo>
                  <a:cubicBezTo>
                    <a:pt x="41" y="180"/>
                    <a:pt x="0" y="139"/>
                    <a:pt x="0" y="90"/>
                  </a:cubicBezTo>
                  <a:cubicBezTo>
                    <a:pt x="0" y="40"/>
                    <a:pt x="41" y="0"/>
                    <a:pt x="90" y="0"/>
                  </a:cubicBezTo>
                  <a:cubicBezTo>
                    <a:pt x="140" y="0"/>
                    <a:pt x="180" y="40"/>
                    <a:pt x="180" y="90"/>
                  </a:cubicBezTo>
                  <a:cubicBezTo>
                    <a:pt x="180" y="139"/>
                    <a:pt x="140" y="180"/>
                    <a:pt x="90" y="180"/>
                  </a:cubicBezTo>
                  <a:close/>
                  <a:moveTo>
                    <a:pt x="90" y="4"/>
                  </a:moveTo>
                  <a:cubicBezTo>
                    <a:pt x="43" y="4"/>
                    <a:pt x="4" y="42"/>
                    <a:pt x="4" y="90"/>
                  </a:cubicBezTo>
                  <a:cubicBezTo>
                    <a:pt x="4" y="137"/>
                    <a:pt x="43" y="176"/>
                    <a:pt x="90" y="176"/>
                  </a:cubicBezTo>
                  <a:cubicBezTo>
                    <a:pt x="138" y="176"/>
                    <a:pt x="176" y="137"/>
                    <a:pt x="176" y="90"/>
                  </a:cubicBezTo>
                  <a:cubicBezTo>
                    <a:pt x="176" y="42"/>
                    <a:pt x="138" y="4"/>
                    <a:pt x="9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sp>
          <p:nvSpPr>
            <p:cNvPr id="17" name="Freeform 15"/>
            <p:cNvSpPr>
              <a:spLocks noEditPoints="1"/>
            </p:cNvSpPr>
            <p:nvPr/>
          </p:nvSpPr>
          <p:spPr bwMode="auto">
            <a:xfrm>
              <a:off x="3452813" y="1998663"/>
              <a:ext cx="239713" cy="290513"/>
            </a:xfrm>
            <a:custGeom>
              <a:avLst/>
              <a:gdLst>
                <a:gd name="T0" fmla="*/ 47 w 63"/>
                <a:gd name="T1" fmla="*/ 76 h 76"/>
                <a:gd name="T2" fmla="*/ 17 w 63"/>
                <a:gd name="T3" fmla="*/ 76 h 76"/>
                <a:gd name="T4" fmla="*/ 15 w 63"/>
                <a:gd name="T5" fmla="*/ 75 h 76"/>
                <a:gd name="T6" fmla="*/ 15 w 63"/>
                <a:gd name="T7" fmla="*/ 74 h 76"/>
                <a:gd name="T8" fmla="*/ 12 w 63"/>
                <a:gd name="T9" fmla="*/ 62 h 76"/>
                <a:gd name="T10" fmla="*/ 0 w 63"/>
                <a:gd name="T11" fmla="*/ 32 h 76"/>
                <a:gd name="T12" fmla="*/ 32 w 63"/>
                <a:gd name="T13" fmla="*/ 0 h 76"/>
                <a:gd name="T14" fmla="*/ 63 w 63"/>
                <a:gd name="T15" fmla="*/ 32 h 76"/>
                <a:gd name="T16" fmla="*/ 51 w 63"/>
                <a:gd name="T17" fmla="*/ 62 h 76"/>
                <a:gd name="T18" fmla="*/ 49 w 63"/>
                <a:gd name="T19" fmla="*/ 74 h 76"/>
                <a:gd name="T20" fmla="*/ 48 w 63"/>
                <a:gd name="T21" fmla="*/ 75 h 76"/>
                <a:gd name="T22" fmla="*/ 47 w 63"/>
                <a:gd name="T23" fmla="*/ 76 h 76"/>
                <a:gd name="T24" fmla="*/ 19 w 63"/>
                <a:gd name="T25" fmla="*/ 72 h 76"/>
                <a:gd name="T26" fmla="*/ 45 w 63"/>
                <a:gd name="T27" fmla="*/ 72 h 76"/>
                <a:gd name="T28" fmla="*/ 48 w 63"/>
                <a:gd name="T29" fmla="*/ 60 h 76"/>
                <a:gd name="T30" fmla="*/ 59 w 63"/>
                <a:gd name="T31" fmla="*/ 32 h 76"/>
                <a:gd name="T32" fmla="*/ 32 w 63"/>
                <a:gd name="T33" fmla="*/ 4 h 76"/>
                <a:gd name="T34" fmla="*/ 4 w 63"/>
                <a:gd name="T35" fmla="*/ 32 h 76"/>
                <a:gd name="T36" fmla="*/ 15 w 63"/>
                <a:gd name="T37" fmla="*/ 60 h 76"/>
                <a:gd name="T38" fmla="*/ 19 w 63"/>
                <a:gd name="T39" fmla="*/ 72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3" h="76">
                  <a:moveTo>
                    <a:pt x="47" y="76"/>
                  </a:moveTo>
                  <a:cubicBezTo>
                    <a:pt x="17" y="76"/>
                    <a:pt x="17" y="76"/>
                    <a:pt x="17" y="76"/>
                  </a:cubicBezTo>
                  <a:cubicBezTo>
                    <a:pt x="16" y="76"/>
                    <a:pt x="16" y="76"/>
                    <a:pt x="15" y="75"/>
                  </a:cubicBezTo>
                  <a:cubicBezTo>
                    <a:pt x="15" y="75"/>
                    <a:pt x="15" y="74"/>
                    <a:pt x="15" y="74"/>
                  </a:cubicBezTo>
                  <a:cubicBezTo>
                    <a:pt x="15" y="72"/>
                    <a:pt x="15" y="65"/>
                    <a:pt x="12" y="62"/>
                  </a:cubicBezTo>
                  <a:cubicBezTo>
                    <a:pt x="0" y="47"/>
                    <a:pt x="0" y="32"/>
                    <a:pt x="0" y="32"/>
                  </a:cubicBezTo>
                  <a:cubicBezTo>
                    <a:pt x="0" y="14"/>
                    <a:pt x="14" y="0"/>
                    <a:pt x="32" y="0"/>
                  </a:cubicBezTo>
                  <a:cubicBezTo>
                    <a:pt x="49" y="0"/>
                    <a:pt x="63" y="14"/>
                    <a:pt x="63" y="32"/>
                  </a:cubicBezTo>
                  <a:cubicBezTo>
                    <a:pt x="63" y="32"/>
                    <a:pt x="63" y="47"/>
                    <a:pt x="51" y="62"/>
                  </a:cubicBezTo>
                  <a:cubicBezTo>
                    <a:pt x="49" y="65"/>
                    <a:pt x="49" y="71"/>
                    <a:pt x="49" y="74"/>
                  </a:cubicBezTo>
                  <a:cubicBezTo>
                    <a:pt x="49" y="74"/>
                    <a:pt x="49" y="75"/>
                    <a:pt x="48" y="75"/>
                  </a:cubicBezTo>
                  <a:cubicBezTo>
                    <a:pt x="48" y="76"/>
                    <a:pt x="47" y="76"/>
                    <a:pt x="47" y="76"/>
                  </a:cubicBezTo>
                  <a:close/>
                  <a:moveTo>
                    <a:pt x="19" y="72"/>
                  </a:moveTo>
                  <a:cubicBezTo>
                    <a:pt x="45" y="72"/>
                    <a:pt x="45" y="72"/>
                    <a:pt x="45" y="72"/>
                  </a:cubicBezTo>
                  <a:cubicBezTo>
                    <a:pt x="45" y="69"/>
                    <a:pt x="45" y="63"/>
                    <a:pt x="48" y="60"/>
                  </a:cubicBezTo>
                  <a:cubicBezTo>
                    <a:pt x="59" y="45"/>
                    <a:pt x="59" y="32"/>
                    <a:pt x="59" y="32"/>
                  </a:cubicBezTo>
                  <a:cubicBezTo>
                    <a:pt x="59" y="17"/>
                    <a:pt x="47" y="4"/>
                    <a:pt x="32" y="4"/>
                  </a:cubicBezTo>
                  <a:cubicBezTo>
                    <a:pt x="16" y="4"/>
                    <a:pt x="4" y="17"/>
                    <a:pt x="4" y="32"/>
                  </a:cubicBezTo>
                  <a:cubicBezTo>
                    <a:pt x="4" y="32"/>
                    <a:pt x="4" y="45"/>
                    <a:pt x="15" y="60"/>
                  </a:cubicBezTo>
                  <a:cubicBezTo>
                    <a:pt x="18" y="63"/>
                    <a:pt x="19" y="69"/>
                    <a:pt x="19" y="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sp>
          <p:nvSpPr>
            <p:cNvPr id="18" name="Freeform 16"/>
            <p:cNvSpPr/>
            <p:nvPr/>
          </p:nvSpPr>
          <p:spPr bwMode="auto">
            <a:xfrm>
              <a:off x="3506788" y="2308225"/>
              <a:ext cx="133350" cy="14288"/>
            </a:xfrm>
            <a:custGeom>
              <a:avLst/>
              <a:gdLst>
                <a:gd name="T0" fmla="*/ 33 w 35"/>
                <a:gd name="T1" fmla="*/ 4 h 4"/>
                <a:gd name="T2" fmla="*/ 2 w 35"/>
                <a:gd name="T3" fmla="*/ 4 h 4"/>
                <a:gd name="T4" fmla="*/ 0 w 35"/>
                <a:gd name="T5" fmla="*/ 2 h 4"/>
                <a:gd name="T6" fmla="*/ 2 w 35"/>
                <a:gd name="T7" fmla="*/ 0 h 4"/>
                <a:gd name="T8" fmla="*/ 33 w 35"/>
                <a:gd name="T9" fmla="*/ 0 h 4"/>
                <a:gd name="T10" fmla="*/ 35 w 35"/>
                <a:gd name="T11" fmla="*/ 2 h 4"/>
                <a:gd name="T12" fmla="*/ 33 w 35"/>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5" h="4">
                  <a:moveTo>
                    <a:pt x="33" y="4"/>
                  </a:moveTo>
                  <a:cubicBezTo>
                    <a:pt x="2" y="4"/>
                    <a:pt x="2" y="4"/>
                    <a:pt x="2" y="4"/>
                  </a:cubicBezTo>
                  <a:cubicBezTo>
                    <a:pt x="1" y="4"/>
                    <a:pt x="0" y="3"/>
                    <a:pt x="0" y="2"/>
                  </a:cubicBezTo>
                  <a:cubicBezTo>
                    <a:pt x="0" y="1"/>
                    <a:pt x="1" y="0"/>
                    <a:pt x="2" y="0"/>
                  </a:cubicBezTo>
                  <a:cubicBezTo>
                    <a:pt x="33" y="0"/>
                    <a:pt x="33" y="0"/>
                    <a:pt x="33" y="0"/>
                  </a:cubicBezTo>
                  <a:cubicBezTo>
                    <a:pt x="34" y="0"/>
                    <a:pt x="35" y="1"/>
                    <a:pt x="35" y="2"/>
                  </a:cubicBezTo>
                  <a:cubicBezTo>
                    <a:pt x="35" y="3"/>
                    <a:pt x="34" y="4"/>
                    <a:pt x="3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sp>
          <p:nvSpPr>
            <p:cNvPr id="19" name="Freeform 17"/>
            <p:cNvSpPr/>
            <p:nvPr/>
          </p:nvSpPr>
          <p:spPr bwMode="auto">
            <a:xfrm>
              <a:off x="3521076" y="2341563"/>
              <a:ext cx="106363" cy="15875"/>
            </a:xfrm>
            <a:custGeom>
              <a:avLst/>
              <a:gdLst>
                <a:gd name="T0" fmla="*/ 26 w 28"/>
                <a:gd name="T1" fmla="*/ 4 h 4"/>
                <a:gd name="T2" fmla="*/ 2 w 28"/>
                <a:gd name="T3" fmla="*/ 4 h 4"/>
                <a:gd name="T4" fmla="*/ 0 w 28"/>
                <a:gd name="T5" fmla="*/ 2 h 4"/>
                <a:gd name="T6" fmla="*/ 2 w 28"/>
                <a:gd name="T7" fmla="*/ 0 h 4"/>
                <a:gd name="T8" fmla="*/ 26 w 28"/>
                <a:gd name="T9" fmla="*/ 0 h 4"/>
                <a:gd name="T10" fmla="*/ 28 w 28"/>
                <a:gd name="T11" fmla="*/ 2 h 4"/>
                <a:gd name="T12" fmla="*/ 26 w 28"/>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28" h="4">
                  <a:moveTo>
                    <a:pt x="26" y="4"/>
                  </a:moveTo>
                  <a:cubicBezTo>
                    <a:pt x="2" y="4"/>
                    <a:pt x="2" y="4"/>
                    <a:pt x="2" y="4"/>
                  </a:cubicBezTo>
                  <a:cubicBezTo>
                    <a:pt x="1" y="4"/>
                    <a:pt x="0" y="3"/>
                    <a:pt x="0" y="2"/>
                  </a:cubicBezTo>
                  <a:cubicBezTo>
                    <a:pt x="0" y="0"/>
                    <a:pt x="1" y="0"/>
                    <a:pt x="2" y="0"/>
                  </a:cubicBezTo>
                  <a:cubicBezTo>
                    <a:pt x="26" y="0"/>
                    <a:pt x="26" y="0"/>
                    <a:pt x="26" y="0"/>
                  </a:cubicBezTo>
                  <a:cubicBezTo>
                    <a:pt x="27" y="0"/>
                    <a:pt x="28" y="0"/>
                    <a:pt x="28" y="2"/>
                  </a:cubicBezTo>
                  <a:cubicBezTo>
                    <a:pt x="28" y="3"/>
                    <a:pt x="27" y="4"/>
                    <a:pt x="26"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sp>
          <p:nvSpPr>
            <p:cNvPr id="20" name="Freeform 18"/>
            <p:cNvSpPr/>
            <p:nvPr/>
          </p:nvSpPr>
          <p:spPr bwMode="auto">
            <a:xfrm>
              <a:off x="3525838" y="2117725"/>
              <a:ext cx="33338" cy="160338"/>
            </a:xfrm>
            <a:custGeom>
              <a:avLst/>
              <a:gdLst>
                <a:gd name="T0" fmla="*/ 12 w 21"/>
                <a:gd name="T1" fmla="*/ 101 h 101"/>
                <a:gd name="T2" fmla="*/ 0 w 21"/>
                <a:gd name="T3" fmla="*/ 2 h 101"/>
                <a:gd name="T4" fmla="*/ 9 w 21"/>
                <a:gd name="T5" fmla="*/ 0 h 101"/>
                <a:gd name="T6" fmla="*/ 21 w 21"/>
                <a:gd name="T7" fmla="*/ 101 h 101"/>
                <a:gd name="T8" fmla="*/ 12 w 21"/>
                <a:gd name="T9" fmla="*/ 101 h 101"/>
              </a:gdLst>
              <a:ahLst/>
              <a:cxnLst>
                <a:cxn ang="0">
                  <a:pos x="T0" y="T1"/>
                </a:cxn>
                <a:cxn ang="0">
                  <a:pos x="T2" y="T3"/>
                </a:cxn>
                <a:cxn ang="0">
                  <a:pos x="T4" y="T5"/>
                </a:cxn>
                <a:cxn ang="0">
                  <a:pos x="T6" y="T7"/>
                </a:cxn>
                <a:cxn ang="0">
                  <a:pos x="T8" y="T9"/>
                </a:cxn>
              </a:cxnLst>
              <a:rect l="0" t="0" r="r" b="b"/>
              <a:pathLst>
                <a:path w="21" h="101">
                  <a:moveTo>
                    <a:pt x="12" y="101"/>
                  </a:moveTo>
                  <a:lnTo>
                    <a:pt x="0" y="2"/>
                  </a:lnTo>
                  <a:lnTo>
                    <a:pt x="9" y="0"/>
                  </a:lnTo>
                  <a:lnTo>
                    <a:pt x="21" y="101"/>
                  </a:lnTo>
                  <a:lnTo>
                    <a:pt x="12" y="10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sp>
          <p:nvSpPr>
            <p:cNvPr id="21" name="Freeform 19"/>
            <p:cNvSpPr/>
            <p:nvPr/>
          </p:nvSpPr>
          <p:spPr bwMode="auto">
            <a:xfrm>
              <a:off x="3586163" y="2117725"/>
              <a:ext cx="34925" cy="160338"/>
            </a:xfrm>
            <a:custGeom>
              <a:avLst/>
              <a:gdLst>
                <a:gd name="T0" fmla="*/ 10 w 22"/>
                <a:gd name="T1" fmla="*/ 101 h 101"/>
                <a:gd name="T2" fmla="*/ 0 w 22"/>
                <a:gd name="T3" fmla="*/ 101 h 101"/>
                <a:gd name="T4" fmla="*/ 12 w 22"/>
                <a:gd name="T5" fmla="*/ 0 h 101"/>
                <a:gd name="T6" fmla="*/ 22 w 22"/>
                <a:gd name="T7" fmla="*/ 2 h 101"/>
                <a:gd name="T8" fmla="*/ 10 w 22"/>
                <a:gd name="T9" fmla="*/ 101 h 101"/>
              </a:gdLst>
              <a:ahLst/>
              <a:cxnLst>
                <a:cxn ang="0">
                  <a:pos x="T0" y="T1"/>
                </a:cxn>
                <a:cxn ang="0">
                  <a:pos x="T2" y="T3"/>
                </a:cxn>
                <a:cxn ang="0">
                  <a:pos x="T4" y="T5"/>
                </a:cxn>
                <a:cxn ang="0">
                  <a:pos x="T6" y="T7"/>
                </a:cxn>
                <a:cxn ang="0">
                  <a:pos x="T8" y="T9"/>
                </a:cxn>
              </a:cxnLst>
              <a:rect l="0" t="0" r="r" b="b"/>
              <a:pathLst>
                <a:path w="22" h="101">
                  <a:moveTo>
                    <a:pt x="10" y="101"/>
                  </a:moveTo>
                  <a:lnTo>
                    <a:pt x="0" y="101"/>
                  </a:lnTo>
                  <a:lnTo>
                    <a:pt x="12" y="0"/>
                  </a:lnTo>
                  <a:lnTo>
                    <a:pt x="22" y="2"/>
                  </a:lnTo>
                  <a:lnTo>
                    <a:pt x="10" y="10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sp>
          <p:nvSpPr>
            <p:cNvPr id="22" name="Freeform 20"/>
            <p:cNvSpPr/>
            <p:nvPr/>
          </p:nvSpPr>
          <p:spPr bwMode="auto">
            <a:xfrm>
              <a:off x="3532188" y="2132013"/>
              <a:ext cx="80963" cy="26988"/>
            </a:xfrm>
            <a:custGeom>
              <a:avLst/>
              <a:gdLst>
                <a:gd name="T0" fmla="*/ 18 w 21"/>
                <a:gd name="T1" fmla="*/ 7 h 7"/>
                <a:gd name="T2" fmla="*/ 15 w 21"/>
                <a:gd name="T3" fmla="*/ 5 h 7"/>
                <a:gd name="T4" fmla="*/ 13 w 21"/>
                <a:gd name="T5" fmla="*/ 7 h 7"/>
                <a:gd name="T6" fmla="*/ 10 w 21"/>
                <a:gd name="T7" fmla="*/ 5 h 7"/>
                <a:gd name="T8" fmla="*/ 8 w 21"/>
                <a:gd name="T9" fmla="*/ 7 h 7"/>
                <a:gd name="T10" fmla="*/ 5 w 21"/>
                <a:gd name="T11" fmla="*/ 5 h 7"/>
                <a:gd name="T12" fmla="*/ 3 w 21"/>
                <a:gd name="T13" fmla="*/ 7 h 7"/>
                <a:gd name="T14" fmla="*/ 0 w 21"/>
                <a:gd name="T15" fmla="*/ 4 h 7"/>
                <a:gd name="T16" fmla="*/ 0 w 21"/>
                <a:gd name="T17" fmla="*/ 3 h 7"/>
                <a:gd name="T18" fmla="*/ 1 w 21"/>
                <a:gd name="T19" fmla="*/ 4 h 7"/>
                <a:gd name="T20" fmla="*/ 1 w 21"/>
                <a:gd name="T21" fmla="*/ 0 h 7"/>
                <a:gd name="T22" fmla="*/ 3 w 21"/>
                <a:gd name="T23" fmla="*/ 1 h 7"/>
                <a:gd name="T24" fmla="*/ 5 w 21"/>
                <a:gd name="T25" fmla="*/ 0 h 7"/>
                <a:gd name="T26" fmla="*/ 8 w 21"/>
                <a:gd name="T27" fmla="*/ 1 h 7"/>
                <a:gd name="T28" fmla="*/ 10 w 21"/>
                <a:gd name="T29" fmla="*/ 0 h 7"/>
                <a:gd name="T30" fmla="*/ 13 w 21"/>
                <a:gd name="T31" fmla="*/ 1 h 7"/>
                <a:gd name="T32" fmla="*/ 15 w 21"/>
                <a:gd name="T33" fmla="*/ 0 h 7"/>
                <a:gd name="T34" fmla="*/ 18 w 21"/>
                <a:gd name="T35" fmla="*/ 1 h 7"/>
                <a:gd name="T36" fmla="*/ 20 w 21"/>
                <a:gd name="T37" fmla="*/ 0 h 7"/>
                <a:gd name="T38" fmla="*/ 20 w 21"/>
                <a:gd name="T39" fmla="*/ 4 h 7"/>
                <a:gd name="T40" fmla="*/ 21 w 21"/>
                <a:gd name="T41" fmla="*/ 3 h 7"/>
                <a:gd name="T42" fmla="*/ 21 w 21"/>
                <a:gd name="T43" fmla="*/ 4 h 7"/>
                <a:gd name="T44" fmla="*/ 18 w 21"/>
                <a:gd name="T45"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 h="7">
                  <a:moveTo>
                    <a:pt x="18" y="7"/>
                  </a:moveTo>
                  <a:cubicBezTo>
                    <a:pt x="17" y="7"/>
                    <a:pt x="16" y="6"/>
                    <a:pt x="15" y="5"/>
                  </a:cubicBezTo>
                  <a:cubicBezTo>
                    <a:pt x="15" y="6"/>
                    <a:pt x="14" y="7"/>
                    <a:pt x="13" y="7"/>
                  </a:cubicBezTo>
                  <a:cubicBezTo>
                    <a:pt x="12" y="7"/>
                    <a:pt x="11" y="6"/>
                    <a:pt x="10" y="5"/>
                  </a:cubicBezTo>
                  <a:cubicBezTo>
                    <a:pt x="10" y="6"/>
                    <a:pt x="9" y="7"/>
                    <a:pt x="8" y="7"/>
                  </a:cubicBezTo>
                  <a:cubicBezTo>
                    <a:pt x="7" y="7"/>
                    <a:pt x="6" y="6"/>
                    <a:pt x="5" y="5"/>
                  </a:cubicBezTo>
                  <a:cubicBezTo>
                    <a:pt x="5" y="6"/>
                    <a:pt x="4" y="7"/>
                    <a:pt x="3" y="7"/>
                  </a:cubicBezTo>
                  <a:cubicBezTo>
                    <a:pt x="1" y="7"/>
                    <a:pt x="0" y="5"/>
                    <a:pt x="0" y="4"/>
                  </a:cubicBezTo>
                  <a:cubicBezTo>
                    <a:pt x="0" y="4"/>
                    <a:pt x="0" y="4"/>
                    <a:pt x="0" y="3"/>
                  </a:cubicBezTo>
                  <a:cubicBezTo>
                    <a:pt x="0" y="4"/>
                    <a:pt x="0" y="4"/>
                    <a:pt x="1" y="4"/>
                  </a:cubicBezTo>
                  <a:cubicBezTo>
                    <a:pt x="1" y="0"/>
                    <a:pt x="1" y="0"/>
                    <a:pt x="1" y="0"/>
                  </a:cubicBezTo>
                  <a:cubicBezTo>
                    <a:pt x="2" y="0"/>
                    <a:pt x="3" y="0"/>
                    <a:pt x="3" y="1"/>
                  </a:cubicBezTo>
                  <a:cubicBezTo>
                    <a:pt x="3" y="0"/>
                    <a:pt x="4" y="0"/>
                    <a:pt x="5" y="0"/>
                  </a:cubicBezTo>
                  <a:cubicBezTo>
                    <a:pt x="7" y="0"/>
                    <a:pt x="7" y="0"/>
                    <a:pt x="8" y="1"/>
                  </a:cubicBezTo>
                  <a:cubicBezTo>
                    <a:pt x="8" y="0"/>
                    <a:pt x="9" y="0"/>
                    <a:pt x="10" y="0"/>
                  </a:cubicBezTo>
                  <a:cubicBezTo>
                    <a:pt x="12" y="0"/>
                    <a:pt x="12" y="1"/>
                    <a:pt x="13" y="1"/>
                  </a:cubicBezTo>
                  <a:cubicBezTo>
                    <a:pt x="13" y="1"/>
                    <a:pt x="14" y="0"/>
                    <a:pt x="15" y="0"/>
                  </a:cubicBezTo>
                  <a:cubicBezTo>
                    <a:pt x="16" y="0"/>
                    <a:pt x="17" y="1"/>
                    <a:pt x="18" y="1"/>
                  </a:cubicBezTo>
                  <a:cubicBezTo>
                    <a:pt x="18" y="1"/>
                    <a:pt x="19" y="0"/>
                    <a:pt x="20" y="0"/>
                  </a:cubicBezTo>
                  <a:cubicBezTo>
                    <a:pt x="20" y="4"/>
                    <a:pt x="20" y="4"/>
                    <a:pt x="20" y="4"/>
                  </a:cubicBezTo>
                  <a:cubicBezTo>
                    <a:pt x="21" y="4"/>
                    <a:pt x="21" y="4"/>
                    <a:pt x="21" y="3"/>
                  </a:cubicBezTo>
                  <a:cubicBezTo>
                    <a:pt x="21" y="4"/>
                    <a:pt x="21" y="4"/>
                    <a:pt x="21" y="4"/>
                  </a:cubicBezTo>
                  <a:cubicBezTo>
                    <a:pt x="20" y="5"/>
                    <a:pt x="20" y="7"/>
                    <a:pt x="18"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grpSp>
      <p:grpSp>
        <p:nvGrpSpPr>
          <p:cNvPr id="23" name="组合 32"/>
          <p:cNvGrpSpPr/>
          <p:nvPr/>
        </p:nvGrpSpPr>
        <p:grpSpPr bwMode="auto">
          <a:xfrm>
            <a:off x="7934325" y="1379751"/>
            <a:ext cx="685800" cy="685800"/>
            <a:chOff x="5059363" y="1768475"/>
            <a:chExt cx="685800" cy="685800"/>
          </a:xfrm>
          <a:solidFill>
            <a:schemeClr val="accent1"/>
          </a:solidFill>
        </p:grpSpPr>
        <p:sp>
          <p:nvSpPr>
            <p:cNvPr id="24" name="Freeform 24"/>
            <p:cNvSpPr>
              <a:spLocks noEditPoints="1"/>
            </p:cNvSpPr>
            <p:nvPr/>
          </p:nvSpPr>
          <p:spPr bwMode="auto">
            <a:xfrm>
              <a:off x="5059363" y="1768475"/>
              <a:ext cx="685800" cy="685800"/>
            </a:xfrm>
            <a:custGeom>
              <a:avLst/>
              <a:gdLst>
                <a:gd name="T0" fmla="*/ 342900 w 180"/>
                <a:gd name="T1" fmla="*/ 685800 h 180"/>
                <a:gd name="T2" fmla="*/ 0 w 180"/>
                <a:gd name="T3" fmla="*/ 342900 h 180"/>
                <a:gd name="T4" fmla="*/ 342900 w 180"/>
                <a:gd name="T5" fmla="*/ 0 h 180"/>
                <a:gd name="T6" fmla="*/ 685800 w 180"/>
                <a:gd name="T7" fmla="*/ 342900 h 180"/>
                <a:gd name="T8" fmla="*/ 342900 w 180"/>
                <a:gd name="T9" fmla="*/ 685800 h 180"/>
                <a:gd name="T10" fmla="*/ 342900 w 180"/>
                <a:gd name="T11" fmla="*/ 15240 h 180"/>
                <a:gd name="T12" fmla="*/ 15240 w 180"/>
                <a:gd name="T13" fmla="*/ 342900 h 180"/>
                <a:gd name="T14" fmla="*/ 342900 w 180"/>
                <a:gd name="T15" fmla="*/ 670560 h 180"/>
                <a:gd name="T16" fmla="*/ 670560 w 180"/>
                <a:gd name="T17" fmla="*/ 342900 h 180"/>
                <a:gd name="T18" fmla="*/ 342900 w 180"/>
                <a:gd name="T19" fmla="*/ 15240 h 18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80" h="180">
                  <a:moveTo>
                    <a:pt x="90" y="180"/>
                  </a:moveTo>
                  <a:cubicBezTo>
                    <a:pt x="41" y="180"/>
                    <a:pt x="0" y="139"/>
                    <a:pt x="0" y="90"/>
                  </a:cubicBezTo>
                  <a:cubicBezTo>
                    <a:pt x="0" y="40"/>
                    <a:pt x="41" y="0"/>
                    <a:pt x="90" y="0"/>
                  </a:cubicBezTo>
                  <a:cubicBezTo>
                    <a:pt x="140" y="0"/>
                    <a:pt x="180" y="40"/>
                    <a:pt x="180" y="90"/>
                  </a:cubicBezTo>
                  <a:cubicBezTo>
                    <a:pt x="180" y="139"/>
                    <a:pt x="140" y="180"/>
                    <a:pt x="90" y="180"/>
                  </a:cubicBezTo>
                  <a:close/>
                  <a:moveTo>
                    <a:pt x="90" y="4"/>
                  </a:moveTo>
                  <a:cubicBezTo>
                    <a:pt x="43" y="4"/>
                    <a:pt x="4" y="42"/>
                    <a:pt x="4" y="90"/>
                  </a:cubicBezTo>
                  <a:cubicBezTo>
                    <a:pt x="4" y="137"/>
                    <a:pt x="43" y="176"/>
                    <a:pt x="90" y="176"/>
                  </a:cubicBezTo>
                  <a:cubicBezTo>
                    <a:pt x="138" y="176"/>
                    <a:pt x="176" y="137"/>
                    <a:pt x="176" y="90"/>
                  </a:cubicBezTo>
                  <a:cubicBezTo>
                    <a:pt x="176" y="42"/>
                    <a:pt x="138" y="4"/>
                    <a:pt x="9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sp>
          <p:nvSpPr>
            <p:cNvPr id="25" name="Freeform 25"/>
            <p:cNvSpPr>
              <a:spLocks noEditPoints="1"/>
            </p:cNvSpPr>
            <p:nvPr/>
          </p:nvSpPr>
          <p:spPr bwMode="auto">
            <a:xfrm>
              <a:off x="5249863" y="2054225"/>
              <a:ext cx="263525" cy="182563"/>
            </a:xfrm>
            <a:custGeom>
              <a:avLst/>
              <a:gdLst>
                <a:gd name="T0" fmla="*/ 240610 w 69"/>
                <a:gd name="T1" fmla="*/ 182563 h 48"/>
                <a:gd name="T2" fmla="*/ 22915 w 69"/>
                <a:gd name="T3" fmla="*/ 182563 h 48"/>
                <a:gd name="T4" fmla="*/ 0 w 69"/>
                <a:gd name="T5" fmla="*/ 159743 h 48"/>
                <a:gd name="T6" fmla="*/ 0 w 69"/>
                <a:gd name="T7" fmla="*/ 22820 h 48"/>
                <a:gd name="T8" fmla="*/ 22915 w 69"/>
                <a:gd name="T9" fmla="*/ 0 h 48"/>
                <a:gd name="T10" fmla="*/ 240610 w 69"/>
                <a:gd name="T11" fmla="*/ 0 h 48"/>
                <a:gd name="T12" fmla="*/ 263525 w 69"/>
                <a:gd name="T13" fmla="*/ 22820 h 48"/>
                <a:gd name="T14" fmla="*/ 263525 w 69"/>
                <a:gd name="T15" fmla="*/ 159743 h 48"/>
                <a:gd name="T16" fmla="*/ 240610 w 69"/>
                <a:gd name="T17" fmla="*/ 182563 h 48"/>
                <a:gd name="T18" fmla="*/ 22915 w 69"/>
                <a:gd name="T19" fmla="*/ 15214 h 48"/>
                <a:gd name="T20" fmla="*/ 15277 w 69"/>
                <a:gd name="T21" fmla="*/ 22820 h 48"/>
                <a:gd name="T22" fmla="*/ 15277 w 69"/>
                <a:gd name="T23" fmla="*/ 159743 h 48"/>
                <a:gd name="T24" fmla="*/ 22915 w 69"/>
                <a:gd name="T25" fmla="*/ 167349 h 48"/>
                <a:gd name="T26" fmla="*/ 240610 w 69"/>
                <a:gd name="T27" fmla="*/ 167349 h 48"/>
                <a:gd name="T28" fmla="*/ 248248 w 69"/>
                <a:gd name="T29" fmla="*/ 159743 h 48"/>
                <a:gd name="T30" fmla="*/ 248248 w 69"/>
                <a:gd name="T31" fmla="*/ 22820 h 48"/>
                <a:gd name="T32" fmla="*/ 240610 w 69"/>
                <a:gd name="T33" fmla="*/ 15214 h 48"/>
                <a:gd name="T34" fmla="*/ 22915 w 69"/>
                <a:gd name="T35" fmla="*/ 15214 h 4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69" h="48">
                  <a:moveTo>
                    <a:pt x="63" y="48"/>
                  </a:moveTo>
                  <a:cubicBezTo>
                    <a:pt x="6" y="48"/>
                    <a:pt x="6" y="48"/>
                    <a:pt x="6" y="48"/>
                  </a:cubicBezTo>
                  <a:cubicBezTo>
                    <a:pt x="3" y="48"/>
                    <a:pt x="0" y="45"/>
                    <a:pt x="0" y="42"/>
                  </a:cubicBezTo>
                  <a:cubicBezTo>
                    <a:pt x="0" y="6"/>
                    <a:pt x="0" y="6"/>
                    <a:pt x="0" y="6"/>
                  </a:cubicBezTo>
                  <a:cubicBezTo>
                    <a:pt x="0" y="2"/>
                    <a:pt x="3" y="0"/>
                    <a:pt x="6" y="0"/>
                  </a:cubicBezTo>
                  <a:cubicBezTo>
                    <a:pt x="63" y="0"/>
                    <a:pt x="63" y="0"/>
                    <a:pt x="63" y="0"/>
                  </a:cubicBezTo>
                  <a:cubicBezTo>
                    <a:pt x="66" y="0"/>
                    <a:pt x="69" y="2"/>
                    <a:pt x="69" y="6"/>
                  </a:cubicBezTo>
                  <a:cubicBezTo>
                    <a:pt x="69" y="42"/>
                    <a:pt x="69" y="42"/>
                    <a:pt x="69" y="42"/>
                  </a:cubicBezTo>
                  <a:cubicBezTo>
                    <a:pt x="69" y="45"/>
                    <a:pt x="66" y="48"/>
                    <a:pt x="63" y="48"/>
                  </a:cubicBezTo>
                  <a:close/>
                  <a:moveTo>
                    <a:pt x="6" y="4"/>
                  </a:moveTo>
                  <a:cubicBezTo>
                    <a:pt x="5" y="4"/>
                    <a:pt x="4" y="5"/>
                    <a:pt x="4" y="6"/>
                  </a:cubicBezTo>
                  <a:cubicBezTo>
                    <a:pt x="4" y="42"/>
                    <a:pt x="4" y="42"/>
                    <a:pt x="4" y="42"/>
                  </a:cubicBezTo>
                  <a:cubicBezTo>
                    <a:pt x="4" y="43"/>
                    <a:pt x="5" y="44"/>
                    <a:pt x="6" y="44"/>
                  </a:cubicBezTo>
                  <a:cubicBezTo>
                    <a:pt x="63" y="44"/>
                    <a:pt x="63" y="44"/>
                    <a:pt x="63" y="44"/>
                  </a:cubicBezTo>
                  <a:cubicBezTo>
                    <a:pt x="64" y="44"/>
                    <a:pt x="65" y="43"/>
                    <a:pt x="65" y="42"/>
                  </a:cubicBezTo>
                  <a:cubicBezTo>
                    <a:pt x="65" y="6"/>
                    <a:pt x="65" y="6"/>
                    <a:pt x="65" y="6"/>
                  </a:cubicBezTo>
                  <a:cubicBezTo>
                    <a:pt x="65" y="5"/>
                    <a:pt x="64" y="4"/>
                    <a:pt x="63" y="4"/>
                  </a:cubicBezTo>
                  <a:lnTo>
                    <a:pt x="6"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sp>
          <p:nvSpPr>
            <p:cNvPr id="26" name="Freeform 26"/>
            <p:cNvSpPr>
              <a:spLocks noEditPoints="1"/>
            </p:cNvSpPr>
            <p:nvPr/>
          </p:nvSpPr>
          <p:spPr bwMode="auto">
            <a:xfrm>
              <a:off x="5494338" y="2054225"/>
              <a:ext cx="98425" cy="182563"/>
            </a:xfrm>
            <a:custGeom>
              <a:avLst/>
              <a:gdLst>
                <a:gd name="T0" fmla="*/ 90854 w 26"/>
                <a:gd name="T1" fmla="*/ 182563 h 48"/>
                <a:gd name="T2" fmla="*/ 87068 w 26"/>
                <a:gd name="T3" fmla="*/ 178760 h 48"/>
                <a:gd name="T4" fmla="*/ 7571 w 26"/>
                <a:gd name="T5" fmla="*/ 140726 h 48"/>
                <a:gd name="T6" fmla="*/ 0 w 26"/>
                <a:gd name="T7" fmla="*/ 133119 h 48"/>
                <a:gd name="T8" fmla="*/ 0 w 26"/>
                <a:gd name="T9" fmla="*/ 49444 h 48"/>
                <a:gd name="T10" fmla="*/ 7571 w 26"/>
                <a:gd name="T11" fmla="*/ 41837 h 48"/>
                <a:gd name="T12" fmla="*/ 87068 w 26"/>
                <a:gd name="T13" fmla="*/ 0 h 48"/>
                <a:gd name="T14" fmla="*/ 94639 w 26"/>
                <a:gd name="T15" fmla="*/ 0 h 48"/>
                <a:gd name="T16" fmla="*/ 98425 w 26"/>
                <a:gd name="T17" fmla="*/ 7607 h 48"/>
                <a:gd name="T18" fmla="*/ 98425 w 26"/>
                <a:gd name="T19" fmla="*/ 174956 h 48"/>
                <a:gd name="T20" fmla="*/ 94639 w 26"/>
                <a:gd name="T21" fmla="*/ 178760 h 48"/>
                <a:gd name="T22" fmla="*/ 90854 w 26"/>
                <a:gd name="T23" fmla="*/ 182563 h 48"/>
                <a:gd name="T24" fmla="*/ 15142 w 26"/>
                <a:gd name="T25" fmla="*/ 129315 h 48"/>
                <a:gd name="T26" fmla="*/ 83283 w 26"/>
                <a:gd name="T27" fmla="*/ 159743 h 48"/>
                <a:gd name="T28" fmla="*/ 83283 w 26"/>
                <a:gd name="T29" fmla="*/ 19017 h 48"/>
                <a:gd name="T30" fmla="*/ 15142 w 26"/>
                <a:gd name="T31" fmla="*/ 53248 h 48"/>
                <a:gd name="T32" fmla="*/ 15142 w 26"/>
                <a:gd name="T33" fmla="*/ 129315 h 4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6" h="48">
                  <a:moveTo>
                    <a:pt x="24" y="48"/>
                  </a:moveTo>
                  <a:cubicBezTo>
                    <a:pt x="24" y="48"/>
                    <a:pt x="24" y="48"/>
                    <a:pt x="23" y="47"/>
                  </a:cubicBezTo>
                  <a:cubicBezTo>
                    <a:pt x="2" y="37"/>
                    <a:pt x="2" y="37"/>
                    <a:pt x="2" y="37"/>
                  </a:cubicBezTo>
                  <a:cubicBezTo>
                    <a:pt x="1" y="36"/>
                    <a:pt x="0" y="36"/>
                    <a:pt x="0" y="35"/>
                  </a:cubicBezTo>
                  <a:cubicBezTo>
                    <a:pt x="0" y="13"/>
                    <a:pt x="0" y="13"/>
                    <a:pt x="0" y="13"/>
                  </a:cubicBezTo>
                  <a:cubicBezTo>
                    <a:pt x="0" y="12"/>
                    <a:pt x="1" y="12"/>
                    <a:pt x="2" y="11"/>
                  </a:cubicBezTo>
                  <a:cubicBezTo>
                    <a:pt x="23" y="0"/>
                    <a:pt x="23" y="0"/>
                    <a:pt x="23" y="0"/>
                  </a:cubicBezTo>
                  <a:cubicBezTo>
                    <a:pt x="24" y="0"/>
                    <a:pt x="25" y="0"/>
                    <a:pt x="25" y="0"/>
                  </a:cubicBezTo>
                  <a:cubicBezTo>
                    <a:pt x="26" y="1"/>
                    <a:pt x="26" y="1"/>
                    <a:pt x="26" y="2"/>
                  </a:cubicBezTo>
                  <a:cubicBezTo>
                    <a:pt x="26" y="46"/>
                    <a:pt x="26" y="46"/>
                    <a:pt x="26" y="46"/>
                  </a:cubicBezTo>
                  <a:cubicBezTo>
                    <a:pt x="26" y="46"/>
                    <a:pt x="26" y="47"/>
                    <a:pt x="25" y="47"/>
                  </a:cubicBezTo>
                  <a:cubicBezTo>
                    <a:pt x="25" y="48"/>
                    <a:pt x="25" y="48"/>
                    <a:pt x="24" y="48"/>
                  </a:cubicBezTo>
                  <a:close/>
                  <a:moveTo>
                    <a:pt x="4" y="34"/>
                  </a:moveTo>
                  <a:cubicBezTo>
                    <a:pt x="22" y="42"/>
                    <a:pt x="22" y="42"/>
                    <a:pt x="22" y="42"/>
                  </a:cubicBezTo>
                  <a:cubicBezTo>
                    <a:pt x="22" y="5"/>
                    <a:pt x="22" y="5"/>
                    <a:pt x="22" y="5"/>
                  </a:cubicBezTo>
                  <a:cubicBezTo>
                    <a:pt x="4" y="14"/>
                    <a:pt x="4" y="14"/>
                    <a:pt x="4" y="14"/>
                  </a:cubicBezTo>
                  <a:lnTo>
                    <a:pt x="4" y="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sp>
          <p:nvSpPr>
            <p:cNvPr id="27" name="Freeform 27"/>
            <p:cNvSpPr>
              <a:spLocks noEditPoints="1"/>
            </p:cNvSpPr>
            <p:nvPr/>
          </p:nvSpPr>
          <p:spPr bwMode="auto">
            <a:xfrm>
              <a:off x="5257800" y="1943100"/>
              <a:ext cx="119063" cy="119063"/>
            </a:xfrm>
            <a:custGeom>
              <a:avLst/>
              <a:gdLst>
                <a:gd name="T0" fmla="*/ 57611 w 31"/>
                <a:gd name="T1" fmla="*/ 119063 h 31"/>
                <a:gd name="T2" fmla="*/ 0 w 31"/>
                <a:gd name="T3" fmla="*/ 57611 h 31"/>
                <a:gd name="T4" fmla="*/ 57611 w 31"/>
                <a:gd name="T5" fmla="*/ 0 h 31"/>
                <a:gd name="T6" fmla="*/ 119063 w 31"/>
                <a:gd name="T7" fmla="*/ 57611 h 31"/>
                <a:gd name="T8" fmla="*/ 57611 w 31"/>
                <a:gd name="T9" fmla="*/ 119063 h 31"/>
                <a:gd name="T10" fmla="*/ 57611 w 31"/>
                <a:gd name="T11" fmla="*/ 15363 h 31"/>
                <a:gd name="T12" fmla="*/ 15363 w 31"/>
                <a:gd name="T13" fmla="*/ 57611 h 31"/>
                <a:gd name="T14" fmla="*/ 57611 w 31"/>
                <a:gd name="T15" fmla="*/ 103700 h 31"/>
                <a:gd name="T16" fmla="*/ 103700 w 31"/>
                <a:gd name="T17" fmla="*/ 57611 h 31"/>
                <a:gd name="T18" fmla="*/ 57611 w 31"/>
                <a:gd name="T19" fmla="*/ 15363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31">
                  <a:moveTo>
                    <a:pt x="15" y="31"/>
                  </a:moveTo>
                  <a:cubicBezTo>
                    <a:pt x="7" y="31"/>
                    <a:pt x="0" y="24"/>
                    <a:pt x="0" y="15"/>
                  </a:cubicBezTo>
                  <a:cubicBezTo>
                    <a:pt x="0" y="7"/>
                    <a:pt x="7" y="0"/>
                    <a:pt x="15" y="0"/>
                  </a:cubicBezTo>
                  <a:cubicBezTo>
                    <a:pt x="24" y="0"/>
                    <a:pt x="31" y="7"/>
                    <a:pt x="31" y="15"/>
                  </a:cubicBezTo>
                  <a:cubicBezTo>
                    <a:pt x="31" y="24"/>
                    <a:pt x="24" y="31"/>
                    <a:pt x="15" y="31"/>
                  </a:cubicBezTo>
                  <a:close/>
                  <a:moveTo>
                    <a:pt x="15" y="4"/>
                  </a:moveTo>
                  <a:cubicBezTo>
                    <a:pt x="9" y="4"/>
                    <a:pt x="4" y="9"/>
                    <a:pt x="4" y="15"/>
                  </a:cubicBezTo>
                  <a:cubicBezTo>
                    <a:pt x="4" y="22"/>
                    <a:pt x="9" y="27"/>
                    <a:pt x="15" y="27"/>
                  </a:cubicBezTo>
                  <a:cubicBezTo>
                    <a:pt x="22" y="27"/>
                    <a:pt x="27" y="22"/>
                    <a:pt x="27" y="15"/>
                  </a:cubicBezTo>
                  <a:cubicBezTo>
                    <a:pt x="27" y="9"/>
                    <a:pt x="22" y="4"/>
                    <a:pt x="15"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sp>
          <p:nvSpPr>
            <p:cNvPr id="28" name="Freeform 28"/>
            <p:cNvSpPr>
              <a:spLocks noEditPoints="1"/>
            </p:cNvSpPr>
            <p:nvPr/>
          </p:nvSpPr>
          <p:spPr bwMode="auto">
            <a:xfrm>
              <a:off x="5368925" y="1943100"/>
              <a:ext cx="117475" cy="119063"/>
            </a:xfrm>
            <a:custGeom>
              <a:avLst/>
              <a:gdLst>
                <a:gd name="T0" fmla="*/ 60632 w 31"/>
                <a:gd name="T1" fmla="*/ 119063 h 31"/>
                <a:gd name="T2" fmla="*/ 0 w 31"/>
                <a:gd name="T3" fmla="*/ 57611 h 31"/>
                <a:gd name="T4" fmla="*/ 60632 w 31"/>
                <a:gd name="T5" fmla="*/ 0 h 31"/>
                <a:gd name="T6" fmla="*/ 117475 w 31"/>
                <a:gd name="T7" fmla="*/ 57611 h 31"/>
                <a:gd name="T8" fmla="*/ 60632 w 31"/>
                <a:gd name="T9" fmla="*/ 119063 h 31"/>
                <a:gd name="T10" fmla="*/ 60632 w 31"/>
                <a:gd name="T11" fmla="*/ 15363 h 31"/>
                <a:gd name="T12" fmla="*/ 15158 w 31"/>
                <a:gd name="T13" fmla="*/ 57611 h 31"/>
                <a:gd name="T14" fmla="*/ 60632 w 31"/>
                <a:gd name="T15" fmla="*/ 103700 h 31"/>
                <a:gd name="T16" fmla="*/ 102317 w 31"/>
                <a:gd name="T17" fmla="*/ 57611 h 31"/>
                <a:gd name="T18" fmla="*/ 60632 w 31"/>
                <a:gd name="T19" fmla="*/ 15363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31">
                  <a:moveTo>
                    <a:pt x="16" y="31"/>
                  </a:moveTo>
                  <a:cubicBezTo>
                    <a:pt x="7" y="31"/>
                    <a:pt x="0" y="24"/>
                    <a:pt x="0" y="15"/>
                  </a:cubicBezTo>
                  <a:cubicBezTo>
                    <a:pt x="0" y="7"/>
                    <a:pt x="7" y="0"/>
                    <a:pt x="16" y="0"/>
                  </a:cubicBezTo>
                  <a:cubicBezTo>
                    <a:pt x="24" y="0"/>
                    <a:pt x="31" y="7"/>
                    <a:pt x="31" y="15"/>
                  </a:cubicBezTo>
                  <a:cubicBezTo>
                    <a:pt x="31" y="24"/>
                    <a:pt x="24" y="31"/>
                    <a:pt x="16" y="31"/>
                  </a:cubicBezTo>
                  <a:close/>
                  <a:moveTo>
                    <a:pt x="16" y="4"/>
                  </a:moveTo>
                  <a:cubicBezTo>
                    <a:pt x="9" y="4"/>
                    <a:pt x="4" y="9"/>
                    <a:pt x="4" y="15"/>
                  </a:cubicBezTo>
                  <a:cubicBezTo>
                    <a:pt x="4" y="22"/>
                    <a:pt x="9" y="27"/>
                    <a:pt x="16" y="27"/>
                  </a:cubicBezTo>
                  <a:cubicBezTo>
                    <a:pt x="22" y="27"/>
                    <a:pt x="27" y="22"/>
                    <a:pt x="27" y="15"/>
                  </a:cubicBezTo>
                  <a:cubicBezTo>
                    <a:pt x="27" y="9"/>
                    <a:pt x="22" y="4"/>
                    <a:pt x="16"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grpSp>
      <p:grpSp>
        <p:nvGrpSpPr>
          <p:cNvPr id="29" name="组合 44"/>
          <p:cNvGrpSpPr/>
          <p:nvPr/>
        </p:nvGrpSpPr>
        <p:grpSpPr bwMode="auto">
          <a:xfrm>
            <a:off x="1679575" y="3967376"/>
            <a:ext cx="687388" cy="685800"/>
            <a:chOff x="1951037" y="4256088"/>
            <a:chExt cx="687388" cy="685800"/>
          </a:xfrm>
          <a:solidFill>
            <a:schemeClr val="accent1"/>
          </a:solidFill>
        </p:grpSpPr>
        <p:sp>
          <p:nvSpPr>
            <p:cNvPr id="30" name="Freeform 32"/>
            <p:cNvSpPr>
              <a:spLocks noEditPoints="1"/>
            </p:cNvSpPr>
            <p:nvPr/>
          </p:nvSpPr>
          <p:spPr bwMode="auto">
            <a:xfrm>
              <a:off x="1951037" y="4256088"/>
              <a:ext cx="687388" cy="685800"/>
            </a:xfrm>
            <a:custGeom>
              <a:avLst/>
              <a:gdLst>
                <a:gd name="T0" fmla="*/ 343694 w 180"/>
                <a:gd name="T1" fmla="*/ 685800 h 180"/>
                <a:gd name="T2" fmla="*/ 0 w 180"/>
                <a:gd name="T3" fmla="*/ 342900 h 180"/>
                <a:gd name="T4" fmla="*/ 343694 w 180"/>
                <a:gd name="T5" fmla="*/ 0 h 180"/>
                <a:gd name="T6" fmla="*/ 687388 w 180"/>
                <a:gd name="T7" fmla="*/ 342900 h 180"/>
                <a:gd name="T8" fmla="*/ 343694 w 180"/>
                <a:gd name="T9" fmla="*/ 685800 h 180"/>
                <a:gd name="T10" fmla="*/ 343694 w 180"/>
                <a:gd name="T11" fmla="*/ 15240 h 180"/>
                <a:gd name="T12" fmla="*/ 15275 w 180"/>
                <a:gd name="T13" fmla="*/ 342900 h 180"/>
                <a:gd name="T14" fmla="*/ 343694 w 180"/>
                <a:gd name="T15" fmla="*/ 670560 h 180"/>
                <a:gd name="T16" fmla="*/ 672113 w 180"/>
                <a:gd name="T17" fmla="*/ 342900 h 180"/>
                <a:gd name="T18" fmla="*/ 343694 w 180"/>
                <a:gd name="T19" fmla="*/ 15240 h 18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80" h="180">
                  <a:moveTo>
                    <a:pt x="90" y="180"/>
                  </a:moveTo>
                  <a:cubicBezTo>
                    <a:pt x="41" y="180"/>
                    <a:pt x="0" y="139"/>
                    <a:pt x="0" y="90"/>
                  </a:cubicBezTo>
                  <a:cubicBezTo>
                    <a:pt x="0" y="40"/>
                    <a:pt x="41" y="0"/>
                    <a:pt x="90" y="0"/>
                  </a:cubicBezTo>
                  <a:cubicBezTo>
                    <a:pt x="140" y="0"/>
                    <a:pt x="180" y="40"/>
                    <a:pt x="180" y="90"/>
                  </a:cubicBezTo>
                  <a:cubicBezTo>
                    <a:pt x="180" y="139"/>
                    <a:pt x="140" y="180"/>
                    <a:pt x="90" y="180"/>
                  </a:cubicBezTo>
                  <a:close/>
                  <a:moveTo>
                    <a:pt x="90" y="4"/>
                  </a:moveTo>
                  <a:cubicBezTo>
                    <a:pt x="43" y="4"/>
                    <a:pt x="4" y="42"/>
                    <a:pt x="4" y="90"/>
                  </a:cubicBezTo>
                  <a:cubicBezTo>
                    <a:pt x="4" y="137"/>
                    <a:pt x="43" y="176"/>
                    <a:pt x="90" y="176"/>
                  </a:cubicBezTo>
                  <a:cubicBezTo>
                    <a:pt x="138" y="176"/>
                    <a:pt x="176" y="137"/>
                    <a:pt x="176" y="90"/>
                  </a:cubicBezTo>
                  <a:cubicBezTo>
                    <a:pt x="176" y="42"/>
                    <a:pt x="138" y="4"/>
                    <a:pt x="9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sp>
          <p:nvSpPr>
            <p:cNvPr id="31" name="Freeform 33"/>
            <p:cNvSpPr>
              <a:spLocks noEditPoints="1"/>
            </p:cNvSpPr>
            <p:nvPr/>
          </p:nvSpPr>
          <p:spPr bwMode="auto">
            <a:xfrm>
              <a:off x="2124075" y="4427538"/>
              <a:ext cx="361950" cy="342900"/>
            </a:xfrm>
            <a:custGeom>
              <a:avLst/>
              <a:gdLst>
                <a:gd name="T0" fmla="*/ 171450 w 95"/>
                <a:gd name="T1" fmla="*/ 342900 h 90"/>
                <a:gd name="T2" fmla="*/ 53340 w 95"/>
                <a:gd name="T3" fmla="*/ 293370 h 90"/>
                <a:gd name="T4" fmla="*/ 0 w 95"/>
                <a:gd name="T5" fmla="*/ 171450 h 90"/>
                <a:gd name="T6" fmla="*/ 53340 w 95"/>
                <a:gd name="T7" fmla="*/ 49530 h 90"/>
                <a:gd name="T8" fmla="*/ 171450 w 95"/>
                <a:gd name="T9" fmla="*/ 0 h 90"/>
                <a:gd name="T10" fmla="*/ 293370 w 95"/>
                <a:gd name="T11" fmla="*/ 49530 h 90"/>
                <a:gd name="T12" fmla="*/ 293370 w 95"/>
                <a:gd name="T13" fmla="*/ 293370 h 90"/>
                <a:gd name="T14" fmla="*/ 171450 w 95"/>
                <a:gd name="T15" fmla="*/ 342900 h 90"/>
                <a:gd name="T16" fmla="*/ 171450 w 95"/>
                <a:gd name="T17" fmla="*/ 15240 h 90"/>
                <a:gd name="T18" fmla="*/ 60960 w 95"/>
                <a:gd name="T19" fmla="*/ 60960 h 90"/>
                <a:gd name="T20" fmla="*/ 15240 w 95"/>
                <a:gd name="T21" fmla="*/ 171450 h 90"/>
                <a:gd name="T22" fmla="*/ 60960 w 95"/>
                <a:gd name="T23" fmla="*/ 281940 h 90"/>
                <a:gd name="T24" fmla="*/ 171450 w 95"/>
                <a:gd name="T25" fmla="*/ 327660 h 90"/>
                <a:gd name="T26" fmla="*/ 285750 w 95"/>
                <a:gd name="T27" fmla="*/ 281940 h 90"/>
                <a:gd name="T28" fmla="*/ 285750 w 95"/>
                <a:gd name="T29" fmla="*/ 60960 h 90"/>
                <a:gd name="T30" fmla="*/ 171450 w 95"/>
                <a:gd name="T31" fmla="*/ 15240 h 9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5" h="90">
                  <a:moveTo>
                    <a:pt x="45" y="90"/>
                  </a:moveTo>
                  <a:cubicBezTo>
                    <a:pt x="33" y="90"/>
                    <a:pt x="22" y="85"/>
                    <a:pt x="14" y="77"/>
                  </a:cubicBezTo>
                  <a:cubicBezTo>
                    <a:pt x="5" y="68"/>
                    <a:pt x="0" y="57"/>
                    <a:pt x="0" y="45"/>
                  </a:cubicBezTo>
                  <a:cubicBezTo>
                    <a:pt x="0" y="33"/>
                    <a:pt x="5" y="21"/>
                    <a:pt x="14" y="13"/>
                  </a:cubicBezTo>
                  <a:cubicBezTo>
                    <a:pt x="22" y="4"/>
                    <a:pt x="33" y="0"/>
                    <a:pt x="45" y="0"/>
                  </a:cubicBezTo>
                  <a:cubicBezTo>
                    <a:pt x="57" y="0"/>
                    <a:pt x="69" y="4"/>
                    <a:pt x="77" y="13"/>
                  </a:cubicBezTo>
                  <a:cubicBezTo>
                    <a:pt x="95" y="30"/>
                    <a:pt x="95" y="59"/>
                    <a:pt x="77" y="77"/>
                  </a:cubicBezTo>
                  <a:cubicBezTo>
                    <a:pt x="69" y="85"/>
                    <a:pt x="57" y="90"/>
                    <a:pt x="45" y="90"/>
                  </a:cubicBezTo>
                  <a:close/>
                  <a:moveTo>
                    <a:pt x="45" y="4"/>
                  </a:moveTo>
                  <a:cubicBezTo>
                    <a:pt x="34" y="4"/>
                    <a:pt x="24" y="8"/>
                    <a:pt x="16" y="16"/>
                  </a:cubicBezTo>
                  <a:cubicBezTo>
                    <a:pt x="9" y="23"/>
                    <a:pt x="4" y="34"/>
                    <a:pt x="4" y="45"/>
                  </a:cubicBezTo>
                  <a:cubicBezTo>
                    <a:pt x="4" y="56"/>
                    <a:pt x="9" y="66"/>
                    <a:pt x="16" y="74"/>
                  </a:cubicBezTo>
                  <a:cubicBezTo>
                    <a:pt x="24" y="82"/>
                    <a:pt x="34" y="86"/>
                    <a:pt x="45" y="86"/>
                  </a:cubicBezTo>
                  <a:cubicBezTo>
                    <a:pt x="56" y="86"/>
                    <a:pt x="67" y="82"/>
                    <a:pt x="75" y="74"/>
                  </a:cubicBezTo>
                  <a:cubicBezTo>
                    <a:pt x="91" y="58"/>
                    <a:pt x="91" y="32"/>
                    <a:pt x="75" y="16"/>
                  </a:cubicBezTo>
                  <a:cubicBezTo>
                    <a:pt x="67" y="8"/>
                    <a:pt x="56" y="4"/>
                    <a:pt x="45"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sp>
          <p:nvSpPr>
            <p:cNvPr id="32" name="Freeform 34"/>
            <p:cNvSpPr/>
            <p:nvPr/>
          </p:nvSpPr>
          <p:spPr bwMode="auto">
            <a:xfrm>
              <a:off x="2135188" y="4546601"/>
              <a:ext cx="190500" cy="14288"/>
            </a:xfrm>
            <a:custGeom>
              <a:avLst/>
              <a:gdLst>
                <a:gd name="T0" fmla="*/ 182880 w 50"/>
                <a:gd name="T1" fmla="*/ 14288 h 4"/>
                <a:gd name="T2" fmla="*/ 7620 w 50"/>
                <a:gd name="T3" fmla="*/ 14288 h 4"/>
                <a:gd name="T4" fmla="*/ 0 w 50"/>
                <a:gd name="T5" fmla="*/ 7144 h 4"/>
                <a:gd name="T6" fmla="*/ 7620 w 50"/>
                <a:gd name="T7" fmla="*/ 0 h 4"/>
                <a:gd name="T8" fmla="*/ 182880 w 50"/>
                <a:gd name="T9" fmla="*/ 0 h 4"/>
                <a:gd name="T10" fmla="*/ 190500 w 50"/>
                <a:gd name="T11" fmla="*/ 7144 h 4"/>
                <a:gd name="T12" fmla="*/ 182880 w 50"/>
                <a:gd name="T13" fmla="*/ 14288 h 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0" h="4">
                  <a:moveTo>
                    <a:pt x="48" y="4"/>
                  </a:moveTo>
                  <a:cubicBezTo>
                    <a:pt x="2" y="4"/>
                    <a:pt x="2" y="4"/>
                    <a:pt x="2" y="4"/>
                  </a:cubicBezTo>
                  <a:cubicBezTo>
                    <a:pt x="1" y="4"/>
                    <a:pt x="0" y="3"/>
                    <a:pt x="0" y="2"/>
                  </a:cubicBezTo>
                  <a:cubicBezTo>
                    <a:pt x="0" y="1"/>
                    <a:pt x="1" y="0"/>
                    <a:pt x="2" y="0"/>
                  </a:cubicBezTo>
                  <a:cubicBezTo>
                    <a:pt x="48" y="0"/>
                    <a:pt x="48" y="0"/>
                    <a:pt x="48" y="0"/>
                  </a:cubicBezTo>
                  <a:cubicBezTo>
                    <a:pt x="49" y="0"/>
                    <a:pt x="50" y="1"/>
                    <a:pt x="50" y="2"/>
                  </a:cubicBezTo>
                  <a:cubicBezTo>
                    <a:pt x="50" y="3"/>
                    <a:pt x="49" y="4"/>
                    <a:pt x="48"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sp>
          <p:nvSpPr>
            <p:cNvPr id="33" name="Freeform 35"/>
            <p:cNvSpPr/>
            <p:nvPr/>
          </p:nvSpPr>
          <p:spPr bwMode="auto">
            <a:xfrm>
              <a:off x="2170113" y="4549776"/>
              <a:ext cx="103188" cy="168275"/>
            </a:xfrm>
            <a:custGeom>
              <a:avLst/>
              <a:gdLst>
                <a:gd name="T0" fmla="*/ 7644 w 27"/>
                <a:gd name="T1" fmla="*/ 168275 h 44"/>
                <a:gd name="T2" fmla="*/ 3822 w 27"/>
                <a:gd name="T3" fmla="*/ 168275 h 44"/>
                <a:gd name="T4" fmla="*/ 0 w 27"/>
                <a:gd name="T5" fmla="*/ 156802 h 44"/>
                <a:gd name="T6" fmla="*/ 87901 w 27"/>
                <a:gd name="T7" fmla="*/ 3824 h 44"/>
                <a:gd name="T8" fmla="*/ 99366 w 27"/>
                <a:gd name="T9" fmla="*/ 3824 h 44"/>
                <a:gd name="T10" fmla="*/ 103188 w 27"/>
                <a:gd name="T11" fmla="*/ 11473 h 44"/>
                <a:gd name="T12" fmla="*/ 15287 w 27"/>
                <a:gd name="T13" fmla="*/ 164451 h 44"/>
                <a:gd name="T14" fmla="*/ 7644 w 27"/>
                <a:gd name="T15" fmla="*/ 168275 h 4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 h="44">
                  <a:moveTo>
                    <a:pt x="2" y="44"/>
                  </a:moveTo>
                  <a:cubicBezTo>
                    <a:pt x="2" y="44"/>
                    <a:pt x="1" y="44"/>
                    <a:pt x="1" y="44"/>
                  </a:cubicBezTo>
                  <a:cubicBezTo>
                    <a:pt x="0" y="43"/>
                    <a:pt x="0" y="42"/>
                    <a:pt x="0" y="41"/>
                  </a:cubicBezTo>
                  <a:cubicBezTo>
                    <a:pt x="23" y="1"/>
                    <a:pt x="23" y="1"/>
                    <a:pt x="23" y="1"/>
                  </a:cubicBezTo>
                  <a:cubicBezTo>
                    <a:pt x="24" y="0"/>
                    <a:pt x="25" y="0"/>
                    <a:pt x="26" y="1"/>
                  </a:cubicBezTo>
                  <a:cubicBezTo>
                    <a:pt x="27" y="1"/>
                    <a:pt x="27" y="2"/>
                    <a:pt x="27" y="3"/>
                  </a:cubicBezTo>
                  <a:cubicBezTo>
                    <a:pt x="4" y="43"/>
                    <a:pt x="4" y="43"/>
                    <a:pt x="4" y="43"/>
                  </a:cubicBezTo>
                  <a:cubicBezTo>
                    <a:pt x="3" y="44"/>
                    <a:pt x="3" y="44"/>
                    <a:pt x="2" y="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sp>
          <p:nvSpPr>
            <p:cNvPr id="34" name="Freeform 36"/>
            <p:cNvSpPr/>
            <p:nvPr/>
          </p:nvSpPr>
          <p:spPr bwMode="auto">
            <a:xfrm>
              <a:off x="2233613" y="4598988"/>
              <a:ext cx="103188" cy="168275"/>
            </a:xfrm>
            <a:custGeom>
              <a:avLst/>
              <a:gdLst>
                <a:gd name="T0" fmla="*/ 95544 w 27"/>
                <a:gd name="T1" fmla="*/ 168275 h 44"/>
                <a:gd name="T2" fmla="*/ 87901 w 27"/>
                <a:gd name="T3" fmla="*/ 164451 h 44"/>
                <a:gd name="T4" fmla="*/ 0 w 27"/>
                <a:gd name="T5" fmla="*/ 11473 h 44"/>
                <a:gd name="T6" fmla="*/ 3822 w 27"/>
                <a:gd name="T7" fmla="*/ 0 h 44"/>
                <a:gd name="T8" fmla="*/ 15287 w 27"/>
                <a:gd name="T9" fmla="*/ 3824 h 44"/>
                <a:gd name="T10" fmla="*/ 103188 w 27"/>
                <a:gd name="T11" fmla="*/ 156802 h 44"/>
                <a:gd name="T12" fmla="*/ 99366 w 27"/>
                <a:gd name="T13" fmla="*/ 164451 h 44"/>
                <a:gd name="T14" fmla="*/ 95544 w 27"/>
                <a:gd name="T15" fmla="*/ 168275 h 4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 h="44">
                  <a:moveTo>
                    <a:pt x="25" y="44"/>
                  </a:moveTo>
                  <a:cubicBezTo>
                    <a:pt x="24" y="44"/>
                    <a:pt x="24" y="43"/>
                    <a:pt x="23" y="43"/>
                  </a:cubicBezTo>
                  <a:cubicBezTo>
                    <a:pt x="0" y="3"/>
                    <a:pt x="0" y="3"/>
                    <a:pt x="0" y="3"/>
                  </a:cubicBezTo>
                  <a:cubicBezTo>
                    <a:pt x="0" y="2"/>
                    <a:pt x="0" y="1"/>
                    <a:pt x="1" y="0"/>
                  </a:cubicBezTo>
                  <a:cubicBezTo>
                    <a:pt x="2" y="0"/>
                    <a:pt x="3" y="0"/>
                    <a:pt x="4" y="1"/>
                  </a:cubicBezTo>
                  <a:cubicBezTo>
                    <a:pt x="27" y="41"/>
                    <a:pt x="27" y="41"/>
                    <a:pt x="27" y="41"/>
                  </a:cubicBezTo>
                  <a:cubicBezTo>
                    <a:pt x="27" y="42"/>
                    <a:pt x="27" y="43"/>
                    <a:pt x="26" y="43"/>
                  </a:cubicBezTo>
                  <a:cubicBezTo>
                    <a:pt x="26" y="44"/>
                    <a:pt x="25" y="44"/>
                    <a:pt x="25" y="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sp>
          <p:nvSpPr>
            <p:cNvPr id="35" name="Freeform 37"/>
            <p:cNvSpPr/>
            <p:nvPr/>
          </p:nvSpPr>
          <p:spPr bwMode="auto">
            <a:xfrm>
              <a:off x="2265363" y="4641851"/>
              <a:ext cx="190500" cy="14288"/>
            </a:xfrm>
            <a:custGeom>
              <a:avLst/>
              <a:gdLst>
                <a:gd name="T0" fmla="*/ 182880 w 50"/>
                <a:gd name="T1" fmla="*/ 14288 h 4"/>
                <a:gd name="T2" fmla="*/ 7620 w 50"/>
                <a:gd name="T3" fmla="*/ 14288 h 4"/>
                <a:gd name="T4" fmla="*/ 0 w 50"/>
                <a:gd name="T5" fmla="*/ 7144 h 4"/>
                <a:gd name="T6" fmla="*/ 7620 w 50"/>
                <a:gd name="T7" fmla="*/ 0 h 4"/>
                <a:gd name="T8" fmla="*/ 182880 w 50"/>
                <a:gd name="T9" fmla="*/ 0 h 4"/>
                <a:gd name="T10" fmla="*/ 190500 w 50"/>
                <a:gd name="T11" fmla="*/ 7144 h 4"/>
                <a:gd name="T12" fmla="*/ 182880 w 50"/>
                <a:gd name="T13" fmla="*/ 14288 h 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0" h="4">
                  <a:moveTo>
                    <a:pt x="48" y="4"/>
                  </a:moveTo>
                  <a:cubicBezTo>
                    <a:pt x="2" y="4"/>
                    <a:pt x="2" y="4"/>
                    <a:pt x="2" y="4"/>
                  </a:cubicBezTo>
                  <a:cubicBezTo>
                    <a:pt x="1" y="4"/>
                    <a:pt x="0" y="3"/>
                    <a:pt x="0" y="2"/>
                  </a:cubicBezTo>
                  <a:cubicBezTo>
                    <a:pt x="0" y="1"/>
                    <a:pt x="1" y="0"/>
                    <a:pt x="2" y="0"/>
                  </a:cubicBezTo>
                  <a:cubicBezTo>
                    <a:pt x="48" y="0"/>
                    <a:pt x="48" y="0"/>
                    <a:pt x="48" y="0"/>
                  </a:cubicBezTo>
                  <a:cubicBezTo>
                    <a:pt x="49" y="0"/>
                    <a:pt x="50" y="1"/>
                    <a:pt x="50" y="2"/>
                  </a:cubicBezTo>
                  <a:cubicBezTo>
                    <a:pt x="50" y="3"/>
                    <a:pt x="49" y="4"/>
                    <a:pt x="48"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sp>
          <p:nvSpPr>
            <p:cNvPr id="36" name="Freeform 38"/>
            <p:cNvSpPr/>
            <p:nvPr/>
          </p:nvSpPr>
          <p:spPr bwMode="auto">
            <a:xfrm>
              <a:off x="2317750" y="4484688"/>
              <a:ext cx="103188" cy="168275"/>
            </a:xfrm>
            <a:custGeom>
              <a:avLst/>
              <a:gdLst>
                <a:gd name="T0" fmla="*/ 7644 w 27"/>
                <a:gd name="T1" fmla="*/ 168275 h 44"/>
                <a:gd name="T2" fmla="*/ 3822 w 27"/>
                <a:gd name="T3" fmla="*/ 168275 h 44"/>
                <a:gd name="T4" fmla="*/ 0 w 27"/>
                <a:gd name="T5" fmla="*/ 156802 h 44"/>
                <a:gd name="T6" fmla="*/ 87901 w 27"/>
                <a:gd name="T7" fmla="*/ 3824 h 44"/>
                <a:gd name="T8" fmla="*/ 99366 w 27"/>
                <a:gd name="T9" fmla="*/ 3824 h 44"/>
                <a:gd name="T10" fmla="*/ 103188 w 27"/>
                <a:gd name="T11" fmla="*/ 11473 h 44"/>
                <a:gd name="T12" fmla="*/ 15287 w 27"/>
                <a:gd name="T13" fmla="*/ 164451 h 44"/>
                <a:gd name="T14" fmla="*/ 7644 w 27"/>
                <a:gd name="T15" fmla="*/ 168275 h 4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 h="44">
                  <a:moveTo>
                    <a:pt x="2" y="44"/>
                  </a:moveTo>
                  <a:cubicBezTo>
                    <a:pt x="1" y="44"/>
                    <a:pt x="1" y="44"/>
                    <a:pt x="1" y="44"/>
                  </a:cubicBezTo>
                  <a:cubicBezTo>
                    <a:pt x="0" y="43"/>
                    <a:pt x="0" y="42"/>
                    <a:pt x="0" y="41"/>
                  </a:cubicBezTo>
                  <a:cubicBezTo>
                    <a:pt x="23" y="1"/>
                    <a:pt x="23" y="1"/>
                    <a:pt x="23" y="1"/>
                  </a:cubicBezTo>
                  <a:cubicBezTo>
                    <a:pt x="24" y="0"/>
                    <a:pt x="25" y="0"/>
                    <a:pt x="26" y="1"/>
                  </a:cubicBezTo>
                  <a:cubicBezTo>
                    <a:pt x="27" y="1"/>
                    <a:pt x="27" y="2"/>
                    <a:pt x="27" y="3"/>
                  </a:cubicBezTo>
                  <a:cubicBezTo>
                    <a:pt x="4" y="43"/>
                    <a:pt x="4" y="43"/>
                    <a:pt x="4" y="43"/>
                  </a:cubicBezTo>
                  <a:cubicBezTo>
                    <a:pt x="3" y="44"/>
                    <a:pt x="2" y="44"/>
                    <a:pt x="2" y="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sp>
          <p:nvSpPr>
            <p:cNvPr id="37" name="Freeform 39"/>
            <p:cNvSpPr/>
            <p:nvPr/>
          </p:nvSpPr>
          <p:spPr bwMode="auto">
            <a:xfrm>
              <a:off x="2249488" y="4435476"/>
              <a:ext cx="106363" cy="171450"/>
            </a:xfrm>
            <a:custGeom>
              <a:avLst/>
              <a:gdLst>
                <a:gd name="T0" fmla="*/ 98766 w 28"/>
                <a:gd name="T1" fmla="*/ 171450 h 45"/>
                <a:gd name="T2" fmla="*/ 91168 w 28"/>
                <a:gd name="T3" fmla="*/ 167640 h 45"/>
                <a:gd name="T4" fmla="*/ 3799 w 28"/>
                <a:gd name="T5" fmla="*/ 15240 h 45"/>
                <a:gd name="T6" fmla="*/ 7597 w 28"/>
                <a:gd name="T7" fmla="*/ 3810 h 45"/>
                <a:gd name="T8" fmla="*/ 15195 w 28"/>
                <a:gd name="T9" fmla="*/ 7620 h 45"/>
                <a:gd name="T10" fmla="*/ 102564 w 28"/>
                <a:gd name="T11" fmla="*/ 160020 h 45"/>
                <a:gd name="T12" fmla="*/ 102564 w 28"/>
                <a:gd name="T13" fmla="*/ 167640 h 45"/>
                <a:gd name="T14" fmla="*/ 98766 w 28"/>
                <a:gd name="T15" fmla="*/ 171450 h 4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8" h="45">
                  <a:moveTo>
                    <a:pt x="26" y="45"/>
                  </a:moveTo>
                  <a:cubicBezTo>
                    <a:pt x="25" y="45"/>
                    <a:pt x="24" y="44"/>
                    <a:pt x="24" y="44"/>
                  </a:cubicBezTo>
                  <a:cubicBezTo>
                    <a:pt x="1" y="4"/>
                    <a:pt x="1" y="4"/>
                    <a:pt x="1" y="4"/>
                  </a:cubicBezTo>
                  <a:cubicBezTo>
                    <a:pt x="0" y="3"/>
                    <a:pt x="1" y="2"/>
                    <a:pt x="2" y="1"/>
                  </a:cubicBezTo>
                  <a:cubicBezTo>
                    <a:pt x="3" y="0"/>
                    <a:pt x="4" y="1"/>
                    <a:pt x="4" y="2"/>
                  </a:cubicBezTo>
                  <a:cubicBezTo>
                    <a:pt x="27" y="42"/>
                    <a:pt x="27" y="42"/>
                    <a:pt x="27" y="42"/>
                  </a:cubicBezTo>
                  <a:cubicBezTo>
                    <a:pt x="28" y="43"/>
                    <a:pt x="28" y="44"/>
                    <a:pt x="27" y="44"/>
                  </a:cubicBezTo>
                  <a:cubicBezTo>
                    <a:pt x="26" y="44"/>
                    <a:pt x="26" y="45"/>
                    <a:pt x="26"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grpSp>
      <p:grpSp>
        <p:nvGrpSpPr>
          <p:cNvPr id="38" name="组合 37"/>
          <p:cNvGrpSpPr/>
          <p:nvPr/>
        </p:nvGrpSpPr>
        <p:grpSpPr>
          <a:xfrm>
            <a:off x="4765897" y="3967383"/>
            <a:ext cx="685800" cy="685800"/>
            <a:chOff x="3352800" y="4197350"/>
            <a:chExt cx="685800" cy="685800"/>
          </a:xfrm>
          <a:solidFill>
            <a:schemeClr val="accent1"/>
          </a:solidFill>
        </p:grpSpPr>
        <p:sp>
          <p:nvSpPr>
            <p:cNvPr id="39" name="Freeform 43"/>
            <p:cNvSpPr>
              <a:spLocks noEditPoints="1"/>
            </p:cNvSpPr>
            <p:nvPr/>
          </p:nvSpPr>
          <p:spPr bwMode="auto">
            <a:xfrm>
              <a:off x="3352800" y="4197350"/>
              <a:ext cx="685800" cy="685800"/>
            </a:xfrm>
            <a:custGeom>
              <a:avLst/>
              <a:gdLst>
                <a:gd name="T0" fmla="*/ 90 w 180"/>
                <a:gd name="T1" fmla="*/ 180 h 180"/>
                <a:gd name="T2" fmla="*/ 0 w 180"/>
                <a:gd name="T3" fmla="*/ 90 h 180"/>
                <a:gd name="T4" fmla="*/ 90 w 180"/>
                <a:gd name="T5" fmla="*/ 0 h 180"/>
                <a:gd name="T6" fmla="*/ 180 w 180"/>
                <a:gd name="T7" fmla="*/ 90 h 180"/>
                <a:gd name="T8" fmla="*/ 90 w 180"/>
                <a:gd name="T9" fmla="*/ 180 h 180"/>
                <a:gd name="T10" fmla="*/ 90 w 180"/>
                <a:gd name="T11" fmla="*/ 4 h 180"/>
                <a:gd name="T12" fmla="*/ 4 w 180"/>
                <a:gd name="T13" fmla="*/ 90 h 180"/>
                <a:gd name="T14" fmla="*/ 90 w 180"/>
                <a:gd name="T15" fmla="*/ 176 h 180"/>
                <a:gd name="T16" fmla="*/ 176 w 180"/>
                <a:gd name="T17" fmla="*/ 90 h 180"/>
                <a:gd name="T18" fmla="*/ 90 w 180"/>
                <a:gd name="T19" fmla="*/ 4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0" h="180">
                  <a:moveTo>
                    <a:pt x="90" y="180"/>
                  </a:moveTo>
                  <a:cubicBezTo>
                    <a:pt x="41" y="180"/>
                    <a:pt x="0" y="139"/>
                    <a:pt x="0" y="90"/>
                  </a:cubicBezTo>
                  <a:cubicBezTo>
                    <a:pt x="0" y="40"/>
                    <a:pt x="41" y="0"/>
                    <a:pt x="90" y="0"/>
                  </a:cubicBezTo>
                  <a:cubicBezTo>
                    <a:pt x="140" y="0"/>
                    <a:pt x="180" y="40"/>
                    <a:pt x="180" y="90"/>
                  </a:cubicBezTo>
                  <a:cubicBezTo>
                    <a:pt x="180" y="139"/>
                    <a:pt x="140" y="180"/>
                    <a:pt x="90" y="180"/>
                  </a:cubicBezTo>
                  <a:close/>
                  <a:moveTo>
                    <a:pt x="90" y="4"/>
                  </a:moveTo>
                  <a:cubicBezTo>
                    <a:pt x="43" y="4"/>
                    <a:pt x="4" y="42"/>
                    <a:pt x="4" y="90"/>
                  </a:cubicBezTo>
                  <a:cubicBezTo>
                    <a:pt x="4" y="137"/>
                    <a:pt x="43" y="176"/>
                    <a:pt x="90" y="176"/>
                  </a:cubicBezTo>
                  <a:cubicBezTo>
                    <a:pt x="138" y="176"/>
                    <a:pt x="176" y="137"/>
                    <a:pt x="176" y="90"/>
                  </a:cubicBezTo>
                  <a:cubicBezTo>
                    <a:pt x="176" y="42"/>
                    <a:pt x="138" y="4"/>
                    <a:pt x="9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sp>
          <p:nvSpPr>
            <p:cNvPr id="40" name="Freeform 44"/>
            <p:cNvSpPr>
              <a:spLocks noEditPoints="1"/>
            </p:cNvSpPr>
            <p:nvPr/>
          </p:nvSpPr>
          <p:spPr bwMode="auto">
            <a:xfrm>
              <a:off x="3513138" y="4403725"/>
              <a:ext cx="354013" cy="228600"/>
            </a:xfrm>
            <a:custGeom>
              <a:avLst/>
              <a:gdLst>
                <a:gd name="T0" fmla="*/ 91 w 93"/>
                <a:gd name="T1" fmla="*/ 60 h 60"/>
                <a:gd name="T2" fmla="*/ 2 w 93"/>
                <a:gd name="T3" fmla="*/ 60 h 60"/>
                <a:gd name="T4" fmla="*/ 0 w 93"/>
                <a:gd name="T5" fmla="*/ 58 h 60"/>
                <a:gd name="T6" fmla="*/ 0 w 93"/>
                <a:gd name="T7" fmla="*/ 2 h 60"/>
                <a:gd name="T8" fmla="*/ 2 w 93"/>
                <a:gd name="T9" fmla="*/ 0 h 60"/>
                <a:gd name="T10" fmla="*/ 91 w 93"/>
                <a:gd name="T11" fmla="*/ 0 h 60"/>
                <a:gd name="T12" fmla="*/ 93 w 93"/>
                <a:gd name="T13" fmla="*/ 2 h 60"/>
                <a:gd name="T14" fmla="*/ 93 w 93"/>
                <a:gd name="T15" fmla="*/ 58 h 60"/>
                <a:gd name="T16" fmla="*/ 91 w 93"/>
                <a:gd name="T17" fmla="*/ 60 h 60"/>
                <a:gd name="T18" fmla="*/ 4 w 93"/>
                <a:gd name="T19" fmla="*/ 56 h 60"/>
                <a:gd name="T20" fmla="*/ 89 w 93"/>
                <a:gd name="T21" fmla="*/ 56 h 60"/>
                <a:gd name="T22" fmla="*/ 89 w 93"/>
                <a:gd name="T23" fmla="*/ 4 h 60"/>
                <a:gd name="T24" fmla="*/ 4 w 93"/>
                <a:gd name="T25" fmla="*/ 4 h 60"/>
                <a:gd name="T26" fmla="*/ 4 w 93"/>
                <a:gd name="T27" fmla="*/ 5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60">
                  <a:moveTo>
                    <a:pt x="91" y="60"/>
                  </a:moveTo>
                  <a:cubicBezTo>
                    <a:pt x="2" y="60"/>
                    <a:pt x="2" y="60"/>
                    <a:pt x="2" y="60"/>
                  </a:cubicBezTo>
                  <a:cubicBezTo>
                    <a:pt x="1" y="60"/>
                    <a:pt x="0" y="59"/>
                    <a:pt x="0" y="58"/>
                  </a:cubicBezTo>
                  <a:cubicBezTo>
                    <a:pt x="0" y="2"/>
                    <a:pt x="0" y="2"/>
                    <a:pt x="0" y="2"/>
                  </a:cubicBezTo>
                  <a:cubicBezTo>
                    <a:pt x="0" y="0"/>
                    <a:pt x="1" y="0"/>
                    <a:pt x="2" y="0"/>
                  </a:cubicBezTo>
                  <a:cubicBezTo>
                    <a:pt x="91" y="0"/>
                    <a:pt x="91" y="0"/>
                    <a:pt x="91" y="0"/>
                  </a:cubicBezTo>
                  <a:cubicBezTo>
                    <a:pt x="92" y="0"/>
                    <a:pt x="93" y="0"/>
                    <a:pt x="93" y="2"/>
                  </a:cubicBezTo>
                  <a:cubicBezTo>
                    <a:pt x="93" y="58"/>
                    <a:pt x="93" y="58"/>
                    <a:pt x="93" y="58"/>
                  </a:cubicBezTo>
                  <a:cubicBezTo>
                    <a:pt x="93" y="59"/>
                    <a:pt x="92" y="60"/>
                    <a:pt x="91" y="60"/>
                  </a:cubicBezTo>
                  <a:close/>
                  <a:moveTo>
                    <a:pt x="4" y="56"/>
                  </a:moveTo>
                  <a:cubicBezTo>
                    <a:pt x="89" y="56"/>
                    <a:pt x="89" y="56"/>
                    <a:pt x="89" y="56"/>
                  </a:cubicBezTo>
                  <a:cubicBezTo>
                    <a:pt x="89" y="4"/>
                    <a:pt x="89" y="4"/>
                    <a:pt x="89" y="4"/>
                  </a:cubicBezTo>
                  <a:cubicBezTo>
                    <a:pt x="4" y="4"/>
                    <a:pt x="4" y="4"/>
                    <a:pt x="4" y="4"/>
                  </a:cubicBezTo>
                  <a:lnTo>
                    <a:pt x="4" y="5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sp>
          <p:nvSpPr>
            <p:cNvPr id="41" name="Freeform 45"/>
            <p:cNvSpPr>
              <a:spLocks noEditPoints="1"/>
            </p:cNvSpPr>
            <p:nvPr/>
          </p:nvSpPr>
          <p:spPr bwMode="auto">
            <a:xfrm>
              <a:off x="3551238" y="4441825"/>
              <a:ext cx="277813" cy="152400"/>
            </a:xfrm>
            <a:custGeom>
              <a:avLst/>
              <a:gdLst>
                <a:gd name="T0" fmla="*/ 166 w 175"/>
                <a:gd name="T1" fmla="*/ 9 h 96"/>
                <a:gd name="T2" fmla="*/ 166 w 175"/>
                <a:gd name="T3" fmla="*/ 86 h 96"/>
                <a:gd name="T4" fmla="*/ 10 w 175"/>
                <a:gd name="T5" fmla="*/ 86 h 96"/>
                <a:gd name="T6" fmla="*/ 10 w 175"/>
                <a:gd name="T7" fmla="*/ 9 h 96"/>
                <a:gd name="T8" fmla="*/ 166 w 175"/>
                <a:gd name="T9" fmla="*/ 9 h 96"/>
                <a:gd name="T10" fmla="*/ 175 w 175"/>
                <a:gd name="T11" fmla="*/ 0 h 96"/>
                <a:gd name="T12" fmla="*/ 0 w 175"/>
                <a:gd name="T13" fmla="*/ 0 h 96"/>
                <a:gd name="T14" fmla="*/ 0 w 175"/>
                <a:gd name="T15" fmla="*/ 96 h 96"/>
                <a:gd name="T16" fmla="*/ 175 w 175"/>
                <a:gd name="T17" fmla="*/ 96 h 96"/>
                <a:gd name="T18" fmla="*/ 175 w 175"/>
                <a:gd name="T19" fmla="*/ 0 h 96"/>
                <a:gd name="T20" fmla="*/ 175 w 175"/>
                <a:gd name="T21"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5" h="96">
                  <a:moveTo>
                    <a:pt x="166" y="9"/>
                  </a:moveTo>
                  <a:lnTo>
                    <a:pt x="166" y="86"/>
                  </a:lnTo>
                  <a:lnTo>
                    <a:pt x="10" y="86"/>
                  </a:lnTo>
                  <a:lnTo>
                    <a:pt x="10" y="9"/>
                  </a:lnTo>
                  <a:lnTo>
                    <a:pt x="166" y="9"/>
                  </a:lnTo>
                  <a:close/>
                  <a:moveTo>
                    <a:pt x="175" y="0"/>
                  </a:moveTo>
                  <a:lnTo>
                    <a:pt x="0" y="0"/>
                  </a:lnTo>
                  <a:lnTo>
                    <a:pt x="0" y="96"/>
                  </a:lnTo>
                  <a:lnTo>
                    <a:pt x="175" y="96"/>
                  </a:lnTo>
                  <a:lnTo>
                    <a:pt x="175" y="0"/>
                  </a:lnTo>
                  <a:lnTo>
                    <a:pt x="17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sp>
          <p:nvSpPr>
            <p:cNvPr id="42" name="Freeform 46"/>
            <p:cNvSpPr>
              <a:spLocks noEditPoints="1"/>
            </p:cNvSpPr>
            <p:nvPr/>
          </p:nvSpPr>
          <p:spPr bwMode="auto">
            <a:xfrm>
              <a:off x="3551238" y="4441825"/>
              <a:ext cx="277813" cy="152400"/>
            </a:xfrm>
            <a:custGeom>
              <a:avLst/>
              <a:gdLst>
                <a:gd name="T0" fmla="*/ 166 w 175"/>
                <a:gd name="T1" fmla="*/ 9 h 96"/>
                <a:gd name="T2" fmla="*/ 166 w 175"/>
                <a:gd name="T3" fmla="*/ 86 h 96"/>
                <a:gd name="T4" fmla="*/ 10 w 175"/>
                <a:gd name="T5" fmla="*/ 86 h 96"/>
                <a:gd name="T6" fmla="*/ 10 w 175"/>
                <a:gd name="T7" fmla="*/ 9 h 96"/>
                <a:gd name="T8" fmla="*/ 166 w 175"/>
                <a:gd name="T9" fmla="*/ 9 h 96"/>
                <a:gd name="T10" fmla="*/ 175 w 175"/>
                <a:gd name="T11" fmla="*/ 0 h 96"/>
                <a:gd name="T12" fmla="*/ 0 w 175"/>
                <a:gd name="T13" fmla="*/ 0 h 96"/>
                <a:gd name="T14" fmla="*/ 0 w 175"/>
                <a:gd name="T15" fmla="*/ 96 h 96"/>
                <a:gd name="T16" fmla="*/ 175 w 175"/>
                <a:gd name="T17" fmla="*/ 96 h 96"/>
                <a:gd name="T18" fmla="*/ 175 w 175"/>
                <a:gd name="T19" fmla="*/ 0 h 96"/>
                <a:gd name="T20" fmla="*/ 175 w 175"/>
                <a:gd name="T21"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5" h="96">
                  <a:moveTo>
                    <a:pt x="166" y="9"/>
                  </a:moveTo>
                  <a:lnTo>
                    <a:pt x="166" y="86"/>
                  </a:lnTo>
                  <a:lnTo>
                    <a:pt x="10" y="86"/>
                  </a:lnTo>
                  <a:lnTo>
                    <a:pt x="10" y="9"/>
                  </a:lnTo>
                  <a:lnTo>
                    <a:pt x="166" y="9"/>
                  </a:lnTo>
                  <a:moveTo>
                    <a:pt x="175" y="0"/>
                  </a:moveTo>
                  <a:lnTo>
                    <a:pt x="0" y="0"/>
                  </a:lnTo>
                  <a:lnTo>
                    <a:pt x="0" y="96"/>
                  </a:lnTo>
                  <a:lnTo>
                    <a:pt x="175" y="96"/>
                  </a:lnTo>
                  <a:lnTo>
                    <a:pt x="175" y="0"/>
                  </a:lnTo>
                  <a:lnTo>
                    <a:pt x="175"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sp>
          <p:nvSpPr>
            <p:cNvPr id="43" name="Freeform 47"/>
            <p:cNvSpPr/>
            <p:nvPr/>
          </p:nvSpPr>
          <p:spPr bwMode="auto">
            <a:xfrm>
              <a:off x="3471863" y="4662488"/>
              <a:ext cx="441325" cy="15875"/>
            </a:xfrm>
            <a:custGeom>
              <a:avLst/>
              <a:gdLst>
                <a:gd name="T0" fmla="*/ 114 w 116"/>
                <a:gd name="T1" fmla="*/ 4 h 4"/>
                <a:gd name="T2" fmla="*/ 2 w 116"/>
                <a:gd name="T3" fmla="*/ 4 h 4"/>
                <a:gd name="T4" fmla="*/ 0 w 116"/>
                <a:gd name="T5" fmla="*/ 2 h 4"/>
                <a:gd name="T6" fmla="*/ 2 w 116"/>
                <a:gd name="T7" fmla="*/ 0 h 4"/>
                <a:gd name="T8" fmla="*/ 114 w 116"/>
                <a:gd name="T9" fmla="*/ 0 h 4"/>
                <a:gd name="T10" fmla="*/ 116 w 116"/>
                <a:gd name="T11" fmla="*/ 2 h 4"/>
                <a:gd name="T12" fmla="*/ 114 w 11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116" h="4">
                  <a:moveTo>
                    <a:pt x="114" y="4"/>
                  </a:moveTo>
                  <a:cubicBezTo>
                    <a:pt x="2" y="4"/>
                    <a:pt x="2" y="4"/>
                    <a:pt x="2" y="4"/>
                  </a:cubicBezTo>
                  <a:cubicBezTo>
                    <a:pt x="1" y="4"/>
                    <a:pt x="0" y="3"/>
                    <a:pt x="0" y="2"/>
                  </a:cubicBezTo>
                  <a:cubicBezTo>
                    <a:pt x="0" y="1"/>
                    <a:pt x="1" y="0"/>
                    <a:pt x="2" y="0"/>
                  </a:cubicBezTo>
                  <a:cubicBezTo>
                    <a:pt x="114" y="0"/>
                    <a:pt x="114" y="0"/>
                    <a:pt x="114" y="0"/>
                  </a:cubicBezTo>
                  <a:cubicBezTo>
                    <a:pt x="115" y="0"/>
                    <a:pt x="116" y="1"/>
                    <a:pt x="116" y="2"/>
                  </a:cubicBezTo>
                  <a:cubicBezTo>
                    <a:pt x="116" y="3"/>
                    <a:pt x="115" y="4"/>
                    <a:pt x="11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grpSp>
      <p:grpSp>
        <p:nvGrpSpPr>
          <p:cNvPr id="44" name="组合 67"/>
          <p:cNvGrpSpPr/>
          <p:nvPr/>
        </p:nvGrpSpPr>
        <p:grpSpPr bwMode="auto">
          <a:xfrm>
            <a:off x="7934325" y="3967376"/>
            <a:ext cx="685800" cy="687387"/>
            <a:chOff x="5138738" y="4175125"/>
            <a:chExt cx="685800" cy="687388"/>
          </a:xfrm>
          <a:solidFill>
            <a:schemeClr val="accent1"/>
          </a:solidFill>
        </p:grpSpPr>
        <p:sp>
          <p:nvSpPr>
            <p:cNvPr id="45" name="Freeform 51"/>
            <p:cNvSpPr>
              <a:spLocks noEditPoints="1"/>
            </p:cNvSpPr>
            <p:nvPr/>
          </p:nvSpPr>
          <p:spPr bwMode="auto">
            <a:xfrm>
              <a:off x="5138738" y="4175125"/>
              <a:ext cx="685800" cy="687388"/>
            </a:xfrm>
            <a:custGeom>
              <a:avLst/>
              <a:gdLst>
                <a:gd name="T0" fmla="*/ 342900 w 180"/>
                <a:gd name="T1" fmla="*/ 687388 h 180"/>
                <a:gd name="T2" fmla="*/ 0 w 180"/>
                <a:gd name="T3" fmla="*/ 343694 h 180"/>
                <a:gd name="T4" fmla="*/ 342900 w 180"/>
                <a:gd name="T5" fmla="*/ 0 h 180"/>
                <a:gd name="T6" fmla="*/ 685800 w 180"/>
                <a:gd name="T7" fmla="*/ 343694 h 180"/>
                <a:gd name="T8" fmla="*/ 342900 w 180"/>
                <a:gd name="T9" fmla="*/ 687388 h 180"/>
                <a:gd name="T10" fmla="*/ 342900 w 180"/>
                <a:gd name="T11" fmla="*/ 15275 h 180"/>
                <a:gd name="T12" fmla="*/ 15240 w 180"/>
                <a:gd name="T13" fmla="*/ 343694 h 180"/>
                <a:gd name="T14" fmla="*/ 342900 w 180"/>
                <a:gd name="T15" fmla="*/ 672113 h 180"/>
                <a:gd name="T16" fmla="*/ 670560 w 180"/>
                <a:gd name="T17" fmla="*/ 343694 h 180"/>
                <a:gd name="T18" fmla="*/ 342900 w 180"/>
                <a:gd name="T19" fmla="*/ 15275 h 18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80" h="180">
                  <a:moveTo>
                    <a:pt x="90" y="180"/>
                  </a:moveTo>
                  <a:cubicBezTo>
                    <a:pt x="41" y="180"/>
                    <a:pt x="0" y="139"/>
                    <a:pt x="0" y="90"/>
                  </a:cubicBezTo>
                  <a:cubicBezTo>
                    <a:pt x="0" y="40"/>
                    <a:pt x="41" y="0"/>
                    <a:pt x="90" y="0"/>
                  </a:cubicBezTo>
                  <a:cubicBezTo>
                    <a:pt x="140" y="0"/>
                    <a:pt x="180" y="40"/>
                    <a:pt x="180" y="90"/>
                  </a:cubicBezTo>
                  <a:cubicBezTo>
                    <a:pt x="180" y="139"/>
                    <a:pt x="140" y="180"/>
                    <a:pt x="90" y="180"/>
                  </a:cubicBezTo>
                  <a:close/>
                  <a:moveTo>
                    <a:pt x="90" y="4"/>
                  </a:moveTo>
                  <a:cubicBezTo>
                    <a:pt x="43" y="4"/>
                    <a:pt x="4" y="42"/>
                    <a:pt x="4" y="90"/>
                  </a:cubicBezTo>
                  <a:cubicBezTo>
                    <a:pt x="4" y="137"/>
                    <a:pt x="43" y="176"/>
                    <a:pt x="90" y="176"/>
                  </a:cubicBezTo>
                  <a:cubicBezTo>
                    <a:pt x="138" y="176"/>
                    <a:pt x="176" y="137"/>
                    <a:pt x="176" y="90"/>
                  </a:cubicBezTo>
                  <a:cubicBezTo>
                    <a:pt x="176" y="42"/>
                    <a:pt x="138" y="4"/>
                    <a:pt x="9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sp>
          <p:nvSpPr>
            <p:cNvPr id="46" name="Freeform 52"/>
            <p:cNvSpPr/>
            <p:nvPr/>
          </p:nvSpPr>
          <p:spPr bwMode="auto">
            <a:xfrm>
              <a:off x="5421313" y="4525963"/>
              <a:ext cx="179388" cy="42863"/>
            </a:xfrm>
            <a:custGeom>
              <a:avLst/>
              <a:gdLst>
                <a:gd name="T0" fmla="*/ 171754 w 47"/>
                <a:gd name="T1" fmla="*/ 42863 h 11"/>
                <a:gd name="T2" fmla="*/ 167938 w 47"/>
                <a:gd name="T3" fmla="*/ 42863 h 11"/>
                <a:gd name="T4" fmla="*/ 11450 w 47"/>
                <a:gd name="T5" fmla="*/ 23380 h 11"/>
                <a:gd name="T6" fmla="*/ 0 w 47"/>
                <a:gd name="T7" fmla="*/ 15587 h 11"/>
                <a:gd name="T8" fmla="*/ 7634 w 47"/>
                <a:gd name="T9" fmla="*/ 7793 h 11"/>
                <a:gd name="T10" fmla="*/ 175571 w 47"/>
                <a:gd name="T11" fmla="*/ 27276 h 11"/>
                <a:gd name="T12" fmla="*/ 179388 w 47"/>
                <a:gd name="T13" fmla="*/ 38966 h 11"/>
                <a:gd name="T14" fmla="*/ 171754 w 47"/>
                <a:gd name="T15" fmla="*/ 42863 h 1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7" h="11">
                  <a:moveTo>
                    <a:pt x="45" y="11"/>
                  </a:moveTo>
                  <a:cubicBezTo>
                    <a:pt x="45" y="11"/>
                    <a:pt x="44" y="11"/>
                    <a:pt x="44" y="11"/>
                  </a:cubicBezTo>
                  <a:cubicBezTo>
                    <a:pt x="31" y="6"/>
                    <a:pt x="17" y="4"/>
                    <a:pt x="3" y="6"/>
                  </a:cubicBezTo>
                  <a:cubicBezTo>
                    <a:pt x="1" y="6"/>
                    <a:pt x="0" y="5"/>
                    <a:pt x="0" y="4"/>
                  </a:cubicBezTo>
                  <a:cubicBezTo>
                    <a:pt x="0" y="3"/>
                    <a:pt x="1" y="2"/>
                    <a:pt x="2" y="2"/>
                  </a:cubicBezTo>
                  <a:cubicBezTo>
                    <a:pt x="17" y="0"/>
                    <a:pt x="32" y="2"/>
                    <a:pt x="46" y="7"/>
                  </a:cubicBezTo>
                  <a:cubicBezTo>
                    <a:pt x="47" y="7"/>
                    <a:pt x="47" y="8"/>
                    <a:pt x="47" y="10"/>
                  </a:cubicBezTo>
                  <a:cubicBezTo>
                    <a:pt x="46" y="10"/>
                    <a:pt x="46" y="11"/>
                    <a:pt x="45"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sp>
          <p:nvSpPr>
            <p:cNvPr id="47" name="Freeform 53"/>
            <p:cNvSpPr/>
            <p:nvPr/>
          </p:nvSpPr>
          <p:spPr bwMode="auto">
            <a:xfrm>
              <a:off x="5310188" y="4549775"/>
              <a:ext cx="53975" cy="34925"/>
            </a:xfrm>
            <a:custGeom>
              <a:avLst/>
              <a:gdLst>
                <a:gd name="T0" fmla="*/ 7711 w 14"/>
                <a:gd name="T1" fmla="*/ 34925 h 9"/>
                <a:gd name="T2" fmla="*/ 0 w 14"/>
                <a:gd name="T3" fmla="*/ 31044 h 9"/>
                <a:gd name="T4" fmla="*/ 3855 w 14"/>
                <a:gd name="T5" fmla="*/ 19403 h 9"/>
                <a:gd name="T6" fmla="*/ 42409 w 14"/>
                <a:gd name="T7" fmla="*/ 3881 h 9"/>
                <a:gd name="T8" fmla="*/ 53975 w 14"/>
                <a:gd name="T9" fmla="*/ 7761 h 9"/>
                <a:gd name="T10" fmla="*/ 50120 w 14"/>
                <a:gd name="T11" fmla="*/ 19403 h 9"/>
                <a:gd name="T12" fmla="*/ 11566 w 14"/>
                <a:gd name="T13" fmla="*/ 34925 h 9"/>
                <a:gd name="T14" fmla="*/ 7711 w 14"/>
                <a:gd name="T15" fmla="*/ 34925 h 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4" h="9">
                  <a:moveTo>
                    <a:pt x="2" y="9"/>
                  </a:moveTo>
                  <a:cubicBezTo>
                    <a:pt x="1" y="9"/>
                    <a:pt x="1" y="9"/>
                    <a:pt x="0" y="8"/>
                  </a:cubicBezTo>
                  <a:cubicBezTo>
                    <a:pt x="0" y="7"/>
                    <a:pt x="0" y="6"/>
                    <a:pt x="1" y="5"/>
                  </a:cubicBezTo>
                  <a:cubicBezTo>
                    <a:pt x="4" y="4"/>
                    <a:pt x="8" y="2"/>
                    <a:pt x="11" y="1"/>
                  </a:cubicBezTo>
                  <a:cubicBezTo>
                    <a:pt x="12" y="0"/>
                    <a:pt x="13" y="1"/>
                    <a:pt x="14" y="2"/>
                  </a:cubicBezTo>
                  <a:cubicBezTo>
                    <a:pt x="14" y="3"/>
                    <a:pt x="14" y="4"/>
                    <a:pt x="13" y="5"/>
                  </a:cubicBezTo>
                  <a:cubicBezTo>
                    <a:pt x="9" y="6"/>
                    <a:pt x="6" y="7"/>
                    <a:pt x="3" y="9"/>
                  </a:cubicBezTo>
                  <a:cubicBezTo>
                    <a:pt x="3" y="9"/>
                    <a:pt x="2" y="9"/>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sp>
          <p:nvSpPr>
            <p:cNvPr id="48" name="Freeform 54"/>
            <p:cNvSpPr/>
            <p:nvPr/>
          </p:nvSpPr>
          <p:spPr bwMode="auto">
            <a:xfrm>
              <a:off x="5367338" y="4384675"/>
              <a:ext cx="160338" cy="290513"/>
            </a:xfrm>
            <a:custGeom>
              <a:avLst/>
              <a:gdLst>
                <a:gd name="T0" fmla="*/ 152703 w 42"/>
                <a:gd name="T1" fmla="*/ 290513 h 76"/>
                <a:gd name="T2" fmla="*/ 145068 w 42"/>
                <a:gd name="T3" fmla="*/ 282868 h 76"/>
                <a:gd name="T4" fmla="*/ 3818 w 42"/>
                <a:gd name="T5" fmla="*/ 15290 h 76"/>
                <a:gd name="T6" fmla="*/ 3818 w 42"/>
                <a:gd name="T7" fmla="*/ 3823 h 76"/>
                <a:gd name="T8" fmla="*/ 11453 w 42"/>
                <a:gd name="T9" fmla="*/ 0 h 76"/>
                <a:gd name="T10" fmla="*/ 160338 w 42"/>
                <a:gd name="T11" fmla="*/ 282868 h 76"/>
                <a:gd name="T12" fmla="*/ 152703 w 42"/>
                <a:gd name="T13" fmla="*/ 290513 h 7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2" h="76">
                  <a:moveTo>
                    <a:pt x="40" y="76"/>
                  </a:moveTo>
                  <a:cubicBezTo>
                    <a:pt x="39" y="76"/>
                    <a:pt x="38" y="75"/>
                    <a:pt x="38" y="74"/>
                  </a:cubicBezTo>
                  <a:cubicBezTo>
                    <a:pt x="38" y="46"/>
                    <a:pt x="24" y="19"/>
                    <a:pt x="1" y="4"/>
                  </a:cubicBezTo>
                  <a:cubicBezTo>
                    <a:pt x="0" y="3"/>
                    <a:pt x="0" y="2"/>
                    <a:pt x="1" y="1"/>
                  </a:cubicBezTo>
                  <a:cubicBezTo>
                    <a:pt x="1" y="0"/>
                    <a:pt x="3" y="0"/>
                    <a:pt x="3" y="0"/>
                  </a:cubicBezTo>
                  <a:cubicBezTo>
                    <a:pt x="28" y="17"/>
                    <a:pt x="42" y="44"/>
                    <a:pt x="42" y="74"/>
                  </a:cubicBezTo>
                  <a:cubicBezTo>
                    <a:pt x="42" y="75"/>
                    <a:pt x="41" y="76"/>
                    <a:pt x="40"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sp>
          <p:nvSpPr>
            <p:cNvPr id="49" name="Freeform 55"/>
            <p:cNvSpPr/>
            <p:nvPr/>
          </p:nvSpPr>
          <p:spPr bwMode="auto">
            <a:xfrm>
              <a:off x="5413375" y="4351338"/>
              <a:ext cx="95250" cy="92075"/>
            </a:xfrm>
            <a:custGeom>
              <a:avLst/>
              <a:gdLst>
                <a:gd name="T0" fmla="*/ 87630 w 25"/>
                <a:gd name="T1" fmla="*/ 92075 h 24"/>
                <a:gd name="T2" fmla="*/ 83820 w 25"/>
                <a:gd name="T3" fmla="*/ 92075 h 24"/>
                <a:gd name="T4" fmla="*/ 3810 w 25"/>
                <a:gd name="T5" fmla="*/ 11509 h 24"/>
                <a:gd name="T6" fmla="*/ 3810 w 25"/>
                <a:gd name="T7" fmla="*/ 3836 h 24"/>
                <a:gd name="T8" fmla="*/ 15240 w 25"/>
                <a:gd name="T9" fmla="*/ 3836 h 24"/>
                <a:gd name="T10" fmla="*/ 91440 w 25"/>
                <a:gd name="T11" fmla="*/ 76729 h 24"/>
                <a:gd name="T12" fmla="*/ 95250 w 25"/>
                <a:gd name="T13" fmla="*/ 88239 h 24"/>
                <a:gd name="T14" fmla="*/ 87630 w 25"/>
                <a:gd name="T15" fmla="*/ 92075 h 2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5" h="24">
                  <a:moveTo>
                    <a:pt x="23" y="24"/>
                  </a:moveTo>
                  <a:cubicBezTo>
                    <a:pt x="23" y="24"/>
                    <a:pt x="22" y="24"/>
                    <a:pt x="22" y="24"/>
                  </a:cubicBezTo>
                  <a:cubicBezTo>
                    <a:pt x="14" y="18"/>
                    <a:pt x="7" y="11"/>
                    <a:pt x="1" y="3"/>
                  </a:cubicBezTo>
                  <a:cubicBezTo>
                    <a:pt x="0" y="2"/>
                    <a:pt x="0" y="1"/>
                    <a:pt x="1" y="1"/>
                  </a:cubicBezTo>
                  <a:cubicBezTo>
                    <a:pt x="2" y="0"/>
                    <a:pt x="3" y="0"/>
                    <a:pt x="4" y="1"/>
                  </a:cubicBezTo>
                  <a:cubicBezTo>
                    <a:pt x="10" y="8"/>
                    <a:pt x="16" y="15"/>
                    <a:pt x="24" y="20"/>
                  </a:cubicBezTo>
                  <a:cubicBezTo>
                    <a:pt x="25" y="21"/>
                    <a:pt x="25" y="22"/>
                    <a:pt x="25" y="23"/>
                  </a:cubicBezTo>
                  <a:cubicBezTo>
                    <a:pt x="24" y="24"/>
                    <a:pt x="24" y="24"/>
                    <a:pt x="23"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sp>
          <p:nvSpPr>
            <p:cNvPr id="50" name="Freeform 56"/>
            <p:cNvSpPr/>
            <p:nvPr/>
          </p:nvSpPr>
          <p:spPr bwMode="auto">
            <a:xfrm>
              <a:off x="5557838" y="4457700"/>
              <a:ext cx="88900" cy="38100"/>
            </a:xfrm>
            <a:custGeom>
              <a:avLst/>
              <a:gdLst>
                <a:gd name="T0" fmla="*/ 81170 w 23"/>
                <a:gd name="T1" fmla="*/ 38100 h 10"/>
                <a:gd name="T2" fmla="*/ 77304 w 23"/>
                <a:gd name="T3" fmla="*/ 38100 h 10"/>
                <a:gd name="T4" fmla="*/ 3865 w 23"/>
                <a:gd name="T5" fmla="*/ 19050 h 10"/>
                <a:gd name="T6" fmla="*/ 0 w 23"/>
                <a:gd name="T7" fmla="*/ 7620 h 10"/>
                <a:gd name="T8" fmla="*/ 11596 w 23"/>
                <a:gd name="T9" fmla="*/ 3810 h 10"/>
                <a:gd name="T10" fmla="*/ 81170 w 23"/>
                <a:gd name="T11" fmla="*/ 22860 h 10"/>
                <a:gd name="T12" fmla="*/ 88900 w 23"/>
                <a:gd name="T13" fmla="*/ 30480 h 10"/>
                <a:gd name="T14" fmla="*/ 81170 w 23"/>
                <a:gd name="T15" fmla="*/ 38100 h 1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3" h="10">
                  <a:moveTo>
                    <a:pt x="21" y="10"/>
                  </a:moveTo>
                  <a:cubicBezTo>
                    <a:pt x="21" y="10"/>
                    <a:pt x="21" y="10"/>
                    <a:pt x="20" y="10"/>
                  </a:cubicBezTo>
                  <a:cubicBezTo>
                    <a:pt x="14" y="9"/>
                    <a:pt x="7" y="7"/>
                    <a:pt x="1" y="5"/>
                  </a:cubicBezTo>
                  <a:cubicBezTo>
                    <a:pt x="0" y="4"/>
                    <a:pt x="0" y="3"/>
                    <a:pt x="0" y="2"/>
                  </a:cubicBezTo>
                  <a:cubicBezTo>
                    <a:pt x="0" y="1"/>
                    <a:pt x="2" y="0"/>
                    <a:pt x="3" y="1"/>
                  </a:cubicBezTo>
                  <a:cubicBezTo>
                    <a:pt x="8" y="3"/>
                    <a:pt x="15" y="5"/>
                    <a:pt x="21" y="6"/>
                  </a:cubicBezTo>
                  <a:cubicBezTo>
                    <a:pt x="22" y="6"/>
                    <a:pt x="23" y="7"/>
                    <a:pt x="23" y="8"/>
                  </a:cubicBezTo>
                  <a:cubicBezTo>
                    <a:pt x="23" y="9"/>
                    <a:pt x="22" y="10"/>
                    <a:pt x="21"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sp>
          <p:nvSpPr>
            <p:cNvPr id="51" name="Freeform 57"/>
            <p:cNvSpPr>
              <a:spLocks noEditPoints="1"/>
            </p:cNvSpPr>
            <p:nvPr/>
          </p:nvSpPr>
          <p:spPr bwMode="auto">
            <a:xfrm>
              <a:off x="5489575" y="4408488"/>
              <a:ext cx="87313" cy="87313"/>
            </a:xfrm>
            <a:custGeom>
              <a:avLst/>
              <a:gdLst>
                <a:gd name="T0" fmla="*/ 41758 w 23"/>
                <a:gd name="T1" fmla="*/ 87313 h 23"/>
                <a:gd name="T2" fmla="*/ 0 w 23"/>
                <a:gd name="T3" fmla="*/ 41758 h 23"/>
                <a:gd name="T4" fmla="*/ 41758 w 23"/>
                <a:gd name="T5" fmla="*/ 0 h 23"/>
                <a:gd name="T6" fmla="*/ 87313 w 23"/>
                <a:gd name="T7" fmla="*/ 41758 h 23"/>
                <a:gd name="T8" fmla="*/ 41758 w 23"/>
                <a:gd name="T9" fmla="*/ 87313 h 23"/>
                <a:gd name="T10" fmla="*/ 41758 w 23"/>
                <a:gd name="T11" fmla="*/ 15185 h 23"/>
                <a:gd name="T12" fmla="*/ 15185 w 23"/>
                <a:gd name="T13" fmla="*/ 41758 h 23"/>
                <a:gd name="T14" fmla="*/ 41758 w 23"/>
                <a:gd name="T15" fmla="*/ 72128 h 23"/>
                <a:gd name="T16" fmla="*/ 72128 w 23"/>
                <a:gd name="T17" fmla="*/ 41758 h 23"/>
                <a:gd name="T18" fmla="*/ 41758 w 23"/>
                <a:gd name="T19" fmla="*/ 15185 h 2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3" h="23">
                  <a:moveTo>
                    <a:pt x="11" y="23"/>
                  </a:moveTo>
                  <a:cubicBezTo>
                    <a:pt x="5" y="23"/>
                    <a:pt x="0" y="18"/>
                    <a:pt x="0" y="11"/>
                  </a:cubicBezTo>
                  <a:cubicBezTo>
                    <a:pt x="0" y="5"/>
                    <a:pt x="5" y="0"/>
                    <a:pt x="11" y="0"/>
                  </a:cubicBezTo>
                  <a:cubicBezTo>
                    <a:pt x="18" y="0"/>
                    <a:pt x="23" y="5"/>
                    <a:pt x="23" y="11"/>
                  </a:cubicBezTo>
                  <a:cubicBezTo>
                    <a:pt x="23" y="18"/>
                    <a:pt x="18" y="23"/>
                    <a:pt x="11" y="23"/>
                  </a:cubicBezTo>
                  <a:close/>
                  <a:moveTo>
                    <a:pt x="11" y="4"/>
                  </a:moveTo>
                  <a:cubicBezTo>
                    <a:pt x="7" y="4"/>
                    <a:pt x="4" y="7"/>
                    <a:pt x="4" y="11"/>
                  </a:cubicBezTo>
                  <a:cubicBezTo>
                    <a:pt x="4" y="15"/>
                    <a:pt x="7" y="19"/>
                    <a:pt x="11" y="19"/>
                  </a:cubicBezTo>
                  <a:cubicBezTo>
                    <a:pt x="15" y="19"/>
                    <a:pt x="19" y="15"/>
                    <a:pt x="19" y="11"/>
                  </a:cubicBezTo>
                  <a:cubicBezTo>
                    <a:pt x="19" y="7"/>
                    <a:pt x="15" y="4"/>
                    <a:pt x="1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sp>
          <p:nvSpPr>
            <p:cNvPr id="52" name="Freeform 58"/>
            <p:cNvSpPr>
              <a:spLocks noEditPoints="1"/>
            </p:cNvSpPr>
            <p:nvPr/>
          </p:nvSpPr>
          <p:spPr bwMode="auto">
            <a:xfrm>
              <a:off x="5581650" y="4533900"/>
              <a:ext cx="87313" cy="88900"/>
            </a:xfrm>
            <a:custGeom>
              <a:avLst/>
              <a:gdLst>
                <a:gd name="T0" fmla="*/ 41758 w 23"/>
                <a:gd name="T1" fmla="*/ 88900 h 23"/>
                <a:gd name="T2" fmla="*/ 0 w 23"/>
                <a:gd name="T3" fmla="*/ 42517 h 23"/>
                <a:gd name="T4" fmla="*/ 41758 w 23"/>
                <a:gd name="T5" fmla="*/ 0 h 23"/>
                <a:gd name="T6" fmla="*/ 87313 w 23"/>
                <a:gd name="T7" fmla="*/ 42517 h 23"/>
                <a:gd name="T8" fmla="*/ 41758 w 23"/>
                <a:gd name="T9" fmla="*/ 88900 h 23"/>
                <a:gd name="T10" fmla="*/ 41758 w 23"/>
                <a:gd name="T11" fmla="*/ 15461 h 23"/>
                <a:gd name="T12" fmla="*/ 15185 w 23"/>
                <a:gd name="T13" fmla="*/ 42517 h 23"/>
                <a:gd name="T14" fmla="*/ 41758 w 23"/>
                <a:gd name="T15" fmla="*/ 73439 h 23"/>
                <a:gd name="T16" fmla="*/ 72128 w 23"/>
                <a:gd name="T17" fmla="*/ 42517 h 23"/>
                <a:gd name="T18" fmla="*/ 41758 w 23"/>
                <a:gd name="T19" fmla="*/ 15461 h 2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3" h="23">
                  <a:moveTo>
                    <a:pt x="11" y="23"/>
                  </a:moveTo>
                  <a:cubicBezTo>
                    <a:pt x="5" y="23"/>
                    <a:pt x="0" y="18"/>
                    <a:pt x="0" y="11"/>
                  </a:cubicBezTo>
                  <a:cubicBezTo>
                    <a:pt x="0" y="5"/>
                    <a:pt x="5" y="0"/>
                    <a:pt x="11" y="0"/>
                  </a:cubicBezTo>
                  <a:cubicBezTo>
                    <a:pt x="18" y="0"/>
                    <a:pt x="23" y="5"/>
                    <a:pt x="23" y="11"/>
                  </a:cubicBezTo>
                  <a:cubicBezTo>
                    <a:pt x="23" y="18"/>
                    <a:pt x="18" y="23"/>
                    <a:pt x="11" y="23"/>
                  </a:cubicBezTo>
                  <a:close/>
                  <a:moveTo>
                    <a:pt x="11" y="4"/>
                  </a:moveTo>
                  <a:cubicBezTo>
                    <a:pt x="7" y="4"/>
                    <a:pt x="4" y="7"/>
                    <a:pt x="4" y="11"/>
                  </a:cubicBezTo>
                  <a:cubicBezTo>
                    <a:pt x="4" y="15"/>
                    <a:pt x="7" y="19"/>
                    <a:pt x="11" y="19"/>
                  </a:cubicBezTo>
                  <a:cubicBezTo>
                    <a:pt x="15" y="19"/>
                    <a:pt x="19" y="15"/>
                    <a:pt x="19" y="11"/>
                  </a:cubicBezTo>
                  <a:cubicBezTo>
                    <a:pt x="19" y="7"/>
                    <a:pt x="15" y="4"/>
                    <a:pt x="1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sp>
          <p:nvSpPr>
            <p:cNvPr id="53" name="Freeform 59"/>
            <p:cNvSpPr/>
            <p:nvPr/>
          </p:nvSpPr>
          <p:spPr bwMode="auto">
            <a:xfrm>
              <a:off x="5299075" y="4343400"/>
              <a:ext cx="347663" cy="347663"/>
            </a:xfrm>
            <a:custGeom>
              <a:avLst/>
              <a:gdLst>
                <a:gd name="T0" fmla="*/ 175742 w 91"/>
                <a:gd name="T1" fmla="*/ 347663 h 91"/>
                <a:gd name="T2" fmla="*/ 0 w 91"/>
                <a:gd name="T3" fmla="*/ 175742 h 91"/>
                <a:gd name="T4" fmla="*/ 175742 w 91"/>
                <a:gd name="T5" fmla="*/ 0 h 91"/>
                <a:gd name="T6" fmla="*/ 347663 w 91"/>
                <a:gd name="T7" fmla="*/ 175742 h 91"/>
                <a:gd name="T8" fmla="*/ 347663 w 91"/>
                <a:gd name="T9" fmla="*/ 202485 h 91"/>
                <a:gd name="T10" fmla="*/ 332381 w 91"/>
                <a:gd name="T11" fmla="*/ 198665 h 91"/>
                <a:gd name="T12" fmla="*/ 332381 w 91"/>
                <a:gd name="T13" fmla="*/ 175742 h 91"/>
                <a:gd name="T14" fmla="*/ 175742 w 91"/>
                <a:gd name="T15" fmla="*/ 15282 h 91"/>
                <a:gd name="T16" fmla="*/ 15282 w 91"/>
                <a:gd name="T17" fmla="*/ 175742 h 91"/>
                <a:gd name="T18" fmla="*/ 175742 w 91"/>
                <a:gd name="T19" fmla="*/ 332381 h 91"/>
                <a:gd name="T20" fmla="*/ 305638 w 91"/>
                <a:gd name="T21" fmla="*/ 263613 h 91"/>
                <a:gd name="T22" fmla="*/ 317099 w 91"/>
                <a:gd name="T23" fmla="*/ 271254 h 91"/>
                <a:gd name="T24" fmla="*/ 175742 w 91"/>
                <a:gd name="T25" fmla="*/ 347663 h 9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1" h="91">
                  <a:moveTo>
                    <a:pt x="46" y="91"/>
                  </a:moveTo>
                  <a:cubicBezTo>
                    <a:pt x="21" y="91"/>
                    <a:pt x="0" y="71"/>
                    <a:pt x="0" y="46"/>
                  </a:cubicBezTo>
                  <a:cubicBezTo>
                    <a:pt x="0" y="21"/>
                    <a:pt x="21" y="0"/>
                    <a:pt x="46" y="0"/>
                  </a:cubicBezTo>
                  <a:cubicBezTo>
                    <a:pt x="71" y="0"/>
                    <a:pt x="91" y="21"/>
                    <a:pt x="91" y="46"/>
                  </a:cubicBezTo>
                  <a:cubicBezTo>
                    <a:pt x="91" y="48"/>
                    <a:pt x="91" y="50"/>
                    <a:pt x="91" y="53"/>
                  </a:cubicBezTo>
                  <a:cubicBezTo>
                    <a:pt x="87" y="52"/>
                    <a:pt x="87" y="52"/>
                    <a:pt x="87" y="52"/>
                  </a:cubicBezTo>
                  <a:cubicBezTo>
                    <a:pt x="87" y="50"/>
                    <a:pt x="87" y="48"/>
                    <a:pt x="87" y="46"/>
                  </a:cubicBezTo>
                  <a:cubicBezTo>
                    <a:pt x="87" y="23"/>
                    <a:pt x="69" y="4"/>
                    <a:pt x="46" y="4"/>
                  </a:cubicBezTo>
                  <a:cubicBezTo>
                    <a:pt x="23" y="4"/>
                    <a:pt x="4" y="23"/>
                    <a:pt x="4" y="46"/>
                  </a:cubicBezTo>
                  <a:cubicBezTo>
                    <a:pt x="4" y="69"/>
                    <a:pt x="23" y="87"/>
                    <a:pt x="46" y="87"/>
                  </a:cubicBezTo>
                  <a:cubicBezTo>
                    <a:pt x="60" y="87"/>
                    <a:pt x="72" y="80"/>
                    <a:pt x="80" y="69"/>
                  </a:cubicBezTo>
                  <a:cubicBezTo>
                    <a:pt x="83" y="71"/>
                    <a:pt x="83" y="71"/>
                    <a:pt x="83" y="71"/>
                  </a:cubicBezTo>
                  <a:cubicBezTo>
                    <a:pt x="75" y="84"/>
                    <a:pt x="61" y="91"/>
                    <a:pt x="46" y="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sp>
          <p:nvSpPr>
            <p:cNvPr id="54" name="Freeform 60"/>
            <p:cNvSpPr>
              <a:spLocks noEditPoints="1"/>
            </p:cNvSpPr>
            <p:nvPr/>
          </p:nvSpPr>
          <p:spPr bwMode="auto">
            <a:xfrm>
              <a:off x="5353050" y="4511675"/>
              <a:ext cx="84138" cy="84138"/>
            </a:xfrm>
            <a:custGeom>
              <a:avLst/>
              <a:gdLst>
                <a:gd name="T0" fmla="*/ 42069 w 22"/>
                <a:gd name="T1" fmla="*/ 84138 h 22"/>
                <a:gd name="T2" fmla="*/ 0 w 22"/>
                <a:gd name="T3" fmla="*/ 42069 h 22"/>
                <a:gd name="T4" fmla="*/ 42069 w 22"/>
                <a:gd name="T5" fmla="*/ 0 h 22"/>
                <a:gd name="T6" fmla="*/ 84138 w 22"/>
                <a:gd name="T7" fmla="*/ 42069 h 22"/>
                <a:gd name="T8" fmla="*/ 42069 w 22"/>
                <a:gd name="T9" fmla="*/ 84138 h 22"/>
                <a:gd name="T10" fmla="*/ 42069 w 22"/>
                <a:gd name="T11" fmla="*/ 15298 h 22"/>
                <a:gd name="T12" fmla="*/ 15298 w 22"/>
                <a:gd name="T13" fmla="*/ 42069 h 22"/>
                <a:gd name="T14" fmla="*/ 42069 w 22"/>
                <a:gd name="T15" fmla="*/ 68840 h 22"/>
                <a:gd name="T16" fmla="*/ 68840 w 22"/>
                <a:gd name="T17" fmla="*/ 42069 h 22"/>
                <a:gd name="T18" fmla="*/ 42069 w 22"/>
                <a:gd name="T19" fmla="*/ 15298 h 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2" h="22">
                  <a:moveTo>
                    <a:pt x="11" y="22"/>
                  </a:moveTo>
                  <a:cubicBezTo>
                    <a:pt x="5" y="22"/>
                    <a:pt x="0" y="17"/>
                    <a:pt x="0" y="11"/>
                  </a:cubicBezTo>
                  <a:cubicBezTo>
                    <a:pt x="0" y="5"/>
                    <a:pt x="5" y="0"/>
                    <a:pt x="11" y="0"/>
                  </a:cubicBezTo>
                  <a:cubicBezTo>
                    <a:pt x="17" y="0"/>
                    <a:pt x="22" y="5"/>
                    <a:pt x="22" y="11"/>
                  </a:cubicBezTo>
                  <a:cubicBezTo>
                    <a:pt x="22" y="17"/>
                    <a:pt x="17" y="22"/>
                    <a:pt x="11" y="22"/>
                  </a:cubicBezTo>
                  <a:close/>
                  <a:moveTo>
                    <a:pt x="11" y="4"/>
                  </a:moveTo>
                  <a:cubicBezTo>
                    <a:pt x="7" y="4"/>
                    <a:pt x="4" y="7"/>
                    <a:pt x="4" y="11"/>
                  </a:cubicBezTo>
                  <a:cubicBezTo>
                    <a:pt x="4" y="15"/>
                    <a:pt x="7" y="18"/>
                    <a:pt x="11" y="18"/>
                  </a:cubicBezTo>
                  <a:cubicBezTo>
                    <a:pt x="15" y="18"/>
                    <a:pt x="18" y="15"/>
                    <a:pt x="18" y="11"/>
                  </a:cubicBezTo>
                  <a:cubicBezTo>
                    <a:pt x="18" y="7"/>
                    <a:pt x="15" y="4"/>
                    <a:pt x="1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grpSp>
      <p:sp>
        <p:nvSpPr>
          <p:cNvPr id="55" name="文本框 71"/>
          <p:cNvSpPr txBox="1">
            <a:spLocks noChangeArrowheads="1"/>
          </p:cNvSpPr>
          <p:nvPr/>
        </p:nvSpPr>
        <p:spPr bwMode="auto">
          <a:xfrm>
            <a:off x="2435225" y="1420813"/>
            <a:ext cx="16208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b="1" dirty="0">
                <a:latin typeface="微软雅黑" panose="020B0503020204020204" pitchFamily="34" charset="-122"/>
                <a:ea typeface="微软雅黑" panose="020B0503020204020204" pitchFamily="34" charset="-122"/>
              </a:rPr>
              <a:t>添加标题</a:t>
            </a:r>
          </a:p>
        </p:txBody>
      </p:sp>
      <p:sp>
        <p:nvSpPr>
          <p:cNvPr id="56" name="文本框 72"/>
          <p:cNvSpPr txBox="1">
            <a:spLocks noChangeArrowheads="1"/>
          </p:cNvSpPr>
          <p:nvPr/>
        </p:nvSpPr>
        <p:spPr bwMode="auto">
          <a:xfrm>
            <a:off x="5524500" y="1420813"/>
            <a:ext cx="16208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b="1">
                <a:latin typeface="微软雅黑" panose="020B0503020204020204" pitchFamily="34" charset="-122"/>
                <a:ea typeface="微软雅黑" panose="020B0503020204020204" pitchFamily="34" charset="-122"/>
              </a:rPr>
              <a:t>添加标题</a:t>
            </a:r>
          </a:p>
        </p:txBody>
      </p:sp>
      <p:sp>
        <p:nvSpPr>
          <p:cNvPr id="57" name="文本框 73"/>
          <p:cNvSpPr txBox="1">
            <a:spLocks noChangeArrowheads="1"/>
          </p:cNvSpPr>
          <p:nvPr/>
        </p:nvSpPr>
        <p:spPr bwMode="auto">
          <a:xfrm>
            <a:off x="8737600" y="1420813"/>
            <a:ext cx="16224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b="1">
                <a:latin typeface="微软雅黑" panose="020B0503020204020204" pitchFamily="34" charset="-122"/>
                <a:ea typeface="微软雅黑" panose="020B0503020204020204" pitchFamily="34" charset="-122"/>
              </a:rPr>
              <a:t>添加标题</a:t>
            </a:r>
          </a:p>
        </p:txBody>
      </p:sp>
      <p:sp>
        <p:nvSpPr>
          <p:cNvPr id="58" name="文本框 74"/>
          <p:cNvSpPr txBox="1">
            <a:spLocks noChangeArrowheads="1"/>
          </p:cNvSpPr>
          <p:nvPr/>
        </p:nvSpPr>
        <p:spPr bwMode="auto">
          <a:xfrm>
            <a:off x="2435225" y="4041775"/>
            <a:ext cx="16208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b="1">
                <a:latin typeface="微软雅黑" panose="020B0503020204020204" pitchFamily="34" charset="-122"/>
                <a:ea typeface="微软雅黑" panose="020B0503020204020204" pitchFamily="34" charset="-122"/>
              </a:rPr>
              <a:t>添加标题</a:t>
            </a:r>
          </a:p>
        </p:txBody>
      </p:sp>
      <p:sp>
        <p:nvSpPr>
          <p:cNvPr id="59" name="文本框 75"/>
          <p:cNvSpPr txBox="1">
            <a:spLocks noChangeArrowheads="1"/>
          </p:cNvSpPr>
          <p:nvPr/>
        </p:nvSpPr>
        <p:spPr bwMode="auto">
          <a:xfrm>
            <a:off x="5524500" y="4041775"/>
            <a:ext cx="16208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b="1">
                <a:latin typeface="微软雅黑" panose="020B0503020204020204" pitchFamily="34" charset="-122"/>
                <a:ea typeface="微软雅黑" panose="020B0503020204020204" pitchFamily="34" charset="-122"/>
              </a:rPr>
              <a:t>添加标题</a:t>
            </a:r>
          </a:p>
        </p:txBody>
      </p:sp>
      <p:sp>
        <p:nvSpPr>
          <p:cNvPr id="60" name="文本框 76"/>
          <p:cNvSpPr txBox="1">
            <a:spLocks noChangeArrowheads="1"/>
          </p:cNvSpPr>
          <p:nvPr/>
        </p:nvSpPr>
        <p:spPr bwMode="auto">
          <a:xfrm>
            <a:off x="8737600" y="4041775"/>
            <a:ext cx="16224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b="1">
                <a:latin typeface="微软雅黑" panose="020B0503020204020204" pitchFamily="34" charset="-122"/>
                <a:ea typeface="微软雅黑" panose="020B0503020204020204" pitchFamily="34" charset="-122"/>
              </a:rPr>
              <a:t>添加标题</a:t>
            </a:r>
          </a:p>
        </p:txBody>
      </p:sp>
      <p:sp>
        <p:nvSpPr>
          <p:cNvPr id="61" name="矩形 78"/>
          <p:cNvSpPr>
            <a:spLocks noChangeArrowheads="1"/>
          </p:cNvSpPr>
          <p:nvPr/>
        </p:nvSpPr>
        <p:spPr bwMode="auto">
          <a:xfrm>
            <a:off x="1679575" y="2230438"/>
            <a:ext cx="237648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400" dirty="0" smtClean="0">
                <a:solidFill>
                  <a:srgbClr val="4E4E4E"/>
                </a:solidFill>
                <a:latin typeface="宋体" panose="02010600030101010101" pitchFamily="2" charset="-122"/>
              </a:rPr>
              <a:t>请在此处输入您的内容请在此处输入您的内容请在此处输入您的内容请在此处输入您的内容</a:t>
            </a:r>
            <a:endParaRPr lang="zh-CN" altLang="en-US" sz="1400" dirty="0">
              <a:solidFill>
                <a:srgbClr val="103754"/>
              </a:solidFill>
              <a:latin typeface="微软雅黑" panose="020B0503020204020204" pitchFamily="34" charset="-122"/>
              <a:ea typeface="微软雅黑" panose="020B0503020204020204" pitchFamily="34" charset="-122"/>
            </a:endParaRPr>
          </a:p>
        </p:txBody>
      </p:sp>
      <p:sp>
        <p:nvSpPr>
          <p:cNvPr id="62" name="矩形 80"/>
          <p:cNvSpPr>
            <a:spLocks noChangeArrowheads="1"/>
          </p:cNvSpPr>
          <p:nvPr/>
        </p:nvSpPr>
        <p:spPr bwMode="auto">
          <a:xfrm>
            <a:off x="4770438" y="2230438"/>
            <a:ext cx="23749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400" dirty="0" smtClean="0">
                <a:solidFill>
                  <a:srgbClr val="4E4E4E"/>
                </a:solidFill>
                <a:latin typeface="宋体" panose="02010600030101010101" pitchFamily="2" charset="-122"/>
              </a:rPr>
              <a:t>请在此处输入您的内容请在此处输入您的内容请在此处输入您的内容请在此处输入您的内容</a:t>
            </a:r>
            <a:endParaRPr lang="zh-CN" altLang="en-US" sz="1400" dirty="0">
              <a:solidFill>
                <a:srgbClr val="103754"/>
              </a:solidFill>
              <a:latin typeface="微软雅黑" panose="020B0503020204020204" pitchFamily="34" charset="-122"/>
              <a:ea typeface="微软雅黑" panose="020B0503020204020204" pitchFamily="34" charset="-122"/>
            </a:endParaRPr>
          </a:p>
        </p:txBody>
      </p:sp>
      <p:sp>
        <p:nvSpPr>
          <p:cNvPr id="63" name="矩形 81"/>
          <p:cNvSpPr>
            <a:spLocks noChangeArrowheads="1"/>
          </p:cNvSpPr>
          <p:nvPr/>
        </p:nvSpPr>
        <p:spPr bwMode="auto">
          <a:xfrm>
            <a:off x="7859713" y="2230438"/>
            <a:ext cx="2376487"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400" dirty="0" smtClean="0">
                <a:solidFill>
                  <a:srgbClr val="4E4E4E"/>
                </a:solidFill>
                <a:latin typeface="宋体" panose="02010600030101010101" pitchFamily="2" charset="-122"/>
              </a:rPr>
              <a:t>请在此处输入您的内容请在此处输入您的内容请在此处输入您的内容请在此处输入您的内容</a:t>
            </a:r>
            <a:endParaRPr lang="zh-CN" altLang="en-US" sz="1400" dirty="0">
              <a:solidFill>
                <a:srgbClr val="103754"/>
              </a:solidFill>
              <a:latin typeface="微软雅黑" panose="020B0503020204020204" pitchFamily="34" charset="-122"/>
              <a:ea typeface="微软雅黑" panose="020B0503020204020204" pitchFamily="34" charset="-122"/>
            </a:endParaRPr>
          </a:p>
        </p:txBody>
      </p:sp>
      <p:sp>
        <p:nvSpPr>
          <p:cNvPr id="64" name="矩形 82"/>
          <p:cNvSpPr>
            <a:spLocks noChangeArrowheads="1"/>
          </p:cNvSpPr>
          <p:nvPr/>
        </p:nvSpPr>
        <p:spPr bwMode="auto">
          <a:xfrm>
            <a:off x="1679575" y="4860925"/>
            <a:ext cx="237648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400" dirty="0" smtClean="0">
                <a:solidFill>
                  <a:srgbClr val="4E4E4E"/>
                </a:solidFill>
                <a:latin typeface="宋体" panose="02010600030101010101" pitchFamily="2" charset="-122"/>
              </a:rPr>
              <a:t>请在此处输入您的内容请在此处输入您的内容请在此处输入您的内容请在此处输入您的内容</a:t>
            </a:r>
            <a:endParaRPr lang="zh-CN" altLang="en-US" sz="1400" dirty="0">
              <a:solidFill>
                <a:srgbClr val="103754"/>
              </a:solidFill>
              <a:latin typeface="微软雅黑" panose="020B0503020204020204" pitchFamily="34" charset="-122"/>
              <a:ea typeface="微软雅黑" panose="020B0503020204020204" pitchFamily="34" charset="-122"/>
            </a:endParaRPr>
          </a:p>
        </p:txBody>
      </p:sp>
      <p:sp>
        <p:nvSpPr>
          <p:cNvPr id="65" name="矩形 83"/>
          <p:cNvSpPr>
            <a:spLocks noChangeArrowheads="1"/>
          </p:cNvSpPr>
          <p:nvPr/>
        </p:nvSpPr>
        <p:spPr bwMode="auto">
          <a:xfrm>
            <a:off x="4770438" y="4860925"/>
            <a:ext cx="23749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400" dirty="0" smtClean="0">
                <a:solidFill>
                  <a:srgbClr val="4E4E4E"/>
                </a:solidFill>
                <a:latin typeface="宋体" panose="02010600030101010101" pitchFamily="2" charset="-122"/>
              </a:rPr>
              <a:t>请在此处输入您的内容请在此处输入您的内容请在此处输入您的内容请在此处输入您的内容</a:t>
            </a:r>
            <a:endParaRPr lang="zh-CN" altLang="en-US" sz="1400" dirty="0">
              <a:solidFill>
                <a:srgbClr val="103754"/>
              </a:solidFill>
              <a:latin typeface="微软雅黑" panose="020B0503020204020204" pitchFamily="34" charset="-122"/>
              <a:ea typeface="微软雅黑" panose="020B0503020204020204" pitchFamily="34" charset="-122"/>
            </a:endParaRPr>
          </a:p>
        </p:txBody>
      </p:sp>
      <p:sp>
        <p:nvSpPr>
          <p:cNvPr id="66" name="矩形 84"/>
          <p:cNvSpPr>
            <a:spLocks noChangeArrowheads="1"/>
          </p:cNvSpPr>
          <p:nvPr/>
        </p:nvSpPr>
        <p:spPr bwMode="auto">
          <a:xfrm>
            <a:off x="7859713" y="4860925"/>
            <a:ext cx="2376487"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400" dirty="0" smtClean="0">
                <a:solidFill>
                  <a:srgbClr val="4E4E4E"/>
                </a:solidFill>
                <a:latin typeface="宋体" panose="02010600030101010101" pitchFamily="2" charset="-122"/>
              </a:rPr>
              <a:t>请在此处输入您的内容请在此处输入您的内容请在此处输入您的内容请在此处输入您的内容</a:t>
            </a:r>
            <a:endParaRPr lang="zh-CN" altLang="en-US" sz="1400" dirty="0">
              <a:solidFill>
                <a:srgbClr val="103754"/>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90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22" presetClass="entr" presetSubtype="8" fill="hold" grpId="0" nodeType="withEffect">
                                  <p:stCondLst>
                                    <p:cond delay="130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childTnLst>
                          </p:cTn>
                        </p:par>
                        <p:par>
                          <p:cTn id="13" fill="hold">
                            <p:stCondLst>
                              <p:cond delay="1400"/>
                            </p:stCondLst>
                            <p:childTnLst>
                              <p:par>
                                <p:cTn id="14" presetID="10" presetClass="entr" presetSubtype="0"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55"/>
                                        </p:tgtEl>
                                        <p:attrNameLst>
                                          <p:attrName>style.visibility</p:attrName>
                                        </p:attrNameLst>
                                      </p:cBhvr>
                                      <p:to>
                                        <p:strVal val="visible"/>
                                      </p:to>
                                    </p:set>
                                    <p:animEffect transition="in" filter="fade">
                                      <p:cBhvr>
                                        <p:cTn id="19" dur="500"/>
                                        <p:tgtEl>
                                          <p:spTgt spid="5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61"/>
                                        </p:tgtEl>
                                        <p:attrNameLst>
                                          <p:attrName>style.visibility</p:attrName>
                                        </p:attrNameLst>
                                      </p:cBhvr>
                                      <p:to>
                                        <p:strVal val="visible"/>
                                      </p:to>
                                    </p:set>
                                    <p:animEffect transition="in" filter="fade">
                                      <p:cBhvr>
                                        <p:cTn id="22" dur="500"/>
                                        <p:tgtEl>
                                          <p:spTgt spid="61"/>
                                        </p:tgtEl>
                                      </p:cBhvr>
                                    </p:animEffect>
                                  </p:childTnLst>
                                </p:cTn>
                              </p:par>
                            </p:childTnLst>
                          </p:cTn>
                        </p:par>
                        <p:par>
                          <p:cTn id="23" fill="hold">
                            <p:stCondLst>
                              <p:cond delay="1900"/>
                            </p:stCondLst>
                            <p:childTnLst>
                              <p:par>
                                <p:cTn id="24" presetID="10" presetClass="entr" presetSubtype="0" fill="hold"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500"/>
                                        <p:tgtEl>
                                          <p:spTgt spid="15"/>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56"/>
                                        </p:tgtEl>
                                        <p:attrNameLst>
                                          <p:attrName>style.visibility</p:attrName>
                                        </p:attrNameLst>
                                      </p:cBhvr>
                                      <p:to>
                                        <p:strVal val="visible"/>
                                      </p:to>
                                    </p:set>
                                    <p:animEffect transition="in" filter="fade">
                                      <p:cBhvr>
                                        <p:cTn id="29" dur="500"/>
                                        <p:tgtEl>
                                          <p:spTgt spid="56"/>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62"/>
                                        </p:tgtEl>
                                        <p:attrNameLst>
                                          <p:attrName>style.visibility</p:attrName>
                                        </p:attrNameLst>
                                      </p:cBhvr>
                                      <p:to>
                                        <p:strVal val="visible"/>
                                      </p:to>
                                    </p:set>
                                    <p:animEffect transition="in" filter="fade">
                                      <p:cBhvr>
                                        <p:cTn id="32" dur="500"/>
                                        <p:tgtEl>
                                          <p:spTgt spid="62"/>
                                        </p:tgtEl>
                                      </p:cBhvr>
                                    </p:animEffect>
                                  </p:childTnLst>
                                </p:cTn>
                              </p:par>
                            </p:childTnLst>
                          </p:cTn>
                        </p:par>
                        <p:par>
                          <p:cTn id="33" fill="hold">
                            <p:stCondLst>
                              <p:cond delay="2400"/>
                            </p:stCondLst>
                            <p:childTnLst>
                              <p:par>
                                <p:cTn id="34" presetID="10" presetClass="entr" presetSubtype="0" fill="hold" nodeType="after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fade">
                                      <p:cBhvr>
                                        <p:cTn id="36" dur="500"/>
                                        <p:tgtEl>
                                          <p:spTgt spid="23"/>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57"/>
                                        </p:tgtEl>
                                        <p:attrNameLst>
                                          <p:attrName>style.visibility</p:attrName>
                                        </p:attrNameLst>
                                      </p:cBhvr>
                                      <p:to>
                                        <p:strVal val="visible"/>
                                      </p:to>
                                    </p:set>
                                    <p:animEffect transition="in" filter="fade">
                                      <p:cBhvr>
                                        <p:cTn id="39" dur="500"/>
                                        <p:tgtEl>
                                          <p:spTgt spid="57"/>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63"/>
                                        </p:tgtEl>
                                        <p:attrNameLst>
                                          <p:attrName>style.visibility</p:attrName>
                                        </p:attrNameLst>
                                      </p:cBhvr>
                                      <p:to>
                                        <p:strVal val="visible"/>
                                      </p:to>
                                    </p:set>
                                    <p:animEffect transition="in" filter="fade">
                                      <p:cBhvr>
                                        <p:cTn id="42" dur="500"/>
                                        <p:tgtEl>
                                          <p:spTgt spid="63"/>
                                        </p:tgtEl>
                                      </p:cBhvr>
                                    </p:animEffect>
                                  </p:childTnLst>
                                </p:cTn>
                              </p:par>
                            </p:childTnLst>
                          </p:cTn>
                        </p:par>
                        <p:par>
                          <p:cTn id="43" fill="hold">
                            <p:stCondLst>
                              <p:cond delay="2900"/>
                            </p:stCondLst>
                            <p:childTnLst>
                              <p:par>
                                <p:cTn id="44" presetID="10" presetClass="entr" presetSubtype="0" fill="hold" nodeType="afterEffect">
                                  <p:stCondLst>
                                    <p:cond delay="0"/>
                                  </p:stCondLst>
                                  <p:childTnLst>
                                    <p:set>
                                      <p:cBhvr>
                                        <p:cTn id="45" dur="1" fill="hold">
                                          <p:stCondLst>
                                            <p:cond delay="0"/>
                                          </p:stCondLst>
                                        </p:cTn>
                                        <p:tgtEl>
                                          <p:spTgt spid="44"/>
                                        </p:tgtEl>
                                        <p:attrNameLst>
                                          <p:attrName>style.visibility</p:attrName>
                                        </p:attrNameLst>
                                      </p:cBhvr>
                                      <p:to>
                                        <p:strVal val="visible"/>
                                      </p:to>
                                    </p:set>
                                    <p:animEffect transition="in" filter="fade">
                                      <p:cBhvr>
                                        <p:cTn id="46" dur="500"/>
                                        <p:tgtEl>
                                          <p:spTgt spid="44"/>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60"/>
                                        </p:tgtEl>
                                        <p:attrNameLst>
                                          <p:attrName>style.visibility</p:attrName>
                                        </p:attrNameLst>
                                      </p:cBhvr>
                                      <p:to>
                                        <p:strVal val="visible"/>
                                      </p:to>
                                    </p:set>
                                    <p:animEffect transition="in" filter="fade">
                                      <p:cBhvr>
                                        <p:cTn id="49" dur="500"/>
                                        <p:tgtEl>
                                          <p:spTgt spid="6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66"/>
                                        </p:tgtEl>
                                        <p:attrNameLst>
                                          <p:attrName>style.visibility</p:attrName>
                                        </p:attrNameLst>
                                      </p:cBhvr>
                                      <p:to>
                                        <p:strVal val="visible"/>
                                      </p:to>
                                    </p:set>
                                    <p:animEffect transition="in" filter="fade">
                                      <p:cBhvr>
                                        <p:cTn id="52" dur="500"/>
                                        <p:tgtEl>
                                          <p:spTgt spid="66"/>
                                        </p:tgtEl>
                                      </p:cBhvr>
                                    </p:animEffect>
                                  </p:childTnLst>
                                </p:cTn>
                              </p:par>
                            </p:childTnLst>
                          </p:cTn>
                        </p:par>
                        <p:par>
                          <p:cTn id="53" fill="hold">
                            <p:stCondLst>
                              <p:cond delay="3400"/>
                            </p:stCondLst>
                            <p:childTnLst>
                              <p:par>
                                <p:cTn id="54" presetID="10" presetClass="entr" presetSubtype="0" fill="hold" nodeType="afterEffect">
                                  <p:stCondLst>
                                    <p:cond delay="0"/>
                                  </p:stCondLst>
                                  <p:childTnLst>
                                    <p:set>
                                      <p:cBhvr>
                                        <p:cTn id="55" dur="1" fill="hold">
                                          <p:stCondLst>
                                            <p:cond delay="0"/>
                                          </p:stCondLst>
                                        </p:cTn>
                                        <p:tgtEl>
                                          <p:spTgt spid="38"/>
                                        </p:tgtEl>
                                        <p:attrNameLst>
                                          <p:attrName>style.visibility</p:attrName>
                                        </p:attrNameLst>
                                      </p:cBhvr>
                                      <p:to>
                                        <p:strVal val="visible"/>
                                      </p:to>
                                    </p:set>
                                    <p:animEffect transition="in" filter="fade">
                                      <p:cBhvr>
                                        <p:cTn id="56" dur="500"/>
                                        <p:tgtEl>
                                          <p:spTgt spid="38"/>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59"/>
                                        </p:tgtEl>
                                        <p:attrNameLst>
                                          <p:attrName>style.visibility</p:attrName>
                                        </p:attrNameLst>
                                      </p:cBhvr>
                                      <p:to>
                                        <p:strVal val="visible"/>
                                      </p:to>
                                    </p:set>
                                    <p:animEffect transition="in" filter="fade">
                                      <p:cBhvr>
                                        <p:cTn id="59" dur="500"/>
                                        <p:tgtEl>
                                          <p:spTgt spid="59"/>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65"/>
                                        </p:tgtEl>
                                        <p:attrNameLst>
                                          <p:attrName>style.visibility</p:attrName>
                                        </p:attrNameLst>
                                      </p:cBhvr>
                                      <p:to>
                                        <p:strVal val="visible"/>
                                      </p:to>
                                    </p:set>
                                    <p:animEffect transition="in" filter="fade">
                                      <p:cBhvr>
                                        <p:cTn id="62" dur="500"/>
                                        <p:tgtEl>
                                          <p:spTgt spid="65"/>
                                        </p:tgtEl>
                                      </p:cBhvr>
                                    </p:animEffect>
                                  </p:childTnLst>
                                </p:cTn>
                              </p:par>
                            </p:childTnLst>
                          </p:cTn>
                        </p:par>
                        <p:par>
                          <p:cTn id="63" fill="hold">
                            <p:stCondLst>
                              <p:cond delay="3900"/>
                            </p:stCondLst>
                            <p:childTnLst>
                              <p:par>
                                <p:cTn id="64" presetID="10" presetClass="entr" presetSubtype="0" fill="hold" nodeType="afterEffect">
                                  <p:stCondLst>
                                    <p:cond delay="0"/>
                                  </p:stCondLst>
                                  <p:childTnLst>
                                    <p:set>
                                      <p:cBhvr>
                                        <p:cTn id="65" dur="1" fill="hold">
                                          <p:stCondLst>
                                            <p:cond delay="0"/>
                                          </p:stCondLst>
                                        </p:cTn>
                                        <p:tgtEl>
                                          <p:spTgt spid="29"/>
                                        </p:tgtEl>
                                        <p:attrNameLst>
                                          <p:attrName>style.visibility</p:attrName>
                                        </p:attrNameLst>
                                      </p:cBhvr>
                                      <p:to>
                                        <p:strVal val="visible"/>
                                      </p:to>
                                    </p:set>
                                    <p:animEffect transition="in" filter="fade">
                                      <p:cBhvr>
                                        <p:cTn id="66" dur="500"/>
                                        <p:tgtEl>
                                          <p:spTgt spid="29"/>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58"/>
                                        </p:tgtEl>
                                        <p:attrNameLst>
                                          <p:attrName>style.visibility</p:attrName>
                                        </p:attrNameLst>
                                      </p:cBhvr>
                                      <p:to>
                                        <p:strVal val="visible"/>
                                      </p:to>
                                    </p:set>
                                    <p:animEffect transition="in" filter="fade">
                                      <p:cBhvr>
                                        <p:cTn id="69" dur="500"/>
                                        <p:tgtEl>
                                          <p:spTgt spid="58"/>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64"/>
                                        </p:tgtEl>
                                        <p:attrNameLst>
                                          <p:attrName>style.visibility</p:attrName>
                                        </p:attrNameLst>
                                      </p:cBhvr>
                                      <p:to>
                                        <p:strVal val="visible"/>
                                      </p:to>
                                    </p:set>
                                    <p:animEffect transition="in" filter="fade">
                                      <p:cBhvr>
                                        <p:cTn id="72"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55" grpId="0"/>
      <p:bldP spid="56" grpId="0"/>
      <p:bldP spid="57" grpId="0"/>
      <p:bldP spid="58" grpId="0"/>
      <p:bldP spid="59" grpId="0"/>
      <p:bldP spid="60" grpId="0"/>
      <p:bldP spid="61" grpId="0"/>
      <p:bldP spid="62" grpId="0"/>
      <p:bldP spid="63" grpId="0"/>
      <p:bldP spid="64" grpId="0"/>
      <p:bldP spid="65" grpId="0"/>
      <p:bldP spid="6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自由: 形状 5"/>
          <p:cNvSpPr/>
          <p:nvPr/>
        </p:nvSpPr>
        <p:spPr>
          <a:xfrm>
            <a:off x="0" y="0"/>
            <a:ext cx="12192000" cy="6860934"/>
          </a:xfrm>
          <a:custGeom>
            <a:avLst/>
            <a:gdLst>
              <a:gd name="connsiteX0" fmla="*/ 203593 w 12192000"/>
              <a:gd name="connsiteY0" fmla="*/ 78057 h 6860934"/>
              <a:gd name="connsiteX1" fmla="*/ 78059 w 12192000"/>
              <a:gd name="connsiteY1" fmla="*/ 203591 h 6860934"/>
              <a:gd name="connsiteX2" fmla="*/ 78059 w 12192000"/>
              <a:gd name="connsiteY2" fmla="*/ 6665559 h 6860934"/>
              <a:gd name="connsiteX3" fmla="*/ 203593 w 12192000"/>
              <a:gd name="connsiteY3" fmla="*/ 6791093 h 6860934"/>
              <a:gd name="connsiteX4" fmla="*/ 11984690 w 12192000"/>
              <a:gd name="connsiteY4" fmla="*/ 6791093 h 6860934"/>
              <a:gd name="connsiteX5" fmla="*/ 12110224 w 12192000"/>
              <a:gd name="connsiteY5" fmla="*/ 6665559 h 6860934"/>
              <a:gd name="connsiteX6" fmla="*/ 12110224 w 12192000"/>
              <a:gd name="connsiteY6" fmla="*/ 203591 h 6860934"/>
              <a:gd name="connsiteX7" fmla="*/ 11984690 w 12192000"/>
              <a:gd name="connsiteY7" fmla="*/ 78057 h 6860934"/>
              <a:gd name="connsiteX8" fmla="*/ 0 w 12192000"/>
              <a:gd name="connsiteY8" fmla="*/ 0 h 6860934"/>
              <a:gd name="connsiteX9" fmla="*/ 12192000 w 12192000"/>
              <a:gd name="connsiteY9" fmla="*/ 0 h 6860934"/>
              <a:gd name="connsiteX10" fmla="*/ 12192000 w 12192000"/>
              <a:gd name="connsiteY10" fmla="*/ 6860934 h 6860934"/>
              <a:gd name="connsiteX11" fmla="*/ 0 w 12192000"/>
              <a:gd name="connsiteY11" fmla="*/ 6860934 h 6860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860934">
                <a:moveTo>
                  <a:pt x="203593" y="78057"/>
                </a:moveTo>
                <a:cubicBezTo>
                  <a:pt x="134262" y="78057"/>
                  <a:pt x="78059" y="134260"/>
                  <a:pt x="78059" y="203591"/>
                </a:cubicBezTo>
                <a:lnTo>
                  <a:pt x="78059" y="6665559"/>
                </a:lnTo>
                <a:cubicBezTo>
                  <a:pt x="78059" y="6734890"/>
                  <a:pt x="134262" y="6791093"/>
                  <a:pt x="203593" y="6791093"/>
                </a:cubicBezTo>
                <a:lnTo>
                  <a:pt x="11984690" y="6791093"/>
                </a:lnTo>
                <a:cubicBezTo>
                  <a:pt x="12054021" y="6791093"/>
                  <a:pt x="12110224" y="6734890"/>
                  <a:pt x="12110224" y="6665559"/>
                </a:cubicBezTo>
                <a:lnTo>
                  <a:pt x="12110224" y="203591"/>
                </a:lnTo>
                <a:cubicBezTo>
                  <a:pt x="12110224" y="134260"/>
                  <a:pt x="12054021" y="78057"/>
                  <a:pt x="11984690" y="78057"/>
                </a:cubicBezTo>
                <a:close/>
                <a:moveTo>
                  <a:pt x="0" y="0"/>
                </a:moveTo>
                <a:lnTo>
                  <a:pt x="12192000" y="0"/>
                </a:lnTo>
                <a:lnTo>
                  <a:pt x="12192000" y="6860934"/>
                </a:lnTo>
                <a:lnTo>
                  <a:pt x="0" y="6860934"/>
                </a:lnTo>
                <a:close/>
              </a:path>
            </a:pathLst>
          </a:custGeom>
          <a:solidFill>
            <a:srgbClr val="32AB9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solidFill>
            </a:endParaRPr>
          </a:p>
        </p:txBody>
      </p:sp>
      <p:sp>
        <p:nvSpPr>
          <p:cNvPr id="7" name="MH_Number_1"/>
          <p:cNvSpPr/>
          <p:nvPr>
            <p:custDataLst>
              <p:tags r:id="rId1"/>
            </p:custDataLst>
          </p:nvPr>
        </p:nvSpPr>
        <p:spPr>
          <a:xfrm>
            <a:off x="130110" y="137962"/>
            <a:ext cx="498951" cy="498614"/>
          </a:xfrm>
          <a:prstGeom prst="roundRect">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01</a:t>
            </a:r>
            <a:endParaRPr lang="zh-CN" altLang="en-US" sz="280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8" name="MH_Entry_1"/>
          <p:cNvSpPr/>
          <p:nvPr>
            <p:custDataLst>
              <p:tags r:id="rId2"/>
            </p:custDataLst>
          </p:nvPr>
        </p:nvSpPr>
        <p:spPr>
          <a:xfrm>
            <a:off x="700301" y="137962"/>
            <a:ext cx="3615223" cy="498614"/>
          </a:xfrm>
          <a:prstGeom prst="roundRect">
            <a:avLst/>
          </a:prstGeom>
          <a:noFill/>
          <a:ln>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lnSpcReduction="10000"/>
          </a:bodyPr>
          <a:lstStyle/>
          <a:p>
            <a:pPr algn="ctr"/>
            <a:r>
              <a:rPr lang="zh-CN" altLang="en-US" sz="2400" spc="200" dirty="0">
                <a:solidFill>
                  <a:schemeClr val="tx1">
                    <a:lumMod val="75000"/>
                    <a:lumOff val="25000"/>
                  </a:schemeClr>
                </a:solidFill>
                <a:latin typeface="微软雅黑" panose="020B0503020204020204" pitchFamily="34" charset="-122"/>
                <a:ea typeface="微软雅黑" panose="020B0503020204020204" pitchFamily="34" charset="-122"/>
              </a:rPr>
              <a:t>请在此处输入您的标题</a:t>
            </a:r>
          </a:p>
        </p:txBody>
      </p:sp>
      <p:sp>
        <p:nvSpPr>
          <p:cNvPr id="5" name="MH_Other_1"/>
          <p:cNvSpPr>
            <a:spLocks noEditPoints="1"/>
          </p:cNvSpPr>
          <p:nvPr/>
        </p:nvSpPr>
        <p:spPr bwMode="auto">
          <a:xfrm>
            <a:off x="5187950" y="2906713"/>
            <a:ext cx="1816100" cy="1816100"/>
          </a:xfrm>
          <a:custGeom>
            <a:avLst/>
            <a:gdLst>
              <a:gd name="T0" fmla="*/ 2147483646 w 211"/>
              <a:gd name="T1" fmla="*/ 2147483646 h 211"/>
              <a:gd name="T2" fmla="*/ 2147483646 w 211"/>
              <a:gd name="T3" fmla="*/ 0 h 211"/>
              <a:gd name="T4" fmla="*/ 2147483646 w 211"/>
              <a:gd name="T5" fmla="*/ 2147483646 h 211"/>
              <a:gd name="T6" fmla="*/ 2147483646 w 211"/>
              <a:gd name="T7" fmla="*/ 2147483646 h 211"/>
              <a:gd name="T8" fmla="*/ 2147483646 w 211"/>
              <a:gd name="T9" fmla="*/ 2147483646 h 211"/>
              <a:gd name="T10" fmla="*/ 2147483646 w 211"/>
              <a:gd name="T11" fmla="*/ 2147483646 h 211"/>
              <a:gd name="T12" fmla="*/ 2147483646 w 211"/>
              <a:gd name="T13" fmla="*/ 2147483646 h 211"/>
              <a:gd name="T14" fmla="*/ 2147483646 w 211"/>
              <a:gd name="T15" fmla="*/ 2147483646 h 211"/>
              <a:gd name="T16" fmla="*/ 0 w 211"/>
              <a:gd name="T17" fmla="*/ 2147483646 h 211"/>
              <a:gd name="T18" fmla="*/ 2147483646 w 211"/>
              <a:gd name="T19" fmla="*/ 2147483646 h 211"/>
              <a:gd name="T20" fmla="*/ 2147483646 w 211"/>
              <a:gd name="T21" fmla="*/ 2147483646 h 211"/>
              <a:gd name="T22" fmla="*/ 2147483646 w 211"/>
              <a:gd name="T23" fmla="*/ 2147483646 h 211"/>
              <a:gd name="T24" fmla="*/ 2147483646 w 211"/>
              <a:gd name="T25" fmla="*/ 2147483646 h 211"/>
              <a:gd name="T26" fmla="*/ 2147483646 w 211"/>
              <a:gd name="T27" fmla="*/ 2147483646 h 211"/>
              <a:gd name="T28" fmla="*/ 2147483646 w 211"/>
              <a:gd name="T29" fmla="*/ 2147483646 h 211"/>
              <a:gd name="T30" fmla="*/ 2147483646 w 211"/>
              <a:gd name="T31" fmla="*/ 2147483646 h 211"/>
              <a:gd name="T32" fmla="*/ 2147483646 w 211"/>
              <a:gd name="T33" fmla="*/ 2147483646 h 211"/>
              <a:gd name="T34" fmla="*/ 2147483646 w 211"/>
              <a:gd name="T35" fmla="*/ 0 h 211"/>
              <a:gd name="T36" fmla="*/ 2147483646 w 211"/>
              <a:gd name="T37" fmla="*/ 2147483646 h 211"/>
              <a:gd name="T38" fmla="*/ 0 w 211"/>
              <a:gd name="T39" fmla="*/ 2147483646 h 211"/>
              <a:gd name="T40" fmla="*/ 2147483646 w 211"/>
              <a:gd name="T41" fmla="*/ 2147483646 h 211"/>
              <a:gd name="T42" fmla="*/ 2147483646 w 211"/>
              <a:gd name="T43" fmla="*/ 2147483646 h 211"/>
              <a:gd name="T44" fmla="*/ 2147483646 w 211"/>
              <a:gd name="T45" fmla="*/ 2147483646 h 211"/>
              <a:gd name="T46" fmla="*/ 2147483646 w 211"/>
              <a:gd name="T47" fmla="*/ 2147483646 h 211"/>
              <a:gd name="T48" fmla="*/ 2147483646 w 211"/>
              <a:gd name="T49" fmla="*/ 2147483646 h 211"/>
              <a:gd name="T50" fmla="*/ 2147483646 w 211"/>
              <a:gd name="T51" fmla="*/ 2147483646 h 211"/>
              <a:gd name="T52" fmla="*/ 2147483646 w 211"/>
              <a:gd name="T53" fmla="*/ 2147483646 h 211"/>
              <a:gd name="T54" fmla="*/ 2147483646 w 211"/>
              <a:gd name="T55" fmla="*/ 2147483646 h 21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11" h="211">
                <a:moveTo>
                  <a:pt x="116" y="10"/>
                </a:moveTo>
                <a:cubicBezTo>
                  <a:pt x="116" y="0"/>
                  <a:pt x="116" y="0"/>
                  <a:pt x="116" y="0"/>
                </a:cubicBezTo>
                <a:cubicBezTo>
                  <a:pt x="139" y="2"/>
                  <a:pt x="163" y="12"/>
                  <a:pt x="181" y="30"/>
                </a:cubicBezTo>
                <a:cubicBezTo>
                  <a:pt x="199" y="48"/>
                  <a:pt x="209" y="72"/>
                  <a:pt x="211" y="95"/>
                </a:cubicBezTo>
                <a:cubicBezTo>
                  <a:pt x="201" y="95"/>
                  <a:pt x="201" y="95"/>
                  <a:pt x="201" y="95"/>
                </a:cubicBezTo>
                <a:cubicBezTo>
                  <a:pt x="199" y="74"/>
                  <a:pt x="190" y="53"/>
                  <a:pt x="174" y="37"/>
                </a:cubicBezTo>
                <a:cubicBezTo>
                  <a:pt x="157" y="21"/>
                  <a:pt x="137" y="12"/>
                  <a:pt x="116" y="10"/>
                </a:cubicBezTo>
                <a:close/>
                <a:moveTo>
                  <a:pt x="10" y="115"/>
                </a:moveTo>
                <a:cubicBezTo>
                  <a:pt x="0" y="115"/>
                  <a:pt x="0" y="115"/>
                  <a:pt x="0" y="115"/>
                </a:cubicBezTo>
                <a:cubicBezTo>
                  <a:pt x="2" y="139"/>
                  <a:pt x="12" y="162"/>
                  <a:pt x="30" y="180"/>
                </a:cubicBezTo>
                <a:cubicBezTo>
                  <a:pt x="49" y="199"/>
                  <a:pt x="72" y="209"/>
                  <a:pt x="96" y="211"/>
                </a:cubicBezTo>
                <a:cubicBezTo>
                  <a:pt x="96" y="201"/>
                  <a:pt x="96" y="201"/>
                  <a:pt x="96" y="201"/>
                </a:cubicBezTo>
                <a:cubicBezTo>
                  <a:pt x="74" y="199"/>
                  <a:pt x="54" y="189"/>
                  <a:pt x="38" y="173"/>
                </a:cubicBezTo>
                <a:cubicBezTo>
                  <a:pt x="21" y="157"/>
                  <a:pt x="12" y="137"/>
                  <a:pt x="10" y="115"/>
                </a:cubicBezTo>
                <a:close/>
                <a:moveTo>
                  <a:pt x="10" y="95"/>
                </a:moveTo>
                <a:cubicBezTo>
                  <a:pt x="12" y="74"/>
                  <a:pt x="21" y="53"/>
                  <a:pt x="38" y="37"/>
                </a:cubicBezTo>
                <a:cubicBezTo>
                  <a:pt x="54" y="21"/>
                  <a:pt x="74" y="12"/>
                  <a:pt x="96" y="10"/>
                </a:cubicBezTo>
                <a:cubicBezTo>
                  <a:pt x="96" y="0"/>
                  <a:pt x="96" y="0"/>
                  <a:pt x="96" y="0"/>
                </a:cubicBezTo>
                <a:cubicBezTo>
                  <a:pt x="72" y="2"/>
                  <a:pt x="49" y="12"/>
                  <a:pt x="30" y="30"/>
                </a:cubicBezTo>
                <a:cubicBezTo>
                  <a:pt x="12" y="48"/>
                  <a:pt x="2" y="72"/>
                  <a:pt x="0" y="95"/>
                </a:cubicBezTo>
                <a:lnTo>
                  <a:pt x="10" y="95"/>
                </a:lnTo>
                <a:close/>
                <a:moveTo>
                  <a:pt x="201" y="115"/>
                </a:moveTo>
                <a:cubicBezTo>
                  <a:pt x="199" y="137"/>
                  <a:pt x="190" y="157"/>
                  <a:pt x="174" y="173"/>
                </a:cubicBezTo>
                <a:cubicBezTo>
                  <a:pt x="157" y="189"/>
                  <a:pt x="137" y="199"/>
                  <a:pt x="116" y="201"/>
                </a:cubicBezTo>
                <a:cubicBezTo>
                  <a:pt x="116" y="211"/>
                  <a:pt x="116" y="211"/>
                  <a:pt x="116" y="211"/>
                </a:cubicBezTo>
                <a:cubicBezTo>
                  <a:pt x="139" y="209"/>
                  <a:pt x="163" y="199"/>
                  <a:pt x="181" y="180"/>
                </a:cubicBezTo>
                <a:cubicBezTo>
                  <a:pt x="199" y="162"/>
                  <a:pt x="209" y="139"/>
                  <a:pt x="211" y="115"/>
                </a:cubicBezTo>
                <a:lnTo>
                  <a:pt x="201" y="115"/>
                </a:lnTo>
                <a:close/>
              </a:path>
            </a:pathLst>
          </a:custGeom>
          <a:solidFill>
            <a:schemeClr val="bg1">
              <a:lumMod val="75000"/>
            </a:schemeClr>
          </a:solidFill>
          <a:ln>
            <a:noFill/>
          </a:ln>
        </p:spPr>
        <p:txBody>
          <a:bodyPr/>
          <a:lstStyle/>
          <a:p>
            <a:pPr defTabSz="914400" eaLnBrk="1" fontAlgn="auto" hangingPunct="1">
              <a:spcBef>
                <a:spcPts val="0"/>
              </a:spcBef>
              <a:spcAft>
                <a:spcPts val="0"/>
              </a:spcAft>
              <a:defRPr/>
            </a:pPr>
            <a:endParaRPr lang="zh-CN" altLang="en-US" dirty="0">
              <a:solidFill>
                <a:prstClr val="black"/>
              </a:solidFill>
              <a:latin typeface="宋体" panose="02010600030101010101" pitchFamily="2" charset="-122"/>
              <a:ea typeface="宋体" panose="02010600030101010101" pitchFamily="2" charset="-122"/>
            </a:endParaRPr>
          </a:p>
        </p:txBody>
      </p:sp>
      <p:sp>
        <p:nvSpPr>
          <p:cNvPr id="9" name="MH_Other_2"/>
          <p:cNvSpPr/>
          <p:nvPr/>
        </p:nvSpPr>
        <p:spPr bwMode="auto">
          <a:xfrm>
            <a:off x="4267200" y="1978025"/>
            <a:ext cx="1746250" cy="1746250"/>
          </a:xfrm>
          <a:custGeom>
            <a:avLst/>
            <a:gdLst>
              <a:gd name="T0" fmla="*/ 2147483646 w 203"/>
              <a:gd name="T1" fmla="*/ 2147483646 h 203"/>
              <a:gd name="T2" fmla="*/ 2147483646 w 203"/>
              <a:gd name="T3" fmla="*/ 2147483646 h 203"/>
              <a:gd name="T4" fmla="*/ 2147483646 w 203"/>
              <a:gd name="T5" fmla="*/ 2147483646 h 203"/>
              <a:gd name="T6" fmla="*/ 2147483646 w 203"/>
              <a:gd name="T7" fmla="*/ 0 h 203"/>
              <a:gd name="T8" fmla="*/ 2147483646 w 203"/>
              <a:gd name="T9" fmla="*/ 2147483646 h 203"/>
              <a:gd name="T10" fmla="*/ 2147483646 w 203"/>
              <a:gd name="T11" fmla="*/ 2147483646 h 203"/>
              <a:gd name="T12" fmla="*/ 2147483646 w 203"/>
              <a:gd name="T13" fmla="*/ 2147483646 h 203"/>
              <a:gd name="T14" fmla="*/ 0 w 203"/>
              <a:gd name="T15" fmla="*/ 2147483646 h 203"/>
              <a:gd name="T16" fmla="*/ 2147483646 w 203"/>
              <a:gd name="T17" fmla="*/ 2147483646 h 20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03" h="203">
                <a:moveTo>
                  <a:pt x="95" y="203"/>
                </a:moveTo>
                <a:cubicBezTo>
                  <a:pt x="97" y="177"/>
                  <a:pt x="109" y="150"/>
                  <a:pt x="129" y="130"/>
                </a:cubicBezTo>
                <a:cubicBezTo>
                  <a:pt x="150" y="109"/>
                  <a:pt x="176" y="98"/>
                  <a:pt x="203" y="96"/>
                </a:cubicBezTo>
                <a:cubicBezTo>
                  <a:pt x="203" y="0"/>
                  <a:pt x="203" y="0"/>
                  <a:pt x="203" y="0"/>
                </a:cubicBezTo>
                <a:cubicBezTo>
                  <a:pt x="158" y="2"/>
                  <a:pt x="114" y="18"/>
                  <a:pt x="77" y="48"/>
                </a:cubicBezTo>
                <a:cubicBezTo>
                  <a:pt x="40" y="41"/>
                  <a:pt x="40" y="41"/>
                  <a:pt x="40" y="41"/>
                </a:cubicBezTo>
                <a:cubicBezTo>
                  <a:pt x="48" y="78"/>
                  <a:pt x="48" y="78"/>
                  <a:pt x="48" y="78"/>
                </a:cubicBezTo>
                <a:cubicBezTo>
                  <a:pt x="18" y="114"/>
                  <a:pt x="2" y="159"/>
                  <a:pt x="0" y="203"/>
                </a:cubicBezTo>
                <a:lnTo>
                  <a:pt x="95" y="203"/>
                </a:lnTo>
                <a:close/>
              </a:path>
            </a:pathLst>
          </a:custGeom>
          <a:solidFill>
            <a:schemeClr val="accent2"/>
          </a:solidFill>
          <a:ln>
            <a:noFill/>
          </a:ln>
        </p:spPr>
        <p:txBody>
          <a:bodyPr/>
          <a:lstStyle/>
          <a:p>
            <a:endParaRPr lang="zh-CN" altLang="en-US"/>
          </a:p>
        </p:txBody>
      </p:sp>
      <p:sp>
        <p:nvSpPr>
          <p:cNvPr id="10" name="MH_Other_3"/>
          <p:cNvSpPr/>
          <p:nvPr/>
        </p:nvSpPr>
        <p:spPr bwMode="auto">
          <a:xfrm>
            <a:off x="4267200" y="3897313"/>
            <a:ext cx="1746250" cy="1746250"/>
          </a:xfrm>
          <a:custGeom>
            <a:avLst/>
            <a:gdLst>
              <a:gd name="T0" fmla="*/ 2147483646 w 203"/>
              <a:gd name="T1" fmla="*/ 2147483646 h 203"/>
              <a:gd name="T2" fmla="*/ 2147483646 w 203"/>
              <a:gd name="T3" fmla="*/ 2147483646 h 203"/>
              <a:gd name="T4" fmla="*/ 2147483646 w 203"/>
              <a:gd name="T5" fmla="*/ 0 h 203"/>
              <a:gd name="T6" fmla="*/ 0 w 203"/>
              <a:gd name="T7" fmla="*/ 0 h 203"/>
              <a:gd name="T8" fmla="*/ 2147483646 w 203"/>
              <a:gd name="T9" fmla="*/ 2147483646 h 203"/>
              <a:gd name="T10" fmla="*/ 2147483646 w 203"/>
              <a:gd name="T11" fmla="*/ 2147483646 h 203"/>
              <a:gd name="T12" fmla="*/ 2147483646 w 203"/>
              <a:gd name="T13" fmla="*/ 2147483646 h 203"/>
              <a:gd name="T14" fmla="*/ 2147483646 w 203"/>
              <a:gd name="T15" fmla="*/ 2147483646 h 203"/>
              <a:gd name="T16" fmla="*/ 2147483646 w 203"/>
              <a:gd name="T17" fmla="*/ 2147483646 h 20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03" h="203">
                <a:moveTo>
                  <a:pt x="203" y="108"/>
                </a:moveTo>
                <a:cubicBezTo>
                  <a:pt x="176" y="105"/>
                  <a:pt x="150" y="94"/>
                  <a:pt x="129" y="74"/>
                </a:cubicBezTo>
                <a:cubicBezTo>
                  <a:pt x="109" y="53"/>
                  <a:pt x="98" y="27"/>
                  <a:pt x="95" y="0"/>
                </a:cubicBezTo>
                <a:cubicBezTo>
                  <a:pt x="0" y="0"/>
                  <a:pt x="0" y="0"/>
                  <a:pt x="0" y="0"/>
                </a:cubicBezTo>
                <a:cubicBezTo>
                  <a:pt x="2" y="45"/>
                  <a:pt x="18" y="89"/>
                  <a:pt x="48" y="126"/>
                </a:cubicBezTo>
                <a:cubicBezTo>
                  <a:pt x="40" y="162"/>
                  <a:pt x="40" y="162"/>
                  <a:pt x="40" y="162"/>
                </a:cubicBezTo>
                <a:cubicBezTo>
                  <a:pt x="77" y="155"/>
                  <a:pt x="77" y="155"/>
                  <a:pt x="77" y="155"/>
                </a:cubicBezTo>
                <a:cubicBezTo>
                  <a:pt x="114" y="185"/>
                  <a:pt x="158" y="201"/>
                  <a:pt x="203" y="203"/>
                </a:cubicBezTo>
                <a:lnTo>
                  <a:pt x="203" y="108"/>
                </a:lnTo>
                <a:close/>
              </a:path>
            </a:pathLst>
          </a:custGeom>
          <a:solidFill>
            <a:schemeClr val="accent4"/>
          </a:solidFill>
          <a:ln>
            <a:noFill/>
          </a:ln>
        </p:spPr>
        <p:txBody>
          <a:bodyPr/>
          <a:lstStyle/>
          <a:p>
            <a:endParaRPr lang="zh-CN" altLang="en-US"/>
          </a:p>
        </p:txBody>
      </p:sp>
      <p:sp>
        <p:nvSpPr>
          <p:cNvPr id="11" name="MH_Other_4"/>
          <p:cNvSpPr/>
          <p:nvPr/>
        </p:nvSpPr>
        <p:spPr bwMode="auto">
          <a:xfrm>
            <a:off x="6186488" y="1978025"/>
            <a:ext cx="1738312" cy="1746250"/>
          </a:xfrm>
          <a:custGeom>
            <a:avLst/>
            <a:gdLst>
              <a:gd name="T0" fmla="*/ 2147483646 w 202"/>
              <a:gd name="T1" fmla="*/ 2147483646 h 203"/>
              <a:gd name="T2" fmla="*/ 0 w 202"/>
              <a:gd name="T3" fmla="*/ 0 h 203"/>
              <a:gd name="T4" fmla="*/ 0 w 202"/>
              <a:gd name="T5" fmla="*/ 2147483646 h 203"/>
              <a:gd name="T6" fmla="*/ 2147483646 w 202"/>
              <a:gd name="T7" fmla="*/ 2147483646 h 203"/>
              <a:gd name="T8" fmla="*/ 2147483646 w 202"/>
              <a:gd name="T9" fmla="*/ 2147483646 h 203"/>
              <a:gd name="T10" fmla="*/ 2147483646 w 202"/>
              <a:gd name="T11" fmla="*/ 2147483646 h 203"/>
              <a:gd name="T12" fmla="*/ 2147483646 w 202"/>
              <a:gd name="T13" fmla="*/ 2147483646 h 203"/>
              <a:gd name="T14" fmla="*/ 2147483646 w 202"/>
              <a:gd name="T15" fmla="*/ 2147483646 h 203"/>
              <a:gd name="T16" fmla="*/ 2147483646 w 202"/>
              <a:gd name="T17" fmla="*/ 2147483646 h 20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02" h="203">
                <a:moveTo>
                  <a:pt x="127" y="50"/>
                </a:moveTo>
                <a:cubicBezTo>
                  <a:pt x="90" y="19"/>
                  <a:pt x="45" y="3"/>
                  <a:pt x="0" y="0"/>
                </a:cubicBezTo>
                <a:cubicBezTo>
                  <a:pt x="0" y="96"/>
                  <a:pt x="0" y="96"/>
                  <a:pt x="0" y="96"/>
                </a:cubicBezTo>
                <a:cubicBezTo>
                  <a:pt x="26" y="98"/>
                  <a:pt x="53" y="109"/>
                  <a:pt x="73" y="130"/>
                </a:cubicBezTo>
                <a:cubicBezTo>
                  <a:pt x="94" y="150"/>
                  <a:pt x="105" y="177"/>
                  <a:pt x="107" y="203"/>
                </a:cubicBezTo>
                <a:cubicBezTo>
                  <a:pt x="202" y="203"/>
                  <a:pt x="202" y="203"/>
                  <a:pt x="202" y="203"/>
                </a:cubicBezTo>
                <a:cubicBezTo>
                  <a:pt x="200" y="159"/>
                  <a:pt x="185" y="115"/>
                  <a:pt x="156" y="79"/>
                </a:cubicBezTo>
                <a:cubicBezTo>
                  <a:pt x="163" y="42"/>
                  <a:pt x="163" y="42"/>
                  <a:pt x="163" y="42"/>
                </a:cubicBezTo>
                <a:lnTo>
                  <a:pt x="127" y="50"/>
                </a:lnTo>
                <a:close/>
              </a:path>
            </a:pathLst>
          </a:custGeom>
          <a:solidFill>
            <a:schemeClr val="accent3"/>
          </a:solidFill>
          <a:ln>
            <a:noFill/>
          </a:ln>
        </p:spPr>
        <p:txBody>
          <a:bodyPr/>
          <a:lstStyle/>
          <a:p>
            <a:endParaRPr lang="zh-CN" altLang="en-US"/>
          </a:p>
        </p:txBody>
      </p:sp>
      <p:sp>
        <p:nvSpPr>
          <p:cNvPr id="12" name="MH_Other_5"/>
          <p:cNvSpPr/>
          <p:nvPr/>
        </p:nvSpPr>
        <p:spPr bwMode="auto">
          <a:xfrm>
            <a:off x="6186488" y="3897313"/>
            <a:ext cx="1738312" cy="1746250"/>
          </a:xfrm>
          <a:custGeom>
            <a:avLst/>
            <a:gdLst>
              <a:gd name="T0" fmla="*/ 2147483646 w 202"/>
              <a:gd name="T1" fmla="*/ 0 h 203"/>
              <a:gd name="T2" fmla="*/ 2147483646 w 202"/>
              <a:gd name="T3" fmla="*/ 2147483646 h 203"/>
              <a:gd name="T4" fmla="*/ 0 w 202"/>
              <a:gd name="T5" fmla="*/ 2147483646 h 203"/>
              <a:gd name="T6" fmla="*/ 0 w 202"/>
              <a:gd name="T7" fmla="*/ 2147483646 h 203"/>
              <a:gd name="T8" fmla="*/ 2147483646 w 202"/>
              <a:gd name="T9" fmla="*/ 2147483646 h 203"/>
              <a:gd name="T10" fmla="*/ 2147483646 w 202"/>
              <a:gd name="T11" fmla="*/ 2147483646 h 203"/>
              <a:gd name="T12" fmla="*/ 2147483646 w 202"/>
              <a:gd name="T13" fmla="*/ 2147483646 h 203"/>
              <a:gd name="T14" fmla="*/ 2147483646 w 202"/>
              <a:gd name="T15" fmla="*/ 0 h 203"/>
              <a:gd name="T16" fmla="*/ 2147483646 w 202"/>
              <a:gd name="T17" fmla="*/ 0 h 20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02" h="203">
                <a:moveTo>
                  <a:pt x="107" y="0"/>
                </a:moveTo>
                <a:cubicBezTo>
                  <a:pt x="105" y="27"/>
                  <a:pt x="93" y="53"/>
                  <a:pt x="73" y="74"/>
                </a:cubicBezTo>
                <a:cubicBezTo>
                  <a:pt x="53" y="94"/>
                  <a:pt x="26" y="105"/>
                  <a:pt x="0" y="108"/>
                </a:cubicBezTo>
                <a:cubicBezTo>
                  <a:pt x="0" y="203"/>
                  <a:pt x="0" y="203"/>
                  <a:pt x="0" y="203"/>
                </a:cubicBezTo>
                <a:cubicBezTo>
                  <a:pt x="44" y="201"/>
                  <a:pt x="87" y="186"/>
                  <a:pt x="123" y="157"/>
                </a:cubicBezTo>
                <a:cubicBezTo>
                  <a:pt x="161" y="164"/>
                  <a:pt x="161" y="164"/>
                  <a:pt x="161" y="164"/>
                </a:cubicBezTo>
                <a:cubicBezTo>
                  <a:pt x="153" y="127"/>
                  <a:pt x="153" y="127"/>
                  <a:pt x="153" y="127"/>
                </a:cubicBezTo>
                <a:cubicBezTo>
                  <a:pt x="184" y="90"/>
                  <a:pt x="200" y="46"/>
                  <a:pt x="202" y="0"/>
                </a:cubicBezTo>
                <a:lnTo>
                  <a:pt x="107"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prstClr val="white"/>
              </a:solidFill>
              <a:latin typeface="宋体" panose="02010600030101010101" pitchFamily="2" charset="-122"/>
              <a:ea typeface="宋体" panose="02010600030101010101" pitchFamily="2" charset="-122"/>
            </a:endParaRPr>
          </a:p>
        </p:txBody>
      </p:sp>
      <p:sp>
        <p:nvSpPr>
          <p:cNvPr id="13" name="MH_SubTitle_1"/>
          <p:cNvSpPr txBox="1">
            <a:spLocks noChangeArrowheads="1"/>
          </p:cNvSpPr>
          <p:nvPr/>
        </p:nvSpPr>
        <p:spPr bwMode="auto">
          <a:xfrm>
            <a:off x="2152650" y="2033588"/>
            <a:ext cx="24130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zh-CN" altLang="en-US" sz="1600" dirty="0" smtClean="0">
                <a:solidFill>
                  <a:srgbClr val="000000"/>
                </a:solidFill>
                <a:latin typeface="宋体" panose="02010600030101010101" pitchFamily="2" charset="-122"/>
              </a:rPr>
              <a:t>请在此处输入您的内容请在此处输入您的内容请在此处输入您的内容请在此处输入您的内容</a:t>
            </a:r>
            <a:endParaRPr lang="zh-CN" altLang="en-US" sz="1600" dirty="0">
              <a:solidFill>
                <a:srgbClr val="000000"/>
              </a:solidFill>
              <a:latin typeface="宋体" panose="02010600030101010101" pitchFamily="2" charset="-122"/>
            </a:endParaRPr>
          </a:p>
        </p:txBody>
      </p:sp>
      <p:pic>
        <p:nvPicPr>
          <p:cNvPr id="14" name="MH_Other_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30750" y="2559050"/>
            <a:ext cx="804863"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MH_Other_7"/>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08788" y="2535238"/>
            <a:ext cx="493712"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MH_Other_8"/>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24400" y="4552950"/>
            <a:ext cx="712788"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MH_Other_9"/>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18325" y="4424363"/>
            <a:ext cx="43338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MH_SubTitle_3"/>
          <p:cNvSpPr txBox="1">
            <a:spLocks noChangeArrowheads="1"/>
          </p:cNvSpPr>
          <p:nvPr/>
        </p:nvSpPr>
        <p:spPr bwMode="auto">
          <a:xfrm>
            <a:off x="2162175" y="4956175"/>
            <a:ext cx="24130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zh-CN" altLang="en-US" sz="1600" dirty="0" smtClean="0">
                <a:solidFill>
                  <a:srgbClr val="000000"/>
                </a:solidFill>
                <a:latin typeface="宋体" panose="02010600030101010101" pitchFamily="2" charset="-122"/>
              </a:rPr>
              <a:t>请在此处输入您的内容请在此处输入您的内容请在此处输入您的内容请在此处输入您的内容</a:t>
            </a:r>
            <a:endParaRPr lang="zh-CN" altLang="en-US" sz="1600" dirty="0">
              <a:solidFill>
                <a:srgbClr val="000000"/>
              </a:solidFill>
              <a:latin typeface="宋体" panose="02010600030101010101" pitchFamily="2" charset="-122"/>
            </a:endParaRPr>
          </a:p>
        </p:txBody>
      </p:sp>
      <p:sp>
        <p:nvSpPr>
          <p:cNvPr id="19" name="MH_SubTitle_2"/>
          <p:cNvSpPr txBox="1">
            <a:spLocks noChangeArrowheads="1"/>
          </p:cNvSpPr>
          <p:nvPr/>
        </p:nvSpPr>
        <p:spPr bwMode="auto">
          <a:xfrm>
            <a:off x="7743825" y="2033588"/>
            <a:ext cx="241141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zh-CN" altLang="en-US" sz="1600" dirty="0" smtClean="0">
                <a:solidFill>
                  <a:srgbClr val="000000"/>
                </a:solidFill>
                <a:latin typeface="宋体" panose="02010600030101010101" pitchFamily="2" charset="-122"/>
              </a:rPr>
              <a:t>请在此处输入您的内容请在此处输入您的内容请在此处输入您的内容请在此处输入您的内容</a:t>
            </a:r>
            <a:endParaRPr lang="zh-CN" altLang="en-US" sz="1600" dirty="0">
              <a:solidFill>
                <a:srgbClr val="000000"/>
              </a:solidFill>
              <a:latin typeface="宋体" panose="02010600030101010101" pitchFamily="2" charset="-122"/>
            </a:endParaRPr>
          </a:p>
        </p:txBody>
      </p:sp>
      <p:sp>
        <p:nvSpPr>
          <p:cNvPr id="20" name="MH_SubTitle_4"/>
          <p:cNvSpPr txBox="1">
            <a:spLocks noChangeArrowheads="1"/>
          </p:cNvSpPr>
          <p:nvPr/>
        </p:nvSpPr>
        <p:spPr bwMode="auto">
          <a:xfrm>
            <a:off x="7731125" y="4956175"/>
            <a:ext cx="241141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zh-CN" altLang="en-US" sz="1600" dirty="0" smtClean="0">
                <a:solidFill>
                  <a:srgbClr val="000000"/>
                </a:solidFill>
                <a:latin typeface="宋体" panose="02010600030101010101" pitchFamily="2" charset="-122"/>
              </a:rPr>
              <a:t>请在此处输入您的内容请在此处输入您的内容请在此处输入您的内容请在此处输入您的内容</a:t>
            </a:r>
            <a:endParaRPr lang="zh-CN" altLang="en-US" sz="1600" dirty="0">
              <a:solidFill>
                <a:srgbClr val="000000"/>
              </a:solidFill>
              <a:latin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90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22" presetClass="entr" presetSubtype="8" fill="hold" grpId="0" nodeType="withEffect">
                                  <p:stCondLst>
                                    <p:cond delay="130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childTnLst>
                          </p:cTn>
                        </p:par>
                        <p:par>
                          <p:cTn id="13" fill="hold">
                            <p:stCondLst>
                              <p:cond delay="1400"/>
                            </p:stCondLst>
                            <p:childTnLst>
                              <p:par>
                                <p:cTn id="14" presetID="31" presetClass="entr" presetSubtype="0"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1000" fill="hold"/>
                                        <p:tgtEl>
                                          <p:spTgt spid="5"/>
                                        </p:tgtEl>
                                        <p:attrNameLst>
                                          <p:attrName>ppt_w</p:attrName>
                                        </p:attrNameLst>
                                      </p:cBhvr>
                                      <p:tavLst>
                                        <p:tav tm="0">
                                          <p:val>
                                            <p:fltVal val="0"/>
                                          </p:val>
                                        </p:tav>
                                        <p:tav tm="100000">
                                          <p:val>
                                            <p:strVal val="#ppt_w"/>
                                          </p:val>
                                        </p:tav>
                                      </p:tavLst>
                                    </p:anim>
                                    <p:anim calcmode="lin" valueType="num">
                                      <p:cBhvr>
                                        <p:cTn id="17" dur="1000" fill="hold"/>
                                        <p:tgtEl>
                                          <p:spTgt spid="5"/>
                                        </p:tgtEl>
                                        <p:attrNameLst>
                                          <p:attrName>ppt_h</p:attrName>
                                        </p:attrNameLst>
                                      </p:cBhvr>
                                      <p:tavLst>
                                        <p:tav tm="0">
                                          <p:val>
                                            <p:fltVal val="0"/>
                                          </p:val>
                                        </p:tav>
                                        <p:tav tm="100000">
                                          <p:val>
                                            <p:strVal val="#ppt_h"/>
                                          </p:val>
                                        </p:tav>
                                      </p:tavLst>
                                    </p:anim>
                                    <p:anim calcmode="lin" valueType="num">
                                      <p:cBhvr>
                                        <p:cTn id="18" dur="1000" fill="hold"/>
                                        <p:tgtEl>
                                          <p:spTgt spid="5"/>
                                        </p:tgtEl>
                                        <p:attrNameLst>
                                          <p:attrName>style.rotation</p:attrName>
                                        </p:attrNameLst>
                                      </p:cBhvr>
                                      <p:tavLst>
                                        <p:tav tm="0">
                                          <p:val>
                                            <p:fltVal val="90"/>
                                          </p:val>
                                        </p:tav>
                                        <p:tav tm="100000">
                                          <p:val>
                                            <p:fltVal val="0"/>
                                          </p:val>
                                        </p:tav>
                                      </p:tavLst>
                                    </p:anim>
                                    <p:animEffect transition="in" filter="fade">
                                      <p:cBhvr>
                                        <p:cTn id="19" dur="1000"/>
                                        <p:tgtEl>
                                          <p:spTgt spid="5"/>
                                        </p:tgtEl>
                                      </p:cBhvr>
                                    </p:animEffect>
                                  </p:childTnLst>
                                </p:cTn>
                              </p:par>
                            </p:childTnLst>
                          </p:cTn>
                        </p:par>
                        <p:par>
                          <p:cTn id="20" fill="hold">
                            <p:stCondLst>
                              <p:cond delay="2400"/>
                            </p:stCondLst>
                            <p:childTnLst>
                              <p:par>
                                <p:cTn id="21" presetID="10" presetClass="entr" presetSubtype="0"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par>
                                <p:cTn id="24" presetID="10" presetClass="entr" presetSubtype="0"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par>
                                <p:cTn id="27" presetID="22" presetClass="entr" presetSubtype="2"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right)">
                                      <p:cBhvr>
                                        <p:cTn id="29" dur="500"/>
                                        <p:tgtEl>
                                          <p:spTgt spid="13"/>
                                        </p:tgtEl>
                                      </p:cBhvr>
                                    </p:animEffect>
                                  </p:childTnLst>
                                </p:cTn>
                              </p:par>
                            </p:childTnLst>
                          </p:cTn>
                        </p:par>
                        <p:par>
                          <p:cTn id="30" fill="hold">
                            <p:stCondLst>
                              <p:cond delay="2900"/>
                            </p:stCondLst>
                            <p:childTnLst>
                              <p:par>
                                <p:cTn id="31" presetID="10" presetClass="entr" presetSubtype="0" fill="hold"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500"/>
                                        <p:tgtEl>
                                          <p:spTgt spid="11"/>
                                        </p:tgtEl>
                                      </p:cBhvr>
                                    </p:animEffect>
                                  </p:childTnLst>
                                </p:cTn>
                              </p:par>
                              <p:par>
                                <p:cTn id="34" presetID="10" presetClass="entr" presetSubtype="0" fill="hold" nodeType="with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500"/>
                                        <p:tgtEl>
                                          <p:spTgt spid="15"/>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wipe(left)">
                                      <p:cBhvr>
                                        <p:cTn id="39" dur="500"/>
                                        <p:tgtEl>
                                          <p:spTgt spid="19"/>
                                        </p:tgtEl>
                                      </p:cBhvr>
                                    </p:animEffect>
                                  </p:childTnLst>
                                </p:cTn>
                              </p:par>
                            </p:childTnLst>
                          </p:cTn>
                        </p:par>
                        <p:par>
                          <p:cTn id="40" fill="hold">
                            <p:stCondLst>
                              <p:cond delay="3400"/>
                            </p:stCondLst>
                            <p:childTnLst>
                              <p:par>
                                <p:cTn id="41" presetID="10" presetClass="entr" presetSubtype="0" fill="hold"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500"/>
                                        <p:tgtEl>
                                          <p:spTgt spid="12"/>
                                        </p:tgtEl>
                                      </p:cBhvr>
                                    </p:animEffect>
                                  </p:childTnLst>
                                </p:cTn>
                              </p:par>
                              <p:par>
                                <p:cTn id="44" presetID="10" presetClass="entr" presetSubtype="0" fill="hold" nodeType="with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fade">
                                      <p:cBhvr>
                                        <p:cTn id="46" dur="500"/>
                                        <p:tgtEl>
                                          <p:spTgt spid="17"/>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wipe(left)">
                                      <p:cBhvr>
                                        <p:cTn id="49" dur="500"/>
                                        <p:tgtEl>
                                          <p:spTgt spid="20"/>
                                        </p:tgtEl>
                                      </p:cBhvr>
                                    </p:animEffect>
                                  </p:childTnLst>
                                </p:cTn>
                              </p:par>
                            </p:childTnLst>
                          </p:cTn>
                        </p:par>
                        <p:par>
                          <p:cTn id="50" fill="hold">
                            <p:stCondLst>
                              <p:cond delay="3900"/>
                            </p:stCondLst>
                            <p:childTnLst>
                              <p:par>
                                <p:cTn id="51" presetID="10" presetClass="entr" presetSubtype="0" fill="hold" nodeType="afterEffect">
                                  <p:stCondLst>
                                    <p:cond delay="0"/>
                                  </p:stCondLst>
                                  <p:childTnLst>
                                    <p:set>
                                      <p:cBhvr>
                                        <p:cTn id="52" dur="1" fill="hold">
                                          <p:stCondLst>
                                            <p:cond delay="0"/>
                                          </p:stCondLst>
                                        </p:cTn>
                                        <p:tgtEl>
                                          <p:spTgt spid="10"/>
                                        </p:tgtEl>
                                        <p:attrNameLst>
                                          <p:attrName>style.visibility</p:attrName>
                                        </p:attrNameLst>
                                      </p:cBhvr>
                                      <p:to>
                                        <p:strVal val="visible"/>
                                      </p:to>
                                    </p:set>
                                    <p:animEffect transition="in" filter="fade">
                                      <p:cBhvr>
                                        <p:cTn id="53" dur="500"/>
                                        <p:tgtEl>
                                          <p:spTgt spid="10"/>
                                        </p:tgtEl>
                                      </p:cBhvr>
                                    </p:animEffect>
                                  </p:childTnLst>
                                </p:cTn>
                              </p:par>
                              <p:par>
                                <p:cTn id="54" presetID="10" presetClass="entr" presetSubtype="0" fill="hold" nodeType="with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fade">
                                      <p:cBhvr>
                                        <p:cTn id="56" dur="500"/>
                                        <p:tgtEl>
                                          <p:spTgt spid="16"/>
                                        </p:tgtEl>
                                      </p:cBhvr>
                                    </p:animEffect>
                                  </p:childTnLst>
                                </p:cTn>
                              </p:par>
                              <p:par>
                                <p:cTn id="57" presetID="22" presetClass="entr" presetSubtype="2" fill="hold" grpId="0" nodeType="with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wipe(right)">
                                      <p:cBhvr>
                                        <p:cTn id="5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3" grpId="0"/>
      <p:bldP spid="18" grpId="0"/>
      <p:bldP spid="19" grpId="0"/>
      <p:bldP spid="2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自由: 形状 5"/>
          <p:cNvSpPr/>
          <p:nvPr/>
        </p:nvSpPr>
        <p:spPr>
          <a:xfrm>
            <a:off x="0" y="0"/>
            <a:ext cx="12192000" cy="6860934"/>
          </a:xfrm>
          <a:custGeom>
            <a:avLst/>
            <a:gdLst>
              <a:gd name="connsiteX0" fmla="*/ 203593 w 12192000"/>
              <a:gd name="connsiteY0" fmla="*/ 78057 h 6860934"/>
              <a:gd name="connsiteX1" fmla="*/ 78059 w 12192000"/>
              <a:gd name="connsiteY1" fmla="*/ 203591 h 6860934"/>
              <a:gd name="connsiteX2" fmla="*/ 78059 w 12192000"/>
              <a:gd name="connsiteY2" fmla="*/ 6665559 h 6860934"/>
              <a:gd name="connsiteX3" fmla="*/ 203593 w 12192000"/>
              <a:gd name="connsiteY3" fmla="*/ 6791093 h 6860934"/>
              <a:gd name="connsiteX4" fmla="*/ 11984690 w 12192000"/>
              <a:gd name="connsiteY4" fmla="*/ 6791093 h 6860934"/>
              <a:gd name="connsiteX5" fmla="*/ 12110224 w 12192000"/>
              <a:gd name="connsiteY5" fmla="*/ 6665559 h 6860934"/>
              <a:gd name="connsiteX6" fmla="*/ 12110224 w 12192000"/>
              <a:gd name="connsiteY6" fmla="*/ 203591 h 6860934"/>
              <a:gd name="connsiteX7" fmla="*/ 11984690 w 12192000"/>
              <a:gd name="connsiteY7" fmla="*/ 78057 h 6860934"/>
              <a:gd name="connsiteX8" fmla="*/ 0 w 12192000"/>
              <a:gd name="connsiteY8" fmla="*/ 0 h 6860934"/>
              <a:gd name="connsiteX9" fmla="*/ 12192000 w 12192000"/>
              <a:gd name="connsiteY9" fmla="*/ 0 h 6860934"/>
              <a:gd name="connsiteX10" fmla="*/ 12192000 w 12192000"/>
              <a:gd name="connsiteY10" fmla="*/ 6860934 h 6860934"/>
              <a:gd name="connsiteX11" fmla="*/ 0 w 12192000"/>
              <a:gd name="connsiteY11" fmla="*/ 6860934 h 6860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860934">
                <a:moveTo>
                  <a:pt x="203593" y="78057"/>
                </a:moveTo>
                <a:cubicBezTo>
                  <a:pt x="134262" y="78057"/>
                  <a:pt x="78059" y="134260"/>
                  <a:pt x="78059" y="203591"/>
                </a:cubicBezTo>
                <a:lnTo>
                  <a:pt x="78059" y="6665559"/>
                </a:lnTo>
                <a:cubicBezTo>
                  <a:pt x="78059" y="6734890"/>
                  <a:pt x="134262" y="6791093"/>
                  <a:pt x="203593" y="6791093"/>
                </a:cubicBezTo>
                <a:lnTo>
                  <a:pt x="11984690" y="6791093"/>
                </a:lnTo>
                <a:cubicBezTo>
                  <a:pt x="12054021" y="6791093"/>
                  <a:pt x="12110224" y="6734890"/>
                  <a:pt x="12110224" y="6665559"/>
                </a:cubicBezTo>
                <a:lnTo>
                  <a:pt x="12110224" y="203591"/>
                </a:lnTo>
                <a:cubicBezTo>
                  <a:pt x="12110224" y="134260"/>
                  <a:pt x="12054021" y="78057"/>
                  <a:pt x="11984690" y="78057"/>
                </a:cubicBezTo>
                <a:close/>
                <a:moveTo>
                  <a:pt x="0" y="0"/>
                </a:moveTo>
                <a:lnTo>
                  <a:pt x="12192000" y="0"/>
                </a:lnTo>
                <a:lnTo>
                  <a:pt x="12192000" y="6860934"/>
                </a:lnTo>
                <a:lnTo>
                  <a:pt x="0" y="6860934"/>
                </a:lnTo>
                <a:close/>
              </a:path>
            </a:pathLst>
          </a:custGeom>
          <a:solidFill>
            <a:srgbClr val="32AB9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solidFill>
            </a:endParaRPr>
          </a:p>
        </p:txBody>
      </p:sp>
      <p:sp>
        <p:nvSpPr>
          <p:cNvPr id="7" name="MH_Number_1"/>
          <p:cNvSpPr/>
          <p:nvPr>
            <p:custDataLst>
              <p:tags r:id="rId1"/>
            </p:custDataLst>
          </p:nvPr>
        </p:nvSpPr>
        <p:spPr>
          <a:xfrm>
            <a:off x="130110" y="137962"/>
            <a:ext cx="498951" cy="498614"/>
          </a:xfrm>
          <a:prstGeom prst="roundRect">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01</a:t>
            </a:r>
            <a:endParaRPr lang="zh-CN" altLang="en-US" sz="280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8" name="MH_Entry_1"/>
          <p:cNvSpPr/>
          <p:nvPr>
            <p:custDataLst>
              <p:tags r:id="rId2"/>
            </p:custDataLst>
          </p:nvPr>
        </p:nvSpPr>
        <p:spPr>
          <a:xfrm>
            <a:off x="700301" y="137962"/>
            <a:ext cx="3615223" cy="498614"/>
          </a:xfrm>
          <a:prstGeom prst="roundRect">
            <a:avLst/>
          </a:prstGeom>
          <a:noFill/>
          <a:ln>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lnSpcReduction="10000"/>
          </a:bodyPr>
          <a:lstStyle/>
          <a:p>
            <a:pPr algn="ctr"/>
            <a:r>
              <a:rPr lang="zh-CN" altLang="en-US" sz="2400" spc="200" dirty="0">
                <a:solidFill>
                  <a:schemeClr val="tx1">
                    <a:lumMod val="75000"/>
                    <a:lumOff val="25000"/>
                  </a:schemeClr>
                </a:solidFill>
                <a:latin typeface="微软雅黑" panose="020B0503020204020204" pitchFamily="34" charset="-122"/>
                <a:ea typeface="微软雅黑" panose="020B0503020204020204" pitchFamily="34" charset="-122"/>
              </a:rPr>
              <a:t>请在此处输入您的标题</a:t>
            </a:r>
          </a:p>
        </p:txBody>
      </p:sp>
      <p:sp>
        <p:nvSpPr>
          <p:cNvPr id="5" name="MH_Other_1"/>
          <p:cNvSpPr/>
          <p:nvPr/>
        </p:nvSpPr>
        <p:spPr>
          <a:xfrm>
            <a:off x="1524000" y="2336800"/>
            <a:ext cx="9144000" cy="2960688"/>
          </a:xfrm>
          <a:prstGeom prst="rect">
            <a:avLst/>
          </a:prstGeom>
          <a:solidFill>
            <a:schemeClr val="bg1">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defTabSz="914400" eaLnBrk="1" fontAlgn="auto" hangingPunct="1">
              <a:spcBef>
                <a:spcPts val="0"/>
              </a:spcBef>
              <a:spcAft>
                <a:spcPts val="0"/>
              </a:spcAft>
              <a:defRPr/>
            </a:pPr>
            <a:endParaRPr lang="zh-CN" altLang="en-US">
              <a:solidFill>
                <a:prstClr val="white"/>
              </a:solidFill>
              <a:latin typeface="Arial" panose="020B0604020202020204" pitchFamily="34" charset="0"/>
              <a:ea typeface="微软雅黑" panose="020B0503020204020204" pitchFamily="34" charset="-122"/>
            </a:endParaRPr>
          </a:p>
        </p:txBody>
      </p:sp>
      <p:sp>
        <p:nvSpPr>
          <p:cNvPr id="9" name="MH_Other_2"/>
          <p:cNvSpPr/>
          <p:nvPr/>
        </p:nvSpPr>
        <p:spPr>
          <a:xfrm>
            <a:off x="2679700" y="2336800"/>
            <a:ext cx="488950" cy="77946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defTabSz="914400" eaLnBrk="1" fontAlgn="auto" hangingPunct="1">
              <a:spcBef>
                <a:spcPts val="0"/>
              </a:spcBef>
              <a:spcAft>
                <a:spcPts val="0"/>
              </a:spcAft>
              <a:defRPr/>
            </a:pPr>
            <a:r>
              <a:rPr lang="en-US" altLang="zh-CN" sz="4400" dirty="0">
                <a:solidFill>
                  <a:prstClr val="white"/>
                </a:solidFill>
                <a:latin typeface="微软雅黑" panose="020B0503020204020204" pitchFamily="34" charset="-122"/>
                <a:ea typeface="微软雅黑" panose="020B0503020204020204" pitchFamily="34" charset="-122"/>
              </a:rPr>
              <a:t>1</a:t>
            </a:r>
            <a:endParaRPr lang="zh-CN" altLang="en-US" sz="4400" dirty="0">
              <a:solidFill>
                <a:prstClr val="white"/>
              </a:solidFill>
              <a:latin typeface="微软雅黑" panose="020B0503020204020204" pitchFamily="34" charset="-122"/>
              <a:ea typeface="微软雅黑" panose="020B0503020204020204" pitchFamily="34" charset="-122"/>
            </a:endParaRPr>
          </a:p>
        </p:txBody>
      </p:sp>
      <p:sp>
        <p:nvSpPr>
          <p:cNvPr id="10" name="MH_SubTitle_1"/>
          <p:cNvSpPr/>
          <p:nvPr/>
        </p:nvSpPr>
        <p:spPr>
          <a:xfrm>
            <a:off x="2057400" y="3116263"/>
            <a:ext cx="1733550" cy="5635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r>
              <a:rPr lang="zh-CN" altLang="en-US" b="1" dirty="0">
                <a:solidFill>
                  <a:prstClr val="black"/>
                </a:solidFill>
                <a:latin typeface="微软雅黑" panose="020B0503020204020204" pitchFamily="34" charset="-122"/>
                <a:ea typeface="微软雅黑" panose="020B0503020204020204" pitchFamily="34" charset="-122"/>
              </a:rPr>
              <a:t>添加标题</a:t>
            </a:r>
            <a:endParaRPr lang="en-US" altLang="zh-CN" b="1" dirty="0">
              <a:solidFill>
                <a:prstClr val="black"/>
              </a:solidFill>
              <a:latin typeface="微软雅黑" panose="020B0503020204020204" pitchFamily="34" charset="-122"/>
              <a:ea typeface="微软雅黑" panose="020B0503020204020204" pitchFamily="34" charset="-122"/>
            </a:endParaRPr>
          </a:p>
        </p:txBody>
      </p:sp>
      <p:sp>
        <p:nvSpPr>
          <p:cNvPr id="11" name="MH_Text_1"/>
          <p:cNvSpPr/>
          <p:nvPr/>
        </p:nvSpPr>
        <p:spPr>
          <a:xfrm>
            <a:off x="2057400" y="3787775"/>
            <a:ext cx="1733550" cy="152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ormAutofit lnSpcReduction="10000"/>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fontAlgn="auto">
              <a:spcBef>
                <a:spcPts val="0"/>
              </a:spcBef>
              <a:spcAft>
                <a:spcPts val="0"/>
              </a:spcAft>
              <a:defRPr/>
            </a:pPr>
            <a:r>
              <a:rPr lang="zh-CN" altLang="en-US" sz="1600" dirty="0" smtClean="0">
                <a:solidFill>
                  <a:prstClr val="black"/>
                </a:solidFill>
                <a:latin typeface="宋体" panose="02010600030101010101" pitchFamily="2" charset="-122"/>
                <a:ea typeface="宋体" panose="02010600030101010101" pitchFamily="2" charset="-122"/>
              </a:rPr>
              <a:t>请在此处输入您的内容请在此处输入您的内容请在此处输入您的内容请在此处输入您的内容</a:t>
            </a:r>
            <a:endParaRPr lang="zh-CN" altLang="en-US" sz="1600" dirty="0">
              <a:solidFill>
                <a:prstClr val="black"/>
              </a:solidFill>
              <a:latin typeface="宋体" panose="02010600030101010101" pitchFamily="2" charset="-122"/>
              <a:ea typeface="宋体" panose="02010600030101010101" pitchFamily="2" charset="-122"/>
            </a:endParaRPr>
          </a:p>
        </p:txBody>
      </p:sp>
      <p:sp>
        <p:nvSpPr>
          <p:cNvPr id="12" name="MH_Other_3"/>
          <p:cNvSpPr/>
          <p:nvPr/>
        </p:nvSpPr>
        <p:spPr>
          <a:xfrm>
            <a:off x="4832350" y="2336800"/>
            <a:ext cx="488950" cy="7794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defTabSz="914400" eaLnBrk="1" fontAlgn="auto" hangingPunct="1">
              <a:spcBef>
                <a:spcPts val="0"/>
              </a:spcBef>
              <a:spcAft>
                <a:spcPts val="0"/>
              </a:spcAft>
              <a:defRPr/>
            </a:pPr>
            <a:r>
              <a:rPr lang="en-US" altLang="zh-CN" sz="4400" dirty="0">
                <a:solidFill>
                  <a:prstClr val="white"/>
                </a:solidFill>
                <a:latin typeface="微软雅黑" panose="020B0503020204020204" pitchFamily="34" charset="-122"/>
                <a:ea typeface="微软雅黑" panose="020B0503020204020204" pitchFamily="34" charset="-122"/>
              </a:rPr>
              <a:t>2</a:t>
            </a:r>
            <a:endParaRPr lang="zh-CN" altLang="en-US" sz="4400" dirty="0">
              <a:solidFill>
                <a:prstClr val="white"/>
              </a:solidFill>
              <a:latin typeface="微软雅黑" panose="020B0503020204020204" pitchFamily="34" charset="-122"/>
              <a:ea typeface="微软雅黑" panose="020B0503020204020204" pitchFamily="34" charset="-122"/>
            </a:endParaRPr>
          </a:p>
        </p:txBody>
      </p:sp>
      <p:sp>
        <p:nvSpPr>
          <p:cNvPr id="13" name="MH_SubTitle_2"/>
          <p:cNvSpPr/>
          <p:nvPr/>
        </p:nvSpPr>
        <p:spPr>
          <a:xfrm>
            <a:off x="4208463" y="3101975"/>
            <a:ext cx="1735137" cy="5651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r>
              <a:rPr lang="zh-CN" altLang="en-US" b="1" dirty="0">
                <a:solidFill>
                  <a:prstClr val="black"/>
                </a:solidFill>
                <a:latin typeface="微软雅黑" panose="020B0503020204020204" pitchFamily="34" charset="-122"/>
                <a:ea typeface="微软雅黑" panose="020B0503020204020204" pitchFamily="34" charset="-122"/>
              </a:rPr>
              <a:t>添加标题</a:t>
            </a:r>
            <a:endParaRPr lang="en-US" altLang="zh-CN" b="1" dirty="0">
              <a:solidFill>
                <a:prstClr val="black"/>
              </a:solidFill>
              <a:latin typeface="微软雅黑" panose="020B0503020204020204" pitchFamily="34" charset="-122"/>
              <a:ea typeface="微软雅黑" panose="020B0503020204020204" pitchFamily="34" charset="-122"/>
            </a:endParaRPr>
          </a:p>
        </p:txBody>
      </p:sp>
      <p:sp>
        <p:nvSpPr>
          <p:cNvPr id="14" name="MH_Text_2"/>
          <p:cNvSpPr/>
          <p:nvPr/>
        </p:nvSpPr>
        <p:spPr>
          <a:xfrm>
            <a:off x="4208463" y="3773488"/>
            <a:ext cx="1735137" cy="15255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ormAutofit lnSpcReduction="10000"/>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fontAlgn="auto">
              <a:spcBef>
                <a:spcPts val="0"/>
              </a:spcBef>
              <a:spcAft>
                <a:spcPts val="0"/>
              </a:spcAft>
              <a:defRPr/>
            </a:pPr>
            <a:r>
              <a:rPr lang="zh-CN" altLang="en-US" sz="1600" dirty="0" smtClean="0">
                <a:solidFill>
                  <a:prstClr val="black"/>
                </a:solidFill>
                <a:latin typeface="宋体" panose="02010600030101010101" pitchFamily="2" charset="-122"/>
                <a:ea typeface="宋体" panose="02010600030101010101" pitchFamily="2" charset="-122"/>
              </a:rPr>
              <a:t>请在此处输入您的内容请在此处输入您的内容请在此处输入您的内容请在此处输入您的内容</a:t>
            </a:r>
            <a:endParaRPr lang="zh-CN" altLang="en-US" sz="1600" dirty="0">
              <a:solidFill>
                <a:prstClr val="black"/>
              </a:solidFill>
              <a:latin typeface="宋体" panose="02010600030101010101" pitchFamily="2" charset="-122"/>
              <a:ea typeface="宋体" panose="02010600030101010101" pitchFamily="2" charset="-122"/>
            </a:endParaRPr>
          </a:p>
        </p:txBody>
      </p:sp>
      <p:sp>
        <p:nvSpPr>
          <p:cNvPr id="15" name="MH_Other_4"/>
          <p:cNvSpPr/>
          <p:nvPr/>
        </p:nvSpPr>
        <p:spPr>
          <a:xfrm>
            <a:off x="6997700" y="2336800"/>
            <a:ext cx="488950" cy="77946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defTabSz="914400" eaLnBrk="1" fontAlgn="auto" hangingPunct="1">
              <a:spcBef>
                <a:spcPts val="0"/>
              </a:spcBef>
              <a:spcAft>
                <a:spcPts val="0"/>
              </a:spcAft>
              <a:defRPr/>
            </a:pPr>
            <a:r>
              <a:rPr lang="en-US" altLang="zh-CN" sz="4400" dirty="0">
                <a:solidFill>
                  <a:prstClr val="white"/>
                </a:solidFill>
                <a:latin typeface="微软雅黑" panose="020B0503020204020204" pitchFamily="34" charset="-122"/>
                <a:ea typeface="微软雅黑" panose="020B0503020204020204" pitchFamily="34" charset="-122"/>
              </a:rPr>
              <a:t>3</a:t>
            </a:r>
            <a:endParaRPr lang="zh-CN" altLang="en-US" sz="4400" dirty="0">
              <a:solidFill>
                <a:prstClr val="white"/>
              </a:solidFill>
              <a:latin typeface="微软雅黑" panose="020B0503020204020204" pitchFamily="34" charset="-122"/>
              <a:ea typeface="微软雅黑" panose="020B0503020204020204" pitchFamily="34" charset="-122"/>
            </a:endParaRPr>
          </a:p>
        </p:txBody>
      </p:sp>
      <p:sp>
        <p:nvSpPr>
          <p:cNvPr id="16" name="MH_SubTitle_3"/>
          <p:cNvSpPr/>
          <p:nvPr/>
        </p:nvSpPr>
        <p:spPr>
          <a:xfrm>
            <a:off x="6375400" y="3101975"/>
            <a:ext cx="1735138" cy="5651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r>
              <a:rPr lang="zh-CN" altLang="en-US" b="1" dirty="0">
                <a:solidFill>
                  <a:prstClr val="black"/>
                </a:solidFill>
                <a:latin typeface="微软雅黑" panose="020B0503020204020204" pitchFamily="34" charset="-122"/>
                <a:ea typeface="微软雅黑" panose="020B0503020204020204" pitchFamily="34" charset="-122"/>
              </a:rPr>
              <a:t>添加标题</a:t>
            </a:r>
            <a:endParaRPr lang="en-US" altLang="zh-CN" b="1" dirty="0">
              <a:solidFill>
                <a:prstClr val="black"/>
              </a:solidFill>
              <a:latin typeface="微软雅黑" panose="020B0503020204020204" pitchFamily="34" charset="-122"/>
              <a:ea typeface="微软雅黑" panose="020B0503020204020204" pitchFamily="34" charset="-122"/>
            </a:endParaRPr>
          </a:p>
        </p:txBody>
      </p:sp>
      <p:sp>
        <p:nvSpPr>
          <p:cNvPr id="17" name="MH_Text_3"/>
          <p:cNvSpPr/>
          <p:nvPr/>
        </p:nvSpPr>
        <p:spPr>
          <a:xfrm>
            <a:off x="6375400" y="3773488"/>
            <a:ext cx="1735138" cy="15255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ormAutofit lnSpcReduction="10000"/>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fontAlgn="auto">
              <a:spcBef>
                <a:spcPts val="0"/>
              </a:spcBef>
              <a:spcAft>
                <a:spcPts val="0"/>
              </a:spcAft>
              <a:defRPr/>
            </a:pPr>
            <a:r>
              <a:rPr lang="zh-CN" altLang="en-US" sz="1600" dirty="0" smtClean="0">
                <a:solidFill>
                  <a:prstClr val="black"/>
                </a:solidFill>
                <a:latin typeface="宋体" panose="02010600030101010101" pitchFamily="2" charset="-122"/>
                <a:ea typeface="宋体" panose="02010600030101010101" pitchFamily="2" charset="-122"/>
              </a:rPr>
              <a:t>请在此处输入您的内容请在此处输入您的内容请在此处输入您的内容请在此处输入您的内容</a:t>
            </a:r>
            <a:endParaRPr lang="zh-CN" altLang="en-US" sz="1600" dirty="0">
              <a:solidFill>
                <a:prstClr val="black"/>
              </a:solidFill>
              <a:latin typeface="宋体" panose="02010600030101010101" pitchFamily="2" charset="-122"/>
              <a:ea typeface="宋体" panose="02010600030101010101" pitchFamily="2" charset="-122"/>
            </a:endParaRPr>
          </a:p>
        </p:txBody>
      </p:sp>
      <p:sp>
        <p:nvSpPr>
          <p:cNvPr id="18" name="MH_Other_5"/>
          <p:cNvSpPr/>
          <p:nvPr/>
        </p:nvSpPr>
        <p:spPr>
          <a:xfrm>
            <a:off x="9083675" y="2336800"/>
            <a:ext cx="488950" cy="7794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4400" dirty="0">
                <a:solidFill>
                  <a:prstClr val="white"/>
                </a:solidFill>
                <a:latin typeface="微软雅黑" panose="020B0503020204020204" pitchFamily="34" charset="-122"/>
                <a:ea typeface="微软雅黑" panose="020B0503020204020204" pitchFamily="34" charset="-122"/>
              </a:rPr>
              <a:t>4</a:t>
            </a:r>
            <a:endParaRPr lang="zh-CN" altLang="en-US" sz="4400" dirty="0">
              <a:solidFill>
                <a:prstClr val="white"/>
              </a:solidFill>
              <a:latin typeface="微软雅黑" panose="020B0503020204020204" pitchFamily="34" charset="-122"/>
              <a:ea typeface="微软雅黑" panose="020B0503020204020204" pitchFamily="34" charset="-122"/>
            </a:endParaRPr>
          </a:p>
        </p:txBody>
      </p:sp>
      <p:sp>
        <p:nvSpPr>
          <p:cNvPr id="19" name="MH_SubTitle_4"/>
          <p:cNvSpPr/>
          <p:nvPr/>
        </p:nvSpPr>
        <p:spPr>
          <a:xfrm>
            <a:off x="8461375" y="3101975"/>
            <a:ext cx="1735138" cy="5651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r>
              <a:rPr lang="zh-CN" altLang="en-US" b="1" dirty="0">
                <a:solidFill>
                  <a:prstClr val="black"/>
                </a:solidFill>
                <a:latin typeface="微软雅黑" panose="020B0503020204020204" pitchFamily="34" charset="-122"/>
                <a:ea typeface="微软雅黑" panose="020B0503020204020204" pitchFamily="34" charset="-122"/>
              </a:rPr>
              <a:t>添加标题</a:t>
            </a:r>
            <a:endParaRPr lang="en-US" altLang="zh-CN" b="1" dirty="0">
              <a:solidFill>
                <a:prstClr val="black"/>
              </a:solidFill>
              <a:latin typeface="微软雅黑" panose="020B0503020204020204" pitchFamily="34" charset="-122"/>
              <a:ea typeface="微软雅黑" panose="020B0503020204020204" pitchFamily="34" charset="-122"/>
            </a:endParaRPr>
          </a:p>
        </p:txBody>
      </p:sp>
      <p:sp>
        <p:nvSpPr>
          <p:cNvPr id="20" name="MH_Text_4"/>
          <p:cNvSpPr/>
          <p:nvPr/>
        </p:nvSpPr>
        <p:spPr>
          <a:xfrm>
            <a:off x="8461375" y="3773488"/>
            <a:ext cx="1735138" cy="15255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ormAutofit lnSpcReduction="10000"/>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fontAlgn="auto">
              <a:spcBef>
                <a:spcPts val="0"/>
              </a:spcBef>
              <a:spcAft>
                <a:spcPts val="0"/>
              </a:spcAft>
              <a:defRPr/>
            </a:pPr>
            <a:r>
              <a:rPr lang="zh-CN" altLang="en-US" sz="1600" dirty="0" smtClean="0">
                <a:solidFill>
                  <a:prstClr val="black"/>
                </a:solidFill>
                <a:latin typeface="宋体" panose="02010600030101010101" pitchFamily="2" charset="-122"/>
                <a:ea typeface="宋体" panose="02010600030101010101" pitchFamily="2" charset="-122"/>
              </a:rPr>
              <a:t>请在此处输入您的内容请在此处输入您的内容请在此处输入您的内容请在此处输入您的内容</a:t>
            </a:r>
            <a:endParaRPr lang="zh-CN" altLang="en-US" sz="1600" dirty="0">
              <a:solidFill>
                <a:prstClr val="black"/>
              </a:solidFill>
              <a:latin typeface="宋体" panose="02010600030101010101" pitchFamily="2" charset="-122"/>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90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22" presetClass="entr" presetSubtype="8" fill="hold" grpId="0" nodeType="withEffect">
                                  <p:stCondLst>
                                    <p:cond delay="130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childTnLst>
                          </p:cTn>
                        </p:par>
                        <p:par>
                          <p:cTn id="13" fill="hold">
                            <p:stCondLst>
                              <p:cond delay="1400"/>
                            </p:stCondLst>
                            <p:childTnLst>
                              <p:par>
                                <p:cTn id="14" presetID="22" presetClass="entr" presetSubtype="1"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up)">
                                      <p:cBhvr>
                                        <p:cTn id="16" dur="500"/>
                                        <p:tgtEl>
                                          <p:spTgt spid="5"/>
                                        </p:tgtEl>
                                      </p:cBhvr>
                                    </p:animEffect>
                                  </p:childTnLst>
                                </p:cTn>
                              </p:par>
                            </p:childTnLst>
                          </p:cTn>
                        </p:par>
                        <p:par>
                          <p:cTn id="17" fill="hold">
                            <p:stCondLst>
                              <p:cond delay="1900"/>
                            </p:stCondLst>
                            <p:childTnLst>
                              <p:par>
                                <p:cTn id="18" presetID="10" presetClass="entr" presetSubtype="0"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childTnLst>
                          </p:cTn>
                        </p:par>
                        <p:par>
                          <p:cTn id="27" fill="hold">
                            <p:stCondLst>
                              <p:cond delay="2400"/>
                            </p:stCondLst>
                            <p:childTnLst>
                              <p:par>
                                <p:cTn id="28" presetID="10" presetClass="entr" presetSubtype="0" fill="hold" grpId="0" nodeType="after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500"/>
                                        <p:tgtEl>
                                          <p:spTgt spid="12"/>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500"/>
                                        <p:tgtEl>
                                          <p:spTgt spid="13"/>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500"/>
                                        <p:tgtEl>
                                          <p:spTgt spid="14"/>
                                        </p:tgtEl>
                                      </p:cBhvr>
                                    </p:animEffect>
                                  </p:childTnLst>
                                </p:cTn>
                              </p:par>
                            </p:childTnLst>
                          </p:cTn>
                        </p:par>
                        <p:par>
                          <p:cTn id="37" fill="hold">
                            <p:stCondLst>
                              <p:cond delay="2900"/>
                            </p:stCondLst>
                            <p:childTnLst>
                              <p:par>
                                <p:cTn id="38" presetID="10" presetClass="entr" presetSubtype="0" fill="hold" grpId="0" nodeType="after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500"/>
                                        <p:tgtEl>
                                          <p:spTgt spid="15"/>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500"/>
                                        <p:tgtEl>
                                          <p:spTgt spid="16"/>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fade">
                                      <p:cBhvr>
                                        <p:cTn id="46" dur="500"/>
                                        <p:tgtEl>
                                          <p:spTgt spid="17"/>
                                        </p:tgtEl>
                                      </p:cBhvr>
                                    </p:animEffect>
                                  </p:childTnLst>
                                </p:cTn>
                              </p:par>
                            </p:childTnLst>
                          </p:cTn>
                        </p:par>
                        <p:par>
                          <p:cTn id="47" fill="hold">
                            <p:stCondLst>
                              <p:cond delay="3400"/>
                            </p:stCondLst>
                            <p:childTnLst>
                              <p:par>
                                <p:cTn id="48" presetID="10" presetClass="entr" presetSubtype="0" fill="hold" grpId="0" nodeType="after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fade">
                                      <p:cBhvr>
                                        <p:cTn id="50" dur="500"/>
                                        <p:tgtEl>
                                          <p:spTgt spid="18"/>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500"/>
                                        <p:tgtEl>
                                          <p:spTgt spid="19"/>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20"/>
                                        </p:tgtEl>
                                        <p:attrNameLst>
                                          <p:attrName>style.visibility</p:attrName>
                                        </p:attrNameLst>
                                      </p:cBhvr>
                                      <p:to>
                                        <p:strVal val="visible"/>
                                      </p:to>
                                    </p:set>
                                    <p:animEffect transition="in" filter="fade">
                                      <p:cBhvr>
                                        <p:cTn id="5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5" grpId="0" animBg="1"/>
      <p:bldP spid="9" grpId="0" animBg="1"/>
      <p:bldP spid="10" grpId="0"/>
      <p:bldP spid="11" grpId="0"/>
      <p:bldP spid="12" grpId="0" animBg="1"/>
      <p:bldP spid="13" grpId="0"/>
      <p:bldP spid="14" grpId="0"/>
      <p:bldP spid="15" grpId="0" animBg="1"/>
      <p:bldP spid="16" grpId="0"/>
      <p:bldP spid="17" grpId="0"/>
      <p:bldP spid="18" grpId="0" animBg="1"/>
      <p:bldP spid="19" grpId="0"/>
      <p:bldP spid="20"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A1EDE6"/>
        </a:solidFill>
        <a:effectLst/>
      </p:bgPr>
    </p:bg>
    <p:spTree>
      <p:nvGrpSpPr>
        <p:cNvPr id="1" name=""/>
        <p:cNvGrpSpPr/>
        <p:nvPr/>
      </p:nvGrpSpPr>
      <p:grpSpPr>
        <a:xfrm>
          <a:off x="0" y="0"/>
          <a:ext cx="0" cy="0"/>
          <a:chOff x="0" y="0"/>
          <a:chExt cx="0" cy="0"/>
        </a:xfrm>
      </p:grpSpPr>
      <p:grpSp>
        <p:nvGrpSpPr>
          <p:cNvPr id="207" name="组合 206"/>
          <p:cNvGrpSpPr/>
          <p:nvPr/>
        </p:nvGrpSpPr>
        <p:grpSpPr>
          <a:xfrm>
            <a:off x="8071119" y="-6090"/>
            <a:ext cx="4120881" cy="1858601"/>
            <a:chOff x="8071119" y="773431"/>
            <a:chExt cx="4120881" cy="1858601"/>
          </a:xfrm>
        </p:grpSpPr>
        <p:sp>
          <p:nvSpPr>
            <p:cNvPr id="114" name="Freeform 43"/>
            <p:cNvSpPr>
              <a:spLocks noEditPoints="1"/>
            </p:cNvSpPr>
            <p:nvPr/>
          </p:nvSpPr>
          <p:spPr bwMode="auto">
            <a:xfrm>
              <a:off x="9244309" y="1668040"/>
              <a:ext cx="573980" cy="963992"/>
            </a:xfrm>
            <a:custGeom>
              <a:avLst/>
              <a:gdLst>
                <a:gd name="T0" fmla="*/ 222 w 231"/>
                <a:gd name="T1" fmla="*/ 40 h 388"/>
                <a:gd name="T2" fmla="*/ 218 w 231"/>
                <a:gd name="T3" fmla="*/ 47 h 388"/>
                <a:gd name="T4" fmla="*/ 196 w 231"/>
                <a:gd name="T5" fmla="*/ 36 h 388"/>
                <a:gd name="T6" fmla="*/ 228 w 231"/>
                <a:gd name="T7" fmla="*/ 87 h 388"/>
                <a:gd name="T8" fmla="*/ 217 w 231"/>
                <a:gd name="T9" fmla="*/ 84 h 388"/>
                <a:gd name="T10" fmla="*/ 196 w 231"/>
                <a:gd name="T11" fmla="*/ 85 h 388"/>
                <a:gd name="T12" fmla="*/ 214 w 231"/>
                <a:gd name="T13" fmla="*/ 129 h 388"/>
                <a:gd name="T14" fmla="*/ 196 w 231"/>
                <a:gd name="T15" fmla="*/ 97 h 388"/>
                <a:gd name="T16" fmla="*/ 177 w 231"/>
                <a:gd name="T17" fmla="*/ 177 h 388"/>
                <a:gd name="T18" fmla="*/ 208 w 231"/>
                <a:gd name="T19" fmla="*/ 256 h 388"/>
                <a:gd name="T20" fmla="*/ 175 w 231"/>
                <a:gd name="T21" fmla="*/ 252 h 388"/>
                <a:gd name="T22" fmla="*/ 175 w 231"/>
                <a:gd name="T23" fmla="*/ 199 h 388"/>
                <a:gd name="T24" fmla="*/ 149 w 231"/>
                <a:gd name="T25" fmla="*/ 237 h 388"/>
                <a:gd name="T26" fmla="*/ 163 w 231"/>
                <a:gd name="T27" fmla="*/ 285 h 388"/>
                <a:gd name="T28" fmla="*/ 152 w 231"/>
                <a:gd name="T29" fmla="*/ 320 h 388"/>
                <a:gd name="T30" fmla="*/ 135 w 231"/>
                <a:gd name="T31" fmla="*/ 263 h 388"/>
                <a:gd name="T32" fmla="*/ 98 w 231"/>
                <a:gd name="T33" fmla="*/ 329 h 388"/>
                <a:gd name="T34" fmla="*/ 115 w 231"/>
                <a:gd name="T35" fmla="*/ 367 h 388"/>
                <a:gd name="T36" fmla="*/ 87 w 231"/>
                <a:gd name="T37" fmla="*/ 349 h 388"/>
                <a:gd name="T38" fmla="*/ 89 w 231"/>
                <a:gd name="T39" fmla="*/ 320 h 388"/>
                <a:gd name="T40" fmla="*/ 32 w 231"/>
                <a:gd name="T41" fmla="*/ 377 h 388"/>
                <a:gd name="T42" fmla="*/ 5 w 231"/>
                <a:gd name="T43" fmla="*/ 380 h 388"/>
                <a:gd name="T44" fmla="*/ 29 w 231"/>
                <a:gd name="T45" fmla="*/ 356 h 388"/>
                <a:gd name="T46" fmla="*/ 82 w 231"/>
                <a:gd name="T47" fmla="*/ 315 h 388"/>
                <a:gd name="T48" fmla="*/ 44 w 231"/>
                <a:gd name="T49" fmla="*/ 322 h 388"/>
                <a:gd name="T50" fmla="*/ 23 w 231"/>
                <a:gd name="T51" fmla="*/ 294 h 388"/>
                <a:gd name="T52" fmla="*/ 53 w 231"/>
                <a:gd name="T53" fmla="*/ 309 h 388"/>
                <a:gd name="T54" fmla="*/ 128 w 231"/>
                <a:gd name="T55" fmla="*/ 259 h 388"/>
                <a:gd name="T56" fmla="*/ 86 w 231"/>
                <a:gd name="T57" fmla="*/ 273 h 388"/>
                <a:gd name="T58" fmla="*/ 101 w 231"/>
                <a:gd name="T59" fmla="*/ 252 h 388"/>
                <a:gd name="T60" fmla="*/ 147 w 231"/>
                <a:gd name="T61" fmla="*/ 228 h 388"/>
                <a:gd name="T62" fmla="*/ 135 w 231"/>
                <a:gd name="T63" fmla="*/ 190 h 388"/>
                <a:gd name="T64" fmla="*/ 100 w 231"/>
                <a:gd name="T65" fmla="*/ 189 h 388"/>
                <a:gd name="T66" fmla="*/ 130 w 231"/>
                <a:gd name="T67" fmla="*/ 174 h 388"/>
                <a:gd name="T68" fmla="*/ 175 w 231"/>
                <a:gd name="T69" fmla="*/ 157 h 388"/>
                <a:gd name="T70" fmla="*/ 172 w 231"/>
                <a:gd name="T71" fmla="*/ 113 h 388"/>
                <a:gd name="T72" fmla="*/ 169 w 231"/>
                <a:gd name="T73" fmla="*/ 105 h 388"/>
                <a:gd name="T74" fmla="*/ 191 w 231"/>
                <a:gd name="T75" fmla="*/ 61 h 388"/>
                <a:gd name="T76" fmla="*/ 164 w 231"/>
                <a:gd name="T77" fmla="*/ 82 h 388"/>
                <a:gd name="T78" fmla="*/ 163 w 231"/>
                <a:gd name="T79" fmla="*/ 73 h 388"/>
                <a:gd name="T80" fmla="*/ 191 w 231"/>
                <a:gd name="T81" fmla="*/ 27 h 388"/>
                <a:gd name="T82" fmla="*/ 165 w 231"/>
                <a:gd name="T83" fmla="*/ 41 h 388"/>
                <a:gd name="T84" fmla="*/ 155 w 231"/>
                <a:gd name="T85" fmla="*/ 41 h 388"/>
                <a:gd name="T86" fmla="*/ 176 w 231"/>
                <a:gd name="T87" fmla="*/ 19 h 388"/>
                <a:gd name="T88" fmla="*/ 183 w 231"/>
                <a:gd name="T89" fmla="*/ 251 h 388"/>
                <a:gd name="T90" fmla="*/ 201 w 231"/>
                <a:gd name="T91" fmla="*/ 251 h 388"/>
                <a:gd name="T92" fmla="*/ 28 w 231"/>
                <a:gd name="T93" fmla="*/ 299 h 388"/>
                <a:gd name="T94" fmla="*/ 45 w 231"/>
                <a:gd name="T95" fmla="*/ 302 h 388"/>
                <a:gd name="T96" fmla="*/ 126 w 231"/>
                <a:gd name="T97" fmla="*/ 195 h 388"/>
                <a:gd name="T98" fmla="*/ 109 w 231"/>
                <a:gd name="T99" fmla="*/ 194 h 388"/>
                <a:gd name="T100" fmla="*/ 152 w 231"/>
                <a:gd name="T101" fmla="*/ 294 h 388"/>
                <a:gd name="T102" fmla="*/ 165 w 231"/>
                <a:gd name="T103" fmla="*/ 309 h 388"/>
                <a:gd name="T104" fmla="*/ 152 w 231"/>
                <a:gd name="T105" fmla="*/ 294 h 388"/>
                <a:gd name="T106" fmla="*/ 22 w 231"/>
                <a:gd name="T107" fmla="*/ 361 h 388"/>
                <a:gd name="T108" fmla="*/ 23 w 231"/>
                <a:gd name="T109" fmla="*/ 378 h 388"/>
                <a:gd name="T110" fmla="*/ 78 w 231"/>
                <a:gd name="T111" fmla="*/ 247 h 388"/>
                <a:gd name="T112" fmla="*/ 92 w 231"/>
                <a:gd name="T113" fmla="*/ 256 h 388"/>
                <a:gd name="T114" fmla="*/ 90 w 231"/>
                <a:gd name="T115" fmla="*/ 366 h 388"/>
                <a:gd name="T116" fmla="*/ 102 w 231"/>
                <a:gd name="T117" fmla="*/ 358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31" h="388">
                  <a:moveTo>
                    <a:pt x="188" y="0"/>
                  </a:moveTo>
                  <a:cubicBezTo>
                    <a:pt x="193" y="6"/>
                    <a:pt x="199" y="12"/>
                    <a:pt x="205" y="18"/>
                  </a:cubicBezTo>
                  <a:cubicBezTo>
                    <a:pt x="211" y="25"/>
                    <a:pt x="217" y="32"/>
                    <a:pt x="222" y="40"/>
                  </a:cubicBezTo>
                  <a:cubicBezTo>
                    <a:pt x="225" y="44"/>
                    <a:pt x="228" y="48"/>
                    <a:pt x="231" y="52"/>
                  </a:cubicBezTo>
                  <a:cubicBezTo>
                    <a:pt x="230" y="56"/>
                    <a:pt x="227" y="57"/>
                    <a:pt x="225" y="55"/>
                  </a:cubicBezTo>
                  <a:cubicBezTo>
                    <a:pt x="222" y="53"/>
                    <a:pt x="220" y="50"/>
                    <a:pt x="218" y="47"/>
                  </a:cubicBezTo>
                  <a:cubicBezTo>
                    <a:pt x="212" y="40"/>
                    <a:pt x="207" y="33"/>
                    <a:pt x="201" y="26"/>
                  </a:cubicBezTo>
                  <a:cubicBezTo>
                    <a:pt x="200" y="25"/>
                    <a:pt x="199" y="24"/>
                    <a:pt x="197" y="22"/>
                  </a:cubicBezTo>
                  <a:cubicBezTo>
                    <a:pt x="195" y="27"/>
                    <a:pt x="197" y="32"/>
                    <a:pt x="196" y="36"/>
                  </a:cubicBezTo>
                  <a:cubicBezTo>
                    <a:pt x="196" y="41"/>
                    <a:pt x="199" y="45"/>
                    <a:pt x="202" y="48"/>
                  </a:cubicBezTo>
                  <a:cubicBezTo>
                    <a:pt x="207" y="55"/>
                    <a:pt x="211" y="63"/>
                    <a:pt x="215" y="69"/>
                  </a:cubicBezTo>
                  <a:cubicBezTo>
                    <a:pt x="219" y="75"/>
                    <a:pt x="224" y="81"/>
                    <a:pt x="228" y="87"/>
                  </a:cubicBezTo>
                  <a:cubicBezTo>
                    <a:pt x="229" y="88"/>
                    <a:pt x="228" y="90"/>
                    <a:pt x="228" y="92"/>
                  </a:cubicBezTo>
                  <a:cubicBezTo>
                    <a:pt x="227" y="93"/>
                    <a:pt x="223" y="93"/>
                    <a:pt x="222" y="92"/>
                  </a:cubicBezTo>
                  <a:cubicBezTo>
                    <a:pt x="220" y="89"/>
                    <a:pt x="219" y="87"/>
                    <a:pt x="217" y="84"/>
                  </a:cubicBezTo>
                  <a:cubicBezTo>
                    <a:pt x="213" y="77"/>
                    <a:pt x="208" y="70"/>
                    <a:pt x="203" y="63"/>
                  </a:cubicBezTo>
                  <a:cubicBezTo>
                    <a:pt x="202" y="62"/>
                    <a:pt x="201" y="61"/>
                    <a:pt x="198" y="58"/>
                  </a:cubicBezTo>
                  <a:cubicBezTo>
                    <a:pt x="196" y="68"/>
                    <a:pt x="196" y="76"/>
                    <a:pt x="196" y="85"/>
                  </a:cubicBezTo>
                  <a:cubicBezTo>
                    <a:pt x="208" y="96"/>
                    <a:pt x="214" y="112"/>
                    <a:pt x="221" y="126"/>
                  </a:cubicBezTo>
                  <a:cubicBezTo>
                    <a:pt x="221" y="127"/>
                    <a:pt x="221" y="130"/>
                    <a:pt x="220" y="131"/>
                  </a:cubicBezTo>
                  <a:cubicBezTo>
                    <a:pt x="218" y="132"/>
                    <a:pt x="215" y="131"/>
                    <a:pt x="214" y="129"/>
                  </a:cubicBezTo>
                  <a:cubicBezTo>
                    <a:pt x="213" y="128"/>
                    <a:pt x="213" y="125"/>
                    <a:pt x="212" y="124"/>
                  </a:cubicBezTo>
                  <a:cubicBezTo>
                    <a:pt x="208" y="117"/>
                    <a:pt x="205" y="110"/>
                    <a:pt x="202" y="103"/>
                  </a:cubicBezTo>
                  <a:cubicBezTo>
                    <a:pt x="200" y="101"/>
                    <a:pt x="198" y="100"/>
                    <a:pt x="196" y="97"/>
                  </a:cubicBezTo>
                  <a:cubicBezTo>
                    <a:pt x="195" y="100"/>
                    <a:pt x="193" y="101"/>
                    <a:pt x="193" y="103"/>
                  </a:cubicBezTo>
                  <a:cubicBezTo>
                    <a:pt x="190" y="126"/>
                    <a:pt x="183" y="147"/>
                    <a:pt x="177" y="169"/>
                  </a:cubicBezTo>
                  <a:cubicBezTo>
                    <a:pt x="177" y="171"/>
                    <a:pt x="176" y="174"/>
                    <a:pt x="177" y="177"/>
                  </a:cubicBezTo>
                  <a:cubicBezTo>
                    <a:pt x="180" y="190"/>
                    <a:pt x="183" y="203"/>
                    <a:pt x="186" y="215"/>
                  </a:cubicBezTo>
                  <a:cubicBezTo>
                    <a:pt x="192" y="218"/>
                    <a:pt x="198" y="221"/>
                    <a:pt x="203" y="225"/>
                  </a:cubicBezTo>
                  <a:cubicBezTo>
                    <a:pt x="212" y="231"/>
                    <a:pt x="214" y="247"/>
                    <a:pt x="208" y="256"/>
                  </a:cubicBezTo>
                  <a:cubicBezTo>
                    <a:pt x="205" y="260"/>
                    <a:pt x="200" y="263"/>
                    <a:pt x="196" y="266"/>
                  </a:cubicBezTo>
                  <a:cubicBezTo>
                    <a:pt x="195" y="267"/>
                    <a:pt x="193" y="267"/>
                    <a:pt x="192" y="267"/>
                  </a:cubicBezTo>
                  <a:cubicBezTo>
                    <a:pt x="184" y="266"/>
                    <a:pt x="177" y="260"/>
                    <a:pt x="175" y="252"/>
                  </a:cubicBezTo>
                  <a:cubicBezTo>
                    <a:pt x="174" y="243"/>
                    <a:pt x="175" y="235"/>
                    <a:pt x="178" y="227"/>
                  </a:cubicBezTo>
                  <a:cubicBezTo>
                    <a:pt x="179" y="222"/>
                    <a:pt x="179" y="217"/>
                    <a:pt x="178" y="212"/>
                  </a:cubicBezTo>
                  <a:cubicBezTo>
                    <a:pt x="177" y="208"/>
                    <a:pt x="176" y="203"/>
                    <a:pt x="175" y="199"/>
                  </a:cubicBezTo>
                  <a:cubicBezTo>
                    <a:pt x="174" y="196"/>
                    <a:pt x="173" y="194"/>
                    <a:pt x="171" y="190"/>
                  </a:cubicBezTo>
                  <a:cubicBezTo>
                    <a:pt x="170" y="192"/>
                    <a:pt x="169" y="193"/>
                    <a:pt x="168" y="195"/>
                  </a:cubicBezTo>
                  <a:cubicBezTo>
                    <a:pt x="162" y="209"/>
                    <a:pt x="156" y="223"/>
                    <a:pt x="149" y="237"/>
                  </a:cubicBezTo>
                  <a:cubicBezTo>
                    <a:pt x="147" y="242"/>
                    <a:pt x="146" y="246"/>
                    <a:pt x="146" y="251"/>
                  </a:cubicBezTo>
                  <a:cubicBezTo>
                    <a:pt x="147" y="262"/>
                    <a:pt x="149" y="273"/>
                    <a:pt x="153" y="284"/>
                  </a:cubicBezTo>
                  <a:cubicBezTo>
                    <a:pt x="156" y="285"/>
                    <a:pt x="159" y="285"/>
                    <a:pt x="163" y="285"/>
                  </a:cubicBezTo>
                  <a:cubicBezTo>
                    <a:pt x="170" y="286"/>
                    <a:pt x="174" y="290"/>
                    <a:pt x="176" y="297"/>
                  </a:cubicBezTo>
                  <a:cubicBezTo>
                    <a:pt x="177" y="307"/>
                    <a:pt x="171" y="318"/>
                    <a:pt x="162" y="321"/>
                  </a:cubicBezTo>
                  <a:cubicBezTo>
                    <a:pt x="158" y="322"/>
                    <a:pt x="155" y="322"/>
                    <a:pt x="152" y="320"/>
                  </a:cubicBezTo>
                  <a:cubicBezTo>
                    <a:pt x="145" y="314"/>
                    <a:pt x="141" y="306"/>
                    <a:pt x="143" y="296"/>
                  </a:cubicBezTo>
                  <a:cubicBezTo>
                    <a:pt x="146" y="282"/>
                    <a:pt x="145" y="274"/>
                    <a:pt x="139" y="260"/>
                  </a:cubicBezTo>
                  <a:cubicBezTo>
                    <a:pt x="137" y="259"/>
                    <a:pt x="136" y="261"/>
                    <a:pt x="135" y="263"/>
                  </a:cubicBezTo>
                  <a:cubicBezTo>
                    <a:pt x="130" y="269"/>
                    <a:pt x="125" y="276"/>
                    <a:pt x="121" y="282"/>
                  </a:cubicBezTo>
                  <a:cubicBezTo>
                    <a:pt x="118" y="286"/>
                    <a:pt x="116" y="290"/>
                    <a:pt x="113" y="293"/>
                  </a:cubicBezTo>
                  <a:cubicBezTo>
                    <a:pt x="103" y="303"/>
                    <a:pt x="100" y="316"/>
                    <a:pt x="98" y="329"/>
                  </a:cubicBezTo>
                  <a:cubicBezTo>
                    <a:pt x="97" y="335"/>
                    <a:pt x="97" y="342"/>
                    <a:pt x="98" y="349"/>
                  </a:cubicBezTo>
                  <a:cubicBezTo>
                    <a:pt x="101" y="350"/>
                    <a:pt x="103" y="350"/>
                    <a:pt x="105" y="350"/>
                  </a:cubicBezTo>
                  <a:cubicBezTo>
                    <a:pt x="113" y="353"/>
                    <a:pt x="116" y="358"/>
                    <a:pt x="115" y="367"/>
                  </a:cubicBezTo>
                  <a:cubicBezTo>
                    <a:pt x="113" y="376"/>
                    <a:pt x="100" y="384"/>
                    <a:pt x="91" y="378"/>
                  </a:cubicBezTo>
                  <a:cubicBezTo>
                    <a:pt x="88" y="375"/>
                    <a:pt x="83" y="373"/>
                    <a:pt x="82" y="368"/>
                  </a:cubicBezTo>
                  <a:cubicBezTo>
                    <a:pt x="82" y="361"/>
                    <a:pt x="82" y="354"/>
                    <a:pt x="87" y="349"/>
                  </a:cubicBezTo>
                  <a:cubicBezTo>
                    <a:pt x="88" y="348"/>
                    <a:pt x="89" y="347"/>
                    <a:pt x="91" y="345"/>
                  </a:cubicBezTo>
                  <a:cubicBezTo>
                    <a:pt x="90" y="337"/>
                    <a:pt x="94" y="328"/>
                    <a:pt x="93" y="318"/>
                  </a:cubicBezTo>
                  <a:cubicBezTo>
                    <a:pt x="91" y="319"/>
                    <a:pt x="90" y="319"/>
                    <a:pt x="89" y="320"/>
                  </a:cubicBezTo>
                  <a:cubicBezTo>
                    <a:pt x="77" y="331"/>
                    <a:pt x="65" y="342"/>
                    <a:pt x="52" y="352"/>
                  </a:cubicBezTo>
                  <a:cubicBezTo>
                    <a:pt x="47" y="356"/>
                    <a:pt x="42" y="360"/>
                    <a:pt x="38" y="365"/>
                  </a:cubicBezTo>
                  <a:cubicBezTo>
                    <a:pt x="35" y="369"/>
                    <a:pt x="34" y="373"/>
                    <a:pt x="32" y="377"/>
                  </a:cubicBezTo>
                  <a:cubicBezTo>
                    <a:pt x="30" y="382"/>
                    <a:pt x="27" y="386"/>
                    <a:pt x="21" y="387"/>
                  </a:cubicBezTo>
                  <a:cubicBezTo>
                    <a:pt x="18" y="388"/>
                    <a:pt x="15" y="388"/>
                    <a:pt x="12" y="386"/>
                  </a:cubicBezTo>
                  <a:cubicBezTo>
                    <a:pt x="10" y="384"/>
                    <a:pt x="7" y="382"/>
                    <a:pt x="5" y="380"/>
                  </a:cubicBezTo>
                  <a:cubicBezTo>
                    <a:pt x="2" y="376"/>
                    <a:pt x="0" y="372"/>
                    <a:pt x="4" y="366"/>
                  </a:cubicBezTo>
                  <a:cubicBezTo>
                    <a:pt x="6" y="363"/>
                    <a:pt x="6" y="358"/>
                    <a:pt x="10" y="356"/>
                  </a:cubicBezTo>
                  <a:cubicBezTo>
                    <a:pt x="17" y="353"/>
                    <a:pt x="23" y="351"/>
                    <a:pt x="29" y="356"/>
                  </a:cubicBezTo>
                  <a:cubicBezTo>
                    <a:pt x="30" y="357"/>
                    <a:pt x="32" y="358"/>
                    <a:pt x="34" y="359"/>
                  </a:cubicBezTo>
                  <a:cubicBezTo>
                    <a:pt x="47" y="348"/>
                    <a:pt x="61" y="337"/>
                    <a:pt x="74" y="325"/>
                  </a:cubicBezTo>
                  <a:cubicBezTo>
                    <a:pt x="77" y="322"/>
                    <a:pt x="80" y="319"/>
                    <a:pt x="82" y="315"/>
                  </a:cubicBezTo>
                  <a:cubicBezTo>
                    <a:pt x="80" y="315"/>
                    <a:pt x="79" y="314"/>
                    <a:pt x="79" y="314"/>
                  </a:cubicBezTo>
                  <a:cubicBezTo>
                    <a:pt x="72" y="315"/>
                    <a:pt x="65" y="315"/>
                    <a:pt x="58" y="316"/>
                  </a:cubicBezTo>
                  <a:cubicBezTo>
                    <a:pt x="53" y="317"/>
                    <a:pt x="48" y="318"/>
                    <a:pt x="44" y="322"/>
                  </a:cubicBezTo>
                  <a:cubicBezTo>
                    <a:pt x="43" y="324"/>
                    <a:pt x="40" y="324"/>
                    <a:pt x="38" y="325"/>
                  </a:cubicBezTo>
                  <a:cubicBezTo>
                    <a:pt x="29" y="327"/>
                    <a:pt x="19" y="321"/>
                    <a:pt x="18" y="310"/>
                  </a:cubicBezTo>
                  <a:cubicBezTo>
                    <a:pt x="16" y="304"/>
                    <a:pt x="18" y="298"/>
                    <a:pt x="23" y="294"/>
                  </a:cubicBezTo>
                  <a:cubicBezTo>
                    <a:pt x="28" y="289"/>
                    <a:pt x="34" y="284"/>
                    <a:pt x="42" y="287"/>
                  </a:cubicBezTo>
                  <a:cubicBezTo>
                    <a:pt x="49" y="289"/>
                    <a:pt x="51" y="296"/>
                    <a:pt x="52" y="304"/>
                  </a:cubicBezTo>
                  <a:cubicBezTo>
                    <a:pt x="52" y="305"/>
                    <a:pt x="52" y="307"/>
                    <a:pt x="53" y="309"/>
                  </a:cubicBezTo>
                  <a:cubicBezTo>
                    <a:pt x="66" y="308"/>
                    <a:pt x="79" y="306"/>
                    <a:pt x="91" y="303"/>
                  </a:cubicBezTo>
                  <a:cubicBezTo>
                    <a:pt x="94" y="302"/>
                    <a:pt x="97" y="301"/>
                    <a:pt x="99" y="299"/>
                  </a:cubicBezTo>
                  <a:cubicBezTo>
                    <a:pt x="110" y="287"/>
                    <a:pt x="120" y="273"/>
                    <a:pt x="128" y="259"/>
                  </a:cubicBezTo>
                  <a:cubicBezTo>
                    <a:pt x="129" y="259"/>
                    <a:pt x="128" y="258"/>
                    <a:pt x="128" y="256"/>
                  </a:cubicBezTo>
                  <a:cubicBezTo>
                    <a:pt x="117" y="257"/>
                    <a:pt x="106" y="257"/>
                    <a:pt x="97" y="265"/>
                  </a:cubicBezTo>
                  <a:cubicBezTo>
                    <a:pt x="93" y="268"/>
                    <a:pt x="89" y="271"/>
                    <a:pt x="86" y="273"/>
                  </a:cubicBezTo>
                  <a:cubicBezTo>
                    <a:pt x="72" y="270"/>
                    <a:pt x="66" y="266"/>
                    <a:pt x="66" y="257"/>
                  </a:cubicBezTo>
                  <a:cubicBezTo>
                    <a:pt x="67" y="248"/>
                    <a:pt x="70" y="240"/>
                    <a:pt x="81" y="238"/>
                  </a:cubicBezTo>
                  <a:cubicBezTo>
                    <a:pt x="89" y="236"/>
                    <a:pt x="93" y="239"/>
                    <a:pt x="101" y="252"/>
                  </a:cubicBezTo>
                  <a:cubicBezTo>
                    <a:pt x="110" y="251"/>
                    <a:pt x="119" y="249"/>
                    <a:pt x="129" y="247"/>
                  </a:cubicBezTo>
                  <a:cubicBezTo>
                    <a:pt x="135" y="246"/>
                    <a:pt x="139" y="242"/>
                    <a:pt x="143" y="237"/>
                  </a:cubicBezTo>
                  <a:cubicBezTo>
                    <a:pt x="144" y="234"/>
                    <a:pt x="146" y="231"/>
                    <a:pt x="147" y="228"/>
                  </a:cubicBezTo>
                  <a:cubicBezTo>
                    <a:pt x="153" y="216"/>
                    <a:pt x="158" y="204"/>
                    <a:pt x="164" y="191"/>
                  </a:cubicBezTo>
                  <a:cubicBezTo>
                    <a:pt x="165" y="188"/>
                    <a:pt x="165" y="185"/>
                    <a:pt x="166" y="181"/>
                  </a:cubicBezTo>
                  <a:cubicBezTo>
                    <a:pt x="154" y="180"/>
                    <a:pt x="146" y="190"/>
                    <a:pt x="135" y="190"/>
                  </a:cubicBezTo>
                  <a:cubicBezTo>
                    <a:pt x="134" y="193"/>
                    <a:pt x="132" y="196"/>
                    <a:pt x="131" y="199"/>
                  </a:cubicBezTo>
                  <a:cubicBezTo>
                    <a:pt x="129" y="205"/>
                    <a:pt x="124" y="207"/>
                    <a:pt x="118" y="208"/>
                  </a:cubicBezTo>
                  <a:cubicBezTo>
                    <a:pt x="108" y="208"/>
                    <a:pt x="100" y="200"/>
                    <a:pt x="100" y="189"/>
                  </a:cubicBezTo>
                  <a:cubicBezTo>
                    <a:pt x="100" y="188"/>
                    <a:pt x="100" y="186"/>
                    <a:pt x="100" y="184"/>
                  </a:cubicBezTo>
                  <a:cubicBezTo>
                    <a:pt x="100" y="177"/>
                    <a:pt x="105" y="172"/>
                    <a:pt x="112" y="170"/>
                  </a:cubicBezTo>
                  <a:cubicBezTo>
                    <a:pt x="119" y="168"/>
                    <a:pt x="125" y="168"/>
                    <a:pt x="130" y="174"/>
                  </a:cubicBezTo>
                  <a:cubicBezTo>
                    <a:pt x="133" y="176"/>
                    <a:pt x="135" y="179"/>
                    <a:pt x="137" y="181"/>
                  </a:cubicBezTo>
                  <a:cubicBezTo>
                    <a:pt x="146" y="178"/>
                    <a:pt x="154" y="176"/>
                    <a:pt x="162" y="173"/>
                  </a:cubicBezTo>
                  <a:cubicBezTo>
                    <a:pt x="169" y="170"/>
                    <a:pt x="174" y="165"/>
                    <a:pt x="175" y="157"/>
                  </a:cubicBezTo>
                  <a:cubicBezTo>
                    <a:pt x="178" y="142"/>
                    <a:pt x="182" y="128"/>
                    <a:pt x="185" y="113"/>
                  </a:cubicBezTo>
                  <a:cubicBezTo>
                    <a:pt x="186" y="110"/>
                    <a:pt x="186" y="107"/>
                    <a:pt x="186" y="103"/>
                  </a:cubicBezTo>
                  <a:cubicBezTo>
                    <a:pt x="180" y="107"/>
                    <a:pt x="176" y="110"/>
                    <a:pt x="172" y="113"/>
                  </a:cubicBezTo>
                  <a:cubicBezTo>
                    <a:pt x="169" y="116"/>
                    <a:pt x="164" y="118"/>
                    <a:pt x="160" y="120"/>
                  </a:cubicBezTo>
                  <a:cubicBezTo>
                    <a:pt x="159" y="121"/>
                    <a:pt x="157" y="119"/>
                    <a:pt x="154" y="118"/>
                  </a:cubicBezTo>
                  <a:cubicBezTo>
                    <a:pt x="160" y="113"/>
                    <a:pt x="164" y="109"/>
                    <a:pt x="169" y="105"/>
                  </a:cubicBezTo>
                  <a:cubicBezTo>
                    <a:pt x="174" y="101"/>
                    <a:pt x="179" y="97"/>
                    <a:pt x="184" y="93"/>
                  </a:cubicBezTo>
                  <a:cubicBezTo>
                    <a:pt x="188" y="90"/>
                    <a:pt x="190" y="87"/>
                    <a:pt x="190" y="82"/>
                  </a:cubicBezTo>
                  <a:cubicBezTo>
                    <a:pt x="190" y="75"/>
                    <a:pt x="191" y="68"/>
                    <a:pt x="191" y="61"/>
                  </a:cubicBezTo>
                  <a:cubicBezTo>
                    <a:pt x="189" y="61"/>
                    <a:pt x="187" y="61"/>
                    <a:pt x="187" y="61"/>
                  </a:cubicBezTo>
                  <a:cubicBezTo>
                    <a:pt x="182" y="69"/>
                    <a:pt x="173" y="74"/>
                    <a:pt x="166" y="81"/>
                  </a:cubicBezTo>
                  <a:cubicBezTo>
                    <a:pt x="166" y="81"/>
                    <a:pt x="165" y="82"/>
                    <a:pt x="164" y="82"/>
                  </a:cubicBezTo>
                  <a:cubicBezTo>
                    <a:pt x="162" y="82"/>
                    <a:pt x="161" y="82"/>
                    <a:pt x="160" y="81"/>
                  </a:cubicBezTo>
                  <a:cubicBezTo>
                    <a:pt x="159" y="80"/>
                    <a:pt x="159" y="78"/>
                    <a:pt x="159" y="78"/>
                  </a:cubicBezTo>
                  <a:cubicBezTo>
                    <a:pt x="160" y="76"/>
                    <a:pt x="161" y="74"/>
                    <a:pt x="163" y="73"/>
                  </a:cubicBezTo>
                  <a:cubicBezTo>
                    <a:pt x="172" y="65"/>
                    <a:pt x="181" y="56"/>
                    <a:pt x="188" y="46"/>
                  </a:cubicBezTo>
                  <a:cubicBezTo>
                    <a:pt x="190" y="44"/>
                    <a:pt x="191" y="41"/>
                    <a:pt x="191" y="38"/>
                  </a:cubicBezTo>
                  <a:cubicBezTo>
                    <a:pt x="191" y="34"/>
                    <a:pt x="191" y="31"/>
                    <a:pt x="191" y="27"/>
                  </a:cubicBezTo>
                  <a:cubicBezTo>
                    <a:pt x="191" y="25"/>
                    <a:pt x="190" y="24"/>
                    <a:pt x="189" y="22"/>
                  </a:cubicBezTo>
                  <a:cubicBezTo>
                    <a:pt x="182" y="23"/>
                    <a:pt x="177" y="29"/>
                    <a:pt x="172" y="34"/>
                  </a:cubicBezTo>
                  <a:cubicBezTo>
                    <a:pt x="169" y="36"/>
                    <a:pt x="168" y="39"/>
                    <a:pt x="165" y="41"/>
                  </a:cubicBezTo>
                  <a:cubicBezTo>
                    <a:pt x="164" y="43"/>
                    <a:pt x="162" y="45"/>
                    <a:pt x="160" y="47"/>
                  </a:cubicBezTo>
                  <a:cubicBezTo>
                    <a:pt x="158" y="49"/>
                    <a:pt x="154" y="48"/>
                    <a:pt x="154" y="46"/>
                  </a:cubicBezTo>
                  <a:cubicBezTo>
                    <a:pt x="152" y="44"/>
                    <a:pt x="154" y="42"/>
                    <a:pt x="155" y="41"/>
                  </a:cubicBezTo>
                  <a:cubicBezTo>
                    <a:pt x="158" y="37"/>
                    <a:pt x="162" y="33"/>
                    <a:pt x="165" y="29"/>
                  </a:cubicBezTo>
                  <a:cubicBezTo>
                    <a:pt x="167" y="27"/>
                    <a:pt x="169" y="25"/>
                    <a:pt x="171" y="23"/>
                  </a:cubicBezTo>
                  <a:cubicBezTo>
                    <a:pt x="173" y="22"/>
                    <a:pt x="174" y="21"/>
                    <a:pt x="176" y="19"/>
                  </a:cubicBezTo>
                  <a:cubicBezTo>
                    <a:pt x="185" y="12"/>
                    <a:pt x="186" y="11"/>
                    <a:pt x="188" y="0"/>
                  </a:cubicBezTo>
                  <a:close/>
                  <a:moveTo>
                    <a:pt x="186" y="226"/>
                  </a:moveTo>
                  <a:cubicBezTo>
                    <a:pt x="183" y="234"/>
                    <a:pt x="181" y="242"/>
                    <a:pt x="183" y="251"/>
                  </a:cubicBezTo>
                  <a:cubicBezTo>
                    <a:pt x="183" y="254"/>
                    <a:pt x="185" y="256"/>
                    <a:pt x="187" y="258"/>
                  </a:cubicBezTo>
                  <a:cubicBezTo>
                    <a:pt x="189" y="261"/>
                    <a:pt x="192" y="261"/>
                    <a:pt x="194" y="259"/>
                  </a:cubicBezTo>
                  <a:cubicBezTo>
                    <a:pt x="197" y="256"/>
                    <a:pt x="199" y="254"/>
                    <a:pt x="201" y="251"/>
                  </a:cubicBezTo>
                  <a:cubicBezTo>
                    <a:pt x="204" y="246"/>
                    <a:pt x="204" y="240"/>
                    <a:pt x="201" y="234"/>
                  </a:cubicBezTo>
                  <a:cubicBezTo>
                    <a:pt x="198" y="229"/>
                    <a:pt x="194" y="225"/>
                    <a:pt x="186" y="226"/>
                  </a:cubicBezTo>
                  <a:close/>
                  <a:moveTo>
                    <a:pt x="28" y="299"/>
                  </a:moveTo>
                  <a:cubicBezTo>
                    <a:pt x="23" y="305"/>
                    <a:pt x="23" y="312"/>
                    <a:pt x="28" y="317"/>
                  </a:cubicBezTo>
                  <a:cubicBezTo>
                    <a:pt x="31" y="319"/>
                    <a:pt x="35" y="319"/>
                    <a:pt x="38" y="318"/>
                  </a:cubicBezTo>
                  <a:cubicBezTo>
                    <a:pt x="43" y="315"/>
                    <a:pt x="46" y="308"/>
                    <a:pt x="45" y="302"/>
                  </a:cubicBezTo>
                  <a:cubicBezTo>
                    <a:pt x="43" y="294"/>
                    <a:pt x="37" y="292"/>
                    <a:pt x="31" y="297"/>
                  </a:cubicBezTo>
                  <a:cubicBezTo>
                    <a:pt x="30" y="298"/>
                    <a:pt x="29" y="298"/>
                    <a:pt x="28" y="299"/>
                  </a:cubicBezTo>
                  <a:close/>
                  <a:moveTo>
                    <a:pt x="126" y="195"/>
                  </a:moveTo>
                  <a:cubicBezTo>
                    <a:pt x="126" y="193"/>
                    <a:pt x="128" y="191"/>
                    <a:pt x="128" y="188"/>
                  </a:cubicBezTo>
                  <a:cubicBezTo>
                    <a:pt x="129" y="181"/>
                    <a:pt x="123" y="176"/>
                    <a:pt x="117" y="177"/>
                  </a:cubicBezTo>
                  <a:cubicBezTo>
                    <a:pt x="110" y="179"/>
                    <a:pt x="106" y="187"/>
                    <a:pt x="109" y="194"/>
                  </a:cubicBezTo>
                  <a:cubicBezTo>
                    <a:pt x="110" y="199"/>
                    <a:pt x="115" y="201"/>
                    <a:pt x="120" y="199"/>
                  </a:cubicBezTo>
                  <a:cubicBezTo>
                    <a:pt x="122" y="199"/>
                    <a:pt x="123" y="197"/>
                    <a:pt x="126" y="195"/>
                  </a:cubicBezTo>
                  <a:close/>
                  <a:moveTo>
                    <a:pt x="152" y="294"/>
                  </a:moveTo>
                  <a:cubicBezTo>
                    <a:pt x="148" y="301"/>
                    <a:pt x="149" y="307"/>
                    <a:pt x="154" y="312"/>
                  </a:cubicBezTo>
                  <a:cubicBezTo>
                    <a:pt x="155" y="314"/>
                    <a:pt x="158" y="314"/>
                    <a:pt x="160" y="313"/>
                  </a:cubicBezTo>
                  <a:cubicBezTo>
                    <a:pt x="162" y="312"/>
                    <a:pt x="164" y="310"/>
                    <a:pt x="165" y="309"/>
                  </a:cubicBezTo>
                  <a:cubicBezTo>
                    <a:pt x="168" y="305"/>
                    <a:pt x="169" y="300"/>
                    <a:pt x="166" y="296"/>
                  </a:cubicBezTo>
                  <a:cubicBezTo>
                    <a:pt x="164" y="292"/>
                    <a:pt x="160" y="292"/>
                    <a:pt x="156" y="293"/>
                  </a:cubicBezTo>
                  <a:cubicBezTo>
                    <a:pt x="155" y="293"/>
                    <a:pt x="154" y="293"/>
                    <a:pt x="152" y="294"/>
                  </a:cubicBezTo>
                  <a:close/>
                  <a:moveTo>
                    <a:pt x="23" y="378"/>
                  </a:moveTo>
                  <a:cubicBezTo>
                    <a:pt x="27" y="374"/>
                    <a:pt x="28" y="370"/>
                    <a:pt x="27" y="366"/>
                  </a:cubicBezTo>
                  <a:cubicBezTo>
                    <a:pt x="26" y="363"/>
                    <a:pt x="24" y="361"/>
                    <a:pt x="22" y="361"/>
                  </a:cubicBezTo>
                  <a:cubicBezTo>
                    <a:pt x="16" y="360"/>
                    <a:pt x="10" y="365"/>
                    <a:pt x="10" y="371"/>
                  </a:cubicBezTo>
                  <a:cubicBezTo>
                    <a:pt x="10" y="375"/>
                    <a:pt x="11" y="379"/>
                    <a:pt x="15" y="381"/>
                  </a:cubicBezTo>
                  <a:cubicBezTo>
                    <a:pt x="18" y="382"/>
                    <a:pt x="21" y="379"/>
                    <a:pt x="23" y="378"/>
                  </a:cubicBezTo>
                  <a:close/>
                  <a:moveTo>
                    <a:pt x="86" y="245"/>
                  </a:moveTo>
                  <a:cubicBezTo>
                    <a:pt x="85" y="245"/>
                    <a:pt x="83" y="245"/>
                    <a:pt x="81" y="246"/>
                  </a:cubicBezTo>
                  <a:cubicBezTo>
                    <a:pt x="80" y="246"/>
                    <a:pt x="79" y="247"/>
                    <a:pt x="78" y="247"/>
                  </a:cubicBezTo>
                  <a:cubicBezTo>
                    <a:pt x="74" y="250"/>
                    <a:pt x="73" y="257"/>
                    <a:pt x="75" y="261"/>
                  </a:cubicBezTo>
                  <a:cubicBezTo>
                    <a:pt x="77" y="264"/>
                    <a:pt x="81" y="266"/>
                    <a:pt x="84" y="265"/>
                  </a:cubicBezTo>
                  <a:cubicBezTo>
                    <a:pt x="88" y="263"/>
                    <a:pt x="92" y="259"/>
                    <a:pt x="92" y="256"/>
                  </a:cubicBezTo>
                  <a:cubicBezTo>
                    <a:pt x="91" y="251"/>
                    <a:pt x="90" y="247"/>
                    <a:pt x="86" y="245"/>
                  </a:cubicBezTo>
                  <a:close/>
                  <a:moveTo>
                    <a:pt x="91" y="356"/>
                  </a:moveTo>
                  <a:cubicBezTo>
                    <a:pt x="91" y="360"/>
                    <a:pt x="90" y="363"/>
                    <a:pt x="90" y="366"/>
                  </a:cubicBezTo>
                  <a:cubicBezTo>
                    <a:pt x="90" y="367"/>
                    <a:pt x="91" y="369"/>
                    <a:pt x="92" y="370"/>
                  </a:cubicBezTo>
                  <a:cubicBezTo>
                    <a:pt x="97" y="374"/>
                    <a:pt x="104" y="372"/>
                    <a:pt x="106" y="366"/>
                  </a:cubicBezTo>
                  <a:cubicBezTo>
                    <a:pt x="108" y="363"/>
                    <a:pt x="106" y="358"/>
                    <a:pt x="102" y="358"/>
                  </a:cubicBezTo>
                  <a:cubicBezTo>
                    <a:pt x="99" y="357"/>
                    <a:pt x="96" y="357"/>
                    <a:pt x="91" y="35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 name="Freeform 44"/>
            <p:cNvSpPr/>
            <p:nvPr/>
          </p:nvSpPr>
          <p:spPr bwMode="auto">
            <a:xfrm>
              <a:off x="9706857" y="1659630"/>
              <a:ext cx="4205" cy="8410"/>
            </a:xfrm>
            <a:custGeom>
              <a:avLst/>
              <a:gdLst>
                <a:gd name="T0" fmla="*/ 2 w 2"/>
                <a:gd name="T1" fmla="*/ 3 h 3"/>
                <a:gd name="T2" fmla="*/ 1 w 2"/>
                <a:gd name="T3" fmla="*/ 3 h 3"/>
                <a:gd name="T4" fmla="*/ 0 w 2"/>
                <a:gd name="T5" fmla="*/ 0 h 3"/>
                <a:gd name="T6" fmla="*/ 2 w 2"/>
                <a:gd name="T7" fmla="*/ 0 h 3"/>
                <a:gd name="T8" fmla="*/ 2 w 2"/>
                <a:gd name="T9" fmla="*/ 3 h 3"/>
              </a:gdLst>
              <a:ahLst/>
              <a:cxnLst>
                <a:cxn ang="0">
                  <a:pos x="T0" y="T1"/>
                </a:cxn>
                <a:cxn ang="0">
                  <a:pos x="T2" y="T3"/>
                </a:cxn>
                <a:cxn ang="0">
                  <a:pos x="T4" y="T5"/>
                </a:cxn>
                <a:cxn ang="0">
                  <a:pos x="T6" y="T7"/>
                </a:cxn>
                <a:cxn ang="0">
                  <a:pos x="T8" y="T9"/>
                </a:cxn>
              </a:cxnLst>
              <a:rect l="0" t="0" r="r" b="b"/>
              <a:pathLst>
                <a:path w="2" h="3">
                  <a:moveTo>
                    <a:pt x="2" y="3"/>
                  </a:moveTo>
                  <a:cubicBezTo>
                    <a:pt x="2" y="3"/>
                    <a:pt x="1" y="3"/>
                    <a:pt x="1" y="3"/>
                  </a:cubicBezTo>
                  <a:cubicBezTo>
                    <a:pt x="1" y="2"/>
                    <a:pt x="0" y="1"/>
                    <a:pt x="0" y="0"/>
                  </a:cubicBezTo>
                  <a:cubicBezTo>
                    <a:pt x="1" y="0"/>
                    <a:pt x="1" y="0"/>
                    <a:pt x="2" y="0"/>
                  </a:cubicBezTo>
                  <a:cubicBezTo>
                    <a:pt x="2" y="1"/>
                    <a:pt x="2" y="2"/>
                    <a:pt x="2" y="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 name="Freeform 45"/>
            <p:cNvSpPr/>
            <p:nvPr/>
          </p:nvSpPr>
          <p:spPr bwMode="auto">
            <a:xfrm>
              <a:off x="9694242" y="2226251"/>
              <a:ext cx="56767" cy="89356"/>
            </a:xfrm>
            <a:custGeom>
              <a:avLst/>
              <a:gdLst>
                <a:gd name="T0" fmla="*/ 5 w 23"/>
                <a:gd name="T1" fmla="*/ 1 h 36"/>
                <a:gd name="T2" fmla="*/ 20 w 23"/>
                <a:gd name="T3" fmla="*/ 9 h 36"/>
                <a:gd name="T4" fmla="*/ 20 w 23"/>
                <a:gd name="T5" fmla="*/ 26 h 36"/>
                <a:gd name="T6" fmla="*/ 13 w 23"/>
                <a:gd name="T7" fmla="*/ 34 h 36"/>
                <a:gd name="T8" fmla="*/ 6 w 23"/>
                <a:gd name="T9" fmla="*/ 33 h 36"/>
                <a:gd name="T10" fmla="*/ 2 w 23"/>
                <a:gd name="T11" fmla="*/ 26 h 36"/>
                <a:gd name="T12" fmla="*/ 5 w 23"/>
                <a:gd name="T13" fmla="*/ 1 h 36"/>
              </a:gdLst>
              <a:ahLst/>
              <a:cxnLst>
                <a:cxn ang="0">
                  <a:pos x="T0" y="T1"/>
                </a:cxn>
                <a:cxn ang="0">
                  <a:pos x="T2" y="T3"/>
                </a:cxn>
                <a:cxn ang="0">
                  <a:pos x="T4" y="T5"/>
                </a:cxn>
                <a:cxn ang="0">
                  <a:pos x="T6" y="T7"/>
                </a:cxn>
                <a:cxn ang="0">
                  <a:pos x="T8" y="T9"/>
                </a:cxn>
                <a:cxn ang="0">
                  <a:pos x="T10" y="T11"/>
                </a:cxn>
                <a:cxn ang="0">
                  <a:pos x="T12" y="T13"/>
                </a:cxn>
              </a:cxnLst>
              <a:rect l="0" t="0" r="r" b="b"/>
              <a:pathLst>
                <a:path w="23" h="36">
                  <a:moveTo>
                    <a:pt x="5" y="1"/>
                  </a:moveTo>
                  <a:cubicBezTo>
                    <a:pt x="13" y="0"/>
                    <a:pt x="17" y="4"/>
                    <a:pt x="20" y="9"/>
                  </a:cubicBezTo>
                  <a:cubicBezTo>
                    <a:pt x="23" y="15"/>
                    <a:pt x="23" y="21"/>
                    <a:pt x="20" y="26"/>
                  </a:cubicBezTo>
                  <a:cubicBezTo>
                    <a:pt x="18" y="29"/>
                    <a:pt x="16" y="31"/>
                    <a:pt x="13" y="34"/>
                  </a:cubicBezTo>
                  <a:cubicBezTo>
                    <a:pt x="11" y="36"/>
                    <a:pt x="8" y="36"/>
                    <a:pt x="6" y="33"/>
                  </a:cubicBezTo>
                  <a:cubicBezTo>
                    <a:pt x="4" y="31"/>
                    <a:pt x="2" y="29"/>
                    <a:pt x="2" y="26"/>
                  </a:cubicBezTo>
                  <a:cubicBezTo>
                    <a:pt x="0" y="17"/>
                    <a:pt x="2" y="9"/>
                    <a:pt x="5" y="1"/>
                  </a:cubicBezTo>
                  <a:close/>
                </a:path>
              </a:pathLst>
            </a:custGeom>
            <a:solidFill>
              <a:srgbClr val="A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 name="Freeform 46"/>
            <p:cNvSpPr/>
            <p:nvPr/>
          </p:nvSpPr>
          <p:spPr bwMode="auto">
            <a:xfrm>
              <a:off x="9301076" y="2393399"/>
              <a:ext cx="57818" cy="67280"/>
            </a:xfrm>
            <a:custGeom>
              <a:avLst/>
              <a:gdLst>
                <a:gd name="T0" fmla="*/ 5 w 23"/>
                <a:gd name="T1" fmla="*/ 7 h 27"/>
                <a:gd name="T2" fmla="*/ 8 w 23"/>
                <a:gd name="T3" fmla="*/ 5 h 27"/>
                <a:gd name="T4" fmla="*/ 22 w 23"/>
                <a:gd name="T5" fmla="*/ 10 h 27"/>
                <a:gd name="T6" fmla="*/ 15 w 23"/>
                <a:gd name="T7" fmla="*/ 26 h 27"/>
                <a:gd name="T8" fmla="*/ 5 w 23"/>
                <a:gd name="T9" fmla="*/ 25 h 27"/>
                <a:gd name="T10" fmla="*/ 5 w 23"/>
                <a:gd name="T11" fmla="*/ 7 h 27"/>
              </a:gdLst>
              <a:ahLst/>
              <a:cxnLst>
                <a:cxn ang="0">
                  <a:pos x="T0" y="T1"/>
                </a:cxn>
                <a:cxn ang="0">
                  <a:pos x="T2" y="T3"/>
                </a:cxn>
                <a:cxn ang="0">
                  <a:pos x="T4" y="T5"/>
                </a:cxn>
                <a:cxn ang="0">
                  <a:pos x="T6" y="T7"/>
                </a:cxn>
                <a:cxn ang="0">
                  <a:pos x="T8" y="T9"/>
                </a:cxn>
                <a:cxn ang="0">
                  <a:pos x="T10" y="T11"/>
                </a:cxn>
              </a:cxnLst>
              <a:rect l="0" t="0" r="r" b="b"/>
              <a:pathLst>
                <a:path w="23" h="27">
                  <a:moveTo>
                    <a:pt x="5" y="7"/>
                  </a:moveTo>
                  <a:cubicBezTo>
                    <a:pt x="6" y="6"/>
                    <a:pt x="7" y="6"/>
                    <a:pt x="8" y="5"/>
                  </a:cubicBezTo>
                  <a:cubicBezTo>
                    <a:pt x="14" y="0"/>
                    <a:pt x="20" y="2"/>
                    <a:pt x="22" y="10"/>
                  </a:cubicBezTo>
                  <a:cubicBezTo>
                    <a:pt x="23" y="16"/>
                    <a:pt x="20" y="23"/>
                    <a:pt x="15" y="26"/>
                  </a:cubicBezTo>
                  <a:cubicBezTo>
                    <a:pt x="12" y="27"/>
                    <a:pt x="8" y="27"/>
                    <a:pt x="5" y="25"/>
                  </a:cubicBezTo>
                  <a:cubicBezTo>
                    <a:pt x="0" y="20"/>
                    <a:pt x="0" y="13"/>
                    <a:pt x="5"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 name="Freeform 47"/>
            <p:cNvSpPr/>
            <p:nvPr/>
          </p:nvSpPr>
          <p:spPr bwMode="auto">
            <a:xfrm>
              <a:off x="9507120" y="2105358"/>
              <a:ext cx="57818" cy="62024"/>
            </a:xfrm>
            <a:custGeom>
              <a:avLst/>
              <a:gdLst>
                <a:gd name="T0" fmla="*/ 20 w 23"/>
                <a:gd name="T1" fmla="*/ 19 h 25"/>
                <a:gd name="T2" fmla="*/ 14 w 23"/>
                <a:gd name="T3" fmla="*/ 23 h 25"/>
                <a:gd name="T4" fmla="*/ 3 w 23"/>
                <a:gd name="T5" fmla="*/ 18 h 25"/>
                <a:gd name="T6" fmla="*/ 11 w 23"/>
                <a:gd name="T7" fmla="*/ 1 h 25"/>
                <a:gd name="T8" fmla="*/ 22 w 23"/>
                <a:gd name="T9" fmla="*/ 12 h 25"/>
                <a:gd name="T10" fmla="*/ 20 w 23"/>
                <a:gd name="T11" fmla="*/ 19 h 25"/>
              </a:gdLst>
              <a:ahLst/>
              <a:cxnLst>
                <a:cxn ang="0">
                  <a:pos x="T0" y="T1"/>
                </a:cxn>
                <a:cxn ang="0">
                  <a:pos x="T2" y="T3"/>
                </a:cxn>
                <a:cxn ang="0">
                  <a:pos x="T4" y="T5"/>
                </a:cxn>
                <a:cxn ang="0">
                  <a:pos x="T6" y="T7"/>
                </a:cxn>
                <a:cxn ang="0">
                  <a:pos x="T8" y="T9"/>
                </a:cxn>
                <a:cxn ang="0">
                  <a:pos x="T10" y="T11"/>
                </a:cxn>
              </a:cxnLst>
              <a:rect l="0" t="0" r="r" b="b"/>
              <a:pathLst>
                <a:path w="23" h="25">
                  <a:moveTo>
                    <a:pt x="20" y="19"/>
                  </a:moveTo>
                  <a:cubicBezTo>
                    <a:pt x="17" y="21"/>
                    <a:pt x="16" y="23"/>
                    <a:pt x="14" y="23"/>
                  </a:cubicBezTo>
                  <a:cubicBezTo>
                    <a:pt x="9" y="25"/>
                    <a:pt x="4" y="23"/>
                    <a:pt x="3" y="18"/>
                  </a:cubicBezTo>
                  <a:cubicBezTo>
                    <a:pt x="0" y="11"/>
                    <a:pt x="4" y="3"/>
                    <a:pt x="11" y="1"/>
                  </a:cubicBezTo>
                  <a:cubicBezTo>
                    <a:pt x="17" y="0"/>
                    <a:pt x="23" y="5"/>
                    <a:pt x="22" y="12"/>
                  </a:cubicBezTo>
                  <a:cubicBezTo>
                    <a:pt x="22" y="15"/>
                    <a:pt x="20" y="17"/>
                    <a:pt x="20" y="19"/>
                  </a:cubicBezTo>
                  <a:close/>
                </a:path>
              </a:pathLst>
            </a:custGeom>
            <a:solidFill>
              <a:srgbClr val="A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 name="Freeform 48"/>
            <p:cNvSpPr/>
            <p:nvPr/>
          </p:nvSpPr>
          <p:spPr bwMode="auto">
            <a:xfrm>
              <a:off x="9612245" y="2393399"/>
              <a:ext cx="51511" cy="54665"/>
            </a:xfrm>
            <a:custGeom>
              <a:avLst/>
              <a:gdLst>
                <a:gd name="T0" fmla="*/ 4 w 21"/>
                <a:gd name="T1" fmla="*/ 2 h 22"/>
                <a:gd name="T2" fmla="*/ 8 w 21"/>
                <a:gd name="T3" fmla="*/ 1 h 22"/>
                <a:gd name="T4" fmla="*/ 18 w 21"/>
                <a:gd name="T5" fmla="*/ 4 h 22"/>
                <a:gd name="T6" fmla="*/ 17 w 21"/>
                <a:gd name="T7" fmla="*/ 17 h 22"/>
                <a:gd name="T8" fmla="*/ 12 w 21"/>
                <a:gd name="T9" fmla="*/ 21 h 22"/>
                <a:gd name="T10" fmla="*/ 6 w 21"/>
                <a:gd name="T11" fmla="*/ 20 h 22"/>
                <a:gd name="T12" fmla="*/ 4 w 21"/>
                <a:gd name="T13" fmla="*/ 2 h 22"/>
              </a:gdLst>
              <a:ahLst/>
              <a:cxnLst>
                <a:cxn ang="0">
                  <a:pos x="T0" y="T1"/>
                </a:cxn>
                <a:cxn ang="0">
                  <a:pos x="T2" y="T3"/>
                </a:cxn>
                <a:cxn ang="0">
                  <a:pos x="T4" y="T5"/>
                </a:cxn>
                <a:cxn ang="0">
                  <a:pos x="T6" y="T7"/>
                </a:cxn>
                <a:cxn ang="0">
                  <a:pos x="T8" y="T9"/>
                </a:cxn>
                <a:cxn ang="0">
                  <a:pos x="T10" y="T11"/>
                </a:cxn>
                <a:cxn ang="0">
                  <a:pos x="T12" y="T13"/>
                </a:cxn>
              </a:cxnLst>
              <a:rect l="0" t="0" r="r" b="b"/>
              <a:pathLst>
                <a:path w="21" h="22">
                  <a:moveTo>
                    <a:pt x="4" y="2"/>
                  </a:moveTo>
                  <a:cubicBezTo>
                    <a:pt x="6" y="1"/>
                    <a:pt x="7" y="1"/>
                    <a:pt x="8" y="1"/>
                  </a:cubicBezTo>
                  <a:cubicBezTo>
                    <a:pt x="12" y="0"/>
                    <a:pt x="16" y="0"/>
                    <a:pt x="18" y="4"/>
                  </a:cubicBezTo>
                  <a:cubicBezTo>
                    <a:pt x="21" y="8"/>
                    <a:pt x="20" y="13"/>
                    <a:pt x="17" y="17"/>
                  </a:cubicBezTo>
                  <a:cubicBezTo>
                    <a:pt x="16" y="18"/>
                    <a:pt x="14" y="20"/>
                    <a:pt x="12" y="21"/>
                  </a:cubicBezTo>
                  <a:cubicBezTo>
                    <a:pt x="10" y="22"/>
                    <a:pt x="7" y="22"/>
                    <a:pt x="6" y="20"/>
                  </a:cubicBezTo>
                  <a:cubicBezTo>
                    <a:pt x="1" y="15"/>
                    <a:pt x="0" y="9"/>
                    <a:pt x="4"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 name="Freeform 49"/>
            <p:cNvSpPr/>
            <p:nvPr/>
          </p:nvSpPr>
          <p:spPr bwMode="auto">
            <a:xfrm>
              <a:off x="9268488" y="2561598"/>
              <a:ext cx="45203" cy="54665"/>
            </a:xfrm>
            <a:custGeom>
              <a:avLst/>
              <a:gdLst>
                <a:gd name="T0" fmla="*/ 13 w 18"/>
                <a:gd name="T1" fmla="*/ 18 h 22"/>
                <a:gd name="T2" fmla="*/ 5 w 18"/>
                <a:gd name="T3" fmla="*/ 21 h 22"/>
                <a:gd name="T4" fmla="*/ 0 w 18"/>
                <a:gd name="T5" fmla="*/ 11 h 22"/>
                <a:gd name="T6" fmla="*/ 12 w 18"/>
                <a:gd name="T7" fmla="*/ 1 h 22"/>
                <a:gd name="T8" fmla="*/ 17 w 18"/>
                <a:gd name="T9" fmla="*/ 6 h 22"/>
                <a:gd name="T10" fmla="*/ 13 w 18"/>
                <a:gd name="T11" fmla="*/ 18 h 22"/>
              </a:gdLst>
              <a:ahLst/>
              <a:cxnLst>
                <a:cxn ang="0">
                  <a:pos x="T0" y="T1"/>
                </a:cxn>
                <a:cxn ang="0">
                  <a:pos x="T2" y="T3"/>
                </a:cxn>
                <a:cxn ang="0">
                  <a:pos x="T4" y="T5"/>
                </a:cxn>
                <a:cxn ang="0">
                  <a:pos x="T6" y="T7"/>
                </a:cxn>
                <a:cxn ang="0">
                  <a:pos x="T8" y="T9"/>
                </a:cxn>
                <a:cxn ang="0">
                  <a:pos x="T10" y="T11"/>
                </a:cxn>
              </a:cxnLst>
              <a:rect l="0" t="0" r="r" b="b"/>
              <a:pathLst>
                <a:path w="18" h="22">
                  <a:moveTo>
                    <a:pt x="13" y="18"/>
                  </a:moveTo>
                  <a:cubicBezTo>
                    <a:pt x="11" y="19"/>
                    <a:pt x="8" y="22"/>
                    <a:pt x="5" y="21"/>
                  </a:cubicBezTo>
                  <a:cubicBezTo>
                    <a:pt x="1" y="19"/>
                    <a:pt x="0" y="15"/>
                    <a:pt x="0" y="11"/>
                  </a:cubicBezTo>
                  <a:cubicBezTo>
                    <a:pt x="0" y="5"/>
                    <a:pt x="6" y="0"/>
                    <a:pt x="12" y="1"/>
                  </a:cubicBezTo>
                  <a:cubicBezTo>
                    <a:pt x="14" y="1"/>
                    <a:pt x="16" y="3"/>
                    <a:pt x="17" y="6"/>
                  </a:cubicBezTo>
                  <a:cubicBezTo>
                    <a:pt x="18" y="10"/>
                    <a:pt x="17" y="14"/>
                    <a:pt x="13" y="18"/>
                  </a:cubicBezTo>
                  <a:close/>
                </a:path>
              </a:pathLst>
            </a:custGeom>
            <a:solidFill>
              <a:srgbClr val="A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 name="Freeform 50"/>
            <p:cNvSpPr/>
            <p:nvPr/>
          </p:nvSpPr>
          <p:spPr bwMode="auto">
            <a:xfrm>
              <a:off x="9425123" y="2276711"/>
              <a:ext cx="47306" cy="51511"/>
            </a:xfrm>
            <a:custGeom>
              <a:avLst/>
              <a:gdLst>
                <a:gd name="T0" fmla="*/ 13 w 19"/>
                <a:gd name="T1" fmla="*/ 0 h 21"/>
                <a:gd name="T2" fmla="*/ 19 w 19"/>
                <a:gd name="T3" fmla="*/ 11 h 21"/>
                <a:gd name="T4" fmla="*/ 11 w 19"/>
                <a:gd name="T5" fmla="*/ 20 h 21"/>
                <a:gd name="T6" fmla="*/ 2 w 19"/>
                <a:gd name="T7" fmla="*/ 16 h 21"/>
                <a:gd name="T8" fmla="*/ 5 w 19"/>
                <a:gd name="T9" fmla="*/ 2 h 21"/>
                <a:gd name="T10" fmla="*/ 8 w 19"/>
                <a:gd name="T11" fmla="*/ 1 h 21"/>
                <a:gd name="T12" fmla="*/ 13 w 19"/>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19" h="21">
                  <a:moveTo>
                    <a:pt x="13" y="0"/>
                  </a:moveTo>
                  <a:cubicBezTo>
                    <a:pt x="17" y="2"/>
                    <a:pt x="18" y="6"/>
                    <a:pt x="19" y="11"/>
                  </a:cubicBezTo>
                  <a:cubicBezTo>
                    <a:pt x="19" y="14"/>
                    <a:pt x="15" y="18"/>
                    <a:pt x="11" y="20"/>
                  </a:cubicBezTo>
                  <a:cubicBezTo>
                    <a:pt x="8" y="21"/>
                    <a:pt x="4" y="19"/>
                    <a:pt x="2" y="16"/>
                  </a:cubicBezTo>
                  <a:cubicBezTo>
                    <a:pt x="0" y="12"/>
                    <a:pt x="1" y="5"/>
                    <a:pt x="5" y="2"/>
                  </a:cubicBezTo>
                  <a:cubicBezTo>
                    <a:pt x="6" y="2"/>
                    <a:pt x="7" y="1"/>
                    <a:pt x="8" y="1"/>
                  </a:cubicBezTo>
                  <a:cubicBezTo>
                    <a:pt x="10" y="0"/>
                    <a:pt x="12" y="0"/>
                    <a:pt x="13" y="0"/>
                  </a:cubicBezTo>
                  <a:close/>
                </a:path>
              </a:pathLst>
            </a:custGeom>
            <a:solidFill>
              <a:srgbClr val="A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 name="Freeform 51"/>
            <p:cNvSpPr/>
            <p:nvPr/>
          </p:nvSpPr>
          <p:spPr bwMode="auto">
            <a:xfrm>
              <a:off x="9468224" y="2552137"/>
              <a:ext cx="44152" cy="45204"/>
            </a:xfrm>
            <a:custGeom>
              <a:avLst/>
              <a:gdLst>
                <a:gd name="T0" fmla="*/ 1 w 18"/>
                <a:gd name="T1" fmla="*/ 0 h 18"/>
                <a:gd name="T2" fmla="*/ 12 w 18"/>
                <a:gd name="T3" fmla="*/ 2 h 18"/>
                <a:gd name="T4" fmla="*/ 16 w 18"/>
                <a:gd name="T5" fmla="*/ 10 h 18"/>
                <a:gd name="T6" fmla="*/ 2 w 18"/>
                <a:gd name="T7" fmla="*/ 14 h 18"/>
                <a:gd name="T8" fmla="*/ 0 w 18"/>
                <a:gd name="T9" fmla="*/ 10 h 18"/>
                <a:gd name="T10" fmla="*/ 1 w 18"/>
                <a:gd name="T11" fmla="*/ 0 h 18"/>
              </a:gdLst>
              <a:ahLst/>
              <a:cxnLst>
                <a:cxn ang="0">
                  <a:pos x="T0" y="T1"/>
                </a:cxn>
                <a:cxn ang="0">
                  <a:pos x="T2" y="T3"/>
                </a:cxn>
                <a:cxn ang="0">
                  <a:pos x="T4" y="T5"/>
                </a:cxn>
                <a:cxn ang="0">
                  <a:pos x="T6" y="T7"/>
                </a:cxn>
                <a:cxn ang="0">
                  <a:pos x="T8" y="T9"/>
                </a:cxn>
                <a:cxn ang="0">
                  <a:pos x="T10" y="T11"/>
                </a:cxn>
              </a:cxnLst>
              <a:rect l="0" t="0" r="r" b="b"/>
              <a:pathLst>
                <a:path w="18" h="18">
                  <a:moveTo>
                    <a:pt x="1" y="0"/>
                  </a:moveTo>
                  <a:cubicBezTo>
                    <a:pt x="6" y="1"/>
                    <a:pt x="9" y="1"/>
                    <a:pt x="12" y="2"/>
                  </a:cubicBezTo>
                  <a:cubicBezTo>
                    <a:pt x="16" y="2"/>
                    <a:pt x="18" y="7"/>
                    <a:pt x="16" y="10"/>
                  </a:cubicBezTo>
                  <a:cubicBezTo>
                    <a:pt x="14" y="16"/>
                    <a:pt x="7" y="18"/>
                    <a:pt x="2" y="14"/>
                  </a:cubicBezTo>
                  <a:cubicBezTo>
                    <a:pt x="1" y="13"/>
                    <a:pt x="0" y="11"/>
                    <a:pt x="0" y="10"/>
                  </a:cubicBezTo>
                  <a:cubicBezTo>
                    <a:pt x="0" y="7"/>
                    <a:pt x="1" y="4"/>
                    <a:pt x="1" y="0"/>
                  </a:cubicBezTo>
                  <a:close/>
                </a:path>
              </a:pathLst>
            </a:custGeom>
            <a:solidFill>
              <a:srgbClr val="A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 name="Freeform 97"/>
            <p:cNvSpPr/>
            <p:nvPr/>
          </p:nvSpPr>
          <p:spPr bwMode="auto">
            <a:xfrm>
              <a:off x="8453773" y="1560813"/>
              <a:ext cx="2129822" cy="618132"/>
            </a:xfrm>
            <a:custGeom>
              <a:avLst/>
              <a:gdLst>
                <a:gd name="T0" fmla="*/ 849 w 857"/>
                <a:gd name="T1" fmla="*/ 3 h 249"/>
                <a:gd name="T2" fmla="*/ 645 w 857"/>
                <a:gd name="T3" fmla="*/ 45 h 249"/>
                <a:gd name="T4" fmla="*/ 431 w 857"/>
                <a:gd name="T5" fmla="*/ 42 h 249"/>
                <a:gd name="T6" fmla="*/ 230 w 857"/>
                <a:gd name="T7" fmla="*/ 100 h 249"/>
                <a:gd name="T8" fmla="*/ 4 w 857"/>
                <a:gd name="T9" fmla="*/ 241 h 249"/>
                <a:gd name="T10" fmla="*/ 7 w 857"/>
                <a:gd name="T11" fmla="*/ 247 h 249"/>
                <a:gd name="T12" fmla="*/ 228 w 857"/>
                <a:gd name="T13" fmla="*/ 110 h 249"/>
                <a:gd name="T14" fmla="*/ 452 w 857"/>
                <a:gd name="T15" fmla="*/ 48 h 249"/>
                <a:gd name="T16" fmla="*/ 853 w 857"/>
                <a:gd name="T17" fmla="*/ 9 h 249"/>
                <a:gd name="T18" fmla="*/ 849 w 857"/>
                <a:gd name="T19" fmla="*/ 3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57" h="249">
                  <a:moveTo>
                    <a:pt x="849" y="3"/>
                  </a:moveTo>
                  <a:cubicBezTo>
                    <a:pt x="788" y="39"/>
                    <a:pt x="715" y="44"/>
                    <a:pt x="645" y="45"/>
                  </a:cubicBezTo>
                  <a:cubicBezTo>
                    <a:pt x="574" y="45"/>
                    <a:pt x="503" y="37"/>
                    <a:pt x="431" y="42"/>
                  </a:cubicBezTo>
                  <a:cubicBezTo>
                    <a:pt x="360" y="47"/>
                    <a:pt x="293" y="66"/>
                    <a:pt x="230" y="100"/>
                  </a:cubicBezTo>
                  <a:cubicBezTo>
                    <a:pt x="152" y="143"/>
                    <a:pt x="80" y="196"/>
                    <a:pt x="4" y="241"/>
                  </a:cubicBezTo>
                  <a:cubicBezTo>
                    <a:pt x="0" y="243"/>
                    <a:pt x="3" y="249"/>
                    <a:pt x="7" y="247"/>
                  </a:cubicBezTo>
                  <a:cubicBezTo>
                    <a:pt x="82" y="204"/>
                    <a:pt x="153" y="153"/>
                    <a:pt x="228" y="110"/>
                  </a:cubicBezTo>
                  <a:cubicBezTo>
                    <a:pt x="297" y="70"/>
                    <a:pt x="373" y="52"/>
                    <a:pt x="452" y="48"/>
                  </a:cubicBezTo>
                  <a:cubicBezTo>
                    <a:pt x="583" y="41"/>
                    <a:pt x="733" y="80"/>
                    <a:pt x="853" y="9"/>
                  </a:cubicBezTo>
                  <a:cubicBezTo>
                    <a:pt x="857" y="6"/>
                    <a:pt x="853" y="0"/>
                    <a:pt x="849" y="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8" name="Freeform 98"/>
            <p:cNvSpPr/>
            <p:nvPr/>
          </p:nvSpPr>
          <p:spPr bwMode="auto">
            <a:xfrm>
              <a:off x="8384390" y="1630195"/>
              <a:ext cx="862021" cy="198686"/>
            </a:xfrm>
            <a:custGeom>
              <a:avLst/>
              <a:gdLst>
                <a:gd name="T0" fmla="*/ 6 w 347"/>
                <a:gd name="T1" fmla="*/ 79 h 80"/>
                <a:gd name="T2" fmla="*/ 154 w 347"/>
                <a:gd name="T3" fmla="*/ 18 h 80"/>
                <a:gd name="T4" fmla="*/ 341 w 347"/>
                <a:gd name="T5" fmla="*/ 43 h 80"/>
                <a:gd name="T6" fmla="*/ 343 w 347"/>
                <a:gd name="T7" fmla="*/ 36 h 80"/>
                <a:gd name="T8" fmla="*/ 166 w 347"/>
                <a:gd name="T9" fmla="*/ 8 h 80"/>
                <a:gd name="T10" fmla="*/ 4 w 347"/>
                <a:gd name="T11" fmla="*/ 72 h 80"/>
                <a:gd name="T12" fmla="*/ 6 w 347"/>
                <a:gd name="T13" fmla="*/ 79 h 80"/>
              </a:gdLst>
              <a:ahLst/>
              <a:cxnLst>
                <a:cxn ang="0">
                  <a:pos x="T0" y="T1"/>
                </a:cxn>
                <a:cxn ang="0">
                  <a:pos x="T2" y="T3"/>
                </a:cxn>
                <a:cxn ang="0">
                  <a:pos x="T4" y="T5"/>
                </a:cxn>
                <a:cxn ang="0">
                  <a:pos x="T6" y="T7"/>
                </a:cxn>
                <a:cxn ang="0">
                  <a:pos x="T8" y="T9"/>
                </a:cxn>
                <a:cxn ang="0">
                  <a:pos x="T10" y="T11"/>
                </a:cxn>
                <a:cxn ang="0">
                  <a:pos x="T12" y="T13"/>
                </a:cxn>
              </a:cxnLst>
              <a:rect l="0" t="0" r="r" b="b"/>
              <a:pathLst>
                <a:path w="347" h="80">
                  <a:moveTo>
                    <a:pt x="6" y="79"/>
                  </a:moveTo>
                  <a:cubicBezTo>
                    <a:pt x="57" y="61"/>
                    <a:pt x="102" y="30"/>
                    <a:pt x="154" y="18"/>
                  </a:cubicBezTo>
                  <a:cubicBezTo>
                    <a:pt x="217" y="3"/>
                    <a:pt x="281" y="26"/>
                    <a:pt x="341" y="43"/>
                  </a:cubicBezTo>
                  <a:cubicBezTo>
                    <a:pt x="346" y="44"/>
                    <a:pt x="347" y="37"/>
                    <a:pt x="343" y="36"/>
                  </a:cubicBezTo>
                  <a:cubicBezTo>
                    <a:pt x="285" y="19"/>
                    <a:pt x="227" y="0"/>
                    <a:pt x="166" y="8"/>
                  </a:cubicBezTo>
                  <a:cubicBezTo>
                    <a:pt x="108" y="16"/>
                    <a:pt x="59" y="53"/>
                    <a:pt x="4" y="72"/>
                  </a:cubicBezTo>
                  <a:cubicBezTo>
                    <a:pt x="0" y="73"/>
                    <a:pt x="2" y="80"/>
                    <a:pt x="6" y="7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 name="Freeform 99"/>
            <p:cNvSpPr/>
            <p:nvPr/>
          </p:nvSpPr>
          <p:spPr bwMode="auto">
            <a:xfrm>
              <a:off x="9475583" y="1657528"/>
              <a:ext cx="240735" cy="325886"/>
            </a:xfrm>
            <a:custGeom>
              <a:avLst/>
              <a:gdLst>
                <a:gd name="T0" fmla="*/ 8 w 97"/>
                <a:gd name="T1" fmla="*/ 127 h 131"/>
                <a:gd name="T2" fmla="*/ 93 w 97"/>
                <a:gd name="T3" fmla="*/ 8 h 131"/>
                <a:gd name="T4" fmla="*/ 91 w 97"/>
                <a:gd name="T5" fmla="*/ 1 h 131"/>
                <a:gd name="T6" fmla="*/ 2 w 97"/>
                <a:gd name="T7" fmla="*/ 123 h 131"/>
                <a:gd name="T8" fmla="*/ 8 w 97"/>
                <a:gd name="T9" fmla="*/ 127 h 131"/>
              </a:gdLst>
              <a:ahLst/>
              <a:cxnLst>
                <a:cxn ang="0">
                  <a:pos x="T0" y="T1"/>
                </a:cxn>
                <a:cxn ang="0">
                  <a:pos x="T2" y="T3"/>
                </a:cxn>
                <a:cxn ang="0">
                  <a:pos x="T4" y="T5"/>
                </a:cxn>
                <a:cxn ang="0">
                  <a:pos x="T6" y="T7"/>
                </a:cxn>
                <a:cxn ang="0">
                  <a:pos x="T8" y="T9"/>
                </a:cxn>
              </a:cxnLst>
              <a:rect l="0" t="0" r="r" b="b"/>
              <a:pathLst>
                <a:path w="97" h="131">
                  <a:moveTo>
                    <a:pt x="8" y="127"/>
                  </a:moveTo>
                  <a:cubicBezTo>
                    <a:pt x="29" y="85"/>
                    <a:pt x="41" y="20"/>
                    <a:pt x="93" y="8"/>
                  </a:cubicBezTo>
                  <a:cubicBezTo>
                    <a:pt x="97" y="7"/>
                    <a:pt x="96" y="0"/>
                    <a:pt x="91" y="1"/>
                  </a:cubicBezTo>
                  <a:cubicBezTo>
                    <a:pt x="36" y="14"/>
                    <a:pt x="23" y="80"/>
                    <a:pt x="2" y="123"/>
                  </a:cubicBezTo>
                  <a:cubicBezTo>
                    <a:pt x="0" y="127"/>
                    <a:pt x="6" y="131"/>
                    <a:pt x="8" y="12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 name="Freeform 100"/>
            <p:cNvSpPr/>
            <p:nvPr/>
          </p:nvSpPr>
          <p:spPr bwMode="auto">
            <a:xfrm>
              <a:off x="8155219" y="2151613"/>
              <a:ext cx="308014" cy="238633"/>
            </a:xfrm>
            <a:custGeom>
              <a:avLst/>
              <a:gdLst>
                <a:gd name="T0" fmla="*/ 124 w 124"/>
                <a:gd name="T1" fmla="*/ 7 h 96"/>
                <a:gd name="T2" fmla="*/ 0 w 124"/>
                <a:gd name="T3" fmla="*/ 96 h 96"/>
                <a:gd name="T4" fmla="*/ 46 w 124"/>
                <a:gd name="T5" fmla="*/ 19 h 96"/>
                <a:gd name="T6" fmla="*/ 124 w 124"/>
                <a:gd name="T7" fmla="*/ 2 h 96"/>
              </a:gdLst>
              <a:ahLst/>
              <a:cxnLst>
                <a:cxn ang="0">
                  <a:pos x="T0" y="T1"/>
                </a:cxn>
                <a:cxn ang="0">
                  <a:pos x="T2" y="T3"/>
                </a:cxn>
                <a:cxn ang="0">
                  <a:pos x="T4" y="T5"/>
                </a:cxn>
                <a:cxn ang="0">
                  <a:pos x="T6" y="T7"/>
                </a:cxn>
              </a:cxnLst>
              <a:rect l="0" t="0" r="r" b="b"/>
              <a:pathLst>
                <a:path w="124" h="96">
                  <a:moveTo>
                    <a:pt x="124" y="7"/>
                  </a:moveTo>
                  <a:cubicBezTo>
                    <a:pt x="100" y="56"/>
                    <a:pt x="60" y="89"/>
                    <a:pt x="0" y="96"/>
                  </a:cubicBezTo>
                  <a:cubicBezTo>
                    <a:pt x="0" y="73"/>
                    <a:pt x="27" y="32"/>
                    <a:pt x="46" y="19"/>
                  </a:cubicBezTo>
                  <a:cubicBezTo>
                    <a:pt x="73" y="0"/>
                    <a:pt x="93" y="0"/>
                    <a:pt x="124" y="2"/>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1" name="Freeform 101"/>
            <p:cNvSpPr/>
            <p:nvPr/>
          </p:nvSpPr>
          <p:spPr bwMode="auto">
            <a:xfrm>
              <a:off x="8147861" y="2144254"/>
              <a:ext cx="331142" cy="253350"/>
            </a:xfrm>
            <a:custGeom>
              <a:avLst/>
              <a:gdLst>
                <a:gd name="T0" fmla="*/ 124 w 133"/>
                <a:gd name="T1" fmla="*/ 8 h 102"/>
                <a:gd name="T2" fmla="*/ 82 w 133"/>
                <a:gd name="T3" fmla="*/ 62 h 102"/>
                <a:gd name="T4" fmla="*/ 51 w 133"/>
                <a:gd name="T5" fmla="*/ 82 h 102"/>
                <a:gd name="T6" fmla="*/ 8 w 133"/>
                <a:gd name="T7" fmla="*/ 92 h 102"/>
                <a:gd name="T8" fmla="*/ 45 w 133"/>
                <a:gd name="T9" fmla="*/ 30 h 102"/>
                <a:gd name="T10" fmla="*/ 127 w 133"/>
                <a:gd name="T11" fmla="*/ 9 h 102"/>
                <a:gd name="T12" fmla="*/ 127 w 133"/>
                <a:gd name="T13" fmla="*/ 1 h 102"/>
                <a:gd name="T14" fmla="*/ 40 w 133"/>
                <a:gd name="T15" fmla="*/ 25 h 102"/>
                <a:gd name="T16" fmla="*/ 0 w 133"/>
                <a:gd name="T17" fmla="*/ 99 h 102"/>
                <a:gd name="T18" fmla="*/ 3 w 133"/>
                <a:gd name="T19" fmla="*/ 102 h 102"/>
                <a:gd name="T20" fmla="*/ 131 w 133"/>
                <a:gd name="T21" fmla="*/ 12 h 102"/>
                <a:gd name="T22" fmla="*/ 124 w 133"/>
                <a:gd name="T23" fmla="*/ 8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3" h="102">
                  <a:moveTo>
                    <a:pt x="124" y="8"/>
                  </a:moveTo>
                  <a:cubicBezTo>
                    <a:pt x="114" y="29"/>
                    <a:pt x="100" y="47"/>
                    <a:pt x="82" y="62"/>
                  </a:cubicBezTo>
                  <a:cubicBezTo>
                    <a:pt x="73" y="70"/>
                    <a:pt x="62" y="76"/>
                    <a:pt x="51" y="82"/>
                  </a:cubicBezTo>
                  <a:cubicBezTo>
                    <a:pt x="49" y="83"/>
                    <a:pt x="7" y="97"/>
                    <a:pt x="8" y="92"/>
                  </a:cubicBezTo>
                  <a:cubicBezTo>
                    <a:pt x="11" y="69"/>
                    <a:pt x="29" y="45"/>
                    <a:pt x="45" y="30"/>
                  </a:cubicBezTo>
                  <a:cubicBezTo>
                    <a:pt x="68" y="8"/>
                    <a:pt x="98" y="7"/>
                    <a:pt x="127" y="9"/>
                  </a:cubicBezTo>
                  <a:cubicBezTo>
                    <a:pt x="131" y="9"/>
                    <a:pt x="131" y="2"/>
                    <a:pt x="127" y="1"/>
                  </a:cubicBezTo>
                  <a:cubicBezTo>
                    <a:pt x="94" y="0"/>
                    <a:pt x="66" y="3"/>
                    <a:pt x="40" y="25"/>
                  </a:cubicBezTo>
                  <a:cubicBezTo>
                    <a:pt x="20" y="41"/>
                    <a:pt x="1" y="72"/>
                    <a:pt x="0" y="99"/>
                  </a:cubicBezTo>
                  <a:cubicBezTo>
                    <a:pt x="0" y="100"/>
                    <a:pt x="2" y="102"/>
                    <a:pt x="3" y="102"/>
                  </a:cubicBezTo>
                  <a:cubicBezTo>
                    <a:pt x="60" y="94"/>
                    <a:pt x="104" y="63"/>
                    <a:pt x="131" y="12"/>
                  </a:cubicBezTo>
                  <a:cubicBezTo>
                    <a:pt x="133" y="8"/>
                    <a:pt x="126" y="4"/>
                    <a:pt x="124"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2" name="Freeform 102"/>
            <p:cNvSpPr/>
            <p:nvPr/>
          </p:nvSpPr>
          <p:spPr bwMode="auto">
            <a:xfrm>
              <a:off x="8083734" y="1766857"/>
              <a:ext cx="322732" cy="223916"/>
            </a:xfrm>
            <a:custGeom>
              <a:avLst/>
              <a:gdLst>
                <a:gd name="T0" fmla="*/ 129 w 130"/>
                <a:gd name="T1" fmla="*/ 19 h 90"/>
                <a:gd name="T2" fmla="*/ 0 w 130"/>
                <a:gd name="T3" fmla="*/ 86 h 90"/>
                <a:gd name="T4" fmla="*/ 126 w 130"/>
                <a:gd name="T5" fmla="*/ 18 h 90"/>
              </a:gdLst>
              <a:ahLst/>
              <a:cxnLst>
                <a:cxn ang="0">
                  <a:pos x="T0" y="T1"/>
                </a:cxn>
                <a:cxn ang="0">
                  <a:pos x="T2" y="T3"/>
                </a:cxn>
                <a:cxn ang="0">
                  <a:pos x="T4" y="T5"/>
                </a:cxn>
              </a:cxnLst>
              <a:rect l="0" t="0" r="r" b="b"/>
              <a:pathLst>
                <a:path w="130" h="90">
                  <a:moveTo>
                    <a:pt x="129" y="19"/>
                  </a:moveTo>
                  <a:cubicBezTo>
                    <a:pt x="130" y="74"/>
                    <a:pt x="41" y="90"/>
                    <a:pt x="0" y="86"/>
                  </a:cubicBezTo>
                  <a:cubicBezTo>
                    <a:pt x="18" y="37"/>
                    <a:pt x="72" y="0"/>
                    <a:pt x="126" y="18"/>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3" name="Freeform 103"/>
            <p:cNvSpPr/>
            <p:nvPr/>
          </p:nvSpPr>
          <p:spPr bwMode="auto">
            <a:xfrm>
              <a:off x="8071119" y="1761601"/>
              <a:ext cx="342706" cy="236530"/>
            </a:xfrm>
            <a:custGeom>
              <a:avLst/>
              <a:gdLst>
                <a:gd name="T0" fmla="*/ 131 w 138"/>
                <a:gd name="T1" fmla="*/ 21 h 95"/>
                <a:gd name="T2" fmla="*/ 5 w 138"/>
                <a:gd name="T3" fmla="*/ 84 h 95"/>
                <a:gd name="T4" fmla="*/ 8 w 138"/>
                <a:gd name="T5" fmla="*/ 89 h 95"/>
                <a:gd name="T6" fmla="*/ 130 w 138"/>
                <a:gd name="T7" fmla="*/ 24 h 95"/>
                <a:gd name="T8" fmla="*/ 132 w 138"/>
                <a:gd name="T9" fmla="*/ 17 h 95"/>
                <a:gd name="T10" fmla="*/ 1 w 138"/>
                <a:gd name="T11" fmla="*/ 87 h 95"/>
                <a:gd name="T12" fmla="*/ 5 w 138"/>
                <a:gd name="T13" fmla="*/ 91 h 95"/>
                <a:gd name="T14" fmla="*/ 138 w 138"/>
                <a:gd name="T15" fmla="*/ 21 h 95"/>
                <a:gd name="T16" fmla="*/ 131 w 138"/>
                <a:gd name="T17" fmla="*/ 2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8" h="95">
                  <a:moveTo>
                    <a:pt x="131" y="21"/>
                  </a:moveTo>
                  <a:cubicBezTo>
                    <a:pt x="129" y="76"/>
                    <a:pt x="47" y="88"/>
                    <a:pt x="5" y="84"/>
                  </a:cubicBezTo>
                  <a:cubicBezTo>
                    <a:pt x="6" y="85"/>
                    <a:pt x="7" y="87"/>
                    <a:pt x="8" y="89"/>
                  </a:cubicBezTo>
                  <a:cubicBezTo>
                    <a:pt x="27" y="40"/>
                    <a:pt x="78" y="8"/>
                    <a:pt x="130" y="24"/>
                  </a:cubicBezTo>
                  <a:cubicBezTo>
                    <a:pt x="134" y="25"/>
                    <a:pt x="136" y="18"/>
                    <a:pt x="132" y="17"/>
                  </a:cubicBezTo>
                  <a:cubicBezTo>
                    <a:pt x="76" y="0"/>
                    <a:pt x="22" y="35"/>
                    <a:pt x="1" y="87"/>
                  </a:cubicBezTo>
                  <a:cubicBezTo>
                    <a:pt x="0" y="89"/>
                    <a:pt x="3" y="91"/>
                    <a:pt x="5" y="91"/>
                  </a:cubicBezTo>
                  <a:cubicBezTo>
                    <a:pt x="51" y="95"/>
                    <a:pt x="136" y="81"/>
                    <a:pt x="138" y="21"/>
                  </a:cubicBezTo>
                  <a:cubicBezTo>
                    <a:pt x="138" y="16"/>
                    <a:pt x="131" y="16"/>
                    <a:pt x="131" y="2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4" name="Freeform 104"/>
            <p:cNvSpPr/>
            <p:nvPr/>
          </p:nvSpPr>
          <p:spPr bwMode="auto">
            <a:xfrm>
              <a:off x="9256924" y="1952928"/>
              <a:ext cx="260709" cy="291195"/>
            </a:xfrm>
            <a:custGeom>
              <a:avLst/>
              <a:gdLst>
                <a:gd name="T0" fmla="*/ 94 w 105"/>
                <a:gd name="T1" fmla="*/ 0 h 117"/>
                <a:gd name="T2" fmla="*/ 31 w 105"/>
                <a:gd name="T3" fmla="*/ 117 h 117"/>
                <a:gd name="T4" fmla="*/ 91 w 105"/>
                <a:gd name="T5" fmla="*/ 0 h 117"/>
              </a:gdLst>
              <a:ahLst/>
              <a:cxnLst>
                <a:cxn ang="0">
                  <a:pos x="T0" y="T1"/>
                </a:cxn>
                <a:cxn ang="0">
                  <a:pos x="T2" y="T3"/>
                </a:cxn>
                <a:cxn ang="0">
                  <a:pos x="T4" y="T5"/>
                </a:cxn>
              </a:cxnLst>
              <a:rect l="0" t="0" r="r" b="b"/>
              <a:pathLst>
                <a:path w="105" h="117">
                  <a:moveTo>
                    <a:pt x="94" y="0"/>
                  </a:moveTo>
                  <a:cubicBezTo>
                    <a:pt x="105" y="48"/>
                    <a:pt x="73" y="92"/>
                    <a:pt x="31" y="117"/>
                  </a:cubicBezTo>
                  <a:cubicBezTo>
                    <a:pt x="0" y="67"/>
                    <a:pt x="51" y="20"/>
                    <a:pt x="91" y="0"/>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 name="Freeform 105"/>
            <p:cNvSpPr/>
            <p:nvPr/>
          </p:nvSpPr>
          <p:spPr bwMode="auto">
            <a:xfrm>
              <a:off x="9251668" y="1938210"/>
              <a:ext cx="271221" cy="315373"/>
            </a:xfrm>
            <a:custGeom>
              <a:avLst/>
              <a:gdLst>
                <a:gd name="T0" fmla="*/ 93 w 109"/>
                <a:gd name="T1" fmla="*/ 7 h 127"/>
                <a:gd name="T2" fmla="*/ 81 w 109"/>
                <a:gd name="T3" fmla="*/ 71 h 127"/>
                <a:gd name="T4" fmla="*/ 33 w 109"/>
                <a:gd name="T5" fmla="*/ 115 h 127"/>
                <a:gd name="T6" fmla="*/ 95 w 109"/>
                <a:gd name="T7" fmla="*/ 9 h 127"/>
                <a:gd name="T8" fmla="*/ 91 w 109"/>
                <a:gd name="T9" fmla="*/ 3 h 127"/>
                <a:gd name="T10" fmla="*/ 29 w 109"/>
                <a:gd name="T11" fmla="*/ 125 h 127"/>
                <a:gd name="T12" fmla="*/ 34 w 109"/>
                <a:gd name="T13" fmla="*/ 126 h 127"/>
                <a:gd name="T14" fmla="*/ 100 w 109"/>
                <a:gd name="T15" fmla="*/ 5 h 127"/>
                <a:gd name="T16" fmla="*/ 93 w 109"/>
                <a:gd name="T17" fmla="*/ 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9" h="127">
                  <a:moveTo>
                    <a:pt x="93" y="7"/>
                  </a:moveTo>
                  <a:cubicBezTo>
                    <a:pt x="97" y="30"/>
                    <a:pt x="92" y="51"/>
                    <a:pt x="81" y="71"/>
                  </a:cubicBezTo>
                  <a:cubicBezTo>
                    <a:pt x="78" y="76"/>
                    <a:pt x="38" y="125"/>
                    <a:pt x="33" y="115"/>
                  </a:cubicBezTo>
                  <a:cubicBezTo>
                    <a:pt x="7" y="70"/>
                    <a:pt x="60" y="27"/>
                    <a:pt x="95" y="9"/>
                  </a:cubicBezTo>
                  <a:cubicBezTo>
                    <a:pt x="99" y="7"/>
                    <a:pt x="95" y="0"/>
                    <a:pt x="91" y="3"/>
                  </a:cubicBezTo>
                  <a:cubicBezTo>
                    <a:pt x="47" y="26"/>
                    <a:pt x="0" y="73"/>
                    <a:pt x="29" y="125"/>
                  </a:cubicBezTo>
                  <a:cubicBezTo>
                    <a:pt x="30" y="126"/>
                    <a:pt x="33" y="127"/>
                    <a:pt x="34" y="126"/>
                  </a:cubicBezTo>
                  <a:cubicBezTo>
                    <a:pt x="77" y="100"/>
                    <a:pt x="109" y="57"/>
                    <a:pt x="100" y="5"/>
                  </a:cubicBezTo>
                  <a:cubicBezTo>
                    <a:pt x="99" y="1"/>
                    <a:pt x="92" y="3"/>
                    <a:pt x="93" y="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6" name="Freeform 106"/>
            <p:cNvSpPr/>
            <p:nvPr/>
          </p:nvSpPr>
          <p:spPr bwMode="auto">
            <a:xfrm>
              <a:off x="8871117" y="1874084"/>
              <a:ext cx="136662" cy="293298"/>
            </a:xfrm>
            <a:custGeom>
              <a:avLst/>
              <a:gdLst>
                <a:gd name="T0" fmla="*/ 27 w 55"/>
                <a:gd name="T1" fmla="*/ 0 h 118"/>
                <a:gd name="T2" fmla="*/ 2 w 55"/>
                <a:gd name="T3" fmla="*/ 48 h 118"/>
                <a:gd name="T4" fmla="*/ 22 w 55"/>
                <a:gd name="T5" fmla="*/ 118 h 118"/>
                <a:gd name="T6" fmla="*/ 27 w 55"/>
                <a:gd name="T7" fmla="*/ 3 h 118"/>
              </a:gdLst>
              <a:ahLst/>
              <a:cxnLst>
                <a:cxn ang="0">
                  <a:pos x="T0" y="T1"/>
                </a:cxn>
                <a:cxn ang="0">
                  <a:pos x="T2" y="T3"/>
                </a:cxn>
                <a:cxn ang="0">
                  <a:pos x="T4" y="T5"/>
                </a:cxn>
                <a:cxn ang="0">
                  <a:pos x="T6" y="T7"/>
                </a:cxn>
              </a:cxnLst>
              <a:rect l="0" t="0" r="r" b="b"/>
              <a:pathLst>
                <a:path w="55" h="118">
                  <a:moveTo>
                    <a:pt x="27" y="0"/>
                  </a:moveTo>
                  <a:cubicBezTo>
                    <a:pt x="11" y="4"/>
                    <a:pt x="3" y="34"/>
                    <a:pt x="2" y="48"/>
                  </a:cubicBezTo>
                  <a:cubicBezTo>
                    <a:pt x="0" y="74"/>
                    <a:pt x="9" y="97"/>
                    <a:pt x="22" y="118"/>
                  </a:cubicBezTo>
                  <a:cubicBezTo>
                    <a:pt x="51" y="88"/>
                    <a:pt x="55" y="31"/>
                    <a:pt x="27" y="3"/>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7" name="Freeform 107"/>
            <p:cNvSpPr/>
            <p:nvPr/>
          </p:nvSpPr>
          <p:spPr bwMode="auto">
            <a:xfrm>
              <a:off x="8854297" y="1861469"/>
              <a:ext cx="166097" cy="317476"/>
            </a:xfrm>
            <a:custGeom>
              <a:avLst/>
              <a:gdLst>
                <a:gd name="T0" fmla="*/ 33 w 67"/>
                <a:gd name="T1" fmla="*/ 2 h 128"/>
                <a:gd name="T2" fmla="*/ 6 w 67"/>
                <a:gd name="T3" fmla="*/ 45 h 128"/>
                <a:gd name="T4" fmla="*/ 26 w 67"/>
                <a:gd name="T5" fmla="*/ 125 h 128"/>
                <a:gd name="T6" fmla="*/ 32 w 67"/>
                <a:gd name="T7" fmla="*/ 126 h 128"/>
                <a:gd name="T8" fmla="*/ 36 w 67"/>
                <a:gd name="T9" fmla="*/ 5 h 128"/>
                <a:gd name="T10" fmla="*/ 31 w 67"/>
                <a:gd name="T11" fmla="*/ 10 h 128"/>
                <a:gd name="T12" fmla="*/ 27 w 67"/>
                <a:gd name="T13" fmla="*/ 121 h 128"/>
                <a:gd name="T14" fmla="*/ 32 w 67"/>
                <a:gd name="T15" fmla="*/ 121 h 128"/>
                <a:gd name="T16" fmla="*/ 12 w 67"/>
                <a:gd name="T17" fmla="*/ 60 h 128"/>
                <a:gd name="T18" fmla="*/ 35 w 67"/>
                <a:gd name="T19" fmla="*/ 9 h 128"/>
                <a:gd name="T20" fmla="*/ 33 w 67"/>
                <a:gd name="T21" fmla="*/ 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 h="128">
                  <a:moveTo>
                    <a:pt x="33" y="2"/>
                  </a:moveTo>
                  <a:cubicBezTo>
                    <a:pt x="16" y="8"/>
                    <a:pt x="10" y="28"/>
                    <a:pt x="6" y="45"/>
                  </a:cubicBezTo>
                  <a:cubicBezTo>
                    <a:pt x="0" y="73"/>
                    <a:pt x="12" y="101"/>
                    <a:pt x="26" y="125"/>
                  </a:cubicBezTo>
                  <a:cubicBezTo>
                    <a:pt x="27" y="127"/>
                    <a:pt x="30" y="128"/>
                    <a:pt x="32" y="126"/>
                  </a:cubicBezTo>
                  <a:cubicBezTo>
                    <a:pt x="61" y="93"/>
                    <a:pt x="67" y="39"/>
                    <a:pt x="36" y="5"/>
                  </a:cubicBezTo>
                  <a:cubicBezTo>
                    <a:pt x="33" y="2"/>
                    <a:pt x="28" y="7"/>
                    <a:pt x="31" y="10"/>
                  </a:cubicBezTo>
                  <a:cubicBezTo>
                    <a:pt x="59" y="41"/>
                    <a:pt x="53" y="91"/>
                    <a:pt x="27" y="121"/>
                  </a:cubicBezTo>
                  <a:cubicBezTo>
                    <a:pt x="29" y="121"/>
                    <a:pt x="31" y="121"/>
                    <a:pt x="32" y="121"/>
                  </a:cubicBezTo>
                  <a:cubicBezTo>
                    <a:pt x="21" y="102"/>
                    <a:pt x="13" y="83"/>
                    <a:pt x="12" y="60"/>
                  </a:cubicBezTo>
                  <a:cubicBezTo>
                    <a:pt x="11" y="44"/>
                    <a:pt x="18" y="15"/>
                    <a:pt x="35" y="9"/>
                  </a:cubicBezTo>
                  <a:cubicBezTo>
                    <a:pt x="40" y="7"/>
                    <a:pt x="38" y="0"/>
                    <a:pt x="33" y="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 name="Freeform 108"/>
            <p:cNvSpPr/>
            <p:nvPr/>
          </p:nvSpPr>
          <p:spPr bwMode="auto">
            <a:xfrm>
              <a:off x="8506335" y="1878289"/>
              <a:ext cx="302759" cy="134559"/>
            </a:xfrm>
            <a:custGeom>
              <a:avLst/>
              <a:gdLst>
                <a:gd name="T0" fmla="*/ 122 w 122"/>
                <a:gd name="T1" fmla="*/ 28 h 54"/>
                <a:gd name="T2" fmla="*/ 0 w 122"/>
                <a:gd name="T3" fmla="*/ 31 h 54"/>
                <a:gd name="T4" fmla="*/ 67 w 122"/>
                <a:gd name="T5" fmla="*/ 1 h 54"/>
                <a:gd name="T6" fmla="*/ 122 w 122"/>
                <a:gd name="T7" fmla="*/ 23 h 54"/>
              </a:gdLst>
              <a:ahLst/>
              <a:cxnLst>
                <a:cxn ang="0">
                  <a:pos x="T0" y="T1"/>
                </a:cxn>
                <a:cxn ang="0">
                  <a:pos x="T2" y="T3"/>
                </a:cxn>
                <a:cxn ang="0">
                  <a:pos x="T4" y="T5"/>
                </a:cxn>
                <a:cxn ang="0">
                  <a:pos x="T6" y="T7"/>
                </a:cxn>
              </a:cxnLst>
              <a:rect l="0" t="0" r="r" b="b"/>
              <a:pathLst>
                <a:path w="122" h="54">
                  <a:moveTo>
                    <a:pt x="122" y="28"/>
                  </a:moveTo>
                  <a:cubicBezTo>
                    <a:pt x="100" y="54"/>
                    <a:pt x="29" y="44"/>
                    <a:pt x="0" y="31"/>
                  </a:cubicBezTo>
                  <a:cubicBezTo>
                    <a:pt x="11" y="13"/>
                    <a:pt x="45" y="0"/>
                    <a:pt x="67" y="1"/>
                  </a:cubicBezTo>
                  <a:cubicBezTo>
                    <a:pt x="90" y="1"/>
                    <a:pt x="102" y="16"/>
                    <a:pt x="122" y="23"/>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 name="Freeform 109"/>
            <p:cNvSpPr/>
            <p:nvPr/>
          </p:nvSpPr>
          <p:spPr bwMode="auto">
            <a:xfrm>
              <a:off x="8495822" y="1863572"/>
              <a:ext cx="327988" cy="167148"/>
            </a:xfrm>
            <a:custGeom>
              <a:avLst/>
              <a:gdLst>
                <a:gd name="T0" fmla="*/ 123 w 132"/>
                <a:gd name="T1" fmla="*/ 31 h 67"/>
                <a:gd name="T2" fmla="*/ 19 w 132"/>
                <a:gd name="T3" fmla="*/ 39 h 67"/>
                <a:gd name="T4" fmla="*/ 23 w 132"/>
                <a:gd name="T5" fmla="*/ 24 h 67"/>
                <a:gd name="T6" fmla="*/ 58 w 132"/>
                <a:gd name="T7" fmla="*/ 11 h 67"/>
                <a:gd name="T8" fmla="*/ 124 w 132"/>
                <a:gd name="T9" fmla="*/ 32 h 67"/>
                <a:gd name="T10" fmla="*/ 128 w 132"/>
                <a:gd name="T11" fmla="*/ 26 h 67"/>
                <a:gd name="T12" fmla="*/ 61 w 132"/>
                <a:gd name="T13" fmla="*/ 4 h 67"/>
                <a:gd name="T14" fmla="*/ 1 w 132"/>
                <a:gd name="T15" fmla="*/ 36 h 67"/>
                <a:gd name="T16" fmla="*/ 2 w 132"/>
                <a:gd name="T17" fmla="*/ 40 h 67"/>
                <a:gd name="T18" fmla="*/ 128 w 132"/>
                <a:gd name="T19" fmla="*/ 36 h 67"/>
                <a:gd name="T20" fmla="*/ 123 w 132"/>
                <a:gd name="T21" fmla="*/ 3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67">
                  <a:moveTo>
                    <a:pt x="123" y="31"/>
                  </a:moveTo>
                  <a:cubicBezTo>
                    <a:pt x="99" y="57"/>
                    <a:pt x="49" y="47"/>
                    <a:pt x="19" y="39"/>
                  </a:cubicBezTo>
                  <a:cubicBezTo>
                    <a:pt x="6" y="35"/>
                    <a:pt x="15" y="30"/>
                    <a:pt x="23" y="24"/>
                  </a:cubicBezTo>
                  <a:cubicBezTo>
                    <a:pt x="33" y="17"/>
                    <a:pt x="46" y="14"/>
                    <a:pt x="58" y="11"/>
                  </a:cubicBezTo>
                  <a:cubicBezTo>
                    <a:pt x="84" y="6"/>
                    <a:pt x="102" y="23"/>
                    <a:pt x="124" y="32"/>
                  </a:cubicBezTo>
                  <a:cubicBezTo>
                    <a:pt x="129" y="34"/>
                    <a:pt x="132" y="28"/>
                    <a:pt x="128" y="26"/>
                  </a:cubicBezTo>
                  <a:cubicBezTo>
                    <a:pt x="105" y="17"/>
                    <a:pt x="87" y="0"/>
                    <a:pt x="61" y="4"/>
                  </a:cubicBezTo>
                  <a:cubicBezTo>
                    <a:pt x="38" y="7"/>
                    <a:pt x="14" y="16"/>
                    <a:pt x="1" y="36"/>
                  </a:cubicBezTo>
                  <a:cubicBezTo>
                    <a:pt x="0" y="37"/>
                    <a:pt x="1" y="40"/>
                    <a:pt x="2" y="40"/>
                  </a:cubicBezTo>
                  <a:cubicBezTo>
                    <a:pt x="36" y="55"/>
                    <a:pt x="100" y="67"/>
                    <a:pt x="128" y="36"/>
                  </a:cubicBezTo>
                  <a:cubicBezTo>
                    <a:pt x="132" y="33"/>
                    <a:pt x="126" y="28"/>
                    <a:pt x="123" y="3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0" name="Freeform 110"/>
            <p:cNvSpPr/>
            <p:nvPr/>
          </p:nvSpPr>
          <p:spPr bwMode="auto">
            <a:xfrm>
              <a:off x="9174927" y="1682757"/>
              <a:ext cx="310117" cy="240735"/>
            </a:xfrm>
            <a:custGeom>
              <a:avLst/>
              <a:gdLst>
                <a:gd name="T0" fmla="*/ 115 w 125"/>
                <a:gd name="T1" fmla="*/ 0 h 97"/>
                <a:gd name="T2" fmla="*/ 25 w 125"/>
                <a:gd name="T3" fmla="*/ 97 h 97"/>
                <a:gd name="T4" fmla="*/ 113 w 125"/>
                <a:gd name="T5" fmla="*/ 3 h 97"/>
              </a:gdLst>
              <a:ahLst/>
              <a:cxnLst>
                <a:cxn ang="0">
                  <a:pos x="T0" y="T1"/>
                </a:cxn>
                <a:cxn ang="0">
                  <a:pos x="T2" y="T3"/>
                </a:cxn>
                <a:cxn ang="0">
                  <a:pos x="T4" y="T5"/>
                </a:cxn>
              </a:cxnLst>
              <a:rect l="0" t="0" r="r" b="b"/>
              <a:pathLst>
                <a:path w="125" h="97">
                  <a:moveTo>
                    <a:pt x="115" y="0"/>
                  </a:moveTo>
                  <a:cubicBezTo>
                    <a:pt x="125" y="50"/>
                    <a:pt x="69" y="89"/>
                    <a:pt x="25" y="97"/>
                  </a:cubicBezTo>
                  <a:cubicBezTo>
                    <a:pt x="0" y="51"/>
                    <a:pt x="71" y="8"/>
                    <a:pt x="113" y="3"/>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1" name="Freeform 111"/>
            <p:cNvSpPr/>
            <p:nvPr/>
          </p:nvSpPr>
          <p:spPr bwMode="auto">
            <a:xfrm>
              <a:off x="9167568" y="1670143"/>
              <a:ext cx="322732" cy="262811"/>
            </a:xfrm>
            <a:custGeom>
              <a:avLst/>
              <a:gdLst>
                <a:gd name="T0" fmla="*/ 114 w 130"/>
                <a:gd name="T1" fmla="*/ 6 h 106"/>
                <a:gd name="T2" fmla="*/ 85 w 130"/>
                <a:gd name="T3" fmla="*/ 72 h 106"/>
                <a:gd name="T4" fmla="*/ 50 w 130"/>
                <a:gd name="T5" fmla="*/ 92 h 106"/>
                <a:gd name="T6" fmla="*/ 27 w 130"/>
                <a:gd name="T7" fmla="*/ 86 h 106"/>
                <a:gd name="T8" fmla="*/ 117 w 130"/>
                <a:gd name="T9" fmla="*/ 11 h 106"/>
                <a:gd name="T10" fmla="*/ 115 w 130"/>
                <a:gd name="T11" fmla="*/ 4 h 106"/>
                <a:gd name="T12" fmla="*/ 25 w 130"/>
                <a:gd name="T13" fmla="*/ 104 h 106"/>
                <a:gd name="T14" fmla="*/ 29 w 130"/>
                <a:gd name="T15" fmla="*/ 106 h 106"/>
                <a:gd name="T16" fmla="*/ 121 w 130"/>
                <a:gd name="T17" fmla="*/ 4 h 106"/>
                <a:gd name="T18" fmla="*/ 114 w 130"/>
                <a:gd name="T19" fmla="*/ 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0" h="106">
                  <a:moveTo>
                    <a:pt x="114" y="6"/>
                  </a:moveTo>
                  <a:cubicBezTo>
                    <a:pt x="118" y="33"/>
                    <a:pt x="105" y="55"/>
                    <a:pt x="85" y="72"/>
                  </a:cubicBezTo>
                  <a:cubicBezTo>
                    <a:pt x="75" y="81"/>
                    <a:pt x="63" y="87"/>
                    <a:pt x="50" y="92"/>
                  </a:cubicBezTo>
                  <a:cubicBezTo>
                    <a:pt x="39" y="97"/>
                    <a:pt x="29" y="102"/>
                    <a:pt x="27" y="86"/>
                  </a:cubicBezTo>
                  <a:cubicBezTo>
                    <a:pt x="21" y="44"/>
                    <a:pt x="85" y="16"/>
                    <a:pt x="117" y="11"/>
                  </a:cubicBezTo>
                  <a:cubicBezTo>
                    <a:pt x="121" y="11"/>
                    <a:pt x="120" y="4"/>
                    <a:pt x="115" y="4"/>
                  </a:cubicBezTo>
                  <a:cubicBezTo>
                    <a:pt x="72" y="11"/>
                    <a:pt x="0" y="51"/>
                    <a:pt x="25" y="104"/>
                  </a:cubicBezTo>
                  <a:cubicBezTo>
                    <a:pt x="26" y="106"/>
                    <a:pt x="28" y="106"/>
                    <a:pt x="29" y="106"/>
                  </a:cubicBezTo>
                  <a:cubicBezTo>
                    <a:pt x="76" y="96"/>
                    <a:pt x="130" y="58"/>
                    <a:pt x="121" y="4"/>
                  </a:cubicBezTo>
                  <a:cubicBezTo>
                    <a:pt x="121" y="0"/>
                    <a:pt x="114" y="2"/>
                    <a:pt x="114"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 name="Freeform 112"/>
            <p:cNvSpPr/>
            <p:nvPr/>
          </p:nvSpPr>
          <p:spPr bwMode="auto">
            <a:xfrm>
              <a:off x="9182286" y="1500892"/>
              <a:ext cx="278580" cy="181866"/>
            </a:xfrm>
            <a:custGeom>
              <a:avLst/>
              <a:gdLst>
                <a:gd name="T0" fmla="*/ 112 w 112"/>
                <a:gd name="T1" fmla="*/ 73 h 73"/>
                <a:gd name="T2" fmla="*/ 9 w 112"/>
                <a:gd name="T3" fmla="*/ 0 h 73"/>
                <a:gd name="T4" fmla="*/ 37 w 112"/>
                <a:gd name="T5" fmla="*/ 55 h 73"/>
                <a:gd name="T6" fmla="*/ 106 w 112"/>
                <a:gd name="T7" fmla="*/ 69 h 73"/>
              </a:gdLst>
              <a:ahLst/>
              <a:cxnLst>
                <a:cxn ang="0">
                  <a:pos x="T0" y="T1"/>
                </a:cxn>
                <a:cxn ang="0">
                  <a:pos x="T2" y="T3"/>
                </a:cxn>
                <a:cxn ang="0">
                  <a:pos x="T4" y="T5"/>
                </a:cxn>
                <a:cxn ang="0">
                  <a:pos x="T6" y="T7"/>
                </a:cxn>
              </a:cxnLst>
              <a:rect l="0" t="0" r="r" b="b"/>
              <a:pathLst>
                <a:path w="112" h="73">
                  <a:moveTo>
                    <a:pt x="112" y="73"/>
                  </a:moveTo>
                  <a:cubicBezTo>
                    <a:pt x="109" y="17"/>
                    <a:pt x="58" y="9"/>
                    <a:pt x="9" y="0"/>
                  </a:cubicBezTo>
                  <a:cubicBezTo>
                    <a:pt x="0" y="25"/>
                    <a:pt x="15" y="42"/>
                    <a:pt x="37" y="55"/>
                  </a:cubicBezTo>
                  <a:cubicBezTo>
                    <a:pt x="60" y="67"/>
                    <a:pt x="80" y="63"/>
                    <a:pt x="106" y="69"/>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3" name="Freeform 113"/>
            <p:cNvSpPr/>
            <p:nvPr/>
          </p:nvSpPr>
          <p:spPr bwMode="auto">
            <a:xfrm>
              <a:off x="9182286" y="1491431"/>
              <a:ext cx="288041" cy="203942"/>
            </a:xfrm>
            <a:custGeom>
              <a:avLst/>
              <a:gdLst>
                <a:gd name="T0" fmla="*/ 115 w 116"/>
                <a:gd name="T1" fmla="*/ 77 h 82"/>
                <a:gd name="T2" fmla="*/ 10 w 116"/>
                <a:gd name="T3" fmla="*/ 0 h 82"/>
                <a:gd name="T4" fmla="*/ 6 w 116"/>
                <a:gd name="T5" fmla="*/ 3 h 82"/>
                <a:gd name="T6" fmla="*/ 21 w 116"/>
                <a:gd name="T7" fmla="*/ 53 h 82"/>
                <a:gd name="T8" fmla="*/ 105 w 116"/>
                <a:gd name="T9" fmla="*/ 76 h 82"/>
                <a:gd name="T10" fmla="*/ 107 w 116"/>
                <a:gd name="T11" fmla="*/ 69 h 82"/>
                <a:gd name="T12" fmla="*/ 39 w 116"/>
                <a:gd name="T13" fmla="*/ 56 h 82"/>
                <a:gd name="T14" fmla="*/ 13 w 116"/>
                <a:gd name="T15" fmla="*/ 32 h 82"/>
                <a:gd name="T16" fmla="*/ 11 w 116"/>
                <a:gd name="T17" fmla="*/ 10 h 82"/>
                <a:gd name="T18" fmla="*/ 23 w 116"/>
                <a:gd name="T19" fmla="*/ 10 h 82"/>
                <a:gd name="T20" fmla="*/ 108 w 116"/>
                <a:gd name="T21" fmla="*/ 77 h 82"/>
                <a:gd name="T22" fmla="*/ 115 w 116"/>
                <a:gd name="T23" fmla="*/ 77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6" h="82">
                  <a:moveTo>
                    <a:pt x="115" y="77"/>
                  </a:moveTo>
                  <a:cubicBezTo>
                    <a:pt x="110" y="20"/>
                    <a:pt x="58" y="9"/>
                    <a:pt x="10" y="0"/>
                  </a:cubicBezTo>
                  <a:cubicBezTo>
                    <a:pt x="8" y="0"/>
                    <a:pt x="6" y="1"/>
                    <a:pt x="6" y="3"/>
                  </a:cubicBezTo>
                  <a:cubicBezTo>
                    <a:pt x="0" y="22"/>
                    <a:pt x="5" y="40"/>
                    <a:pt x="21" y="53"/>
                  </a:cubicBezTo>
                  <a:cubicBezTo>
                    <a:pt x="47" y="72"/>
                    <a:pt x="74" y="70"/>
                    <a:pt x="105" y="76"/>
                  </a:cubicBezTo>
                  <a:cubicBezTo>
                    <a:pt x="109" y="77"/>
                    <a:pt x="111" y="70"/>
                    <a:pt x="107" y="69"/>
                  </a:cubicBezTo>
                  <a:cubicBezTo>
                    <a:pt x="84" y="65"/>
                    <a:pt x="60" y="66"/>
                    <a:pt x="39" y="56"/>
                  </a:cubicBezTo>
                  <a:cubicBezTo>
                    <a:pt x="29" y="51"/>
                    <a:pt x="19" y="43"/>
                    <a:pt x="13" y="32"/>
                  </a:cubicBezTo>
                  <a:cubicBezTo>
                    <a:pt x="10" y="25"/>
                    <a:pt x="9" y="18"/>
                    <a:pt x="11" y="10"/>
                  </a:cubicBezTo>
                  <a:cubicBezTo>
                    <a:pt x="12" y="6"/>
                    <a:pt x="21" y="10"/>
                    <a:pt x="23" y="10"/>
                  </a:cubicBezTo>
                  <a:cubicBezTo>
                    <a:pt x="63" y="18"/>
                    <a:pt x="104" y="31"/>
                    <a:pt x="108" y="77"/>
                  </a:cubicBezTo>
                  <a:cubicBezTo>
                    <a:pt x="109" y="82"/>
                    <a:pt x="116" y="82"/>
                    <a:pt x="115" y="7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4" name="Freeform 114"/>
            <p:cNvSpPr/>
            <p:nvPr/>
          </p:nvSpPr>
          <p:spPr bwMode="auto">
            <a:xfrm>
              <a:off x="8401210" y="1508251"/>
              <a:ext cx="313271" cy="198686"/>
            </a:xfrm>
            <a:custGeom>
              <a:avLst/>
              <a:gdLst>
                <a:gd name="T0" fmla="*/ 120 w 126"/>
                <a:gd name="T1" fmla="*/ 69 h 80"/>
                <a:gd name="T2" fmla="*/ 62 w 126"/>
                <a:gd name="T3" fmla="*/ 76 h 80"/>
                <a:gd name="T4" fmla="*/ 0 w 126"/>
                <a:gd name="T5" fmla="*/ 28 h 80"/>
                <a:gd name="T6" fmla="*/ 126 w 126"/>
                <a:gd name="T7" fmla="*/ 67 h 80"/>
              </a:gdLst>
              <a:ahLst/>
              <a:cxnLst>
                <a:cxn ang="0">
                  <a:pos x="T0" y="T1"/>
                </a:cxn>
                <a:cxn ang="0">
                  <a:pos x="T2" y="T3"/>
                </a:cxn>
                <a:cxn ang="0">
                  <a:pos x="T4" y="T5"/>
                </a:cxn>
                <a:cxn ang="0">
                  <a:pos x="T6" y="T7"/>
                </a:cxn>
              </a:cxnLst>
              <a:rect l="0" t="0" r="r" b="b"/>
              <a:pathLst>
                <a:path w="126" h="80">
                  <a:moveTo>
                    <a:pt x="120" y="69"/>
                  </a:moveTo>
                  <a:cubicBezTo>
                    <a:pt x="100" y="72"/>
                    <a:pt x="83" y="80"/>
                    <a:pt x="62" y="76"/>
                  </a:cubicBezTo>
                  <a:cubicBezTo>
                    <a:pt x="34" y="70"/>
                    <a:pt x="14" y="50"/>
                    <a:pt x="0" y="28"/>
                  </a:cubicBezTo>
                  <a:cubicBezTo>
                    <a:pt x="44" y="0"/>
                    <a:pt x="99" y="33"/>
                    <a:pt x="126" y="67"/>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5" name="Freeform 115"/>
            <p:cNvSpPr/>
            <p:nvPr/>
          </p:nvSpPr>
          <p:spPr bwMode="auto">
            <a:xfrm>
              <a:off x="8391750" y="1504046"/>
              <a:ext cx="335347" cy="215506"/>
            </a:xfrm>
            <a:custGeom>
              <a:avLst/>
              <a:gdLst>
                <a:gd name="T0" fmla="*/ 123 w 135"/>
                <a:gd name="T1" fmla="*/ 68 h 87"/>
                <a:gd name="T2" fmla="*/ 56 w 135"/>
                <a:gd name="T3" fmla="*/ 71 h 87"/>
                <a:gd name="T4" fmla="*/ 11 w 135"/>
                <a:gd name="T5" fmla="*/ 30 h 87"/>
                <a:gd name="T6" fmla="*/ 127 w 135"/>
                <a:gd name="T7" fmla="*/ 72 h 87"/>
                <a:gd name="T8" fmla="*/ 132 w 135"/>
                <a:gd name="T9" fmla="*/ 67 h 87"/>
                <a:gd name="T10" fmla="*/ 2 w 135"/>
                <a:gd name="T11" fmla="*/ 27 h 87"/>
                <a:gd name="T12" fmla="*/ 1 w 135"/>
                <a:gd name="T13" fmla="*/ 32 h 87"/>
                <a:gd name="T14" fmla="*/ 48 w 135"/>
                <a:gd name="T15" fmla="*/ 76 h 87"/>
                <a:gd name="T16" fmla="*/ 125 w 135"/>
                <a:gd name="T17" fmla="*/ 75 h 87"/>
                <a:gd name="T18" fmla="*/ 123 w 135"/>
                <a:gd name="T19" fmla="*/ 68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5" h="87">
                  <a:moveTo>
                    <a:pt x="123" y="68"/>
                  </a:moveTo>
                  <a:cubicBezTo>
                    <a:pt x="99" y="72"/>
                    <a:pt x="79" y="79"/>
                    <a:pt x="56" y="71"/>
                  </a:cubicBezTo>
                  <a:cubicBezTo>
                    <a:pt x="51" y="70"/>
                    <a:pt x="2" y="35"/>
                    <a:pt x="11" y="30"/>
                  </a:cubicBezTo>
                  <a:cubicBezTo>
                    <a:pt x="52" y="7"/>
                    <a:pt x="102" y="41"/>
                    <a:pt x="127" y="72"/>
                  </a:cubicBezTo>
                  <a:cubicBezTo>
                    <a:pt x="130" y="75"/>
                    <a:pt x="135" y="70"/>
                    <a:pt x="132" y="67"/>
                  </a:cubicBezTo>
                  <a:cubicBezTo>
                    <a:pt x="101" y="29"/>
                    <a:pt x="49" y="0"/>
                    <a:pt x="2" y="27"/>
                  </a:cubicBezTo>
                  <a:cubicBezTo>
                    <a:pt x="0" y="28"/>
                    <a:pt x="0" y="30"/>
                    <a:pt x="1" y="32"/>
                  </a:cubicBezTo>
                  <a:cubicBezTo>
                    <a:pt x="13" y="50"/>
                    <a:pt x="28" y="67"/>
                    <a:pt x="48" y="76"/>
                  </a:cubicBezTo>
                  <a:cubicBezTo>
                    <a:pt x="75" y="87"/>
                    <a:pt x="97" y="80"/>
                    <a:pt x="125" y="75"/>
                  </a:cubicBezTo>
                  <a:cubicBezTo>
                    <a:pt x="129" y="74"/>
                    <a:pt x="127" y="67"/>
                    <a:pt x="123" y="6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6" name="Freeform 116"/>
            <p:cNvSpPr/>
            <p:nvPr/>
          </p:nvSpPr>
          <p:spPr bwMode="auto">
            <a:xfrm>
              <a:off x="8585179" y="2069616"/>
              <a:ext cx="134559" cy="218659"/>
            </a:xfrm>
            <a:custGeom>
              <a:avLst/>
              <a:gdLst>
                <a:gd name="T0" fmla="*/ 17 w 54"/>
                <a:gd name="T1" fmla="*/ 1 h 88"/>
                <a:gd name="T2" fmla="*/ 29 w 54"/>
                <a:gd name="T3" fmla="*/ 88 h 88"/>
                <a:gd name="T4" fmla="*/ 23 w 54"/>
                <a:gd name="T5" fmla="*/ 0 h 88"/>
              </a:gdLst>
              <a:ahLst/>
              <a:cxnLst>
                <a:cxn ang="0">
                  <a:pos x="T0" y="T1"/>
                </a:cxn>
                <a:cxn ang="0">
                  <a:pos x="T2" y="T3"/>
                </a:cxn>
                <a:cxn ang="0">
                  <a:pos x="T4" y="T5"/>
                </a:cxn>
              </a:cxnLst>
              <a:rect l="0" t="0" r="r" b="b"/>
              <a:pathLst>
                <a:path w="54" h="88">
                  <a:moveTo>
                    <a:pt x="17" y="1"/>
                  </a:moveTo>
                  <a:cubicBezTo>
                    <a:pt x="0" y="29"/>
                    <a:pt x="6" y="65"/>
                    <a:pt x="29" y="88"/>
                  </a:cubicBezTo>
                  <a:cubicBezTo>
                    <a:pt x="39" y="61"/>
                    <a:pt x="54" y="19"/>
                    <a:pt x="23" y="0"/>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 name="Freeform 117"/>
            <p:cNvSpPr/>
            <p:nvPr/>
          </p:nvSpPr>
          <p:spPr bwMode="auto">
            <a:xfrm>
              <a:off x="8577820" y="2058052"/>
              <a:ext cx="149277" cy="242838"/>
            </a:xfrm>
            <a:custGeom>
              <a:avLst/>
              <a:gdLst>
                <a:gd name="T0" fmla="*/ 17 w 60"/>
                <a:gd name="T1" fmla="*/ 4 h 98"/>
                <a:gd name="T2" fmla="*/ 30 w 60"/>
                <a:gd name="T3" fmla="*/ 95 h 98"/>
                <a:gd name="T4" fmla="*/ 36 w 60"/>
                <a:gd name="T5" fmla="*/ 94 h 98"/>
                <a:gd name="T6" fmla="*/ 28 w 60"/>
                <a:gd name="T7" fmla="*/ 2 h 98"/>
                <a:gd name="T8" fmla="*/ 25 w 60"/>
                <a:gd name="T9" fmla="*/ 8 h 98"/>
                <a:gd name="T10" fmla="*/ 29 w 60"/>
                <a:gd name="T11" fmla="*/ 92 h 98"/>
                <a:gd name="T12" fmla="*/ 35 w 60"/>
                <a:gd name="T13" fmla="*/ 90 h 98"/>
                <a:gd name="T14" fmla="*/ 23 w 60"/>
                <a:gd name="T15" fmla="*/ 8 h 98"/>
                <a:gd name="T16" fmla="*/ 17 w 60"/>
                <a:gd name="T17" fmla="*/ 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98">
                  <a:moveTo>
                    <a:pt x="17" y="4"/>
                  </a:moveTo>
                  <a:cubicBezTo>
                    <a:pt x="0" y="35"/>
                    <a:pt x="6" y="70"/>
                    <a:pt x="30" y="95"/>
                  </a:cubicBezTo>
                  <a:cubicBezTo>
                    <a:pt x="32" y="98"/>
                    <a:pt x="35" y="96"/>
                    <a:pt x="36" y="94"/>
                  </a:cubicBezTo>
                  <a:cubicBezTo>
                    <a:pt x="47" y="64"/>
                    <a:pt x="60" y="24"/>
                    <a:pt x="28" y="2"/>
                  </a:cubicBezTo>
                  <a:cubicBezTo>
                    <a:pt x="24" y="0"/>
                    <a:pt x="21" y="6"/>
                    <a:pt x="25" y="8"/>
                  </a:cubicBezTo>
                  <a:cubicBezTo>
                    <a:pt x="53" y="28"/>
                    <a:pt x="38" y="66"/>
                    <a:pt x="29" y="92"/>
                  </a:cubicBezTo>
                  <a:cubicBezTo>
                    <a:pt x="31" y="91"/>
                    <a:pt x="33" y="91"/>
                    <a:pt x="35" y="90"/>
                  </a:cubicBezTo>
                  <a:cubicBezTo>
                    <a:pt x="13" y="67"/>
                    <a:pt x="8" y="36"/>
                    <a:pt x="23" y="8"/>
                  </a:cubicBezTo>
                  <a:cubicBezTo>
                    <a:pt x="25" y="4"/>
                    <a:pt x="19" y="0"/>
                    <a:pt x="17" y="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0" name="Freeform 170"/>
            <p:cNvSpPr/>
            <p:nvPr/>
          </p:nvSpPr>
          <p:spPr bwMode="auto">
            <a:xfrm>
              <a:off x="10004359" y="773431"/>
              <a:ext cx="2187641" cy="1003939"/>
            </a:xfrm>
            <a:custGeom>
              <a:avLst/>
              <a:gdLst>
                <a:gd name="T0" fmla="*/ 4 w 880"/>
                <a:gd name="T1" fmla="*/ 390 h 404"/>
                <a:gd name="T2" fmla="*/ 402 w 880"/>
                <a:gd name="T3" fmla="*/ 206 h 404"/>
                <a:gd name="T4" fmla="*/ 876 w 880"/>
                <a:gd name="T5" fmla="*/ 7 h 404"/>
                <a:gd name="T6" fmla="*/ 876 w 880"/>
                <a:gd name="T7" fmla="*/ 0 h 404"/>
                <a:gd name="T8" fmla="*/ 431 w 880"/>
                <a:gd name="T9" fmla="*/ 175 h 404"/>
                <a:gd name="T10" fmla="*/ 4 w 880"/>
                <a:gd name="T11" fmla="*/ 384 h 404"/>
                <a:gd name="T12" fmla="*/ 4 w 880"/>
                <a:gd name="T13" fmla="*/ 390 h 404"/>
              </a:gdLst>
              <a:ahLst/>
              <a:cxnLst>
                <a:cxn ang="0">
                  <a:pos x="T0" y="T1"/>
                </a:cxn>
                <a:cxn ang="0">
                  <a:pos x="T2" y="T3"/>
                </a:cxn>
                <a:cxn ang="0">
                  <a:pos x="T4" y="T5"/>
                </a:cxn>
                <a:cxn ang="0">
                  <a:pos x="T6" y="T7"/>
                </a:cxn>
                <a:cxn ang="0">
                  <a:pos x="T8" y="T9"/>
                </a:cxn>
                <a:cxn ang="0">
                  <a:pos x="T10" y="T11"/>
                </a:cxn>
                <a:cxn ang="0">
                  <a:pos x="T12" y="T13"/>
                </a:cxn>
              </a:cxnLst>
              <a:rect l="0" t="0" r="r" b="b"/>
              <a:pathLst>
                <a:path w="880" h="404">
                  <a:moveTo>
                    <a:pt x="4" y="390"/>
                  </a:moveTo>
                  <a:cubicBezTo>
                    <a:pt x="161" y="404"/>
                    <a:pt x="287" y="298"/>
                    <a:pt x="402" y="206"/>
                  </a:cubicBezTo>
                  <a:cubicBezTo>
                    <a:pt x="539" y="97"/>
                    <a:pt x="695" y="8"/>
                    <a:pt x="876" y="7"/>
                  </a:cubicBezTo>
                  <a:cubicBezTo>
                    <a:pt x="880" y="7"/>
                    <a:pt x="880" y="0"/>
                    <a:pt x="876" y="0"/>
                  </a:cubicBezTo>
                  <a:cubicBezTo>
                    <a:pt x="710" y="1"/>
                    <a:pt x="559" y="76"/>
                    <a:pt x="431" y="175"/>
                  </a:cubicBezTo>
                  <a:cubicBezTo>
                    <a:pt x="306" y="272"/>
                    <a:pt x="174" y="399"/>
                    <a:pt x="4" y="384"/>
                  </a:cubicBezTo>
                  <a:cubicBezTo>
                    <a:pt x="0" y="384"/>
                    <a:pt x="0" y="390"/>
                    <a:pt x="4" y="39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1" name="Freeform 171"/>
            <p:cNvSpPr/>
            <p:nvPr/>
          </p:nvSpPr>
          <p:spPr bwMode="auto">
            <a:xfrm>
              <a:off x="11031425" y="941630"/>
              <a:ext cx="477265" cy="757948"/>
            </a:xfrm>
            <a:custGeom>
              <a:avLst/>
              <a:gdLst>
                <a:gd name="T0" fmla="*/ 7 w 192"/>
                <a:gd name="T1" fmla="*/ 303 h 305"/>
                <a:gd name="T2" fmla="*/ 189 w 192"/>
                <a:gd name="T3" fmla="*/ 7 h 305"/>
                <a:gd name="T4" fmla="*/ 184 w 192"/>
                <a:gd name="T5" fmla="*/ 2 h 305"/>
                <a:gd name="T6" fmla="*/ 4 w 192"/>
                <a:gd name="T7" fmla="*/ 297 h 305"/>
                <a:gd name="T8" fmla="*/ 7 w 192"/>
                <a:gd name="T9" fmla="*/ 303 h 305"/>
              </a:gdLst>
              <a:ahLst/>
              <a:cxnLst>
                <a:cxn ang="0">
                  <a:pos x="T0" y="T1"/>
                </a:cxn>
                <a:cxn ang="0">
                  <a:pos x="T2" y="T3"/>
                </a:cxn>
                <a:cxn ang="0">
                  <a:pos x="T4" y="T5"/>
                </a:cxn>
                <a:cxn ang="0">
                  <a:pos x="T6" y="T7"/>
                </a:cxn>
                <a:cxn ang="0">
                  <a:pos x="T8" y="T9"/>
                </a:cxn>
              </a:cxnLst>
              <a:rect l="0" t="0" r="r" b="b"/>
              <a:pathLst>
                <a:path w="192" h="305">
                  <a:moveTo>
                    <a:pt x="7" y="303"/>
                  </a:moveTo>
                  <a:cubicBezTo>
                    <a:pt x="117" y="241"/>
                    <a:pt x="97" y="85"/>
                    <a:pt x="189" y="7"/>
                  </a:cubicBezTo>
                  <a:cubicBezTo>
                    <a:pt x="192" y="4"/>
                    <a:pt x="188" y="0"/>
                    <a:pt x="184" y="2"/>
                  </a:cubicBezTo>
                  <a:cubicBezTo>
                    <a:pt x="93" y="80"/>
                    <a:pt x="113" y="236"/>
                    <a:pt x="4" y="297"/>
                  </a:cubicBezTo>
                  <a:cubicBezTo>
                    <a:pt x="0" y="299"/>
                    <a:pt x="4" y="305"/>
                    <a:pt x="7" y="30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2" name="Freeform 172"/>
            <p:cNvSpPr/>
            <p:nvPr/>
          </p:nvSpPr>
          <p:spPr bwMode="auto">
            <a:xfrm>
              <a:off x="10297656" y="1438869"/>
              <a:ext cx="489880" cy="84100"/>
            </a:xfrm>
            <a:custGeom>
              <a:avLst/>
              <a:gdLst>
                <a:gd name="T0" fmla="*/ 4 w 197"/>
                <a:gd name="T1" fmla="*/ 20 h 34"/>
                <a:gd name="T2" fmla="*/ 87 w 197"/>
                <a:gd name="T3" fmla="*/ 28 h 34"/>
                <a:gd name="T4" fmla="*/ 193 w 197"/>
                <a:gd name="T5" fmla="*/ 7 h 34"/>
                <a:gd name="T6" fmla="*/ 191 w 197"/>
                <a:gd name="T7" fmla="*/ 1 h 34"/>
                <a:gd name="T8" fmla="*/ 108 w 197"/>
                <a:gd name="T9" fmla="*/ 18 h 34"/>
                <a:gd name="T10" fmla="*/ 7 w 197"/>
                <a:gd name="T11" fmla="*/ 14 h 34"/>
                <a:gd name="T12" fmla="*/ 4 w 197"/>
                <a:gd name="T13" fmla="*/ 20 h 34"/>
              </a:gdLst>
              <a:ahLst/>
              <a:cxnLst>
                <a:cxn ang="0">
                  <a:pos x="T0" y="T1"/>
                </a:cxn>
                <a:cxn ang="0">
                  <a:pos x="T2" y="T3"/>
                </a:cxn>
                <a:cxn ang="0">
                  <a:pos x="T4" y="T5"/>
                </a:cxn>
                <a:cxn ang="0">
                  <a:pos x="T6" y="T7"/>
                </a:cxn>
                <a:cxn ang="0">
                  <a:pos x="T8" y="T9"/>
                </a:cxn>
                <a:cxn ang="0">
                  <a:pos x="T10" y="T11"/>
                </a:cxn>
                <a:cxn ang="0">
                  <a:pos x="T12" y="T13"/>
                </a:cxn>
              </a:cxnLst>
              <a:rect l="0" t="0" r="r" b="b"/>
              <a:pathLst>
                <a:path w="197" h="34">
                  <a:moveTo>
                    <a:pt x="4" y="20"/>
                  </a:moveTo>
                  <a:cubicBezTo>
                    <a:pt x="29" y="34"/>
                    <a:pt x="60" y="32"/>
                    <a:pt x="87" y="28"/>
                  </a:cubicBezTo>
                  <a:cubicBezTo>
                    <a:pt x="123" y="23"/>
                    <a:pt x="157" y="12"/>
                    <a:pt x="193" y="7"/>
                  </a:cubicBezTo>
                  <a:cubicBezTo>
                    <a:pt x="197" y="7"/>
                    <a:pt x="195" y="0"/>
                    <a:pt x="191" y="1"/>
                  </a:cubicBezTo>
                  <a:cubicBezTo>
                    <a:pt x="163" y="5"/>
                    <a:pt x="136" y="13"/>
                    <a:pt x="108" y="18"/>
                  </a:cubicBezTo>
                  <a:cubicBezTo>
                    <a:pt x="76" y="25"/>
                    <a:pt x="37" y="31"/>
                    <a:pt x="7" y="14"/>
                  </a:cubicBezTo>
                  <a:cubicBezTo>
                    <a:pt x="4" y="12"/>
                    <a:pt x="0" y="18"/>
                    <a:pt x="4" y="2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3" name="Freeform 173"/>
            <p:cNvSpPr/>
            <p:nvPr/>
          </p:nvSpPr>
          <p:spPr bwMode="auto">
            <a:xfrm>
              <a:off x="10138919" y="1376846"/>
              <a:ext cx="191327" cy="149277"/>
            </a:xfrm>
            <a:custGeom>
              <a:avLst/>
              <a:gdLst>
                <a:gd name="T0" fmla="*/ 70 w 77"/>
                <a:gd name="T1" fmla="*/ 41 h 60"/>
                <a:gd name="T2" fmla="*/ 0 w 77"/>
                <a:gd name="T3" fmla="*/ 0 h 60"/>
                <a:gd name="T4" fmla="*/ 49 w 77"/>
                <a:gd name="T5" fmla="*/ 9 h 60"/>
                <a:gd name="T6" fmla="*/ 72 w 77"/>
                <a:gd name="T7" fmla="*/ 39 h 60"/>
                <a:gd name="T8" fmla="*/ 70 w 77"/>
                <a:gd name="T9" fmla="*/ 41 h 60"/>
              </a:gdLst>
              <a:ahLst/>
              <a:cxnLst>
                <a:cxn ang="0">
                  <a:pos x="T0" y="T1"/>
                </a:cxn>
                <a:cxn ang="0">
                  <a:pos x="T2" y="T3"/>
                </a:cxn>
                <a:cxn ang="0">
                  <a:pos x="T4" y="T5"/>
                </a:cxn>
                <a:cxn ang="0">
                  <a:pos x="T6" y="T7"/>
                </a:cxn>
                <a:cxn ang="0">
                  <a:pos x="T8" y="T9"/>
                </a:cxn>
              </a:cxnLst>
              <a:rect l="0" t="0" r="r" b="b"/>
              <a:pathLst>
                <a:path w="77" h="60">
                  <a:moveTo>
                    <a:pt x="70" y="41"/>
                  </a:moveTo>
                  <a:cubicBezTo>
                    <a:pt x="41" y="60"/>
                    <a:pt x="10" y="23"/>
                    <a:pt x="0" y="0"/>
                  </a:cubicBezTo>
                  <a:cubicBezTo>
                    <a:pt x="17" y="3"/>
                    <a:pt x="33" y="0"/>
                    <a:pt x="49" y="9"/>
                  </a:cubicBezTo>
                  <a:cubicBezTo>
                    <a:pt x="58" y="14"/>
                    <a:pt x="77" y="28"/>
                    <a:pt x="72" y="39"/>
                  </a:cubicBezTo>
                  <a:lnTo>
                    <a:pt x="70" y="41"/>
                  </a:lnTo>
                  <a:close/>
                </a:path>
              </a:pathLst>
            </a:custGeom>
            <a:solidFill>
              <a:srgbClr val="FF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4" name="Freeform 174"/>
            <p:cNvSpPr/>
            <p:nvPr/>
          </p:nvSpPr>
          <p:spPr bwMode="auto">
            <a:xfrm>
              <a:off x="10128406" y="1367384"/>
              <a:ext cx="216556" cy="163994"/>
            </a:xfrm>
            <a:custGeom>
              <a:avLst/>
              <a:gdLst>
                <a:gd name="T0" fmla="*/ 72 w 87"/>
                <a:gd name="T1" fmla="*/ 42 h 66"/>
                <a:gd name="T2" fmla="*/ 7 w 87"/>
                <a:gd name="T3" fmla="*/ 2 h 66"/>
                <a:gd name="T4" fmla="*/ 3 w 87"/>
                <a:gd name="T5" fmla="*/ 7 h 66"/>
                <a:gd name="T6" fmla="*/ 44 w 87"/>
                <a:gd name="T7" fmla="*/ 12 h 66"/>
                <a:gd name="T8" fmla="*/ 72 w 87"/>
                <a:gd name="T9" fmla="*/ 42 h 66"/>
                <a:gd name="T10" fmla="*/ 75 w 87"/>
                <a:gd name="T11" fmla="*/ 47 h 66"/>
                <a:gd name="T12" fmla="*/ 68 w 87"/>
                <a:gd name="T13" fmla="*/ 20 h 66"/>
                <a:gd name="T14" fmla="*/ 5 w 87"/>
                <a:gd name="T15" fmla="*/ 0 h 66"/>
                <a:gd name="T16" fmla="*/ 1 w 87"/>
                <a:gd name="T17" fmla="*/ 5 h 66"/>
                <a:gd name="T18" fmla="*/ 75 w 87"/>
                <a:gd name="T19" fmla="*/ 47 h 66"/>
                <a:gd name="T20" fmla="*/ 72 w 87"/>
                <a:gd name="T21" fmla="*/ 4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7" h="66">
                  <a:moveTo>
                    <a:pt x="72" y="42"/>
                  </a:moveTo>
                  <a:cubicBezTo>
                    <a:pt x="43" y="59"/>
                    <a:pt x="18" y="25"/>
                    <a:pt x="7" y="2"/>
                  </a:cubicBezTo>
                  <a:cubicBezTo>
                    <a:pt x="6" y="3"/>
                    <a:pt x="4" y="5"/>
                    <a:pt x="3" y="7"/>
                  </a:cubicBezTo>
                  <a:cubicBezTo>
                    <a:pt x="17" y="9"/>
                    <a:pt x="30" y="8"/>
                    <a:pt x="44" y="12"/>
                  </a:cubicBezTo>
                  <a:cubicBezTo>
                    <a:pt x="49" y="14"/>
                    <a:pt x="83" y="36"/>
                    <a:pt x="72" y="42"/>
                  </a:cubicBezTo>
                  <a:cubicBezTo>
                    <a:pt x="69" y="44"/>
                    <a:pt x="72" y="49"/>
                    <a:pt x="75" y="47"/>
                  </a:cubicBezTo>
                  <a:cubicBezTo>
                    <a:pt x="87" y="40"/>
                    <a:pt x="74" y="26"/>
                    <a:pt x="68" y="20"/>
                  </a:cubicBezTo>
                  <a:cubicBezTo>
                    <a:pt x="50" y="3"/>
                    <a:pt x="28" y="4"/>
                    <a:pt x="5" y="0"/>
                  </a:cubicBezTo>
                  <a:cubicBezTo>
                    <a:pt x="2" y="0"/>
                    <a:pt x="0" y="2"/>
                    <a:pt x="1" y="5"/>
                  </a:cubicBezTo>
                  <a:cubicBezTo>
                    <a:pt x="14" y="32"/>
                    <a:pt x="43" y="66"/>
                    <a:pt x="75" y="47"/>
                  </a:cubicBezTo>
                  <a:cubicBezTo>
                    <a:pt x="79" y="45"/>
                    <a:pt x="76" y="40"/>
                    <a:pt x="72" y="4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5" name="Freeform 175"/>
            <p:cNvSpPr/>
            <p:nvPr/>
          </p:nvSpPr>
          <p:spPr bwMode="auto">
            <a:xfrm>
              <a:off x="9790956" y="1637554"/>
              <a:ext cx="233376" cy="149277"/>
            </a:xfrm>
            <a:custGeom>
              <a:avLst/>
              <a:gdLst>
                <a:gd name="T0" fmla="*/ 92 w 94"/>
                <a:gd name="T1" fmla="*/ 40 h 60"/>
                <a:gd name="T2" fmla="*/ 0 w 94"/>
                <a:gd name="T3" fmla="*/ 31 h 60"/>
                <a:gd name="T4" fmla="*/ 94 w 94"/>
                <a:gd name="T5" fmla="*/ 35 h 60"/>
                <a:gd name="T6" fmla="*/ 92 w 94"/>
                <a:gd name="T7" fmla="*/ 40 h 60"/>
              </a:gdLst>
              <a:ahLst/>
              <a:cxnLst>
                <a:cxn ang="0">
                  <a:pos x="T0" y="T1"/>
                </a:cxn>
                <a:cxn ang="0">
                  <a:pos x="T2" y="T3"/>
                </a:cxn>
                <a:cxn ang="0">
                  <a:pos x="T4" y="T5"/>
                </a:cxn>
                <a:cxn ang="0">
                  <a:pos x="T6" y="T7"/>
                </a:cxn>
              </a:cxnLst>
              <a:rect l="0" t="0" r="r" b="b"/>
              <a:pathLst>
                <a:path w="94" h="60">
                  <a:moveTo>
                    <a:pt x="92" y="40"/>
                  </a:moveTo>
                  <a:cubicBezTo>
                    <a:pt x="56" y="60"/>
                    <a:pt x="33" y="48"/>
                    <a:pt x="0" y="31"/>
                  </a:cubicBezTo>
                  <a:cubicBezTo>
                    <a:pt x="28" y="17"/>
                    <a:pt x="76" y="0"/>
                    <a:pt x="94" y="35"/>
                  </a:cubicBezTo>
                  <a:lnTo>
                    <a:pt x="92" y="40"/>
                  </a:lnTo>
                  <a:close/>
                </a:path>
              </a:pathLst>
            </a:custGeom>
            <a:solidFill>
              <a:srgbClr val="FF8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6" name="Freeform 176"/>
            <p:cNvSpPr/>
            <p:nvPr/>
          </p:nvSpPr>
          <p:spPr bwMode="auto">
            <a:xfrm>
              <a:off x="9780444" y="1652272"/>
              <a:ext cx="263862" cy="136662"/>
            </a:xfrm>
            <a:custGeom>
              <a:avLst/>
              <a:gdLst>
                <a:gd name="T0" fmla="*/ 94 w 106"/>
                <a:gd name="T1" fmla="*/ 31 h 55"/>
                <a:gd name="T2" fmla="*/ 6 w 106"/>
                <a:gd name="T3" fmla="*/ 22 h 55"/>
                <a:gd name="T4" fmla="*/ 6 w 106"/>
                <a:gd name="T5" fmla="*/ 27 h 55"/>
                <a:gd name="T6" fmla="*/ 55 w 106"/>
                <a:gd name="T7" fmla="*/ 11 h 55"/>
                <a:gd name="T8" fmla="*/ 93 w 106"/>
                <a:gd name="T9" fmla="*/ 32 h 55"/>
                <a:gd name="T10" fmla="*/ 98 w 106"/>
                <a:gd name="T11" fmla="*/ 35 h 55"/>
                <a:gd name="T12" fmla="*/ 73 w 106"/>
                <a:gd name="T13" fmla="*/ 6 h 55"/>
                <a:gd name="T14" fmla="*/ 3 w 106"/>
                <a:gd name="T15" fmla="*/ 22 h 55"/>
                <a:gd name="T16" fmla="*/ 3 w 106"/>
                <a:gd name="T17" fmla="*/ 27 h 55"/>
                <a:gd name="T18" fmla="*/ 97 w 106"/>
                <a:gd name="T19" fmla="*/ 36 h 55"/>
                <a:gd name="T20" fmla="*/ 94 w 106"/>
                <a:gd name="T21" fmla="*/ 3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6" h="55">
                  <a:moveTo>
                    <a:pt x="94" y="31"/>
                  </a:moveTo>
                  <a:cubicBezTo>
                    <a:pt x="61" y="48"/>
                    <a:pt x="36" y="38"/>
                    <a:pt x="6" y="22"/>
                  </a:cubicBezTo>
                  <a:cubicBezTo>
                    <a:pt x="6" y="24"/>
                    <a:pt x="6" y="26"/>
                    <a:pt x="6" y="27"/>
                  </a:cubicBezTo>
                  <a:cubicBezTo>
                    <a:pt x="21" y="20"/>
                    <a:pt x="37" y="13"/>
                    <a:pt x="55" y="11"/>
                  </a:cubicBezTo>
                  <a:cubicBezTo>
                    <a:pt x="65" y="10"/>
                    <a:pt x="101" y="17"/>
                    <a:pt x="93" y="32"/>
                  </a:cubicBezTo>
                  <a:cubicBezTo>
                    <a:pt x="91" y="36"/>
                    <a:pt x="96" y="39"/>
                    <a:pt x="98" y="35"/>
                  </a:cubicBezTo>
                  <a:cubicBezTo>
                    <a:pt x="106" y="20"/>
                    <a:pt x="85" y="9"/>
                    <a:pt x="73" y="6"/>
                  </a:cubicBezTo>
                  <a:cubicBezTo>
                    <a:pt x="49" y="0"/>
                    <a:pt x="23" y="12"/>
                    <a:pt x="3" y="22"/>
                  </a:cubicBezTo>
                  <a:cubicBezTo>
                    <a:pt x="0" y="23"/>
                    <a:pt x="1" y="26"/>
                    <a:pt x="3" y="27"/>
                  </a:cubicBezTo>
                  <a:cubicBezTo>
                    <a:pt x="35" y="45"/>
                    <a:pt x="62" y="55"/>
                    <a:pt x="97" y="36"/>
                  </a:cubicBezTo>
                  <a:cubicBezTo>
                    <a:pt x="101" y="34"/>
                    <a:pt x="98" y="29"/>
                    <a:pt x="94" y="3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7" name="Freeform 177"/>
            <p:cNvSpPr/>
            <p:nvPr/>
          </p:nvSpPr>
          <p:spPr bwMode="auto">
            <a:xfrm>
              <a:off x="10215659" y="1704834"/>
              <a:ext cx="178712" cy="209198"/>
            </a:xfrm>
            <a:custGeom>
              <a:avLst/>
              <a:gdLst>
                <a:gd name="T0" fmla="*/ 52 w 72"/>
                <a:gd name="T1" fmla="*/ 0 h 84"/>
                <a:gd name="T2" fmla="*/ 18 w 72"/>
                <a:gd name="T3" fmla="*/ 84 h 84"/>
                <a:gd name="T4" fmla="*/ 44 w 72"/>
                <a:gd name="T5" fmla="*/ 2 h 84"/>
                <a:gd name="T6" fmla="*/ 52 w 72"/>
                <a:gd name="T7" fmla="*/ 0 h 84"/>
              </a:gdLst>
              <a:ahLst/>
              <a:cxnLst>
                <a:cxn ang="0">
                  <a:pos x="T0" y="T1"/>
                </a:cxn>
                <a:cxn ang="0">
                  <a:pos x="T2" y="T3"/>
                </a:cxn>
                <a:cxn ang="0">
                  <a:pos x="T4" y="T5"/>
                </a:cxn>
                <a:cxn ang="0">
                  <a:pos x="T6" y="T7"/>
                </a:cxn>
              </a:cxnLst>
              <a:rect l="0" t="0" r="r" b="b"/>
              <a:pathLst>
                <a:path w="72" h="84">
                  <a:moveTo>
                    <a:pt x="52" y="0"/>
                  </a:moveTo>
                  <a:cubicBezTo>
                    <a:pt x="72" y="30"/>
                    <a:pt x="46" y="72"/>
                    <a:pt x="18" y="84"/>
                  </a:cubicBezTo>
                  <a:cubicBezTo>
                    <a:pt x="0" y="55"/>
                    <a:pt x="19" y="20"/>
                    <a:pt x="44" y="2"/>
                  </a:cubicBezTo>
                  <a:lnTo>
                    <a:pt x="52" y="0"/>
                  </a:lnTo>
                  <a:close/>
                </a:path>
              </a:pathLst>
            </a:custGeom>
            <a:solidFill>
              <a:srgbClr val="FF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8" name="Freeform 178"/>
            <p:cNvSpPr/>
            <p:nvPr/>
          </p:nvSpPr>
          <p:spPr bwMode="auto">
            <a:xfrm>
              <a:off x="10228274" y="1692219"/>
              <a:ext cx="171353" cy="231274"/>
            </a:xfrm>
            <a:custGeom>
              <a:avLst/>
              <a:gdLst>
                <a:gd name="T0" fmla="*/ 44 w 69"/>
                <a:gd name="T1" fmla="*/ 7 h 93"/>
                <a:gd name="T2" fmla="*/ 15 w 69"/>
                <a:gd name="T3" fmla="*/ 85 h 93"/>
                <a:gd name="T4" fmla="*/ 9 w 69"/>
                <a:gd name="T5" fmla="*/ 62 h 93"/>
                <a:gd name="T6" fmla="*/ 16 w 69"/>
                <a:gd name="T7" fmla="*/ 37 h 93"/>
                <a:gd name="T8" fmla="*/ 48 w 69"/>
                <a:gd name="T9" fmla="*/ 8 h 93"/>
                <a:gd name="T10" fmla="*/ 46 w 69"/>
                <a:gd name="T11" fmla="*/ 2 h 93"/>
                <a:gd name="T12" fmla="*/ 11 w 69"/>
                <a:gd name="T13" fmla="*/ 33 h 93"/>
                <a:gd name="T14" fmla="*/ 10 w 69"/>
                <a:gd name="T15" fmla="*/ 91 h 93"/>
                <a:gd name="T16" fmla="*/ 15 w 69"/>
                <a:gd name="T17" fmla="*/ 92 h 93"/>
                <a:gd name="T18" fmla="*/ 50 w 69"/>
                <a:gd name="T19" fmla="*/ 4 h 93"/>
                <a:gd name="T20" fmla="*/ 44 w 69"/>
                <a:gd name="T21" fmla="*/ 7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 h="93">
                  <a:moveTo>
                    <a:pt x="44" y="7"/>
                  </a:moveTo>
                  <a:cubicBezTo>
                    <a:pt x="61" y="36"/>
                    <a:pt x="41" y="69"/>
                    <a:pt x="15" y="85"/>
                  </a:cubicBezTo>
                  <a:cubicBezTo>
                    <a:pt x="12" y="87"/>
                    <a:pt x="9" y="64"/>
                    <a:pt x="9" y="62"/>
                  </a:cubicBezTo>
                  <a:cubicBezTo>
                    <a:pt x="9" y="53"/>
                    <a:pt x="12" y="44"/>
                    <a:pt x="16" y="37"/>
                  </a:cubicBezTo>
                  <a:cubicBezTo>
                    <a:pt x="22" y="24"/>
                    <a:pt x="34" y="11"/>
                    <a:pt x="48" y="8"/>
                  </a:cubicBezTo>
                  <a:cubicBezTo>
                    <a:pt x="52" y="8"/>
                    <a:pt x="50" y="2"/>
                    <a:pt x="46" y="2"/>
                  </a:cubicBezTo>
                  <a:cubicBezTo>
                    <a:pt x="30" y="5"/>
                    <a:pt x="19" y="20"/>
                    <a:pt x="11" y="33"/>
                  </a:cubicBezTo>
                  <a:cubicBezTo>
                    <a:pt x="0" y="52"/>
                    <a:pt x="0" y="73"/>
                    <a:pt x="10" y="91"/>
                  </a:cubicBezTo>
                  <a:cubicBezTo>
                    <a:pt x="11" y="93"/>
                    <a:pt x="13" y="93"/>
                    <a:pt x="15" y="92"/>
                  </a:cubicBezTo>
                  <a:cubicBezTo>
                    <a:pt x="46" y="76"/>
                    <a:pt x="69" y="36"/>
                    <a:pt x="50" y="4"/>
                  </a:cubicBezTo>
                  <a:cubicBezTo>
                    <a:pt x="48" y="0"/>
                    <a:pt x="42" y="3"/>
                    <a:pt x="44" y="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9" name="Freeform 179"/>
            <p:cNvSpPr/>
            <p:nvPr/>
          </p:nvSpPr>
          <p:spPr bwMode="auto">
            <a:xfrm>
              <a:off x="10484778" y="1615478"/>
              <a:ext cx="126149" cy="200788"/>
            </a:xfrm>
            <a:custGeom>
              <a:avLst/>
              <a:gdLst>
                <a:gd name="T0" fmla="*/ 23 w 51"/>
                <a:gd name="T1" fmla="*/ 0 h 81"/>
                <a:gd name="T2" fmla="*/ 34 w 51"/>
                <a:gd name="T3" fmla="*/ 81 h 81"/>
                <a:gd name="T4" fmla="*/ 21 w 51"/>
                <a:gd name="T5" fmla="*/ 2 h 81"/>
                <a:gd name="T6" fmla="*/ 23 w 51"/>
                <a:gd name="T7" fmla="*/ 0 h 81"/>
              </a:gdLst>
              <a:ahLst/>
              <a:cxnLst>
                <a:cxn ang="0">
                  <a:pos x="T0" y="T1"/>
                </a:cxn>
                <a:cxn ang="0">
                  <a:pos x="T2" y="T3"/>
                </a:cxn>
                <a:cxn ang="0">
                  <a:pos x="T4" y="T5"/>
                </a:cxn>
                <a:cxn ang="0">
                  <a:pos x="T6" y="T7"/>
                </a:cxn>
              </a:cxnLst>
              <a:rect l="0" t="0" r="r" b="b"/>
              <a:pathLst>
                <a:path w="51" h="81">
                  <a:moveTo>
                    <a:pt x="23" y="0"/>
                  </a:moveTo>
                  <a:cubicBezTo>
                    <a:pt x="39" y="22"/>
                    <a:pt x="51" y="56"/>
                    <a:pt x="34" y="81"/>
                  </a:cubicBezTo>
                  <a:cubicBezTo>
                    <a:pt x="20" y="63"/>
                    <a:pt x="0" y="23"/>
                    <a:pt x="21" y="2"/>
                  </a:cubicBezTo>
                  <a:lnTo>
                    <a:pt x="23" y="0"/>
                  </a:lnTo>
                  <a:close/>
                </a:path>
              </a:pathLst>
            </a:custGeom>
            <a:solidFill>
              <a:srgbClr val="FF8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 name="Freeform 180"/>
            <p:cNvSpPr/>
            <p:nvPr/>
          </p:nvSpPr>
          <p:spPr bwMode="auto">
            <a:xfrm>
              <a:off x="10479522" y="1602863"/>
              <a:ext cx="138764" cy="223916"/>
            </a:xfrm>
            <a:custGeom>
              <a:avLst/>
              <a:gdLst>
                <a:gd name="T0" fmla="*/ 22 w 56"/>
                <a:gd name="T1" fmla="*/ 7 h 90"/>
                <a:gd name="T2" fmla="*/ 33 w 56"/>
                <a:gd name="T3" fmla="*/ 84 h 90"/>
                <a:gd name="T4" fmla="*/ 38 w 56"/>
                <a:gd name="T5" fmla="*/ 83 h 90"/>
                <a:gd name="T6" fmla="*/ 27 w 56"/>
                <a:gd name="T7" fmla="*/ 7 h 90"/>
                <a:gd name="T8" fmla="*/ 23 w 56"/>
                <a:gd name="T9" fmla="*/ 3 h 90"/>
                <a:gd name="T10" fmla="*/ 34 w 56"/>
                <a:gd name="T11" fmla="*/ 88 h 90"/>
                <a:gd name="T12" fmla="*/ 39 w 56"/>
                <a:gd name="T13" fmla="*/ 87 h 90"/>
                <a:gd name="T14" fmla="*/ 28 w 56"/>
                <a:gd name="T15" fmla="*/ 3 h 90"/>
                <a:gd name="T16" fmla="*/ 22 w 56"/>
                <a:gd name="T17" fmla="*/ 7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90">
                  <a:moveTo>
                    <a:pt x="22" y="7"/>
                  </a:moveTo>
                  <a:cubicBezTo>
                    <a:pt x="38" y="29"/>
                    <a:pt x="49" y="58"/>
                    <a:pt x="33" y="84"/>
                  </a:cubicBezTo>
                  <a:cubicBezTo>
                    <a:pt x="35" y="84"/>
                    <a:pt x="37" y="84"/>
                    <a:pt x="38" y="83"/>
                  </a:cubicBezTo>
                  <a:cubicBezTo>
                    <a:pt x="22" y="63"/>
                    <a:pt x="7" y="30"/>
                    <a:pt x="27" y="7"/>
                  </a:cubicBezTo>
                  <a:cubicBezTo>
                    <a:pt x="30" y="4"/>
                    <a:pt x="26" y="0"/>
                    <a:pt x="23" y="3"/>
                  </a:cubicBezTo>
                  <a:cubicBezTo>
                    <a:pt x="0" y="29"/>
                    <a:pt x="15" y="64"/>
                    <a:pt x="34" y="88"/>
                  </a:cubicBezTo>
                  <a:cubicBezTo>
                    <a:pt x="35" y="90"/>
                    <a:pt x="38" y="89"/>
                    <a:pt x="39" y="87"/>
                  </a:cubicBezTo>
                  <a:cubicBezTo>
                    <a:pt x="56" y="60"/>
                    <a:pt x="45" y="28"/>
                    <a:pt x="28" y="3"/>
                  </a:cubicBezTo>
                  <a:cubicBezTo>
                    <a:pt x="25" y="0"/>
                    <a:pt x="20" y="3"/>
                    <a:pt x="22" y="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1" name="Freeform 181"/>
            <p:cNvSpPr/>
            <p:nvPr/>
          </p:nvSpPr>
          <p:spPr bwMode="auto">
            <a:xfrm>
              <a:off x="10796998" y="1672245"/>
              <a:ext cx="243889" cy="136662"/>
            </a:xfrm>
            <a:custGeom>
              <a:avLst/>
              <a:gdLst>
                <a:gd name="T0" fmla="*/ 98 w 98"/>
                <a:gd name="T1" fmla="*/ 8 h 55"/>
                <a:gd name="T2" fmla="*/ 0 w 98"/>
                <a:gd name="T3" fmla="*/ 41 h 55"/>
                <a:gd name="T4" fmla="*/ 41 w 98"/>
                <a:gd name="T5" fmla="*/ 9 h 55"/>
                <a:gd name="T6" fmla="*/ 95 w 98"/>
                <a:gd name="T7" fmla="*/ 6 h 55"/>
                <a:gd name="T8" fmla="*/ 98 w 98"/>
                <a:gd name="T9" fmla="*/ 8 h 55"/>
              </a:gdLst>
              <a:ahLst/>
              <a:cxnLst>
                <a:cxn ang="0">
                  <a:pos x="T0" y="T1"/>
                </a:cxn>
                <a:cxn ang="0">
                  <a:pos x="T2" y="T3"/>
                </a:cxn>
                <a:cxn ang="0">
                  <a:pos x="T4" y="T5"/>
                </a:cxn>
                <a:cxn ang="0">
                  <a:pos x="T6" y="T7"/>
                </a:cxn>
                <a:cxn ang="0">
                  <a:pos x="T8" y="T9"/>
                </a:cxn>
              </a:cxnLst>
              <a:rect l="0" t="0" r="r" b="b"/>
              <a:pathLst>
                <a:path w="98" h="55">
                  <a:moveTo>
                    <a:pt x="98" y="8"/>
                  </a:moveTo>
                  <a:cubicBezTo>
                    <a:pt x="89" y="55"/>
                    <a:pt x="34" y="47"/>
                    <a:pt x="0" y="41"/>
                  </a:cubicBezTo>
                  <a:cubicBezTo>
                    <a:pt x="6" y="28"/>
                    <a:pt x="27" y="15"/>
                    <a:pt x="41" y="9"/>
                  </a:cubicBezTo>
                  <a:cubicBezTo>
                    <a:pt x="61" y="0"/>
                    <a:pt x="74" y="1"/>
                    <a:pt x="95" y="6"/>
                  </a:cubicBezTo>
                  <a:lnTo>
                    <a:pt x="98" y="8"/>
                  </a:lnTo>
                  <a:close/>
                </a:path>
              </a:pathLst>
            </a:custGeom>
            <a:solidFill>
              <a:srgbClr val="FF8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2" name="Freeform 182"/>
            <p:cNvSpPr/>
            <p:nvPr/>
          </p:nvSpPr>
          <p:spPr bwMode="auto">
            <a:xfrm>
              <a:off x="10787537" y="1635452"/>
              <a:ext cx="265965" cy="176609"/>
            </a:xfrm>
            <a:custGeom>
              <a:avLst/>
              <a:gdLst>
                <a:gd name="T0" fmla="*/ 99 w 107"/>
                <a:gd name="T1" fmla="*/ 22 h 71"/>
                <a:gd name="T2" fmla="*/ 5 w 107"/>
                <a:gd name="T3" fmla="*/ 53 h 71"/>
                <a:gd name="T4" fmla="*/ 7 w 107"/>
                <a:gd name="T5" fmla="*/ 58 h 71"/>
                <a:gd name="T6" fmla="*/ 101 w 107"/>
                <a:gd name="T7" fmla="*/ 26 h 71"/>
                <a:gd name="T8" fmla="*/ 104 w 107"/>
                <a:gd name="T9" fmla="*/ 20 h 71"/>
                <a:gd name="T10" fmla="*/ 1 w 107"/>
                <a:gd name="T11" fmla="*/ 55 h 71"/>
                <a:gd name="T12" fmla="*/ 3 w 107"/>
                <a:gd name="T13" fmla="*/ 59 h 71"/>
                <a:gd name="T14" fmla="*/ 105 w 107"/>
                <a:gd name="T15" fmla="*/ 24 h 71"/>
                <a:gd name="T16" fmla="*/ 99 w 107"/>
                <a:gd name="T17" fmla="*/ 2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71">
                  <a:moveTo>
                    <a:pt x="99" y="22"/>
                  </a:moveTo>
                  <a:cubicBezTo>
                    <a:pt x="88" y="66"/>
                    <a:pt x="39" y="59"/>
                    <a:pt x="5" y="53"/>
                  </a:cubicBezTo>
                  <a:cubicBezTo>
                    <a:pt x="5" y="55"/>
                    <a:pt x="6" y="56"/>
                    <a:pt x="7" y="58"/>
                  </a:cubicBezTo>
                  <a:cubicBezTo>
                    <a:pt x="22" y="32"/>
                    <a:pt x="73" y="8"/>
                    <a:pt x="101" y="26"/>
                  </a:cubicBezTo>
                  <a:cubicBezTo>
                    <a:pt x="104" y="28"/>
                    <a:pt x="107" y="22"/>
                    <a:pt x="104" y="20"/>
                  </a:cubicBezTo>
                  <a:cubicBezTo>
                    <a:pt x="73" y="0"/>
                    <a:pt x="18" y="26"/>
                    <a:pt x="1" y="55"/>
                  </a:cubicBezTo>
                  <a:cubicBezTo>
                    <a:pt x="0" y="56"/>
                    <a:pt x="1" y="59"/>
                    <a:pt x="3" y="59"/>
                  </a:cubicBezTo>
                  <a:cubicBezTo>
                    <a:pt x="41" y="65"/>
                    <a:pt x="94" y="71"/>
                    <a:pt x="105" y="24"/>
                  </a:cubicBezTo>
                  <a:cubicBezTo>
                    <a:pt x="106" y="20"/>
                    <a:pt x="100" y="18"/>
                    <a:pt x="99" y="2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3" name="Freeform 183"/>
            <p:cNvSpPr/>
            <p:nvPr/>
          </p:nvSpPr>
          <p:spPr bwMode="auto">
            <a:xfrm>
              <a:off x="10663490" y="1280131"/>
              <a:ext cx="226017" cy="146123"/>
            </a:xfrm>
            <a:custGeom>
              <a:avLst/>
              <a:gdLst>
                <a:gd name="T0" fmla="*/ 84 w 91"/>
                <a:gd name="T1" fmla="*/ 36 h 59"/>
                <a:gd name="T2" fmla="*/ 0 w 91"/>
                <a:gd name="T3" fmla="*/ 4 h 59"/>
                <a:gd name="T4" fmla="*/ 91 w 91"/>
                <a:gd name="T5" fmla="*/ 36 h 59"/>
                <a:gd name="T6" fmla="*/ 84 w 91"/>
                <a:gd name="T7" fmla="*/ 36 h 59"/>
              </a:gdLst>
              <a:ahLst/>
              <a:cxnLst>
                <a:cxn ang="0">
                  <a:pos x="T0" y="T1"/>
                </a:cxn>
                <a:cxn ang="0">
                  <a:pos x="T2" y="T3"/>
                </a:cxn>
                <a:cxn ang="0">
                  <a:pos x="T4" y="T5"/>
                </a:cxn>
                <a:cxn ang="0">
                  <a:pos x="T6" y="T7"/>
                </a:cxn>
              </a:cxnLst>
              <a:rect l="0" t="0" r="r" b="b"/>
              <a:pathLst>
                <a:path w="91" h="59">
                  <a:moveTo>
                    <a:pt x="84" y="36"/>
                  </a:moveTo>
                  <a:cubicBezTo>
                    <a:pt x="44" y="59"/>
                    <a:pt x="23" y="33"/>
                    <a:pt x="0" y="4"/>
                  </a:cubicBezTo>
                  <a:cubicBezTo>
                    <a:pt x="35" y="0"/>
                    <a:pt x="70" y="4"/>
                    <a:pt x="91" y="36"/>
                  </a:cubicBezTo>
                  <a:lnTo>
                    <a:pt x="84" y="36"/>
                  </a:lnTo>
                  <a:close/>
                </a:path>
              </a:pathLst>
            </a:custGeom>
            <a:solidFill>
              <a:srgbClr val="FF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4" name="Freeform 184"/>
            <p:cNvSpPr/>
            <p:nvPr/>
          </p:nvSpPr>
          <p:spPr bwMode="auto">
            <a:xfrm>
              <a:off x="10652977" y="1272772"/>
              <a:ext cx="245991" cy="153482"/>
            </a:xfrm>
            <a:custGeom>
              <a:avLst/>
              <a:gdLst>
                <a:gd name="T0" fmla="*/ 87 w 99"/>
                <a:gd name="T1" fmla="*/ 37 h 62"/>
                <a:gd name="T2" fmla="*/ 6 w 99"/>
                <a:gd name="T3" fmla="*/ 5 h 62"/>
                <a:gd name="T4" fmla="*/ 4 w 99"/>
                <a:gd name="T5" fmla="*/ 10 h 62"/>
                <a:gd name="T6" fmla="*/ 92 w 99"/>
                <a:gd name="T7" fmla="*/ 41 h 62"/>
                <a:gd name="T8" fmla="*/ 95 w 99"/>
                <a:gd name="T9" fmla="*/ 36 h 62"/>
                <a:gd name="T10" fmla="*/ 88 w 99"/>
                <a:gd name="T11" fmla="*/ 36 h 62"/>
                <a:gd name="T12" fmla="*/ 88 w 99"/>
                <a:gd name="T13" fmla="*/ 43 h 62"/>
                <a:gd name="T14" fmla="*/ 95 w 99"/>
                <a:gd name="T15" fmla="*/ 42 h 62"/>
                <a:gd name="T16" fmla="*/ 98 w 99"/>
                <a:gd name="T17" fmla="*/ 37 h 62"/>
                <a:gd name="T18" fmla="*/ 4 w 99"/>
                <a:gd name="T19" fmla="*/ 4 h 62"/>
                <a:gd name="T20" fmla="*/ 2 w 99"/>
                <a:gd name="T21" fmla="*/ 9 h 62"/>
                <a:gd name="T22" fmla="*/ 90 w 99"/>
                <a:gd name="T23" fmla="*/ 42 h 62"/>
                <a:gd name="T24" fmla="*/ 87 w 99"/>
                <a:gd name="T25" fmla="*/ 3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62">
                  <a:moveTo>
                    <a:pt x="87" y="37"/>
                  </a:moveTo>
                  <a:cubicBezTo>
                    <a:pt x="50" y="55"/>
                    <a:pt x="28" y="32"/>
                    <a:pt x="6" y="5"/>
                  </a:cubicBezTo>
                  <a:cubicBezTo>
                    <a:pt x="6" y="6"/>
                    <a:pt x="5" y="8"/>
                    <a:pt x="4" y="10"/>
                  </a:cubicBezTo>
                  <a:cubicBezTo>
                    <a:pt x="38" y="7"/>
                    <a:pt x="71" y="11"/>
                    <a:pt x="92" y="41"/>
                  </a:cubicBezTo>
                  <a:cubicBezTo>
                    <a:pt x="93" y="39"/>
                    <a:pt x="94" y="37"/>
                    <a:pt x="95" y="36"/>
                  </a:cubicBezTo>
                  <a:cubicBezTo>
                    <a:pt x="93" y="36"/>
                    <a:pt x="91" y="36"/>
                    <a:pt x="88" y="36"/>
                  </a:cubicBezTo>
                  <a:cubicBezTo>
                    <a:pt x="84" y="36"/>
                    <a:pt x="84" y="43"/>
                    <a:pt x="88" y="43"/>
                  </a:cubicBezTo>
                  <a:cubicBezTo>
                    <a:pt x="91" y="42"/>
                    <a:pt x="93" y="42"/>
                    <a:pt x="95" y="42"/>
                  </a:cubicBezTo>
                  <a:cubicBezTo>
                    <a:pt x="97" y="42"/>
                    <a:pt x="99" y="39"/>
                    <a:pt x="98" y="37"/>
                  </a:cubicBezTo>
                  <a:cubicBezTo>
                    <a:pt x="75" y="6"/>
                    <a:pt x="40" y="0"/>
                    <a:pt x="4" y="4"/>
                  </a:cubicBezTo>
                  <a:cubicBezTo>
                    <a:pt x="1" y="4"/>
                    <a:pt x="0" y="7"/>
                    <a:pt x="2" y="9"/>
                  </a:cubicBezTo>
                  <a:cubicBezTo>
                    <a:pt x="26" y="39"/>
                    <a:pt x="51" y="62"/>
                    <a:pt x="90" y="42"/>
                  </a:cubicBezTo>
                  <a:cubicBezTo>
                    <a:pt x="94" y="40"/>
                    <a:pt x="91" y="35"/>
                    <a:pt x="87" y="3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5" name="Freeform 185"/>
            <p:cNvSpPr/>
            <p:nvPr/>
          </p:nvSpPr>
          <p:spPr bwMode="auto">
            <a:xfrm>
              <a:off x="10862175" y="1356872"/>
              <a:ext cx="141918" cy="166097"/>
            </a:xfrm>
            <a:custGeom>
              <a:avLst/>
              <a:gdLst>
                <a:gd name="T0" fmla="*/ 20 w 57"/>
                <a:gd name="T1" fmla="*/ 0 h 67"/>
                <a:gd name="T2" fmla="*/ 45 w 57"/>
                <a:gd name="T3" fmla="*/ 67 h 67"/>
                <a:gd name="T4" fmla="*/ 21 w 57"/>
                <a:gd name="T5" fmla="*/ 0 h 67"/>
                <a:gd name="T6" fmla="*/ 20 w 57"/>
                <a:gd name="T7" fmla="*/ 0 h 67"/>
              </a:gdLst>
              <a:ahLst/>
              <a:cxnLst>
                <a:cxn ang="0">
                  <a:pos x="T0" y="T1"/>
                </a:cxn>
                <a:cxn ang="0">
                  <a:pos x="T2" y="T3"/>
                </a:cxn>
                <a:cxn ang="0">
                  <a:pos x="T4" y="T5"/>
                </a:cxn>
                <a:cxn ang="0">
                  <a:pos x="T6" y="T7"/>
                </a:cxn>
              </a:cxnLst>
              <a:rect l="0" t="0" r="r" b="b"/>
              <a:pathLst>
                <a:path w="57" h="67">
                  <a:moveTo>
                    <a:pt x="20" y="0"/>
                  </a:moveTo>
                  <a:cubicBezTo>
                    <a:pt x="0" y="15"/>
                    <a:pt x="34" y="56"/>
                    <a:pt x="45" y="67"/>
                  </a:cubicBezTo>
                  <a:cubicBezTo>
                    <a:pt x="57" y="47"/>
                    <a:pt x="40" y="11"/>
                    <a:pt x="21" y="0"/>
                  </a:cubicBezTo>
                  <a:lnTo>
                    <a:pt x="20" y="0"/>
                  </a:lnTo>
                  <a:close/>
                </a:path>
              </a:pathLst>
            </a:custGeom>
            <a:solidFill>
              <a:srgbClr val="FF8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6" name="Freeform 186"/>
            <p:cNvSpPr/>
            <p:nvPr/>
          </p:nvSpPr>
          <p:spPr bwMode="auto">
            <a:xfrm>
              <a:off x="10849560" y="1344257"/>
              <a:ext cx="147174" cy="189224"/>
            </a:xfrm>
            <a:custGeom>
              <a:avLst/>
              <a:gdLst>
                <a:gd name="T0" fmla="*/ 23 w 59"/>
                <a:gd name="T1" fmla="*/ 3 h 76"/>
                <a:gd name="T2" fmla="*/ 48 w 59"/>
                <a:gd name="T3" fmla="*/ 74 h 76"/>
                <a:gd name="T4" fmla="*/ 53 w 59"/>
                <a:gd name="T5" fmla="*/ 74 h 76"/>
                <a:gd name="T6" fmla="*/ 52 w 59"/>
                <a:gd name="T7" fmla="*/ 32 h 76"/>
                <a:gd name="T8" fmla="*/ 26 w 59"/>
                <a:gd name="T9" fmla="*/ 2 h 76"/>
                <a:gd name="T10" fmla="*/ 24 w 59"/>
                <a:gd name="T11" fmla="*/ 8 h 76"/>
                <a:gd name="T12" fmla="*/ 45 w 59"/>
                <a:gd name="T13" fmla="*/ 32 h 76"/>
                <a:gd name="T14" fmla="*/ 47 w 59"/>
                <a:gd name="T15" fmla="*/ 70 h 76"/>
                <a:gd name="T16" fmla="*/ 52 w 59"/>
                <a:gd name="T17" fmla="*/ 70 h 76"/>
                <a:gd name="T18" fmla="*/ 27 w 59"/>
                <a:gd name="T19" fmla="*/ 7 h 76"/>
                <a:gd name="T20" fmla="*/ 23 w 59"/>
                <a:gd name="T21" fmla="*/ 3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 h="76">
                  <a:moveTo>
                    <a:pt x="23" y="3"/>
                  </a:moveTo>
                  <a:cubicBezTo>
                    <a:pt x="0" y="22"/>
                    <a:pt x="34" y="60"/>
                    <a:pt x="48" y="74"/>
                  </a:cubicBezTo>
                  <a:cubicBezTo>
                    <a:pt x="49" y="76"/>
                    <a:pt x="52" y="75"/>
                    <a:pt x="53" y="74"/>
                  </a:cubicBezTo>
                  <a:cubicBezTo>
                    <a:pt x="59" y="60"/>
                    <a:pt x="58" y="45"/>
                    <a:pt x="52" y="32"/>
                  </a:cubicBezTo>
                  <a:cubicBezTo>
                    <a:pt x="47" y="21"/>
                    <a:pt x="38" y="5"/>
                    <a:pt x="26" y="2"/>
                  </a:cubicBezTo>
                  <a:cubicBezTo>
                    <a:pt x="22" y="1"/>
                    <a:pt x="20" y="7"/>
                    <a:pt x="24" y="8"/>
                  </a:cubicBezTo>
                  <a:cubicBezTo>
                    <a:pt x="33" y="10"/>
                    <a:pt x="41" y="24"/>
                    <a:pt x="45" y="32"/>
                  </a:cubicBezTo>
                  <a:cubicBezTo>
                    <a:pt x="51" y="43"/>
                    <a:pt x="53" y="58"/>
                    <a:pt x="47" y="70"/>
                  </a:cubicBezTo>
                  <a:cubicBezTo>
                    <a:pt x="49" y="70"/>
                    <a:pt x="50" y="70"/>
                    <a:pt x="52" y="70"/>
                  </a:cubicBezTo>
                  <a:cubicBezTo>
                    <a:pt x="41" y="58"/>
                    <a:pt x="9" y="23"/>
                    <a:pt x="27" y="7"/>
                  </a:cubicBezTo>
                  <a:cubicBezTo>
                    <a:pt x="30" y="4"/>
                    <a:pt x="26" y="0"/>
                    <a:pt x="23" y="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7" name="Freeform 187"/>
            <p:cNvSpPr/>
            <p:nvPr/>
          </p:nvSpPr>
          <p:spPr bwMode="auto">
            <a:xfrm>
              <a:off x="10226172" y="1555557"/>
              <a:ext cx="158738" cy="147174"/>
            </a:xfrm>
            <a:custGeom>
              <a:avLst/>
              <a:gdLst>
                <a:gd name="T0" fmla="*/ 48 w 64"/>
                <a:gd name="T1" fmla="*/ 59 h 59"/>
                <a:gd name="T2" fmla="*/ 0 w 64"/>
                <a:gd name="T3" fmla="*/ 0 h 59"/>
                <a:gd name="T4" fmla="*/ 44 w 64"/>
                <a:gd name="T5" fmla="*/ 57 h 59"/>
                <a:gd name="T6" fmla="*/ 48 w 64"/>
                <a:gd name="T7" fmla="*/ 59 h 59"/>
              </a:gdLst>
              <a:ahLst/>
              <a:cxnLst>
                <a:cxn ang="0">
                  <a:pos x="T0" y="T1"/>
                </a:cxn>
                <a:cxn ang="0">
                  <a:pos x="T2" y="T3"/>
                </a:cxn>
                <a:cxn ang="0">
                  <a:pos x="T4" y="T5"/>
                </a:cxn>
                <a:cxn ang="0">
                  <a:pos x="T6" y="T7"/>
                </a:cxn>
              </a:cxnLst>
              <a:rect l="0" t="0" r="r" b="b"/>
              <a:pathLst>
                <a:path w="64" h="59">
                  <a:moveTo>
                    <a:pt x="48" y="59"/>
                  </a:moveTo>
                  <a:cubicBezTo>
                    <a:pt x="64" y="29"/>
                    <a:pt x="24" y="3"/>
                    <a:pt x="0" y="0"/>
                  </a:cubicBezTo>
                  <a:cubicBezTo>
                    <a:pt x="0" y="22"/>
                    <a:pt x="19" y="57"/>
                    <a:pt x="44" y="57"/>
                  </a:cubicBezTo>
                  <a:lnTo>
                    <a:pt x="48" y="59"/>
                  </a:lnTo>
                  <a:close/>
                </a:path>
              </a:pathLst>
            </a:custGeom>
            <a:solidFill>
              <a:srgbClr val="FF8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8" name="Freeform 188"/>
            <p:cNvSpPr/>
            <p:nvPr/>
          </p:nvSpPr>
          <p:spPr bwMode="auto">
            <a:xfrm>
              <a:off x="10215659" y="1548198"/>
              <a:ext cx="176609" cy="166097"/>
            </a:xfrm>
            <a:custGeom>
              <a:avLst/>
              <a:gdLst>
                <a:gd name="T0" fmla="*/ 55 w 71"/>
                <a:gd name="T1" fmla="*/ 64 h 67"/>
                <a:gd name="T2" fmla="*/ 5 w 71"/>
                <a:gd name="T3" fmla="*/ 0 h 67"/>
                <a:gd name="T4" fmla="*/ 0 w 71"/>
                <a:gd name="T5" fmla="*/ 3 h 67"/>
                <a:gd name="T6" fmla="*/ 16 w 71"/>
                <a:gd name="T7" fmla="*/ 44 h 67"/>
                <a:gd name="T8" fmla="*/ 33 w 71"/>
                <a:gd name="T9" fmla="*/ 60 h 67"/>
                <a:gd name="T10" fmla="*/ 51 w 71"/>
                <a:gd name="T11" fmla="*/ 65 h 67"/>
                <a:gd name="T12" fmla="*/ 54 w 71"/>
                <a:gd name="T13" fmla="*/ 59 h 67"/>
                <a:gd name="T14" fmla="*/ 43 w 71"/>
                <a:gd name="T15" fmla="*/ 56 h 67"/>
                <a:gd name="T16" fmla="*/ 24 w 71"/>
                <a:gd name="T17" fmla="*/ 44 h 67"/>
                <a:gd name="T18" fmla="*/ 7 w 71"/>
                <a:gd name="T19" fmla="*/ 3 h 67"/>
                <a:gd name="T20" fmla="*/ 3 w 71"/>
                <a:gd name="T21" fmla="*/ 6 h 67"/>
                <a:gd name="T22" fmla="*/ 49 w 71"/>
                <a:gd name="T23" fmla="*/ 60 h 67"/>
                <a:gd name="T24" fmla="*/ 55 w 71"/>
                <a:gd name="T25" fmla="*/ 64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7">
                  <a:moveTo>
                    <a:pt x="55" y="64"/>
                  </a:moveTo>
                  <a:cubicBezTo>
                    <a:pt x="71" y="31"/>
                    <a:pt x="33" y="4"/>
                    <a:pt x="5" y="0"/>
                  </a:cubicBezTo>
                  <a:cubicBezTo>
                    <a:pt x="3" y="0"/>
                    <a:pt x="0" y="1"/>
                    <a:pt x="0" y="3"/>
                  </a:cubicBezTo>
                  <a:cubicBezTo>
                    <a:pt x="1" y="18"/>
                    <a:pt x="7" y="33"/>
                    <a:pt x="16" y="44"/>
                  </a:cubicBezTo>
                  <a:cubicBezTo>
                    <a:pt x="21" y="50"/>
                    <a:pt x="26" y="56"/>
                    <a:pt x="33" y="60"/>
                  </a:cubicBezTo>
                  <a:cubicBezTo>
                    <a:pt x="39" y="63"/>
                    <a:pt x="45" y="62"/>
                    <a:pt x="51" y="65"/>
                  </a:cubicBezTo>
                  <a:cubicBezTo>
                    <a:pt x="54" y="66"/>
                    <a:pt x="58" y="61"/>
                    <a:pt x="54" y="59"/>
                  </a:cubicBezTo>
                  <a:cubicBezTo>
                    <a:pt x="50" y="58"/>
                    <a:pt x="48" y="57"/>
                    <a:pt x="43" y="56"/>
                  </a:cubicBezTo>
                  <a:cubicBezTo>
                    <a:pt x="36" y="55"/>
                    <a:pt x="29" y="50"/>
                    <a:pt x="24" y="44"/>
                  </a:cubicBezTo>
                  <a:cubicBezTo>
                    <a:pt x="14" y="34"/>
                    <a:pt x="8" y="18"/>
                    <a:pt x="7" y="3"/>
                  </a:cubicBezTo>
                  <a:cubicBezTo>
                    <a:pt x="6" y="4"/>
                    <a:pt x="4" y="5"/>
                    <a:pt x="3" y="6"/>
                  </a:cubicBezTo>
                  <a:cubicBezTo>
                    <a:pt x="27" y="10"/>
                    <a:pt x="63" y="32"/>
                    <a:pt x="49" y="60"/>
                  </a:cubicBezTo>
                  <a:cubicBezTo>
                    <a:pt x="48" y="64"/>
                    <a:pt x="53" y="67"/>
                    <a:pt x="55" y="6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9" name="Freeform 189"/>
            <p:cNvSpPr/>
            <p:nvPr/>
          </p:nvSpPr>
          <p:spPr bwMode="auto">
            <a:xfrm>
              <a:off x="11095552" y="1274874"/>
              <a:ext cx="201839" cy="171353"/>
            </a:xfrm>
            <a:custGeom>
              <a:avLst/>
              <a:gdLst>
                <a:gd name="T0" fmla="*/ 81 w 81"/>
                <a:gd name="T1" fmla="*/ 5 h 69"/>
                <a:gd name="T2" fmla="*/ 0 w 81"/>
                <a:gd name="T3" fmla="*/ 58 h 69"/>
                <a:gd name="T4" fmla="*/ 27 w 81"/>
                <a:gd name="T5" fmla="*/ 12 h 69"/>
                <a:gd name="T6" fmla="*/ 80 w 81"/>
                <a:gd name="T7" fmla="*/ 1 h 69"/>
                <a:gd name="T8" fmla="*/ 81 w 81"/>
                <a:gd name="T9" fmla="*/ 5 h 69"/>
              </a:gdLst>
              <a:ahLst/>
              <a:cxnLst>
                <a:cxn ang="0">
                  <a:pos x="T0" y="T1"/>
                </a:cxn>
                <a:cxn ang="0">
                  <a:pos x="T2" y="T3"/>
                </a:cxn>
                <a:cxn ang="0">
                  <a:pos x="T4" y="T5"/>
                </a:cxn>
                <a:cxn ang="0">
                  <a:pos x="T6" y="T7"/>
                </a:cxn>
                <a:cxn ang="0">
                  <a:pos x="T8" y="T9"/>
                </a:cxn>
              </a:cxnLst>
              <a:rect l="0" t="0" r="r" b="b"/>
              <a:pathLst>
                <a:path w="81" h="69">
                  <a:moveTo>
                    <a:pt x="81" y="5"/>
                  </a:moveTo>
                  <a:cubicBezTo>
                    <a:pt x="61" y="26"/>
                    <a:pt x="37" y="69"/>
                    <a:pt x="0" y="58"/>
                  </a:cubicBezTo>
                  <a:cubicBezTo>
                    <a:pt x="0" y="40"/>
                    <a:pt x="13" y="22"/>
                    <a:pt x="27" y="12"/>
                  </a:cubicBezTo>
                  <a:cubicBezTo>
                    <a:pt x="46" y="0"/>
                    <a:pt x="61" y="8"/>
                    <a:pt x="80" y="1"/>
                  </a:cubicBezTo>
                  <a:lnTo>
                    <a:pt x="81" y="5"/>
                  </a:lnTo>
                  <a:close/>
                </a:path>
              </a:pathLst>
            </a:custGeom>
            <a:solidFill>
              <a:srgbClr val="FF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0" name="Freeform 190"/>
            <p:cNvSpPr/>
            <p:nvPr/>
          </p:nvSpPr>
          <p:spPr bwMode="auto">
            <a:xfrm>
              <a:off x="11088193" y="1269619"/>
              <a:ext cx="220761" cy="179763"/>
            </a:xfrm>
            <a:custGeom>
              <a:avLst/>
              <a:gdLst>
                <a:gd name="T0" fmla="*/ 82 w 89"/>
                <a:gd name="T1" fmla="*/ 4 h 72"/>
                <a:gd name="T2" fmla="*/ 22 w 89"/>
                <a:gd name="T3" fmla="*/ 58 h 72"/>
                <a:gd name="T4" fmla="*/ 13 w 89"/>
                <a:gd name="T5" fmla="*/ 38 h 72"/>
                <a:gd name="T6" fmla="*/ 41 w 89"/>
                <a:gd name="T7" fmla="*/ 12 h 72"/>
                <a:gd name="T8" fmla="*/ 82 w 89"/>
                <a:gd name="T9" fmla="*/ 8 h 72"/>
                <a:gd name="T10" fmla="*/ 87 w 89"/>
                <a:gd name="T11" fmla="*/ 5 h 72"/>
                <a:gd name="T12" fmla="*/ 85 w 89"/>
                <a:gd name="T13" fmla="*/ 2 h 72"/>
                <a:gd name="T14" fmla="*/ 82 w 89"/>
                <a:gd name="T15" fmla="*/ 0 h 72"/>
                <a:gd name="T16" fmla="*/ 25 w 89"/>
                <a:gd name="T17" fmla="*/ 14 h 72"/>
                <a:gd name="T18" fmla="*/ 0 w 89"/>
                <a:gd name="T19" fmla="*/ 60 h 72"/>
                <a:gd name="T20" fmla="*/ 3 w 89"/>
                <a:gd name="T21" fmla="*/ 63 h 72"/>
                <a:gd name="T22" fmla="*/ 87 w 89"/>
                <a:gd name="T23" fmla="*/ 9 h 72"/>
                <a:gd name="T24" fmla="*/ 82 w 89"/>
                <a:gd name="T25" fmla="*/ 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 h="72">
                  <a:moveTo>
                    <a:pt x="82" y="4"/>
                  </a:moveTo>
                  <a:cubicBezTo>
                    <a:pt x="65" y="24"/>
                    <a:pt x="49" y="50"/>
                    <a:pt x="22" y="58"/>
                  </a:cubicBezTo>
                  <a:cubicBezTo>
                    <a:pt x="6" y="62"/>
                    <a:pt x="7" y="49"/>
                    <a:pt x="13" y="38"/>
                  </a:cubicBezTo>
                  <a:cubicBezTo>
                    <a:pt x="18" y="26"/>
                    <a:pt x="29" y="17"/>
                    <a:pt x="41" y="12"/>
                  </a:cubicBezTo>
                  <a:cubicBezTo>
                    <a:pt x="45" y="11"/>
                    <a:pt x="80" y="6"/>
                    <a:pt x="82" y="8"/>
                  </a:cubicBezTo>
                  <a:cubicBezTo>
                    <a:pt x="84" y="12"/>
                    <a:pt x="89" y="8"/>
                    <a:pt x="87" y="5"/>
                  </a:cubicBezTo>
                  <a:cubicBezTo>
                    <a:pt x="87" y="4"/>
                    <a:pt x="86" y="3"/>
                    <a:pt x="85" y="2"/>
                  </a:cubicBezTo>
                  <a:cubicBezTo>
                    <a:pt x="85" y="0"/>
                    <a:pt x="83" y="0"/>
                    <a:pt x="82" y="0"/>
                  </a:cubicBezTo>
                  <a:cubicBezTo>
                    <a:pt x="62" y="6"/>
                    <a:pt x="43" y="1"/>
                    <a:pt x="25" y="14"/>
                  </a:cubicBezTo>
                  <a:cubicBezTo>
                    <a:pt x="10" y="25"/>
                    <a:pt x="1" y="42"/>
                    <a:pt x="0" y="60"/>
                  </a:cubicBezTo>
                  <a:cubicBezTo>
                    <a:pt x="0" y="62"/>
                    <a:pt x="1" y="63"/>
                    <a:pt x="3" y="63"/>
                  </a:cubicBezTo>
                  <a:cubicBezTo>
                    <a:pt x="42" y="72"/>
                    <a:pt x="64" y="34"/>
                    <a:pt x="87" y="9"/>
                  </a:cubicBezTo>
                  <a:cubicBezTo>
                    <a:pt x="89" y="6"/>
                    <a:pt x="85" y="1"/>
                    <a:pt x="82" y="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1" name="Freeform 191"/>
            <p:cNvSpPr/>
            <p:nvPr/>
          </p:nvSpPr>
          <p:spPr bwMode="auto">
            <a:xfrm>
              <a:off x="11286878" y="1280131"/>
              <a:ext cx="154533" cy="160841"/>
            </a:xfrm>
            <a:custGeom>
              <a:avLst/>
              <a:gdLst>
                <a:gd name="T0" fmla="*/ 13 w 62"/>
                <a:gd name="T1" fmla="*/ 4 h 65"/>
                <a:gd name="T2" fmla="*/ 62 w 62"/>
                <a:gd name="T3" fmla="*/ 65 h 65"/>
                <a:gd name="T4" fmla="*/ 51 w 62"/>
                <a:gd name="T5" fmla="*/ 19 h 65"/>
                <a:gd name="T6" fmla="*/ 9 w 62"/>
                <a:gd name="T7" fmla="*/ 0 h 65"/>
                <a:gd name="T8" fmla="*/ 13 w 62"/>
                <a:gd name="T9" fmla="*/ 4 h 65"/>
              </a:gdLst>
              <a:ahLst/>
              <a:cxnLst>
                <a:cxn ang="0">
                  <a:pos x="T0" y="T1"/>
                </a:cxn>
                <a:cxn ang="0">
                  <a:pos x="T2" y="T3"/>
                </a:cxn>
                <a:cxn ang="0">
                  <a:pos x="T4" y="T5"/>
                </a:cxn>
                <a:cxn ang="0">
                  <a:pos x="T6" y="T7"/>
                </a:cxn>
                <a:cxn ang="0">
                  <a:pos x="T8" y="T9"/>
                </a:cxn>
              </a:cxnLst>
              <a:rect l="0" t="0" r="r" b="b"/>
              <a:pathLst>
                <a:path w="62" h="65">
                  <a:moveTo>
                    <a:pt x="13" y="4"/>
                  </a:moveTo>
                  <a:cubicBezTo>
                    <a:pt x="0" y="31"/>
                    <a:pt x="39" y="60"/>
                    <a:pt x="62" y="65"/>
                  </a:cubicBezTo>
                  <a:cubicBezTo>
                    <a:pt x="61" y="51"/>
                    <a:pt x="59" y="30"/>
                    <a:pt x="51" y="19"/>
                  </a:cubicBezTo>
                  <a:cubicBezTo>
                    <a:pt x="40" y="1"/>
                    <a:pt x="24" y="7"/>
                    <a:pt x="9" y="0"/>
                  </a:cubicBezTo>
                  <a:lnTo>
                    <a:pt x="13" y="4"/>
                  </a:lnTo>
                  <a:close/>
                </a:path>
              </a:pathLst>
            </a:custGeom>
            <a:solidFill>
              <a:srgbClr val="FF8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2" name="Freeform 192"/>
            <p:cNvSpPr/>
            <p:nvPr/>
          </p:nvSpPr>
          <p:spPr bwMode="auto">
            <a:xfrm>
              <a:off x="11279519" y="1269619"/>
              <a:ext cx="169250" cy="179763"/>
            </a:xfrm>
            <a:custGeom>
              <a:avLst/>
              <a:gdLst>
                <a:gd name="T0" fmla="*/ 13 w 68"/>
                <a:gd name="T1" fmla="*/ 6 h 72"/>
                <a:gd name="T2" fmla="*/ 64 w 68"/>
                <a:gd name="T3" fmla="*/ 72 h 72"/>
                <a:gd name="T4" fmla="*/ 68 w 68"/>
                <a:gd name="T5" fmla="*/ 69 h 72"/>
                <a:gd name="T6" fmla="*/ 57 w 68"/>
                <a:gd name="T7" fmla="*/ 21 h 72"/>
                <a:gd name="T8" fmla="*/ 13 w 68"/>
                <a:gd name="T9" fmla="*/ 1 h 72"/>
                <a:gd name="T10" fmla="*/ 9 w 68"/>
                <a:gd name="T11" fmla="*/ 6 h 72"/>
                <a:gd name="T12" fmla="*/ 14 w 68"/>
                <a:gd name="T13" fmla="*/ 10 h 72"/>
                <a:gd name="T14" fmla="*/ 18 w 68"/>
                <a:gd name="T15" fmla="*/ 6 h 72"/>
                <a:gd name="T16" fmla="*/ 14 w 68"/>
                <a:gd name="T17" fmla="*/ 2 h 72"/>
                <a:gd name="T18" fmla="*/ 10 w 68"/>
                <a:gd name="T19" fmla="*/ 7 h 72"/>
                <a:gd name="T20" fmla="*/ 51 w 68"/>
                <a:gd name="T21" fmla="*/ 24 h 72"/>
                <a:gd name="T22" fmla="*/ 62 w 68"/>
                <a:gd name="T23" fmla="*/ 69 h 72"/>
                <a:gd name="T24" fmla="*/ 66 w 68"/>
                <a:gd name="T25" fmla="*/ 66 h 72"/>
                <a:gd name="T26" fmla="*/ 19 w 68"/>
                <a:gd name="T27" fmla="*/ 9 h 72"/>
                <a:gd name="T28" fmla="*/ 13 w 68"/>
                <a:gd name="T29" fmla="*/ 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8" h="72">
                  <a:moveTo>
                    <a:pt x="13" y="6"/>
                  </a:moveTo>
                  <a:cubicBezTo>
                    <a:pt x="0" y="37"/>
                    <a:pt x="37" y="66"/>
                    <a:pt x="64" y="72"/>
                  </a:cubicBezTo>
                  <a:cubicBezTo>
                    <a:pt x="66" y="72"/>
                    <a:pt x="68" y="71"/>
                    <a:pt x="68" y="69"/>
                  </a:cubicBezTo>
                  <a:cubicBezTo>
                    <a:pt x="67" y="53"/>
                    <a:pt x="65" y="35"/>
                    <a:pt x="57" y="21"/>
                  </a:cubicBezTo>
                  <a:cubicBezTo>
                    <a:pt x="47" y="5"/>
                    <a:pt x="29" y="8"/>
                    <a:pt x="13" y="1"/>
                  </a:cubicBezTo>
                  <a:cubicBezTo>
                    <a:pt x="10" y="0"/>
                    <a:pt x="6" y="4"/>
                    <a:pt x="9" y="6"/>
                  </a:cubicBezTo>
                  <a:cubicBezTo>
                    <a:pt x="11" y="7"/>
                    <a:pt x="12" y="9"/>
                    <a:pt x="14" y="10"/>
                  </a:cubicBezTo>
                  <a:cubicBezTo>
                    <a:pt x="17" y="13"/>
                    <a:pt x="21" y="8"/>
                    <a:pt x="18" y="6"/>
                  </a:cubicBezTo>
                  <a:cubicBezTo>
                    <a:pt x="17" y="4"/>
                    <a:pt x="15" y="3"/>
                    <a:pt x="14" y="2"/>
                  </a:cubicBezTo>
                  <a:cubicBezTo>
                    <a:pt x="12" y="3"/>
                    <a:pt x="11" y="5"/>
                    <a:pt x="10" y="7"/>
                  </a:cubicBezTo>
                  <a:cubicBezTo>
                    <a:pt x="24" y="13"/>
                    <a:pt x="41" y="10"/>
                    <a:pt x="51" y="24"/>
                  </a:cubicBezTo>
                  <a:cubicBezTo>
                    <a:pt x="60" y="36"/>
                    <a:pt x="61" y="55"/>
                    <a:pt x="62" y="69"/>
                  </a:cubicBezTo>
                  <a:cubicBezTo>
                    <a:pt x="63" y="68"/>
                    <a:pt x="64" y="67"/>
                    <a:pt x="66" y="66"/>
                  </a:cubicBezTo>
                  <a:cubicBezTo>
                    <a:pt x="43" y="61"/>
                    <a:pt x="7" y="36"/>
                    <a:pt x="19" y="9"/>
                  </a:cubicBezTo>
                  <a:cubicBezTo>
                    <a:pt x="20" y="6"/>
                    <a:pt x="15" y="2"/>
                    <a:pt x="13"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3" name="Freeform 193"/>
            <p:cNvSpPr/>
            <p:nvPr/>
          </p:nvSpPr>
          <p:spPr bwMode="auto">
            <a:xfrm>
              <a:off x="10998837" y="1041498"/>
              <a:ext cx="253350" cy="91459"/>
            </a:xfrm>
            <a:custGeom>
              <a:avLst/>
              <a:gdLst>
                <a:gd name="T0" fmla="*/ 96 w 102"/>
                <a:gd name="T1" fmla="*/ 22 h 37"/>
                <a:gd name="T2" fmla="*/ 46 w 102"/>
                <a:gd name="T3" fmla="*/ 34 h 37"/>
                <a:gd name="T4" fmla="*/ 0 w 102"/>
                <a:gd name="T5" fmla="*/ 9 h 37"/>
                <a:gd name="T6" fmla="*/ 46 w 102"/>
                <a:gd name="T7" fmla="*/ 1 h 37"/>
                <a:gd name="T8" fmla="*/ 102 w 102"/>
                <a:gd name="T9" fmla="*/ 20 h 37"/>
                <a:gd name="T10" fmla="*/ 96 w 102"/>
                <a:gd name="T11" fmla="*/ 22 h 37"/>
              </a:gdLst>
              <a:ahLst/>
              <a:cxnLst>
                <a:cxn ang="0">
                  <a:pos x="T0" y="T1"/>
                </a:cxn>
                <a:cxn ang="0">
                  <a:pos x="T2" y="T3"/>
                </a:cxn>
                <a:cxn ang="0">
                  <a:pos x="T4" y="T5"/>
                </a:cxn>
                <a:cxn ang="0">
                  <a:pos x="T6" y="T7"/>
                </a:cxn>
                <a:cxn ang="0">
                  <a:pos x="T8" y="T9"/>
                </a:cxn>
                <a:cxn ang="0">
                  <a:pos x="T10" y="T11"/>
                </a:cxn>
              </a:cxnLst>
              <a:rect l="0" t="0" r="r" b="b"/>
              <a:pathLst>
                <a:path w="102" h="37">
                  <a:moveTo>
                    <a:pt x="96" y="22"/>
                  </a:moveTo>
                  <a:cubicBezTo>
                    <a:pt x="80" y="28"/>
                    <a:pt x="64" y="37"/>
                    <a:pt x="46" y="34"/>
                  </a:cubicBezTo>
                  <a:cubicBezTo>
                    <a:pt x="29" y="30"/>
                    <a:pt x="13" y="18"/>
                    <a:pt x="0" y="9"/>
                  </a:cubicBezTo>
                  <a:cubicBezTo>
                    <a:pt x="16" y="6"/>
                    <a:pt x="29" y="0"/>
                    <a:pt x="46" y="1"/>
                  </a:cubicBezTo>
                  <a:cubicBezTo>
                    <a:pt x="64" y="3"/>
                    <a:pt x="87" y="9"/>
                    <a:pt x="102" y="20"/>
                  </a:cubicBezTo>
                  <a:lnTo>
                    <a:pt x="96" y="22"/>
                  </a:lnTo>
                  <a:close/>
                </a:path>
              </a:pathLst>
            </a:custGeom>
            <a:solidFill>
              <a:srgbClr val="FF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4" name="Freeform 194"/>
            <p:cNvSpPr/>
            <p:nvPr/>
          </p:nvSpPr>
          <p:spPr bwMode="auto">
            <a:xfrm>
              <a:off x="10988325" y="1028883"/>
              <a:ext cx="273324" cy="116689"/>
            </a:xfrm>
            <a:custGeom>
              <a:avLst/>
              <a:gdLst>
                <a:gd name="T0" fmla="*/ 100 w 110"/>
                <a:gd name="T1" fmla="*/ 23 h 47"/>
                <a:gd name="T2" fmla="*/ 57 w 110"/>
                <a:gd name="T3" fmla="*/ 36 h 47"/>
                <a:gd name="T4" fmla="*/ 5 w 110"/>
                <a:gd name="T5" fmla="*/ 11 h 47"/>
                <a:gd name="T6" fmla="*/ 5 w 110"/>
                <a:gd name="T7" fmla="*/ 17 h 47"/>
                <a:gd name="T8" fmla="*/ 60 w 110"/>
                <a:gd name="T9" fmla="*/ 10 h 47"/>
                <a:gd name="T10" fmla="*/ 104 w 110"/>
                <a:gd name="T11" fmla="*/ 27 h 47"/>
                <a:gd name="T12" fmla="*/ 105 w 110"/>
                <a:gd name="T13" fmla="*/ 21 h 47"/>
                <a:gd name="T14" fmla="*/ 100 w 110"/>
                <a:gd name="T15" fmla="*/ 23 h 47"/>
                <a:gd name="T16" fmla="*/ 101 w 110"/>
                <a:gd name="T17" fmla="*/ 30 h 47"/>
                <a:gd name="T18" fmla="*/ 107 w 110"/>
                <a:gd name="T19" fmla="*/ 28 h 47"/>
                <a:gd name="T20" fmla="*/ 107 w 110"/>
                <a:gd name="T21" fmla="*/ 22 h 47"/>
                <a:gd name="T22" fmla="*/ 56 w 110"/>
                <a:gd name="T23" fmla="*/ 3 h 47"/>
                <a:gd name="T24" fmla="*/ 3 w 110"/>
                <a:gd name="T25" fmla="*/ 11 h 47"/>
                <a:gd name="T26" fmla="*/ 2 w 110"/>
                <a:gd name="T27" fmla="*/ 17 h 47"/>
                <a:gd name="T28" fmla="*/ 49 w 110"/>
                <a:gd name="T29" fmla="*/ 42 h 47"/>
                <a:gd name="T30" fmla="*/ 101 w 110"/>
                <a:gd name="T31" fmla="*/ 30 h 47"/>
                <a:gd name="T32" fmla="*/ 100 w 110"/>
                <a:gd name="T33" fmla="*/ 2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0" h="47">
                  <a:moveTo>
                    <a:pt x="100" y="23"/>
                  </a:moveTo>
                  <a:cubicBezTo>
                    <a:pt x="85" y="29"/>
                    <a:pt x="72" y="36"/>
                    <a:pt x="57" y="36"/>
                  </a:cubicBezTo>
                  <a:cubicBezTo>
                    <a:pt x="39" y="37"/>
                    <a:pt x="20" y="21"/>
                    <a:pt x="5" y="11"/>
                  </a:cubicBezTo>
                  <a:cubicBezTo>
                    <a:pt x="5" y="13"/>
                    <a:pt x="5" y="15"/>
                    <a:pt x="5" y="17"/>
                  </a:cubicBezTo>
                  <a:cubicBezTo>
                    <a:pt x="24" y="13"/>
                    <a:pt x="41" y="7"/>
                    <a:pt x="60" y="10"/>
                  </a:cubicBezTo>
                  <a:cubicBezTo>
                    <a:pt x="76" y="13"/>
                    <a:pt x="91" y="19"/>
                    <a:pt x="104" y="27"/>
                  </a:cubicBezTo>
                  <a:cubicBezTo>
                    <a:pt x="105" y="25"/>
                    <a:pt x="105" y="23"/>
                    <a:pt x="105" y="21"/>
                  </a:cubicBezTo>
                  <a:cubicBezTo>
                    <a:pt x="103" y="22"/>
                    <a:pt x="101" y="23"/>
                    <a:pt x="100" y="23"/>
                  </a:cubicBezTo>
                  <a:cubicBezTo>
                    <a:pt x="96" y="25"/>
                    <a:pt x="98" y="31"/>
                    <a:pt x="101" y="30"/>
                  </a:cubicBezTo>
                  <a:cubicBezTo>
                    <a:pt x="103" y="29"/>
                    <a:pt x="105" y="28"/>
                    <a:pt x="107" y="28"/>
                  </a:cubicBezTo>
                  <a:cubicBezTo>
                    <a:pt x="109" y="27"/>
                    <a:pt x="110" y="23"/>
                    <a:pt x="107" y="22"/>
                  </a:cubicBezTo>
                  <a:cubicBezTo>
                    <a:pt x="92" y="12"/>
                    <a:pt x="75" y="7"/>
                    <a:pt x="56" y="3"/>
                  </a:cubicBezTo>
                  <a:cubicBezTo>
                    <a:pt x="38" y="0"/>
                    <a:pt x="21" y="7"/>
                    <a:pt x="3" y="11"/>
                  </a:cubicBezTo>
                  <a:cubicBezTo>
                    <a:pt x="0" y="12"/>
                    <a:pt x="0" y="16"/>
                    <a:pt x="2" y="17"/>
                  </a:cubicBezTo>
                  <a:cubicBezTo>
                    <a:pt x="17" y="27"/>
                    <a:pt x="32" y="37"/>
                    <a:pt x="49" y="42"/>
                  </a:cubicBezTo>
                  <a:cubicBezTo>
                    <a:pt x="66" y="47"/>
                    <a:pt x="86" y="36"/>
                    <a:pt x="101" y="30"/>
                  </a:cubicBezTo>
                  <a:cubicBezTo>
                    <a:pt x="105" y="28"/>
                    <a:pt x="103" y="22"/>
                    <a:pt x="100" y="2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5" name="Freeform 195"/>
            <p:cNvSpPr/>
            <p:nvPr/>
          </p:nvSpPr>
          <p:spPr bwMode="auto">
            <a:xfrm>
              <a:off x="11152319" y="894324"/>
              <a:ext cx="238632" cy="154533"/>
            </a:xfrm>
            <a:custGeom>
              <a:avLst/>
              <a:gdLst>
                <a:gd name="T0" fmla="*/ 90 w 96"/>
                <a:gd name="T1" fmla="*/ 45 h 62"/>
                <a:gd name="T2" fmla="*/ 0 w 96"/>
                <a:gd name="T3" fmla="*/ 17 h 62"/>
                <a:gd name="T4" fmla="*/ 96 w 96"/>
                <a:gd name="T5" fmla="*/ 44 h 62"/>
                <a:gd name="T6" fmla="*/ 90 w 96"/>
                <a:gd name="T7" fmla="*/ 45 h 62"/>
              </a:gdLst>
              <a:ahLst/>
              <a:cxnLst>
                <a:cxn ang="0">
                  <a:pos x="T0" y="T1"/>
                </a:cxn>
                <a:cxn ang="0">
                  <a:pos x="T2" y="T3"/>
                </a:cxn>
                <a:cxn ang="0">
                  <a:pos x="T4" y="T5"/>
                </a:cxn>
                <a:cxn ang="0">
                  <a:pos x="T6" y="T7"/>
                </a:cxn>
              </a:cxnLst>
              <a:rect l="0" t="0" r="r" b="b"/>
              <a:pathLst>
                <a:path w="96" h="62">
                  <a:moveTo>
                    <a:pt x="90" y="45"/>
                  </a:moveTo>
                  <a:cubicBezTo>
                    <a:pt x="53" y="62"/>
                    <a:pt x="27" y="39"/>
                    <a:pt x="0" y="17"/>
                  </a:cubicBezTo>
                  <a:cubicBezTo>
                    <a:pt x="36" y="0"/>
                    <a:pt x="68" y="18"/>
                    <a:pt x="96" y="44"/>
                  </a:cubicBezTo>
                  <a:lnTo>
                    <a:pt x="90" y="45"/>
                  </a:lnTo>
                  <a:close/>
                </a:path>
              </a:pathLst>
            </a:custGeom>
            <a:solidFill>
              <a:srgbClr val="FF8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6" name="Freeform 196"/>
            <p:cNvSpPr/>
            <p:nvPr/>
          </p:nvSpPr>
          <p:spPr bwMode="auto">
            <a:xfrm>
              <a:off x="11140755" y="890119"/>
              <a:ext cx="260709" cy="160841"/>
            </a:xfrm>
            <a:custGeom>
              <a:avLst/>
              <a:gdLst>
                <a:gd name="T0" fmla="*/ 94 w 105"/>
                <a:gd name="T1" fmla="*/ 44 h 65"/>
                <a:gd name="T2" fmla="*/ 7 w 105"/>
                <a:gd name="T3" fmla="*/ 17 h 65"/>
                <a:gd name="T4" fmla="*/ 5 w 105"/>
                <a:gd name="T5" fmla="*/ 22 h 65"/>
                <a:gd name="T6" fmla="*/ 99 w 105"/>
                <a:gd name="T7" fmla="*/ 48 h 65"/>
                <a:gd name="T8" fmla="*/ 100 w 105"/>
                <a:gd name="T9" fmla="*/ 43 h 65"/>
                <a:gd name="T10" fmla="*/ 94 w 105"/>
                <a:gd name="T11" fmla="*/ 44 h 65"/>
                <a:gd name="T12" fmla="*/ 96 w 105"/>
                <a:gd name="T13" fmla="*/ 50 h 65"/>
                <a:gd name="T14" fmla="*/ 102 w 105"/>
                <a:gd name="T15" fmla="*/ 49 h 65"/>
                <a:gd name="T16" fmla="*/ 103 w 105"/>
                <a:gd name="T17" fmla="*/ 43 h 65"/>
                <a:gd name="T18" fmla="*/ 4 w 105"/>
                <a:gd name="T19" fmla="*/ 16 h 65"/>
                <a:gd name="T20" fmla="*/ 2 w 105"/>
                <a:gd name="T21" fmla="*/ 21 h 65"/>
                <a:gd name="T22" fmla="*/ 96 w 105"/>
                <a:gd name="T23" fmla="*/ 50 h 65"/>
                <a:gd name="T24" fmla="*/ 94 w 105"/>
                <a:gd name="T25" fmla="*/ 44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5" h="65">
                  <a:moveTo>
                    <a:pt x="94" y="44"/>
                  </a:moveTo>
                  <a:cubicBezTo>
                    <a:pt x="59" y="58"/>
                    <a:pt x="33" y="38"/>
                    <a:pt x="7" y="17"/>
                  </a:cubicBezTo>
                  <a:cubicBezTo>
                    <a:pt x="6" y="18"/>
                    <a:pt x="6" y="20"/>
                    <a:pt x="5" y="22"/>
                  </a:cubicBezTo>
                  <a:cubicBezTo>
                    <a:pt x="42" y="7"/>
                    <a:pt x="72" y="24"/>
                    <a:pt x="99" y="48"/>
                  </a:cubicBezTo>
                  <a:cubicBezTo>
                    <a:pt x="99" y="46"/>
                    <a:pt x="100" y="44"/>
                    <a:pt x="100" y="43"/>
                  </a:cubicBezTo>
                  <a:cubicBezTo>
                    <a:pt x="98" y="43"/>
                    <a:pt x="96" y="43"/>
                    <a:pt x="94" y="44"/>
                  </a:cubicBezTo>
                  <a:cubicBezTo>
                    <a:pt x="90" y="45"/>
                    <a:pt x="92" y="51"/>
                    <a:pt x="96" y="50"/>
                  </a:cubicBezTo>
                  <a:cubicBezTo>
                    <a:pt x="98" y="50"/>
                    <a:pt x="100" y="49"/>
                    <a:pt x="102" y="49"/>
                  </a:cubicBezTo>
                  <a:cubicBezTo>
                    <a:pt x="104" y="48"/>
                    <a:pt x="105" y="45"/>
                    <a:pt x="103" y="43"/>
                  </a:cubicBezTo>
                  <a:cubicBezTo>
                    <a:pt x="74" y="18"/>
                    <a:pt x="42" y="0"/>
                    <a:pt x="4" y="16"/>
                  </a:cubicBezTo>
                  <a:cubicBezTo>
                    <a:pt x="2" y="17"/>
                    <a:pt x="0" y="19"/>
                    <a:pt x="2" y="21"/>
                  </a:cubicBezTo>
                  <a:cubicBezTo>
                    <a:pt x="31" y="44"/>
                    <a:pt x="59" y="65"/>
                    <a:pt x="96" y="50"/>
                  </a:cubicBezTo>
                  <a:cubicBezTo>
                    <a:pt x="100" y="48"/>
                    <a:pt x="98" y="42"/>
                    <a:pt x="94" y="4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9" name="Freeform 247"/>
            <p:cNvSpPr/>
            <p:nvPr/>
          </p:nvSpPr>
          <p:spPr bwMode="auto">
            <a:xfrm>
              <a:off x="9574400" y="1225466"/>
              <a:ext cx="1007093" cy="357423"/>
            </a:xfrm>
            <a:custGeom>
              <a:avLst/>
              <a:gdLst>
                <a:gd name="T0" fmla="*/ 4 w 405"/>
                <a:gd name="T1" fmla="*/ 8 h 144"/>
                <a:gd name="T2" fmla="*/ 85 w 405"/>
                <a:gd name="T3" fmla="*/ 62 h 144"/>
                <a:gd name="T4" fmla="*/ 184 w 405"/>
                <a:gd name="T5" fmla="*/ 109 h 144"/>
                <a:gd name="T6" fmla="*/ 400 w 405"/>
                <a:gd name="T7" fmla="*/ 144 h 144"/>
                <a:gd name="T8" fmla="*/ 400 w 405"/>
                <a:gd name="T9" fmla="*/ 137 h 144"/>
                <a:gd name="T10" fmla="*/ 186 w 405"/>
                <a:gd name="T11" fmla="*/ 102 h 144"/>
                <a:gd name="T12" fmla="*/ 89 w 405"/>
                <a:gd name="T13" fmla="*/ 56 h 144"/>
                <a:gd name="T14" fmla="*/ 7 w 405"/>
                <a:gd name="T15" fmla="*/ 2 h 144"/>
                <a:gd name="T16" fmla="*/ 4 w 405"/>
                <a:gd name="T17" fmla="*/ 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5" h="144">
                  <a:moveTo>
                    <a:pt x="4" y="8"/>
                  </a:moveTo>
                  <a:cubicBezTo>
                    <a:pt x="33" y="21"/>
                    <a:pt x="58" y="44"/>
                    <a:pt x="85" y="62"/>
                  </a:cubicBezTo>
                  <a:cubicBezTo>
                    <a:pt x="116" y="81"/>
                    <a:pt x="150" y="97"/>
                    <a:pt x="184" y="109"/>
                  </a:cubicBezTo>
                  <a:cubicBezTo>
                    <a:pt x="254" y="133"/>
                    <a:pt x="327" y="140"/>
                    <a:pt x="400" y="144"/>
                  </a:cubicBezTo>
                  <a:cubicBezTo>
                    <a:pt x="405" y="144"/>
                    <a:pt x="405" y="138"/>
                    <a:pt x="400" y="137"/>
                  </a:cubicBezTo>
                  <a:cubicBezTo>
                    <a:pt x="328" y="133"/>
                    <a:pt x="255" y="126"/>
                    <a:pt x="186" y="102"/>
                  </a:cubicBezTo>
                  <a:cubicBezTo>
                    <a:pt x="152" y="90"/>
                    <a:pt x="120" y="74"/>
                    <a:pt x="89" y="56"/>
                  </a:cubicBezTo>
                  <a:cubicBezTo>
                    <a:pt x="61" y="39"/>
                    <a:pt x="37" y="15"/>
                    <a:pt x="7" y="2"/>
                  </a:cubicBezTo>
                  <a:cubicBezTo>
                    <a:pt x="3" y="0"/>
                    <a:pt x="0" y="6"/>
                    <a:pt x="4"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0" name="Freeform 248"/>
            <p:cNvSpPr/>
            <p:nvPr/>
          </p:nvSpPr>
          <p:spPr bwMode="auto">
            <a:xfrm>
              <a:off x="9323152" y="1088804"/>
              <a:ext cx="263862" cy="171353"/>
            </a:xfrm>
            <a:custGeom>
              <a:avLst/>
              <a:gdLst>
                <a:gd name="T0" fmla="*/ 104 w 106"/>
                <a:gd name="T1" fmla="*/ 60 h 69"/>
                <a:gd name="T2" fmla="*/ 69 w 106"/>
                <a:gd name="T3" fmla="*/ 14 h 69"/>
                <a:gd name="T4" fmla="*/ 18 w 106"/>
                <a:gd name="T5" fmla="*/ 2 h 69"/>
                <a:gd name="T6" fmla="*/ 8 w 106"/>
                <a:gd name="T7" fmla="*/ 20 h 69"/>
                <a:gd name="T8" fmla="*/ 101 w 106"/>
                <a:gd name="T9" fmla="*/ 61 h 69"/>
                <a:gd name="T10" fmla="*/ 104 w 106"/>
                <a:gd name="T11" fmla="*/ 60 h 69"/>
              </a:gdLst>
              <a:ahLst/>
              <a:cxnLst>
                <a:cxn ang="0">
                  <a:pos x="T0" y="T1"/>
                </a:cxn>
                <a:cxn ang="0">
                  <a:pos x="T2" y="T3"/>
                </a:cxn>
                <a:cxn ang="0">
                  <a:pos x="T4" y="T5"/>
                </a:cxn>
                <a:cxn ang="0">
                  <a:pos x="T6" y="T7"/>
                </a:cxn>
                <a:cxn ang="0">
                  <a:pos x="T8" y="T9"/>
                </a:cxn>
                <a:cxn ang="0">
                  <a:pos x="T10" y="T11"/>
                </a:cxn>
              </a:cxnLst>
              <a:rect l="0" t="0" r="r" b="b"/>
              <a:pathLst>
                <a:path w="106" h="69">
                  <a:moveTo>
                    <a:pt x="104" y="60"/>
                  </a:moveTo>
                  <a:cubicBezTo>
                    <a:pt x="106" y="35"/>
                    <a:pt x="92" y="24"/>
                    <a:pt x="69" y="14"/>
                  </a:cubicBezTo>
                  <a:cubicBezTo>
                    <a:pt x="54" y="7"/>
                    <a:pt x="36" y="4"/>
                    <a:pt x="18" y="2"/>
                  </a:cubicBezTo>
                  <a:cubicBezTo>
                    <a:pt x="0" y="0"/>
                    <a:pt x="1" y="3"/>
                    <a:pt x="8" y="20"/>
                  </a:cubicBezTo>
                  <a:cubicBezTo>
                    <a:pt x="25" y="59"/>
                    <a:pt x="63" y="69"/>
                    <a:pt x="101" y="61"/>
                  </a:cubicBezTo>
                  <a:lnTo>
                    <a:pt x="104" y="6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1" name="Freeform 249"/>
            <p:cNvSpPr/>
            <p:nvPr/>
          </p:nvSpPr>
          <p:spPr bwMode="auto">
            <a:xfrm>
              <a:off x="9313691" y="1056215"/>
              <a:ext cx="283836" cy="216556"/>
            </a:xfrm>
            <a:custGeom>
              <a:avLst/>
              <a:gdLst>
                <a:gd name="T0" fmla="*/ 112 w 114"/>
                <a:gd name="T1" fmla="*/ 73 h 87"/>
                <a:gd name="T2" fmla="*/ 74 w 114"/>
                <a:gd name="T3" fmla="*/ 23 h 87"/>
                <a:gd name="T4" fmla="*/ 4 w 114"/>
                <a:gd name="T5" fmla="*/ 16 h 87"/>
                <a:gd name="T6" fmla="*/ 40 w 114"/>
                <a:gd name="T7" fmla="*/ 70 h 87"/>
                <a:gd name="T8" fmla="*/ 110 w 114"/>
                <a:gd name="T9" fmla="*/ 76 h 87"/>
                <a:gd name="T10" fmla="*/ 106 w 114"/>
                <a:gd name="T11" fmla="*/ 70 h 87"/>
                <a:gd name="T12" fmla="*/ 12 w 114"/>
                <a:gd name="T13" fmla="*/ 24 h 87"/>
                <a:gd name="T14" fmla="*/ 29 w 114"/>
                <a:gd name="T15" fmla="*/ 19 h 87"/>
                <a:gd name="T16" fmla="*/ 66 w 114"/>
                <a:gd name="T17" fmla="*/ 28 h 87"/>
                <a:gd name="T18" fmla="*/ 105 w 114"/>
                <a:gd name="T19" fmla="*/ 73 h 87"/>
                <a:gd name="T20" fmla="*/ 112 w 114"/>
                <a:gd name="T21" fmla="*/ 73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4" h="87">
                  <a:moveTo>
                    <a:pt x="112" y="73"/>
                  </a:moveTo>
                  <a:cubicBezTo>
                    <a:pt x="112" y="47"/>
                    <a:pt x="97" y="33"/>
                    <a:pt x="74" y="23"/>
                  </a:cubicBezTo>
                  <a:cubicBezTo>
                    <a:pt x="67" y="20"/>
                    <a:pt x="7" y="0"/>
                    <a:pt x="4" y="16"/>
                  </a:cubicBezTo>
                  <a:cubicBezTo>
                    <a:pt x="0" y="36"/>
                    <a:pt x="25" y="60"/>
                    <a:pt x="40" y="70"/>
                  </a:cubicBezTo>
                  <a:cubicBezTo>
                    <a:pt x="59" y="81"/>
                    <a:pt x="90" y="84"/>
                    <a:pt x="110" y="76"/>
                  </a:cubicBezTo>
                  <a:cubicBezTo>
                    <a:pt x="114" y="74"/>
                    <a:pt x="110" y="68"/>
                    <a:pt x="106" y="70"/>
                  </a:cubicBezTo>
                  <a:cubicBezTo>
                    <a:pt x="67" y="87"/>
                    <a:pt x="26" y="59"/>
                    <a:pt x="12" y="24"/>
                  </a:cubicBezTo>
                  <a:cubicBezTo>
                    <a:pt x="8" y="14"/>
                    <a:pt x="25" y="19"/>
                    <a:pt x="29" y="19"/>
                  </a:cubicBezTo>
                  <a:cubicBezTo>
                    <a:pt x="42" y="21"/>
                    <a:pt x="54" y="23"/>
                    <a:pt x="66" y="28"/>
                  </a:cubicBezTo>
                  <a:cubicBezTo>
                    <a:pt x="88" y="35"/>
                    <a:pt x="105" y="48"/>
                    <a:pt x="105" y="73"/>
                  </a:cubicBezTo>
                  <a:cubicBezTo>
                    <a:pt x="104" y="77"/>
                    <a:pt x="111" y="77"/>
                    <a:pt x="112" y="7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2" name="Freeform 250"/>
            <p:cNvSpPr/>
            <p:nvPr/>
          </p:nvSpPr>
          <p:spPr bwMode="auto">
            <a:xfrm>
              <a:off x="9510274" y="1309565"/>
              <a:ext cx="278580" cy="119842"/>
            </a:xfrm>
            <a:custGeom>
              <a:avLst/>
              <a:gdLst>
                <a:gd name="T0" fmla="*/ 109 w 112"/>
                <a:gd name="T1" fmla="*/ 27 h 48"/>
                <a:gd name="T2" fmla="*/ 0 w 112"/>
                <a:gd name="T3" fmla="*/ 21 h 48"/>
                <a:gd name="T4" fmla="*/ 63 w 112"/>
                <a:gd name="T5" fmla="*/ 46 h 48"/>
                <a:gd name="T6" fmla="*/ 112 w 112"/>
                <a:gd name="T7" fmla="*/ 28 h 48"/>
                <a:gd name="T8" fmla="*/ 109 w 112"/>
                <a:gd name="T9" fmla="*/ 27 h 48"/>
              </a:gdLst>
              <a:ahLst/>
              <a:cxnLst>
                <a:cxn ang="0">
                  <a:pos x="T0" y="T1"/>
                </a:cxn>
                <a:cxn ang="0">
                  <a:pos x="T2" y="T3"/>
                </a:cxn>
                <a:cxn ang="0">
                  <a:pos x="T4" y="T5"/>
                </a:cxn>
                <a:cxn ang="0">
                  <a:pos x="T6" y="T7"/>
                </a:cxn>
                <a:cxn ang="0">
                  <a:pos x="T8" y="T9"/>
                </a:cxn>
              </a:cxnLst>
              <a:rect l="0" t="0" r="r" b="b"/>
              <a:pathLst>
                <a:path w="112" h="48">
                  <a:moveTo>
                    <a:pt x="109" y="27"/>
                  </a:moveTo>
                  <a:cubicBezTo>
                    <a:pt x="91" y="2"/>
                    <a:pt x="23" y="0"/>
                    <a:pt x="0" y="21"/>
                  </a:cubicBezTo>
                  <a:cubicBezTo>
                    <a:pt x="16" y="36"/>
                    <a:pt x="41" y="45"/>
                    <a:pt x="63" y="46"/>
                  </a:cubicBezTo>
                  <a:cubicBezTo>
                    <a:pt x="85" y="48"/>
                    <a:pt x="93" y="36"/>
                    <a:pt x="112" y="28"/>
                  </a:cubicBezTo>
                  <a:lnTo>
                    <a:pt x="109" y="2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3" name="Freeform 251"/>
            <p:cNvSpPr/>
            <p:nvPr/>
          </p:nvSpPr>
          <p:spPr bwMode="auto">
            <a:xfrm>
              <a:off x="9499761" y="1300104"/>
              <a:ext cx="300656" cy="138764"/>
            </a:xfrm>
            <a:custGeom>
              <a:avLst/>
              <a:gdLst>
                <a:gd name="T0" fmla="*/ 116 w 121"/>
                <a:gd name="T1" fmla="*/ 29 h 56"/>
                <a:gd name="T2" fmla="*/ 1 w 121"/>
                <a:gd name="T3" fmla="*/ 22 h 56"/>
                <a:gd name="T4" fmla="*/ 1 w 121"/>
                <a:gd name="T5" fmla="*/ 27 h 56"/>
                <a:gd name="T6" fmla="*/ 60 w 121"/>
                <a:gd name="T7" fmla="*/ 53 h 56"/>
                <a:gd name="T8" fmla="*/ 118 w 121"/>
                <a:gd name="T9" fmla="*/ 35 h 56"/>
                <a:gd name="T10" fmla="*/ 117 w 121"/>
                <a:gd name="T11" fmla="*/ 29 h 56"/>
                <a:gd name="T12" fmla="*/ 114 w 121"/>
                <a:gd name="T13" fmla="*/ 28 h 56"/>
                <a:gd name="T14" fmla="*/ 112 w 121"/>
                <a:gd name="T15" fmla="*/ 35 h 56"/>
                <a:gd name="T16" fmla="*/ 115 w 121"/>
                <a:gd name="T17" fmla="*/ 36 h 56"/>
                <a:gd name="T18" fmla="*/ 115 w 121"/>
                <a:gd name="T19" fmla="*/ 29 h 56"/>
                <a:gd name="T20" fmla="*/ 56 w 121"/>
                <a:gd name="T21" fmla="*/ 45 h 56"/>
                <a:gd name="T22" fmla="*/ 24 w 121"/>
                <a:gd name="T23" fmla="*/ 35 h 56"/>
                <a:gd name="T24" fmla="*/ 14 w 121"/>
                <a:gd name="T25" fmla="*/ 29 h 56"/>
                <a:gd name="T26" fmla="*/ 21 w 121"/>
                <a:gd name="T27" fmla="*/ 19 h 56"/>
                <a:gd name="T28" fmla="*/ 111 w 121"/>
                <a:gd name="T29" fmla="*/ 34 h 56"/>
                <a:gd name="T30" fmla="*/ 116 w 121"/>
                <a:gd name="T31" fmla="*/ 29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1" h="56">
                  <a:moveTo>
                    <a:pt x="116" y="29"/>
                  </a:moveTo>
                  <a:cubicBezTo>
                    <a:pt x="92" y="0"/>
                    <a:pt x="30" y="0"/>
                    <a:pt x="1" y="22"/>
                  </a:cubicBezTo>
                  <a:cubicBezTo>
                    <a:pt x="0" y="23"/>
                    <a:pt x="0" y="26"/>
                    <a:pt x="1" y="27"/>
                  </a:cubicBezTo>
                  <a:cubicBezTo>
                    <a:pt x="18" y="42"/>
                    <a:pt x="38" y="50"/>
                    <a:pt x="60" y="53"/>
                  </a:cubicBezTo>
                  <a:cubicBezTo>
                    <a:pt x="83" y="56"/>
                    <a:pt x="98" y="44"/>
                    <a:pt x="118" y="35"/>
                  </a:cubicBezTo>
                  <a:cubicBezTo>
                    <a:pt x="121" y="34"/>
                    <a:pt x="120" y="30"/>
                    <a:pt x="117" y="29"/>
                  </a:cubicBezTo>
                  <a:cubicBezTo>
                    <a:pt x="116" y="29"/>
                    <a:pt x="115" y="28"/>
                    <a:pt x="114" y="28"/>
                  </a:cubicBezTo>
                  <a:cubicBezTo>
                    <a:pt x="110" y="27"/>
                    <a:pt x="108" y="33"/>
                    <a:pt x="112" y="35"/>
                  </a:cubicBezTo>
                  <a:cubicBezTo>
                    <a:pt x="113" y="35"/>
                    <a:pt x="114" y="35"/>
                    <a:pt x="115" y="36"/>
                  </a:cubicBezTo>
                  <a:cubicBezTo>
                    <a:pt x="115" y="34"/>
                    <a:pt x="115" y="32"/>
                    <a:pt x="115" y="29"/>
                  </a:cubicBezTo>
                  <a:cubicBezTo>
                    <a:pt x="94" y="38"/>
                    <a:pt x="80" y="49"/>
                    <a:pt x="56" y="45"/>
                  </a:cubicBezTo>
                  <a:cubicBezTo>
                    <a:pt x="45" y="44"/>
                    <a:pt x="34" y="40"/>
                    <a:pt x="24" y="35"/>
                  </a:cubicBezTo>
                  <a:cubicBezTo>
                    <a:pt x="21" y="33"/>
                    <a:pt x="17" y="31"/>
                    <a:pt x="14" y="29"/>
                  </a:cubicBezTo>
                  <a:cubicBezTo>
                    <a:pt x="5" y="23"/>
                    <a:pt x="17" y="21"/>
                    <a:pt x="21" y="19"/>
                  </a:cubicBezTo>
                  <a:cubicBezTo>
                    <a:pt x="47" y="9"/>
                    <a:pt x="92" y="11"/>
                    <a:pt x="111" y="34"/>
                  </a:cubicBezTo>
                  <a:cubicBezTo>
                    <a:pt x="114" y="37"/>
                    <a:pt x="119" y="32"/>
                    <a:pt x="116" y="2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4" name="Freeform 252"/>
            <p:cNvSpPr/>
            <p:nvPr/>
          </p:nvSpPr>
          <p:spPr bwMode="auto">
            <a:xfrm>
              <a:off x="9820391" y="1128751"/>
              <a:ext cx="129303" cy="275426"/>
            </a:xfrm>
            <a:custGeom>
              <a:avLst/>
              <a:gdLst>
                <a:gd name="T0" fmla="*/ 12 w 52"/>
                <a:gd name="T1" fmla="*/ 108 h 111"/>
                <a:gd name="T2" fmla="*/ 2 w 52"/>
                <a:gd name="T3" fmla="*/ 60 h 111"/>
                <a:gd name="T4" fmla="*/ 33 w 52"/>
                <a:gd name="T5" fmla="*/ 0 h 111"/>
                <a:gd name="T6" fmla="*/ 48 w 52"/>
                <a:gd name="T7" fmla="*/ 37 h 111"/>
                <a:gd name="T8" fmla="*/ 48 w 52"/>
                <a:gd name="T9" fmla="*/ 76 h 111"/>
                <a:gd name="T10" fmla="*/ 11 w 52"/>
                <a:gd name="T11" fmla="*/ 111 h 111"/>
                <a:gd name="T12" fmla="*/ 12 w 52"/>
                <a:gd name="T13" fmla="*/ 108 h 111"/>
              </a:gdLst>
              <a:ahLst/>
              <a:cxnLst>
                <a:cxn ang="0">
                  <a:pos x="T0" y="T1"/>
                </a:cxn>
                <a:cxn ang="0">
                  <a:pos x="T2" y="T3"/>
                </a:cxn>
                <a:cxn ang="0">
                  <a:pos x="T4" y="T5"/>
                </a:cxn>
                <a:cxn ang="0">
                  <a:pos x="T6" y="T7"/>
                </a:cxn>
                <a:cxn ang="0">
                  <a:pos x="T8" y="T9"/>
                </a:cxn>
                <a:cxn ang="0">
                  <a:pos x="T10" y="T11"/>
                </a:cxn>
                <a:cxn ang="0">
                  <a:pos x="T12" y="T13"/>
                </a:cxn>
              </a:cxnLst>
              <a:rect l="0" t="0" r="r" b="b"/>
              <a:pathLst>
                <a:path w="52" h="111">
                  <a:moveTo>
                    <a:pt x="12" y="108"/>
                  </a:moveTo>
                  <a:cubicBezTo>
                    <a:pt x="1" y="101"/>
                    <a:pt x="2" y="71"/>
                    <a:pt x="2" y="60"/>
                  </a:cubicBezTo>
                  <a:cubicBezTo>
                    <a:pt x="0" y="35"/>
                    <a:pt x="16" y="16"/>
                    <a:pt x="33" y="0"/>
                  </a:cubicBezTo>
                  <a:cubicBezTo>
                    <a:pt x="40" y="7"/>
                    <a:pt x="44" y="27"/>
                    <a:pt x="48" y="37"/>
                  </a:cubicBezTo>
                  <a:cubicBezTo>
                    <a:pt x="51" y="50"/>
                    <a:pt x="52" y="63"/>
                    <a:pt x="48" y="76"/>
                  </a:cubicBezTo>
                  <a:cubicBezTo>
                    <a:pt x="41" y="94"/>
                    <a:pt x="22" y="98"/>
                    <a:pt x="11" y="111"/>
                  </a:cubicBezTo>
                  <a:lnTo>
                    <a:pt x="12" y="10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5" name="Freeform 253"/>
            <p:cNvSpPr/>
            <p:nvPr/>
          </p:nvSpPr>
          <p:spPr bwMode="auto">
            <a:xfrm>
              <a:off x="9813032" y="1118239"/>
              <a:ext cx="144020" cy="298554"/>
            </a:xfrm>
            <a:custGeom>
              <a:avLst/>
              <a:gdLst>
                <a:gd name="T0" fmla="*/ 18 w 58"/>
                <a:gd name="T1" fmla="*/ 110 h 120"/>
                <a:gd name="T2" fmla="*/ 8 w 58"/>
                <a:gd name="T3" fmla="*/ 64 h 120"/>
                <a:gd name="T4" fmla="*/ 16 w 58"/>
                <a:gd name="T5" fmla="*/ 32 h 120"/>
                <a:gd name="T6" fmla="*/ 37 w 58"/>
                <a:gd name="T7" fmla="*/ 12 h 120"/>
                <a:gd name="T8" fmla="*/ 49 w 58"/>
                <a:gd name="T9" fmla="*/ 73 h 120"/>
                <a:gd name="T10" fmla="*/ 12 w 58"/>
                <a:gd name="T11" fmla="*/ 113 h 120"/>
                <a:gd name="T12" fmla="*/ 18 w 58"/>
                <a:gd name="T13" fmla="*/ 116 h 120"/>
                <a:gd name="T14" fmla="*/ 19 w 58"/>
                <a:gd name="T15" fmla="*/ 113 h 120"/>
                <a:gd name="T16" fmla="*/ 12 w 58"/>
                <a:gd name="T17" fmla="*/ 111 h 120"/>
                <a:gd name="T18" fmla="*/ 11 w 58"/>
                <a:gd name="T19" fmla="*/ 114 h 120"/>
                <a:gd name="T20" fmla="*/ 17 w 58"/>
                <a:gd name="T21" fmla="*/ 118 h 120"/>
                <a:gd name="T22" fmla="*/ 57 w 58"/>
                <a:gd name="T23" fmla="*/ 67 h 120"/>
                <a:gd name="T24" fmla="*/ 39 w 58"/>
                <a:gd name="T25" fmla="*/ 1 h 120"/>
                <a:gd name="T26" fmla="*/ 34 w 58"/>
                <a:gd name="T27" fmla="*/ 1 h 120"/>
                <a:gd name="T28" fmla="*/ 1 w 58"/>
                <a:gd name="T29" fmla="*/ 64 h 120"/>
                <a:gd name="T30" fmla="*/ 13 w 58"/>
                <a:gd name="T31" fmla="*/ 115 h 120"/>
                <a:gd name="T32" fmla="*/ 18 w 58"/>
                <a:gd name="T33" fmla="*/ 11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8" h="120">
                  <a:moveTo>
                    <a:pt x="18" y="110"/>
                  </a:moveTo>
                  <a:cubicBezTo>
                    <a:pt x="6" y="100"/>
                    <a:pt x="9" y="78"/>
                    <a:pt x="8" y="64"/>
                  </a:cubicBezTo>
                  <a:cubicBezTo>
                    <a:pt x="7" y="52"/>
                    <a:pt x="11" y="42"/>
                    <a:pt x="16" y="32"/>
                  </a:cubicBezTo>
                  <a:cubicBezTo>
                    <a:pt x="18" y="30"/>
                    <a:pt x="34" y="6"/>
                    <a:pt x="37" y="12"/>
                  </a:cubicBezTo>
                  <a:cubicBezTo>
                    <a:pt x="46" y="28"/>
                    <a:pt x="52" y="55"/>
                    <a:pt x="49" y="73"/>
                  </a:cubicBezTo>
                  <a:cubicBezTo>
                    <a:pt x="46" y="93"/>
                    <a:pt x="24" y="100"/>
                    <a:pt x="12" y="113"/>
                  </a:cubicBezTo>
                  <a:cubicBezTo>
                    <a:pt x="14" y="114"/>
                    <a:pt x="16" y="115"/>
                    <a:pt x="18" y="116"/>
                  </a:cubicBezTo>
                  <a:cubicBezTo>
                    <a:pt x="18" y="115"/>
                    <a:pt x="18" y="114"/>
                    <a:pt x="19" y="113"/>
                  </a:cubicBezTo>
                  <a:cubicBezTo>
                    <a:pt x="20" y="109"/>
                    <a:pt x="13" y="107"/>
                    <a:pt x="12" y="111"/>
                  </a:cubicBezTo>
                  <a:cubicBezTo>
                    <a:pt x="12" y="112"/>
                    <a:pt x="11" y="113"/>
                    <a:pt x="11" y="114"/>
                  </a:cubicBezTo>
                  <a:cubicBezTo>
                    <a:pt x="10" y="118"/>
                    <a:pt x="15" y="120"/>
                    <a:pt x="17" y="118"/>
                  </a:cubicBezTo>
                  <a:cubicBezTo>
                    <a:pt x="33" y="101"/>
                    <a:pt x="56" y="94"/>
                    <a:pt x="57" y="67"/>
                  </a:cubicBezTo>
                  <a:cubicBezTo>
                    <a:pt x="58" y="47"/>
                    <a:pt x="51" y="18"/>
                    <a:pt x="39" y="1"/>
                  </a:cubicBezTo>
                  <a:cubicBezTo>
                    <a:pt x="37" y="0"/>
                    <a:pt x="35" y="0"/>
                    <a:pt x="34" y="1"/>
                  </a:cubicBezTo>
                  <a:cubicBezTo>
                    <a:pt x="16" y="19"/>
                    <a:pt x="1" y="38"/>
                    <a:pt x="1" y="64"/>
                  </a:cubicBezTo>
                  <a:cubicBezTo>
                    <a:pt x="1" y="79"/>
                    <a:pt x="0" y="104"/>
                    <a:pt x="13" y="115"/>
                  </a:cubicBezTo>
                  <a:cubicBezTo>
                    <a:pt x="16" y="118"/>
                    <a:pt x="21" y="113"/>
                    <a:pt x="18" y="11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6" name="Freeform 254"/>
            <p:cNvSpPr/>
            <p:nvPr/>
          </p:nvSpPr>
          <p:spPr bwMode="auto">
            <a:xfrm>
              <a:off x="9763624" y="1449381"/>
              <a:ext cx="285939" cy="160840"/>
            </a:xfrm>
            <a:custGeom>
              <a:avLst/>
              <a:gdLst>
                <a:gd name="T0" fmla="*/ 113 w 115"/>
                <a:gd name="T1" fmla="*/ 22 h 65"/>
                <a:gd name="T2" fmla="*/ 0 w 115"/>
                <a:gd name="T3" fmla="*/ 51 h 65"/>
                <a:gd name="T4" fmla="*/ 65 w 115"/>
                <a:gd name="T5" fmla="*/ 58 h 65"/>
                <a:gd name="T6" fmla="*/ 95 w 115"/>
                <a:gd name="T7" fmla="*/ 41 h 65"/>
                <a:gd name="T8" fmla="*/ 115 w 115"/>
                <a:gd name="T9" fmla="*/ 22 h 65"/>
                <a:gd name="T10" fmla="*/ 113 w 115"/>
                <a:gd name="T11" fmla="*/ 22 h 65"/>
              </a:gdLst>
              <a:ahLst/>
              <a:cxnLst>
                <a:cxn ang="0">
                  <a:pos x="T0" y="T1"/>
                </a:cxn>
                <a:cxn ang="0">
                  <a:pos x="T2" y="T3"/>
                </a:cxn>
                <a:cxn ang="0">
                  <a:pos x="T4" y="T5"/>
                </a:cxn>
                <a:cxn ang="0">
                  <a:pos x="T6" y="T7"/>
                </a:cxn>
                <a:cxn ang="0">
                  <a:pos x="T8" y="T9"/>
                </a:cxn>
                <a:cxn ang="0">
                  <a:pos x="T10" y="T11"/>
                </a:cxn>
              </a:cxnLst>
              <a:rect l="0" t="0" r="r" b="b"/>
              <a:pathLst>
                <a:path w="115" h="65">
                  <a:moveTo>
                    <a:pt x="113" y="22"/>
                  </a:moveTo>
                  <a:cubicBezTo>
                    <a:pt x="79" y="0"/>
                    <a:pt x="24" y="26"/>
                    <a:pt x="0" y="51"/>
                  </a:cubicBezTo>
                  <a:cubicBezTo>
                    <a:pt x="16" y="64"/>
                    <a:pt x="45" y="65"/>
                    <a:pt x="65" y="58"/>
                  </a:cubicBezTo>
                  <a:cubicBezTo>
                    <a:pt x="75" y="54"/>
                    <a:pt x="87" y="49"/>
                    <a:pt x="95" y="41"/>
                  </a:cubicBezTo>
                  <a:cubicBezTo>
                    <a:pt x="103" y="34"/>
                    <a:pt x="106" y="27"/>
                    <a:pt x="115" y="22"/>
                  </a:cubicBezTo>
                  <a:lnTo>
                    <a:pt x="113" y="2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7" name="Freeform 255"/>
            <p:cNvSpPr/>
            <p:nvPr/>
          </p:nvSpPr>
          <p:spPr bwMode="auto">
            <a:xfrm>
              <a:off x="9753112" y="1440971"/>
              <a:ext cx="309066" cy="174507"/>
            </a:xfrm>
            <a:custGeom>
              <a:avLst/>
              <a:gdLst>
                <a:gd name="T0" fmla="*/ 118 w 124"/>
                <a:gd name="T1" fmla="*/ 22 h 70"/>
                <a:gd name="T2" fmla="*/ 2 w 124"/>
                <a:gd name="T3" fmla="*/ 52 h 70"/>
                <a:gd name="T4" fmla="*/ 2 w 124"/>
                <a:gd name="T5" fmla="*/ 57 h 70"/>
                <a:gd name="T6" fmla="*/ 59 w 124"/>
                <a:gd name="T7" fmla="*/ 67 h 70"/>
                <a:gd name="T8" fmla="*/ 92 w 124"/>
                <a:gd name="T9" fmla="*/ 54 h 70"/>
                <a:gd name="T10" fmla="*/ 121 w 124"/>
                <a:gd name="T11" fmla="*/ 28 h 70"/>
                <a:gd name="T12" fmla="*/ 119 w 124"/>
                <a:gd name="T13" fmla="*/ 22 h 70"/>
                <a:gd name="T14" fmla="*/ 117 w 124"/>
                <a:gd name="T15" fmla="*/ 22 h 70"/>
                <a:gd name="T16" fmla="*/ 117 w 124"/>
                <a:gd name="T17" fmla="*/ 28 h 70"/>
                <a:gd name="T18" fmla="*/ 119 w 124"/>
                <a:gd name="T19" fmla="*/ 29 h 70"/>
                <a:gd name="T20" fmla="*/ 117 w 124"/>
                <a:gd name="T21" fmla="*/ 22 h 70"/>
                <a:gd name="T22" fmla="*/ 78 w 124"/>
                <a:gd name="T23" fmla="*/ 54 h 70"/>
                <a:gd name="T24" fmla="*/ 6 w 124"/>
                <a:gd name="T25" fmla="*/ 51 h 70"/>
                <a:gd name="T26" fmla="*/ 7 w 124"/>
                <a:gd name="T27" fmla="*/ 57 h 70"/>
                <a:gd name="T28" fmla="*/ 115 w 124"/>
                <a:gd name="T29" fmla="*/ 28 h 70"/>
                <a:gd name="T30" fmla="*/ 118 w 124"/>
                <a:gd name="T31" fmla="*/ 2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4" h="70">
                  <a:moveTo>
                    <a:pt x="118" y="22"/>
                  </a:moveTo>
                  <a:cubicBezTo>
                    <a:pt x="80" y="0"/>
                    <a:pt x="30" y="23"/>
                    <a:pt x="2" y="52"/>
                  </a:cubicBezTo>
                  <a:cubicBezTo>
                    <a:pt x="0" y="53"/>
                    <a:pt x="0" y="56"/>
                    <a:pt x="2" y="57"/>
                  </a:cubicBezTo>
                  <a:cubicBezTo>
                    <a:pt x="19" y="69"/>
                    <a:pt x="40" y="70"/>
                    <a:pt x="59" y="67"/>
                  </a:cubicBezTo>
                  <a:cubicBezTo>
                    <a:pt x="71" y="66"/>
                    <a:pt x="82" y="60"/>
                    <a:pt x="92" y="54"/>
                  </a:cubicBezTo>
                  <a:cubicBezTo>
                    <a:pt x="103" y="47"/>
                    <a:pt x="110" y="35"/>
                    <a:pt x="121" y="28"/>
                  </a:cubicBezTo>
                  <a:cubicBezTo>
                    <a:pt x="124" y="26"/>
                    <a:pt x="123" y="22"/>
                    <a:pt x="119" y="22"/>
                  </a:cubicBezTo>
                  <a:cubicBezTo>
                    <a:pt x="118" y="22"/>
                    <a:pt x="117" y="22"/>
                    <a:pt x="117" y="22"/>
                  </a:cubicBezTo>
                  <a:cubicBezTo>
                    <a:pt x="112" y="21"/>
                    <a:pt x="112" y="28"/>
                    <a:pt x="117" y="28"/>
                  </a:cubicBezTo>
                  <a:cubicBezTo>
                    <a:pt x="117" y="28"/>
                    <a:pt x="118" y="29"/>
                    <a:pt x="119" y="29"/>
                  </a:cubicBezTo>
                  <a:cubicBezTo>
                    <a:pt x="118" y="26"/>
                    <a:pt x="118" y="24"/>
                    <a:pt x="117" y="22"/>
                  </a:cubicBezTo>
                  <a:cubicBezTo>
                    <a:pt x="103" y="32"/>
                    <a:pt x="94" y="46"/>
                    <a:pt x="78" y="54"/>
                  </a:cubicBezTo>
                  <a:cubicBezTo>
                    <a:pt x="56" y="65"/>
                    <a:pt x="27" y="65"/>
                    <a:pt x="6" y="51"/>
                  </a:cubicBezTo>
                  <a:cubicBezTo>
                    <a:pt x="6" y="53"/>
                    <a:pt x="6" y="55"/>
                    <a:pt x="7" y="57"/>
                  </a:cubicBezTo>
                  <a:cubicBezTo>
                    <a:pt x="32" y="30"/>
                    <a:pt x="80" y="7"/>
                    <a:pt x="115" y="28"/>
                  </a:cubicBezTo>
                  <a:cubicBezTo>
                    <a:pt x="119" y="30"/>
                    <a:pt x="122" y="24"/>
                    <a:pt x="118" y="2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8" name="Freeform 256"/>
            <p:cNvSpPr/>
            <p:nvPr/>
          </p:nvSpPr>
          <p:spPr bwMode="auto">
            <a:xfrm>
              <a:off x="10082151" y="1289592"/>
              <a:ext cx="113534" cy="231274"/>
            </a:xfrm>
            <a:custGeom>
              <a:avLst/>
              <a:gdLst>
                <a:gd name="T0" fmla="*/ 28 w 46"/>
                <a:gd name="T1" fmla="*/ 92 h 93"/>
                <a:gd name="T2" fmla="*/ 22 w 46"/>
                <a:gd name="T3" fmla="*/ 0 h 93"/>
                <a:gd name="T4" fmla="*/ 32 w 46"/>
                <a:gd name="T5" fmla="*/ 93 h 93"/>
                <a:gd name="T6" fmla="*/ 28 w 46"/>
                <a:gd name="T7" fmla="*/ 92 h 93"/>
              </a:gdLst>
              <a:ahLst/>
              <a:cxnLst>
                <a:cxn ang="0">
                  <a:pos x="T0" y="T1"/>
                </a:cxn>
                <a:cxn ang="0">
                  <a:pos x="T2" y="T3"/>
                </a:cxn>
                <a:cxn ang="0">
                  <a:pos x="T4" y="T5"/>
                </a:cxn>
                <a:cxn ang="0">
                  <a:pos x="T6" y="T7"/>
                </a:cxn>
              </a:cxnLst>
              <a:rect l="0" t="0" r="r" b="b"/>
              <a:pathLst>
                <a:path w="46" h="93">
                  <a:moveTo>
                    <a:pt x="28" y="92"/>
                  </a:moveTo>
                  <a:cubicBezTo>
                    <a:pt x="0" y="76"/>
                    <a:pt x="4" y="20"/>
                    <a:pt x="22" y="0"/>
                  </a:cubicBezTo>
                  <a:cubicBezTo>
                    <a:pt x="46" y="27"/>
                    <a:pt x="46" y="62"/>
                    <a:pt x="32" y="93"/>
                  </a:cubicBezTo>
                  <a:lnTo>
                    <a:pt x="28" y="9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9" name="Freeform 257"/>
            <p:cNvSpPr/>
            <p:nvPr/>
          </p:nvSpPr>
          <p:spPr bwMode="auto">
            <a:xfrm>
              <a:off x="10071638" y="1276977"/>
              <a:ext cx="131405" cy="254401"/>
            </a:xfrm>
            <a:custGeom>
              <a:avLst/>
              <a:gdLst>
                <a:gd name="T0" fmla="*/ 34 w 53"/>
                <a:gd name="T1" fmla="*/ 94 h 102"/>
                <a:gd name="T2" fmla="*/ 22 w 53"/>
                <a:gd name="T3" fmla="*/ 18 h 102"/>
                <a:gd name="T4" fmla="*/ 42 w 53"/>
                <a:gd name="T5" fmla="*/ 50 h 102"/>
                <a:gd name="T6" fmla="*/ 33 w 53"/>
                <a:gd name="T7" fmla="*/ 93 h 102"/>
                <a:gd name="T8" fmla="*/ 31 w 53"/>
                <a:gd name="T9" fmla="*/ 100 h 102"/>
                <a:gd name="T10" fmla="*/ 35 w 53"/>
                <a:gd name="T11" fmla="*/ 101 h 102"/>
                <a:gd name="T12" fmla="*/ 39 w 53"/>
                <a:gd name="T13" fmla="*/ 99 h 102"/>
                <a:gd name="T14" fmla="*/ 29 w 53"/>
                <a:gd name="T15" fmla="*/ 2 h 102"/>
                <a:gd name="T16" fmla="*/ 24 w 53"/>
                <a:gd name="T17" fmla="*/ 2 h 102"/>
                <a:gd name="T18" fmla="*/ 30 w 53"/>
                <a:gd name="T19" fmla="*/ 100 h 102"/>
                <a:gd name="T20" fmla="*/ 34 w 53"/>
                <a:gd name="T21" fmla="*/ 94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3" h="102">
                  <a:moveTo>
                    <a:pt x="34" y="94"/>
                  </a:moveTo>
                  <a:cubicBezTo>
                    <a:pt x="10" y="79"/>
                    <a:pt x="12" y="41"/>
                    <a:pt x="22" y="18"/>
                  </a:cubicBezTo>
                  <a:cubicBezTo>
                    <a:pt x="30" y="0"/>
                    <a:pt x="41" y="42"/>
                    <a:pt x="42" y="50"/>
                  </a:cubicBezTo>
                  <a:cubicBezTo>
                    <a:pt x="42" y="55"/>
                    <a:pt x="39" y="95"/>
                    <a:pt x="33" y="93"/>
                  </a:cubicBezTo>
                  <a:cubicBezTo>
                    <a:pt x="29" y="92"/>
                    <a:pt x="27" y="99"/>
                    <a:pt x="31" y="100"/>
                  </a:cubicBezTo>
                  <a:cubicBezTo>
                    <a:pt x="33" y="100"/>
                    <a:pt x="34" y="101"/>
                    <a:pt x="35" y="101"/>
                  </a:cubicBezTo>
                  <a:cubicBezTo>
                    <a:pt x="37" y="102"/>
                    <a:pt x="39" y="100"/>
                    <a:pt x="39" y="99"/>
                  </a:cubicBezTo>
                  <a:cubicBezTo>
                    <a:pt x="53" y="66"/>
                    <a:pt x="52" y="31"/>
                    <a:pt x="29" y="2"/>
                  </a:cubicBezTo>
                  <a:cubicBezTo>
                    <a:pt x="28" y="1"/>
                    <a:pt x="25" y="1"/>
                    <a:pt x="24" y="2"/>
                  </a:cubicBezTo>
                  <a:cubicBezTo>
                    <a:pt x="3" y="28"/>
                    <a:pt x="0" y="80"/>
                    <a:pt x="30" y="100"/>
                  </a:cubicBezTo>
                  <a:cubicBezTo>
                    <a:pt x="34" y="102"/>
                    <a:pt x="38" y="96"/>
                    <a:pt x="34" y="9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2" name="Freeform 262"/>
            <p:cNvSpPr>
              <a:spLocks noEditPoints="1"/>
            </p:cNvSpPr>
            <p:nvPr/>
          </p:nvSpPr>
          <p:spPr bwMode="auto">
            <a:xfrm>
              <a:off x="10402781" y="1367384"/>
              <a:ext cx="330091" cy="284887"/>
            </a:xfrm>
            <a:custGeom>
              <a:avLst/>
              <a:gdLst>
                <a:gd name="T0" fmla="*/ 101 w 133"/>
                <a:gd name="T1" fmla="*/ 24 h 115"/>
                <a:gd name="T2" fmla="*/ 130 w 133"/>
                <a:gd name="T3" fmla="*/ 42 h 115"/>
                <a:gd name="T4" fmla="*/ 130 w 133"/>
                <a:gd name="T5" fmla="*/ 53 h 115"/>
                <a:gd name="T6" fmla="*/ 112 w 133"/>
                <a:gd name="T7" fmla="*/ 66 h 115"/>
                <a:gd name="T8" fmla="*/ 115 w 133"/>
                <a:gd name="T9" fmla="*/ 91 h 115"/>
                <a:gd name="T10" fmla="*/ 97 w 133"/>
                <a:gd name="T11" fmla="*/ 98 h 115"/>
                <a:gd name="T12" fmla="*/ 84 w 133"/>
                <a:gd name="T13" fmla="*/ 115 h 115"/>
                <a:gd name="T14" fmla="*/ 57 w 133"/>
                <a:gd name="T15" fmla="*/ 108 h 115"/>
                <a:gd name="T16" fmla="*/ 40 w 133"/>
                <a:gd name="T17" fmla="*/ 114 h 115"/>
                <a:gd name="T18" fmla="*/ 19 w 133"/>
                <a:gd name="T19" fmla="*/ 94 h 115"/>
                <a:gd name="T20" fmla="*/ 10 w 133"/>
                <a:gd name="T21" fmla="*/ 85 h 115"/>
                <a:gd name="T22" fmla="*/ 9 w 133"/>
                <a:gd name="T23" fmla="*/ 54 h 115"/>
                <a:gd name="T24" fmla="*/ 14 w 133"/>
                <a:gd name="T25" fmla="*/ 44 h 115"/>
                <a:gd name="T26" fmla="*/ 33 w 133"/>
                <a:gd name="T27" fmla="*/ 22 h 115"/>
                <a:gd name="T28" fmla="*/ 38 w 133"/>
                <a:gd name="T29" fmla="*/ 11 h 115"/>
                <a:gd name="T30" fmla="*/ 52 w 133"/>
                <a:gd name="T31" fmla="*/ 5 h 115"/>
                <a:gd name="T32" fmla="*/ 77 w 133"/>
                <a:gd name="T33" fmla="*/ 0 h 115"/>
                <a:gd name="T34" fmla="*/ 103 w 133"/>
                <a:gd name="T35" fmla="*/ 62 h 115"/>
                <a:gd name="T36" fmla="*/ 127 w 133"/>
                <a:gd name="T37" fmla="*/ 45 h 115"/>
                <a:gd name="T38" fmla="*/ 100 w 133"/>
                <a:gd name="T39" fmla="*/ 32 h 115"/>
                <a:gd name="T40" fmla="*/ 93 w 133"/>
                <a:gd name="T41" fmla="*/ 36 h 115"/>
                <a:gd name="T42" fmla="*/ 93 w 133"/>
                <a:gd name="T43" fmla="*/ 30 h 115"/>
                <a:gd name="T44" fmla="*/ 70 w 133"/>
                <a:gd name="T45" fmla="*/ 11 h 115"/>
                <a:gd name="T46" fmla="*/ 66 w 133"/>
                <a:gd name="T47" fmla="*/ 23 h 115"/>
                <a:gd name="T48" fmla="*/ 47 w 133"/>
                <a:gd name="T49" fmla="*/ 10 h 115"/>
                <a:gd name="T50" fmla="*/ 40 w 133"/>
                <a:gd name="T51" fmla="*/ 30 h 115"/>
                <a:gd name="T52" fmla="*/ 33 w 133"/>
                <a:gd name="T53" fmla="*/ 30 h 115"/>
                <a:gd name="T54" fmla="*/ 18 w 133"/>
                <a:gd name="T55" fmla="*/ 36 h 115"/>
                <a:gd name="T56" fmla="*/ 24 w 133"/>
                <a:gd name="T57" fmla="*/ 49 h 115"/>
                <a:gd name="T58" fmla="*/ 8 w 133"/>
                <a:gd name="T59" fmla="*/ 74 h 115"/>
                <a:gd name="T60" fmla="*/ 27 w 133"/>
                <a:gd name="T61" fmla="*/ 84 h 115"/>
                <a:gd name="T62" fmla="*/ 32 w 133"/>
                <a:gd name="T63" fmla="*/ 107 h 115"/>
                <a:gd name="T64" fmla="*/ 57 w 133"/>
                <a:gd name="T65" fmla="*/ 100 h 115"/>
                <a:gd name="T66" fmla="*/ 62 w 133"/>
                <a:gd name="T67" fmla="*/ 101 h 115"/>
                <a:gd name="T68" fmla="*/ 80 w 133"/>
                <a:gd name="T69" fmla="*/ 110 h 115"/>
                <a:gd name="T70" fmla="*/ 91 w 133"/>
                <a:gd name="T71" fmla="*/ 96 h 115"/>
                <a:gd name="T72" fmla="*/ 96 w 133"/>
                <a:gd name="T73" fmla="*/ 92 h 115"/>
                <a:gd name="T74" fmla="*/ 108 w 133"/>
                <a:gd name="T75" fmla="*/ 90 h 115"/>
                <a:gd name="T76" fmla="*/ 103 w 133"/>
                <a:gd name="T77" fmla="*/ 6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3" h="115">
                  <a:moveTo>
                    <a:pt x="77" y="0"/>
                  </a:moveTo>
                  <a:cubicBezTo>
                    <a:pt x="93" y="1"/>
                    <a:pt x="98" y="12"/>
                    <a:pt x="101" y="24"/>
                  </a:cubicBezTo>
                  <a:cubicBezTo>
                    <a:pt x="105" y="25"/>
                    <a:pt x="108" y="24"/>
                    <a:pt x="112" y="25"/>
                  </a:cubicBezTo>
                  <a:cubicBezTo>
                    <a:pt x="121" y="28"/>
                    <a:pt x="128" y="33"/>
                    <a:pt x="130" y="42"/>
                  </a:cubicBezTo>
                  <a:cubicBezTo>
                    <a:pt x="130" y="43"/>
                    <a:pt x="131" y="44"/>
                    <a:pt x="132" y="45"/>
                  </a:cubicBezTo>
                  <a:cubicBezTo>
                    <a:pt x="133" y="48"/>
                    <a:pt x="132" y="51"/>
                    <a:pt x="130" y="53"/>
                  </a:cubicBezTo>
                  <a:cubicBezTo>
                    <a:pt x="126" y="58"/>
                    <a:pt x="122" y="61"/>
                    <a:pt x="116" y="64"/>
                  </a:cubicBezTo>
                  <a:cubicBezTo>
                    <a:pt x="115" y="65"/>
                    <a:pt x="114" y="65"/>
                    <a:pt x="112" y="66"/>
                  </a:cubicBezTo>
                  <a:cubicBezTo>
                    <a:pt x="115" y="71"/>
                    <a:pt x="117" y="76"/>
                    <a:pt x="118" y="81"/>
                  </a:cubicBezTo>
                  <a:cubicBezTo>
                    <a:pt x="118" y="85"/>
                    <a:pt x="117" y="88"/>
                    <a:pt x="115" y="91"/>
                  </a:cubicBezTo>
                  <a:cubicBezTo>
                    <a:pt x="111" y="95"/>
                    <a:pt x="107" y="97"/>
                    <a:pt x="102" y="98"/>
                  </a:cubicBezTo>
                  <a:cubicBezTo>
                    <a:pt x="100" y="98"/>
                    <a:pt x="99" y="98"/>
                    <a:pt x="97" y="98"/>
                  </a:cubicBezTo>
                  <a:cubicBezTo>
                    <a:pt x="96" y="102"/>
                    <a:pt x="96" y="105"/>
                    <a:pt x="93" y="108"/>
                  </a:cubicBezTo>
                  <a:cubicBezTo>
                    <a:pt x="91" y="112"/>
                    <a:pt x="87" y="114"/>
                    <a:pt x="84" y="115"/>
                  </a:cubicBezTo>
                  <a:cubicBezTo>
                    <a:pt x="79" y="115"/>
                    <a:pt x="74" y="115"/>
                    <a:pt x="70" y="115"/>
                  </a:cubicBezTo>
                  <a:cubicBezTo>
                    <a:pt x="65" y="114"/>
                    <a:pt x="63" y="113"/>
                    <a:pt x="57" y="108"/>
                  </a:cubicBezTo>
                  <a:cubicBezTo>
                    <a:pt x="55" y="109"/>
                    <a:pt x="54" y="110"/>
                    <a:pt x="52" y="111"/>
                  </a:cubicBezTo>
                  <a:cubicBezTo>
                    <a:pt x="49" y="114"/>
                    <a:pt x="45" y="115"/>
                    <a:pt x="40" y="114"/>
                  </a:cubicBezTo>
                  <a:cubicBezTo>
                    <a:pt x="36" y="114"/>
                    <a:pt x="32" y="112"/>
                    <a:pt x="28" y="110"/>
                  </a:cubicBezTo>
                  <a:cubicBezTo>
                    <a:pt x="22" y="106"/>
                    <a:pt x="19" y="101"/>
                    <a:pt x="19" y="94"/>
                  </a:cubicBezTo>
                  <a:cubicBezTo>
                    <a:pt x="19" y="92"/>
                    <a:pt x="19" y="91"/>
                    <a:pt x="19" y="90"/>
                  </a:cubicBezTo>
                  <a:cubicBezTo>
                    <a:pt x="16" y="88"/>
                    <a:pt x="13" y="87"/>
                    <a:pt x="10" y="85"/>
                  </a:cubicBezTo>
                  <a:cubicBezTo>
                    <a:pt x="2" y="79"/>
                    <a:pt x="0" y="72"/>
                    <a:pt x="4" y="63"/>
                  </a:cubicBezTo>
                  <a:cubicBezTo>
                    <a:pt x="5" y="60"/>
                    <a:pt x="7" y="57"/>
                    <a:pt x="9" y="54"/>
                  </a:cubicBezTo>
                  <a:cubicBezTo>
                    <a:pt x="11" y="52"/>
                    <a:pt x="13" y="50"/>
                    <a:pt x="15" y="47"/>
                  </a:cubicBezTo>
                  <a:cubicBezTo>
                    <a:pt x="15" y="46"/>
                    <a:pt x="14" y="45"/>
                    <a:pt x="14" y="44"/>
                  </a:cubicBezTo>
                  <a:cubicBezTo>
                    <a:pt x="9" y="35"/>
                    <a:pt x="15" y="28"/>
                    <a:pt x="22" y="25"/>
                  </a:cubicBezTo>
                  <a:cubicBezTo>
                    <a:pt x="25" y="24"/>
                    <a:pt x="29" y="23"/>
                    <a:pt x="33" y="22"/>
                  </a:cubicBezTo>
                  <a:cubicBezTo>
                    <a:pt x="33" y="21"/>
                    <a:pt x="33" y="20"/>
                    <a:pt x="33" y="19"/>
                  </a:cubicBezTo>
                  <a:cubicBezTo>
                    <a:pt x="34" y="16"/>
                    <a:pt x="35" y="13"/>
                    <a:pt x="38" y="11"/>
                  </a:cubicBezTo>
                  <a:cubicBezTo>
                    <a:pt x="39" y="10"/>
                    <a:pt x="41" y="9"/>
                    <a:pt x="42" y="7"/>
                  </a:cubicBezTo>
                  <a:cubicBezTo>
                    <a:pt x="44" y="3"/>
                    <a:pt x="48" y="3"/>
                    <a:pt x="52" y="5"/>
                  </a:cubicBezTo>
                  <a:cubicBezTo>
                    <a:pt x="56" y="7"/>
                    <a:pt x="60" y="9"/>
                    <a:pt x="64" y="10"/>
                  </a:cubicBezTo>
                  <a:cubicBezTo>
                    <a:pt x="70" y="3"/>
                    <a:pt x="70" y="3"/>
                    <a:pt x="77" y="0"/>
                  </a:cubicBezTo>
                  <a:close/>
                  <a:moveTo>
                    <a:pt x="101" y="63"/>
                  </a:moveTo>
                  <a:cubicBezTo>
                    <a:pt x="102" y="62"/>
                    <a:pt x="102" y="62"/>
                    <a:pt x="103" y="62"/>
                  </a:cubicBezTo>
                  <a:cubicBezTo>
                    <a:pt x="112" y="62"/>
                    <a:pt x="119" y="57"/>
                    <a:pt x="125" y="52"/>
                  </a:cubicBezTo>
                  <a:cubicBezTo>
                    <a:pt x="128" y="50"/>
                    <a:pt x="128" y="48"/>
                    <a:pt x="127" y="45"/>
                  </a:cubicBezTo>
                  <a:cubicBezTo>
                    <a:pt x="125" y="39"/>
                    <a:pt x="121" y="35"/>
                    <a:pt x="115" y="32"/>
                  </a:cubicBezTo>
                  <a:cubicBezTo>
                    <a:pt x="110" y="29"/>
                    <a:pt x="105" y="29"/>
                    <a:pt x="100" y="32"/>
                  </a:cubicBezTo>
                  <a:cubicBezTo>
                    <a:pt x="99" y="33"/>
                    <a:pt x="97" y="35"/>
                    <a:pt x="95" y="36"/>
                  </a:cubicBezTo>
                  <a:cubicBezTo>
                    <a:pt x="94" y="36"/>
                    <a:pt x="93" y="36"/>
                    <a:pt x="93" y="36"/>
                  </a:cubicBezTo>
                  <a:cubicBezTo>
                    <a:pt x="92" y="35"/>
                    <a:pt x="91" y="34"/>
                    <a:pt x="91" y="34"/>
                  </a:cubicBezTo>
                  <a:cubicBezTo>
                    <a:pt x="92" y="32"/>
                    <a:pt x="92" y="31"/>
                    <a:pt x="93" y="30"/>
                  </a:cubicBezTo>
                  <a:cubicBezTo>
                    <a:pt x="96" y="23"/>
                    <a:pt x="94" y="16"/>
                    <a:pt x="89" y="10"/>
                  </a:cubicBezTo>
                  <a:cubicBezTo>
                    <a:pt x="84" y="4"/>
                    <a:pt x="75" y="2"/>
                    <a:pt x="70" y="11"/>
                  </a:cubicBezTo>
                  <a:cubicBezTo>
                    <a:pt x="69" y="13"/>
                    <a:pt x="68" y="15"/>
                    <a:pt x="68" y="16"/>
                  </a:cubicBezTo>
                  <a:cubicBezTo>
                    <a:pt x="67" y="18"/>
                    <a:pt x="67" y="21"/>
                    <a:pt x="66" y="23"/>
                  </a:cubicBezTo>
                  <a:cubicBezTo>
                    <a:pt x="66" y="25"/>
                    <a:pt x="64" y="24"/>
                    <a:pt x="63" y="24"/>
                  </a:cubicBezTo>
                  <a:cubicBezTo>
                    <a:pt x="60" y="14"/>
                    <a:pt x="57" y="11"/>
                    <a:pt x="47" y="10"/>
                  </a:cubicBezTo>
                  <a:cubicBezTo>
                    <a:pt x="41" y="15"/>
                    <a:pt x="37" y="20"/>
                    <a:pt x="40" y="28"/>
                  </a:cubicBezTo>
                  <a:cubicBezTo>
                    <a:pt x="40" y="28"/>
                    <a:pt x="40" y="29"/>
                    <a:pt x="40" y="30"/>
                  </a:cubicBezTo>
                  <a:cubicBezTo>
                    <a:pt x="40" y="31"/>
                    <a:pt x="39" y="32"/>
                    <a:pt x="38" y="33"/>
                  </a:cubicBezTo>
                  <a:cubicBezTo>
                    <a:pt x="36" y="32"/>
                    <a:pt x="34" y="31"/>
                    <a:pt x="33" y="30"/>
                  </a:cubicBezTo>
                  <a:cubicBezTo>
                    <a:pt x="32" y="29"/>
                    <a:pt x="30" y="28"/>
                    <a:pt x="29" y="28"/>
                  </a:cubicBezTo>
                  <a:cubicBezTo>
                    <a:pt x="25" y="28"/>
                    <a:pt x="19" y="32"/>
                    <a:pt x="18" y="36"/>
                  </a:cubicBezTo>
                  <a:cubicBezTo>
                    <a:pt x="17" y="40"/>
                    <a:pt x="18" y="43"/>
                    <a:pt x="22" y="45"/>
                  </a:cubicBezTo>
                  <a:cubicBezTo>
                    <a:pt x="23" y="46"/>
                    <a:pt x="23" y="47"/>
                    <a:pt x="24" y="49"/>
                  </a:cubicBezTo>
                  <a:cubicBezTo>
                    <a:pt x="16" y="53"/>
                    <a:pt x="11" y="59"/>
                    <a:pt x="8" y="66"/>
                  </a:cubicBezTo>
                  <a:cubicBezTo>
                    <a:pt x="7" y="69"/>
                    <a:pt x="7" y="71"/>
                    <a:pt x="8" y="74"/>
                  </a:cubicBezTo>
                  <a:cubicBezTo>
                    <a:pt x="10" y="79"/>
                    <a:pt x="16" y="84"/>
                    <a:pt x="21" y="83"/>
                  </a:cubicBezTo>
                  <a:cubicBezTo>
                    <a:pt x="23" y="82"/>
                    <a:pt x="25" y="82"/>
                    <a:pt x="27" y="84"/>
                  </a:cubicBezTo>
                  <a:cubicBezTo>
                    <a:pt x="27" y="86"/>
                    <a:pt x="26" y="88"/>
                    <a:pt x="25" y="91"/>
                  </a:cubicBezTo>
                  <a:cubicBezTo>
                    <a:pt x="23" y="98"/>
                    <a:pt x="26" y="104"/>
                    <a:pt x="32" y="107"/>
                  </a:cubicBezTo>
                  <a:cubicBezTo>
                    <a:pt x="42" y="112"/>
                    <a:pt x="47" y="111"/>
                    <a:pt x="55" y="103"/>
                  </a:cubicBezTo>
                  <a:cubicBezTo>
                    <a:pt x="56" y="103"/>
                    <a:pt x="56" y="101"/>
                    <a:pt x="57" y="100"/>
                  </a:cubicBezTo>
                  <a:cubicBezTo>
                    <a:pt x="58" y="100"/>
                    <a:pt x="59" y="99"/>
                    <a:pt x="60" y="99"/>
                  </a:cubicBezTo>
                  <a:cubicBezTo>
                    <a:pt x="61" y="100"/>
                    <a:pt x="62" y="100"/>
                    <a:pt x="62" y="101"/>
                  </a:cubicBezTo>
                  <a:cubicBezTo>
                    <a:pt x="64" y="108"/>
                    <a:pt x="66" y="110"/>
                    <a:pt x="73" y="110"/>
                  </a:cubicBezTo>
                  <a:cubicBezTo>
                    <a:pt x="75" y="110"/>
                    <a:pt x="78" y="110"/>
                    <a:pt x="80" y="110"/>
                  </a:cubicBezTo>
                  <a:cubicBezTo>
                    <a:pt x="84" y="109"/>
                    <a:pt x="87" y="107"/>
                    <a:pt x="90" y="104"/>
                  </a:cubicBezTo>
                  <a:cubicBezTo>
                    <a:pt x="92" y="102"/>
                    <a:pt x="93" y="99"/>
                    <a:pt x="91" y="96"/>
                  </a:cubicBezTo>
                  <a:cubicBezTo>
                    <a:pt x="90" y="93"/>
                    <a:pt x="89" y="91"/>
                    <a:pt x="87" y="89"/>
                  </a:cubicBezTo>
                  <a:cubicBezTo>
                    <a:pt x="92" y="86"/>
                    <a:pt x="93" y="91"/>
                    <a:pt x="96" y="92"/>
                  </a:cubicBezTo>
                  <a:cubicBezTo>
                    <a:pt x="99" y="92"/>
                    <a:pt x="102" y="91"/>
                    <a:pt x="105" y="91"/>
                  </a:cubicBezTo>
                  <a:cubicBezTo>
                    <a:pt x="106" y="91"/>
                    <a:pt x="107" y="90"/>
                    <a:pt x="108" y="90"/>
                  </a:cubicBezTo>
                  <a:cubicBezTo>
                    <a:pt x="113" y="87"/>
                    <a:pt x="115" y="84"/>
                    <a:pt x="113" y="80"/>
                  </a:cubicBezTo>
                  <a:cubicBezTo>
                    <a:pt x="112" y="74"/>
                    <a:pt x="110" y="69"/>
                    <a:pt x="103" y="67"/>
                  </a:cubicBezTo>
                  <a:cubicBezTo>
                    <a:pt x="102" y="66"/>
                    <a:pt x="101" y="65"/>
                    <a:pt x="101" y="6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3" name="Freeform 263"/>
            <p:cNvSpPr>
              <a:spLocks noEditPoints="1"/>
            </p:cNvSpPr>
            <p:nvPr/>
          </p:nvSpPr>
          <p:spPr bwMode="auto">
            <a:xfrm>
              <a:off x="10419601" y="1371589"/>
              <a:ext cx="300656" cy="273324"/>
            </a:xfrm>
            <a:custGeom>
              <a:avLst/>
              <a:gdLst>
                <a:gd name="T0" fmla="*/ 96 w 121"/>
                <a:gd name="T1" fmla="*/ 65 h 110"/>
                <a:gd name="T2" fmla="*/ 101 w 121"/>
                <a:gd name="T3" fmla="*/ 88 h 110"/>
                <a:gd name="T4" fmla="*/ 89 w 121"/>
                <a:gd name="T5" fmla="*/ 90 h 110"/>
                <a:gd name="T6" fmla="*/ 84 w 121"/>
                <a:gd name="T7" fmla="*/ 94 h 110"/>
                <a:gd name="T8" fmla="*/ 73 w 121"/>
                <a:gd name="T9" fmla="*/ 108 h 110"/>
                <a:gd name="T10" fmla="*/ 55 w 121"/>
                <a:gd name="T11" fmla="*/ 99 h 110"/>
                <a:gd name="T12" fmla="*/ 50 w 121"/>
                <a:gd name="T13" fmla="*/ 98 h 110"/>
                <a:gd name="T14" fmla="*/ 25 w 121"/>
                <a:gd name="T15" fmla="*/ 105 h 110"/>
                <a:gd name="T16" fmla="*/ 20 w 121"/>
                <a:gd name="T17" fmla="*/ 82 h 110"/>
                <a:gd name="T18" fmla="*/ 1 w 121"/>
                <a:gd name="T19" fmla="*/ 72 h 110"/>
                <a:gd name="T20" fmla="*/ 17 w 121"/>
                <a:gd name="T21" fmla="*/ 47 h 110"/>
                <a:gd name="T22" fmla="*/ 11 w 121"/>
                <a:gd name="T23" fmla="*/ 34 h 110"/>
                <a:gd name="T24" fmla="*/ 26 w 121"/>
                <a:gd name="T25" fmla="*/ 28 h 110"/>
                <a:gd name="T26" fmla="*/ 33 w 121"/>
                <a:gd name="T27" fmla="*/ 28 h 110"/>
                <a:gd name="T28" fmla="*/ 40 w 121"/>
                <a:gd name="T29" fmla="*/ 8 h 110"/>
                <a:gd name="T30" fmla="*/ 59 w 121"/>
                <a:gd name="T31" fmla="*/ 21 h 110"/>
                <a:gd name="T32" fmla="*/ 63 w 121"/>
                <a:gd name="T33" fmla="*/ 9 h 110"/>
                <a:gd name="T34" fmla="*/ 86 w 121"/>
                <a:gd name="T35" fmla="*/ 28 h 110"/>
                <a:gd name="T36" fmla="*/ 86 w 121"/>
                <a:gd name="T37" fmla="*/ 34 h 110"/>
                <a:gd name="T38" fmla="*/ 93 w 121"/>
                <a:gd name="T39" fmla="*/ 30 h 110"/>
                <a:gd name="T40" fmla="*/ 120 w 121"/>
                <a:gd name="T41" fmla="*/ 43 h 110"/>
                <a:gd name="T42" fmla="*/ 96 w 121"/>
                <a:gd name="T43" fmla="*/ 60 h 110"/>
                <a:gd name="T44" fmla="*/ 59 w 121"/>
                <a:gd name="T45" fmla="*/ 67 h 110"/>
                <a:gd name="T46" fmla="*/ 70 w 121"/>
                <a:gd name="T47" fmla="*/ 78 h 110"/>
                <a:gd name="T48" fmla="*/ 78 w 121"/>
                <a:gd name="T49" fmla="*/ 83 h 110"/>
                <a:gd name="T50" fmla="*/ 73 w 121"/>
                <a:gd name="T51" fmla="*/ 74 h 110"/>
                <a:gd name="T52" fmla="*/ 87 w 121"/>
                <a:gd name="T53" fmla="*/ 58 h 110"/>
                <a:gd name="T54" fmla="*/ 69 w 121"/>
                <a:gd name="T55" fmla="*/ 55 h 110"/>
                <a:gd name="T56" fmla="*/ 64 w 121"/>
                <a:gd name="T57" fmla="*/ 52 h 110"/>
                <a:gd name="T58" fmla="*/ 84 w 121"/>
                <a:gd name="T59" fmla="*/ 38 h 110"/>
                <a:gd name="T60" fmla="*/ 63 w 121"/>
                <a:gd name="T61" fmla="*/ 46 h 110"/>
                <a:gd name="T62" fmla="*/ 59 w 121"/>
                <a:gd name="T63" fmla="*/ 39 h 110"/>
                <a:gd name="T64" fmla="*/ 56 w 121"/>
                <a:gd name="T65" fmla="*/ 29 h 110"/>
                <a:gd name="T66" fmla="*/ 53 w 121"/>
                <a:gd name="T67" fmla="*/ 45 h 110"/>
                <a:gd name="T68" fmla="*/ 40 w 121"/>
                <a:gd name="T69" fmla="*/ 39 h 110"/>
                <a:gd name="T70" fmla="*/ 42 w 121"/>
                <a:gd name="T71" fmla="*/ 48 h 110"/>
                <a:gd name="T72" fmla="*/ 39 w 121"/>
                <a:gd name="T73" fmla="*/ 55 h 110"/>
                <a:gd name="T74" fmla="*/ 27 w 121"/>
                <a:gd name="T75" fmla="*/ 57 h 110"/>
                <a:gd name="T76" fmla="*/ 23 w 121"/>
                <a:gd name="T77" fmla="*/ 61 h 110"/>
                <a:gd name="T78" fmla="*/ 37 w 121"/>
                <a:gd name="T79" fmla="*/ 61 h 110"/>
                <a:gd name="T80" fmla="*/ 37 w 121"/>
                <a:gd name="T81" fmla="*/ 72 h 110"/>
                <a:gd name="T82" fmla="*/ 37 w 121"/>
                <a:gd name="T83" fmla="*/ 82 h 110"/>
                <a:gd name="T84" fmla="*/ 47 w 121"/>
                <a:gd name="T85" fmla="*/ 69 h 110"/>
                <a:gd name="T86" fmla="*/ 53 w 121"/>
                <a:gd name="T87" fmla="*/ 75 h 110"/>
                <a:gd name="T88" fmla="*/ 55 w 121"/>
                <a:gd name="T89" fmla="*/ 90 h 110"/>
                <a:gd name="T90" fmla="*/ 60 w 121"/>
                <a:gd name="T91" fmla="*/ 90 h 110"/>
                <a:gd name="T92" fmla="*/ 59 w 121"/>
                <a:gd name="T93" fmla="*/ 67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1" h="110">
                  <a:moveTo>
                    <a:pt x="94" y="61"/>
                  </a:moveTo>
                  <a:cubicBezTo>
                    <a:pt x="94" y="63"/>
                    <a:pt x="95" y="64"/>
                    <a:pt x="96" y="65"/>
                  </a:cubicBezTo>
                  <a:cubicBezTo>
                    <a:pt x="103" y="67"/>
                    <a:pt x="105" y="72"/>
                    <a:pt x="106" y="78"/>
                  </a:cubicBezTo>
                  <a:cubicBezTo>
                    <a:pt x="108" y="82"/>
                    <a:pt x="106" y="85"/>
                    <a:pt x="101" y="88"/>
                  </a:cubicBezTo>
                  <a:cubicBezTo>
                    <a:pt x="100" y="88"/>
                    <a:pt x="99" y="89"/>
                    <a:pt x="98" y="89"/>
                  </a:cubicBezTo>
                  <a:cubicBezTo>
                    <a:pt x="95" y="89"/>
                    <a:pt x="92" y="90"/>
                    <a:pt x="89" y="90"/>
                  </a:cubicBezTo>
                  <a:cubicBezTo>
                    <a:pt x="86" y="89"/>
                    <a:pt x="85" y="84"/>
                    <a:pt x="80" y="87"/>
                  </a:cubicBezTo>
                  <a:cubicBezTo>
                    <a:pt x="82" y="89"/>
                    <a:pt x="83" y="91"/>
                    <a:pt x="84" y="94"/>
                  </a:cubicBezTo>
                  <a:cubicBezTo>
                    <a:pt x="86" y="97"/>
                    <a:pt x="85" y="100"/>
                    <a:pt x="83" y="102"/>
                  </a:cubicBezTo>
                  <a:cubicBezTo>
                    <a:pt x="80" y="105"/>
                    <a:pt x="77" y="107"/>
                    <a:pt x="73" y="108"/>
                  </a:cubicBezTo>
                  <a:cubicBezTo>
                    <a:pt x="71" y="108"/>
                    <a:pt x="68" y="108"/>
                    <a:pt x="66" y="108"/>
                  </a:cubicBezTo>
                  <a:cubicBezTo>
                    <a:pt x="59" y="108"/>
                    <a:pt x="57" y="106"/>
                    <a:pt x="55" y="99"/>
                  </a:cubicBezTo>
                  <a:cubicBezTo>
                    <a:pt x="55" y="98"/>
                    <a:pt x="54" y="98"/>
                    <a:pt x="53" y="97"/>
                  </a:cubicBezTo>
                  <a:cubicBezTo>
                    <a:pt x="52" y="97"/>
                    <a:pt x="51" y="98"/>
                    <a:pt x="50" y="98"/>
                  </a:cubicBezTo>
                  <a:cubicBezTo>
                    <a:pt x="49" y="99"/>
                    <a:pt x="49" y="101"/>
                    <a:pt x="48" y="101"/>
                  </a:cubicBezTo>
                  <a:cubicBezTo>
                    <a:pt x="40" y="109"/>
                    <a:pt x="35" y="110"/>
                    <a:pt x="25" y="105"/>
                  </a:cubicBezTo>
                  <a:cubicBezTo>
                    <a:pt x="19" y="102"/>
                    <a:pt x="16" y="96"/>
                    <a:pt x="18" y="89"/>
                  </a:cubicBezTo>
                  <a:cubicBezTo>
                    <a:pt x="19" y="86"/>
                    <a:pt x="20" y="84"/>
                    <a:pt x="20" y="82"/>
                  </a:cubicBezTo>
                  <a:cubicBezTo>
                    <a:pt x="18" y="80"/>
                    <a:pt x="16" y="80"/>
                    <a:pt x="14" y="81"/>
                  </a:cubicBezTo>
                  <a:cubicBezTo>
                    <a:pt x="9" y="82"/>
                    <a:pt x="3" y="77"/>
                    <a:pt x="1" y="72"/>
                  </a:cubicBezTo>
                  <a:cubicBezTo>
                    <a:pt x="0" y="69"/>
                    <a:pt x="0" y="67"/>
                    <a:pt x="1" y="64"/>
                  </a:cubicBezTo>
                  <a:cubicBezTo>
                    <a:pt x="4" y="57"/>
                    <a:pt x="9" y="51"/>
                    <a:pt x="17" y="47"/>
                  </a:cubicBezTo>
                  <a:cubicBezTo>
                    <a:pt x="16" y="45"/>
                    <a:pt x="16" y="44"/>
                    <a:pt x="15" y="43"/>
                  </a:cubicBezTo>
                  <a:cubicBezTo>
                    <a:pt x="11" y="41"/>
                    <a:pt x="10" y="38"/>
                    <a:pt x="11" y="34"/>
                  </a:cubicBezTo>
                  <a:cubicBezTo>
                    <a:pt x="12" y="30"/>
                    <a:pt x="18" y="26"/>
                    <a:pt x="22" y="26"/>
                  </a:cubicBezTo>
                  <a:cubicBezTo>
                    <a:pt x="23" y="26"/>
                    <a:pt x="25" y="27"/>
                    <a:pt x="26" y="28"/>
                  </a:cubicBezTo>
                  <a:cubicBezTo>
                    <a:pt x="27" y="29"/>
                    <a:pt x="29" y="30"/>
                    <a:pt x="31" y="31"/>
                  </a:cubicBezTo>
                  <a:cubicBezTo>
                    <a:pt x="32" y="30"/>
                    <a:pt x="33" y="29"/>
                    <a:pt x="33" y="28"/>
                  </a:cubicBezTo>
                  <a:cubicBezTo>
                    <a:pt x="33" y="27"/>
                    <a:pt x="33" y="26"/>
                    <a:pt x="33" y="26"/>
                  </a:cubicBezTo>
                  <a:cubicBezTo>
                    <a:pt x="30" y="18"/>
                    <a:pt x="34" y="13"/>
                    <a:pt x="40" y="8"/>
                  </a:cubicBezTo>
                  <a:cubicBezTo>
                    <a:pt x="50" y="9"/>
                    <a:pt x="53" y="12"/>
                    <a:pt x="56" y="22"/>
                  </a:cubicBezTo>
                  <a:cubicBezTo>
                    <a:pt x="57" y="22"/>
                    <a:pt x="59" y="23"/>
                    <a:pt x="59" y="21"/>
                  </a:cubicBezTo>
                  <a:cubicBezTo>
                    <a:pt x="60" y="19"/>
                    <a:pt x="60" y="16"/>
                    <a:pt x="61" y="14"/>
                  </a:cubicBezTo>
                  <a:cubicBezTo>
                    <a:pt x="61" y="13"/>
                    <a:pt x="62" y="11"/>
                    <a:pt x="63" y="9"/>
                  </a:cubicBezTo>
                  <a:cubicBezTo>
                    <a:pt x="68" y="0"/>
                    <a:pt x="77" y="2"/>
                    <a:pt x="82" y="8"/>
                  </a:cubicBezTo>
                  <a:cubicBezTo>
                    <a:pt x="87" y="14"/>
                    <a:pt x="89" y="21"/>
                    <a:pt x="86" y="28"/>
                  </a:cubicBezTo>
                  <a:cubicBezTo>
                    <a:pt x="85" y="29"/>
                    <a:pt x="85" y="30"/>
                    <a:pt x="84" y="32"/>
                  </a:cubicBezTo>
                  <a:cubicBezTo>
                    <a:pt x="84" y="32"/>
                    <a:pt x="85" y="33"/>
                    <a:pt x="86" y="34"/>
                  </a:cubicBezTo>
                  <a:cubicBezTo>
                    <a:pt x="86" y="34"/>
                    <a:pt x="87" y="34"/>
                    <a:pt x="88" y="34"/>
                  </a:cubicBezTo>
                  <a:cubicBezTo>
                    <a:pt x="90" y="33"/>
                    <a:pt x="92" y="31"/>
                    <a:pt x="93" y="30"/>
                  </a:cubicBezTo>
                  <a:cubicBezTo>
                    <a:pt x="98" y="27"/>
                    <a:pt x="103" y="27"/>
                    <a:pt x="108" y="30"/>
                  </a:cubicBezTo>
                  <a:cubicBezTo>
                    <a:pt x="114" y="33"/>
                    <a:pt x="118" y="37"/>
                    <a:pt x="120" y="43"/>
                  </a:cubicBezTo>
                  <a:cubicBezTo>
                    <a:pt x="121" y="46"/>
                    <a:pt x="121" y="48"/>
                    <a:pt x="118" y="50"/>
                  </a:cubicBezTo>
                  <a:cubicBezTo>
                    <a:pt x="112" y="55"/>
                    <a:pt x="105" y="60"/>
                    <a:pt x="96" y="60"/>
                  </a:cubicBezTo>
                  <a:cubicBezTo>
                    <a:pt x="95" y="60"/>
                    <a:pt x="95" y="60"/>
                    <a:pt x="94" y="61"/>
                  </a:cubicBezTo>
                  <a:close/>
                  <a:moveTo>
                    <a:pt x="59" y="67"/>
                  </a:moveTo>
                  <a:cubicBezTo>
                    <a:pt x="60" y="67"/>
                    <a:pt x="62" y="67"/>
                    <a:pt x="63" y="68"/>
                  </a:cubicBezTo>
                  <a:cubicBezTo>
                    <a:pt x="65" y="71"/>
                    <a:pt x="67" y="75"/>
                    <a:pt x="70" y="78"/>
                  </a:cubicBezTo>
                  <a:cubicBezTo>
                    <a:pt x="72" y="80"/>
                    <a:pt x="74" y="82"/>
                    <a:pt x="76" y="84"/>
                  </a:cubicBezTo>
                  <a:cubicBezTo>
                    <a:pt x="76" y="84"/>
                    <a:pt x="78" y="83"/>
                    <a:pt x="78" y="83"/>
                  </a:cubicBezTo>
                  <a:cubicBezTo>
                    <a:pt x="78" y="83"/>
                    <a:pt x="79" y="82"/>
                    <a:pt x="79" y="81"/>
                  </a:cubicBezTo>
                  <a:cubicBezTo>
                    <a:pt x="77" y="79"/>
                    <a:pt x="75" y="76"/>
                    <a:pt x="73" y="74"/>
                  </a:cubicBezTo>
                  <a:cubicBezTo>
                    <a:pt x="70" y="70"/>
                    <a:pt x="68" y="66"/>
                    <a:pt x="66" y="62"/>
                  </a:cubicBezTo>
                  <a:cubicBezTo>
                    <a:pt x="73" y="58"/>
                    <a:pt x="81" y="60"/>
                    <a:pt x="87" y="58"/>
                  </a:cubicBezTo>
                  <a:cubicBezTo>
                    <a:pt x="87" y="54"/>
                    <a:pt x="87" y="53"/>
                    <a:pt x="85" y="54"/>
                  </a:cubicBezTo>
                  <a:cubicBezTo>
                    <a:pt x="80" y="54"/>
                    <a:pt x="74" y="54"/>
                    <a:pt x="69" y="55"/>
                  </a:cubicBezTo>
                  <a:cubicBezTo>
                    <a:pt x="67" y="55"/>
                    <a:pt x="66" y="57"/>
                    <a:pt x="63" y="55"/>
                  </a:cubicBezTo>
                  <a:cubicBezTo>
                    <a:pt x="63" y="54"/>
                    <a:pt x="63" y="53"/>
                    <a:pt x="64" y="52"/>
                  </a:cubicBezTo>
                  <a:cubicBezTo>
                    <a:pt x="69" y="49"/>
                    <a:pt x="73" y="46"/>
                    <a:pt x="78" y="42"/>
                  </a:cubicBezTo>
                  <a:cubicBezTo>
                    <a:pt x="80" y="41"/>
                    <a:pt x="82" y="40"/>
                    <a:pt x="84" y="38"/>
                  </a:cubicBezTo>
                  <a:cubicBezTo>
                    <a:pt x="82" y="35"/>
                    <a:pt x="80" y="35"/>
                    <a:pt x="78" y="36"/>
                  </a:cubicBezTo>
                  <a:cubicBezTo>
                    <a:pt x="73" y="39"/>
                    <a:pt x="68" y="43"/>
                    <a:pt x="63" y="46"/>
                  </a:cubicBezTo>
                  <a:cubicBezTo>
                    <a:pt x="61" y="47"/>
                    <a:pt x="60" y="48"/>
                    <a:pt x="57" y="50"/>
                  </a:cubicBezTo>
                  <a:cubicBezTo>
                    <a:pt x="58" y="45"/>
                    <a:pt x="59" y="42"/>
                    <a:pt x="59" y="39"/>
                  </a:cubicBezTo>
                  <a:cubicBezTo>
                    <a:pt x="60" y="35"/>
                    <a:pt x="61" y="32"/>
                    <a:pt x="59" y="27"/>
                  </a:cubicBezTo>
                  <a:cubicBezTo>
                    <a:pt x="58" y="28"/>
                    <a:pt x="57" y="28"/>
                    <a:pt x="56" y="29"/>
                  </a:cubicBezTo>
                  <a:cubicBezTo>
                    <a:pt x="56" y="30"/>
                    <a:pt x="56" y="32"/>
                    <a:pt x="55" y="33"/>
                  </a:cubicBezTo>
                  <a:cubicBezTo>
                    <a:pt x="54" y="37"/>
                    <a:pt x="54" y="41"/>
                    <a:pt x="53" y="45"/>
                  </a:cubicBezTo>
                  <a:cubicBezTo>
                    <a:pt x="53" y="46"/>
                    <a:pt x="52" y="47"/>
                    <a:pt x="51" y="49"/>
                  </a:cubicBezTo>
                  <a:cubicBezTo>
                    <a:pt x="46" y="45"/>
                    <a:pt x="44" y="42"/>
                    <a:pt x="40" y="39"/>
                  </a:cubicBezTo>
                  <a:cubicBezTo>
                    <a:pt x="39" y="37"/>
                    <a:pt x="37" y="38"/>
                    <a:pt x="37" y="40"/>
                  </a:cubicBezTo>
                  <a:cubicBezTo>
                    <a:pt x="38" y="43"/>
                    <a:pt x="40" y="45"/>
                    <a:pt x="42" y="48"/>
                  </a:cubicBezTo>
                  <a:cubicBezTo>
                    <a:pt x="43" y="49"/>
                    <a:pt x="45" y="51"/>
                    <a:pt x="44" y="53"/>
                  </a:cubicBezTo>
                  <a:cubicBezTo>
                    <a:pt x="43" y="55"/>
                    <a:pt x="40" y="55"/>
                    <a:pt x="39" y="55"/>
                  </a:cubicBezTo>
                  <a:cubicBezTo>
                    <a:pt x="37" y="55"/>
                    <a:pt x="36" y="55"/>
                    <a:pt x="35" y="55"/>
                  </a:cubicBezTo>
                  <a:cubicBezTo>
                    <a:pt x="32" y="56"/>
                    <a:pt x="30" y="56"/>
                    <a:pt x="27" y="57"/>
                  </a:cubicBezTo>
                  <a:cubicBezTo>
                    <a:pt x="26" y="57"/>
                    <a:pt x="24" y="57"/>
                    <a:pt x="24" y="58"/>
                  </a:cubicBezTo>
                  <a:cubicBezTo>
                    <a:pt x="23" y="59"/>
                    <a:pt x="23" y="60"/>
                    <a:pt x="23" y="61"/>
                  </a:cubicBezTo>
                  <a:cubicBezTo>
                    <a:pt x="23" y="61"/>
                    <a:pt x="24" y="62"/>
                    <a:pt x="25" y="62"/>
                  </a:cubicBezTo>
                  <a:cubicBezTo>
                    <a:pt x="29" y="62"/>
                    <a:pt x="33" y="61"/>
                    <a:pt x="37" y="61"/>
                  </a:cubicBezTo>
                  <a:cubicBezTo>
                    <a:pt x="39" y="60"/>
                    <a:pt x="42" y="60"/>
                    <a:pt x="43" y="63"/>
                  </a:cubicBezTo>
                  <a:cubicBezTo>
                    <a:pt x="42" y="67"/>
                    <a:pt x="39" y="69"/>
                    <a:pt x="37" y="72"/>
                  </a:cubicBezTo>
                  <a:cubicBezTo>
                    <a:pt x="36" y="74"/>
                    <a:pt x="34" y="76"/>
                    <a:pt x="33" y="78"/>
                  </a:cubicBezTo>
                  <a:cubicBezTo>
                    <a:pt x="32" y="80"/>
                    <a:pt x="33" y="81"/>
                    <a:pt x="37" y="82"/>
                  </a:cubicBezTo>
                  <a:cubicBezTo>
                    <a:pt x="37" y="81"/>
                    <a:pt x="38" y="79"/>
                    <a:pt x="39" y="78"/>
                  </a:cubicBezTo>
                  <a:cubicBezTo>
                    <a:pt x="41" y="75"/>
                    <a:pt x="44" y="72"/>
                    <a:pt x="47" y="69"/>
                  </a:cubicBezTo>
                  <a:cubicBezTo>
                    <a:pt x="49" y="67"/>
                    <a:pt x="52" y="69"/>
                    <a:pt x="53" y="71"/>
                  </a:cubicBezTo>
                  <a:cubicBezTo>
                    <a:pt x="53" y="72"/>
                    <a:pt x="53" y="74"/>
                    <a:pt x="53" y="75"/>
                  </a:cubicBezTo>
                  <a:cubicBezTo>
                    <a:pt x="54" y="79"/>
                    <a:pt x="54" y="84"/>
                    <a:pt x="55" y="88"/>
                  </a:cubicBezTo>
                  <a:cubicBezTo>
                    <a:pt x="55" y="89"/>
                    <a:pt x="55" y="89"/>
                    <a:pt x="55" y="90"/>
                  </a:cubicBezTo>
                  <a:cubicBezTo>
                    <a:pt x="56" y="91"/>
                    <a:pt x="57" y="92"/>
                    <a:pt x="58" y="92"/>
                  </a:cubicBezTo>
                  <a:cubicBezTo>
                    <a:pt x="59" y="92"/>
                    <a:pt x="60" y="90"/>
                    <a:pt x="60" y="90"/>
                  </a:cubicBezTo>
                  <a:cubicBezTo>
                    <a:pt x="60" y="88"/>
                    <a:pt x="60" y="87"/>
                    <a:pt x="60" y="85"/>
                  </a:cubicBezTo>
                  <a:cubicBezTo>
                    <a:pt x="58" y="79"/>
                    <a:pt x="58" y="74"/>
                    <a:pt x="59" y="67"/>
                  </a:cubicBezTo>
                  <a:close/>
                </a:path>
              </a:pathLst>
            </a:custGeom>
            <a:solidFill>
              <a:srgbClr val="61D6C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4" name="Freeform 264"/>
            <p:cNvSpPr>
              <a:spLocks noEditPoints="1"/>
            </p:cNvSpPr>
            <p:nvPr/>
          </p:nvSpPr>
          <p:spPr bwMode="auto">
            <a:xfrm>
              <a:off x="10417498" y="1376845"/>
              <a:ext cx="304861" cy="265965"/>
            </a:xfrm>
            <a:custGeom>
              <a:avLst/>
              <a:gdLst>
                <a:gd name="T0" fmla="*/ 54 w 123"/>
                <a:gd name="T1" fmla="*/ 96 h 107"/>
                <a:gd name="T2" fmla="*/ 18 w 123"/>
                <a:gd name="T3" fmla="*/ 87 h 107"/>
                <a:gd name="T4" fmla="*/ 1 w 123"/>
                <a:gd name="T5" fmla="*/ 70 h 107"/>
                <a:gd name="T6" fmla="*/ 23 w 123"/>
                <a:gd name="T7" fmla="*/ 23 h 107"/>
                <a:gd name="T8" fmla="*/ 33 w 123"/>
                <a:gd name="T9" fmla="*/ 24 h 107"/>
                <a:gd name="T10" fmla="*/ 59 w 123"/>
                <a:gd name="T11" fmla="*/ 18 h 107"/>
                <a:gd name="T12" fmla="*/ 88 w 123"/>
                <a:gd name="T13" fmla="*/ 27 h 107"/>
                <a:gd name="T14" fmla="*/ 94 w 123"/>
                <a:gd name="T15" fmla="*/ 27 h 107"/>
                <a:gd name="T16" fmla="*/ 96 w 123"/>
                <a:gd name="T17" fmla="*/ 59 h 107"/>
                <a:gd name="T18" fmla="*/ 100 w 123"/>
                <a:gd name="T19" fmla="*/ 88 h 107"/>
                <a:gd name="T20" fmla="*/ 84 w 123"/>
                <a:gd name="T21" fmla="*/ 87 h 107"/>
                <a:gd name="T22" fmla="*/ 55 w 123"/>
                <a:gd name="T23" fmla="*/ 94 h 107"/>
                <a:gd name="T24" fmla="*/ 84 w 123"/>
                <a:gd name="T25" fmla="*/ 92 h 107"/>
                <a:gd name="T26" fmla="*/ 91 w 123"/>
                <a:gd name="T27" fmla="*/ 87 h 107"/>
                <a:gd name="T28" fmla="*/ 97 w 123"/>
                <a:gd name="T29" fmla="*/ 64 h 107"/>
                <a:gd name="T30" fmla="*/ 97 w 123"/>
                <a:gd name="T31" fmla="*/ 57 h 107"/>
                <a:gd name="T32" fmla="*/ 89 w 123"/>
                <a:gd name="T33" fmla="*/ 33 h 107"/>
                <a:gd name="T34" fmla="*/ 73 w 123"/>
                <a:gd name="T35" fmla="*/ 2 h 107"/>
                <a:gd name="T36" fmla="*/ 57 w 123"/>
                <a:gd name="T37" fmla="*/ 21 h 107"/>
                <a:gd name="T38" fmla="*/ 34 w 123"/>
                <a:gd name="T39" fmla="*/ 29 h 107"/>
                <a:gd name="T40" fmla="*/ 23 w 123"/>
                <a:gd name="T41" fmla="*/ 25 h 107"/>
                <a:gd name="T42" fmla="*/ 20 w 123"/>
                <a:gd name="T43" fmla="*/ 45 h 107"/>
                <a:gd name="T44" fmla="*/ 18 w 123"/>
                <a:gd name="T45" fmla="*/ 77 h 107"/>
                <a:gd name="T46" fmla="*/ 27 w 123"/>
                <a:gd name="T47" fmla="*/ 102 h 107"/>
                <a:gd name="T48" fmla="*/ 54 w 123"/>
                <a:gd name="T49" fmla="*/ 94 h 107"/>
                <a:gd name="T50" fmla="*/ 54 w 123"/>
                <a:gd name="T51" fmla="*/ 78 h 107"/>
                <a:gd name="T52" fmla="*/ 39 w 123"/>
                <a:gd name="T53" fmla="*/ 79 h 107"/>
                <a:gd name="T54" fmla="*/ 37 w 123"/>
                <a:gd name="T55" fmla="*/ 70 h 107"/>
                <a:gd name="T56" fmla="*/ 26 w 123"/>
                <a:gd name="T57" fmla="*/ 61 h 107"/>
                <a:gd name="T58" fmla="*/ 38 w 123"/>
                <a:gd name="T59" fmla="*/ 52 h 107"/>
                <a:gd name="T60" fmla="*/ 38 w 123"/>
                <a:gd name="T61" fmla="*/ 41 h 107"/>
                <a:gd name="T62" fmla="*/ 51 w 123"/>
                <a:gd name="T63" fmla="*/ 45 h 107"/>
                <a:gd name="T64" fmla="*/ 57 w 123"/>
                <a:gd name="T65" fmla="*/ 27 h 107"/>
                <a:gd name="T66" fmla="*/ 61 w 123"/>
                <a:gd name="T67" fmla="*/ 37 h 107"/>
                <a:gd name="T68" fmla="*/ 78 w 123"/>
                <a:gd name="T69" fmla="*/ 33 h 107"/>
                <a:gd name="T70" fmla="*/ 79 w 123"/>
                <a:gd name="T71" fmla="*/ 41 h 107"/>
                <a:gd name="T72" fmla="*/ 70 w 123"/>
                <a:gd name="T73" fmla="*/ 52 h 107"/>
                <a:gd name="T74" fmla="*/ 89 w 123"/>
                <a:gd name="T75" fmla="*/ 57 h 107"/>
                <a:gd name="T76" fmla="*/ 80 w 123"/>
                <a:gd name="T77" fmla="*/ 82 h 107"/>
                <a:gd name="T78" fmla="*/ 61 w 123"/>
                <a:gd name="T79" fmla="*/ 66 h 107"/>
                <a:gd name="T80" fmla="*/ 50 w 123"/>
                <a:gd name="T81" fmla="*/ 65 h 107"/>
                <a:gd name="T82" fmla="*/ 58 w 123"/>
                <a:gd name="T83" fmla="*/ 88 h 107"/>
                <a:gd name="T84" fmla="*/ 60 w 123"/>
                <a:gd name="T85" fmla="*/ 64 h 107"/>
                <a:gd name="T86" fmla="*/ 77 w 123"/>
                <a:gd name="T87" fmla="*/ 81 h 107"/>
                <a:gd name="T88" fmla="*/ 66 w 123"/>
                <a:gd name="T89" fmla="*/ 60 h 107"/>
                <a:gd name="T90" fmla="*/ 70 w 123"/>
                <a:gd name="T91" fmla="*/ 54 h 107"/>
                <a:gd name="T92" fmla="*/ 64 w 123"/>
                <a:gd name="T93" fmla="*/ 50 h 107"/>
                <a:gd name="T94" fmla="*/ 79 w 123"/>
                <a:gd name="T95" fmla="*/ 35 h 107"/>
                <a:gd name="T96" fmla="*/ 58 w 123"/>
                <a:gd name="T97" fmla="*/ 43 h 107"/>
                <a:gd name="T98" fmla="*/ 57 w 123"/>
                <a:gd name="T99" fmla="*/ 31 h 107"/>
                <a:gd name="T100" fmla="*/ 52 w 123"/>
                <a:gd name="T101" fmla="*/ 48 h 107"/>
                <a:gd name="T102" fmla="*/ 40 w 123"/>
                <a:gd name="T103" fmla="*/ 40 h 107"/>
                <a:gd name="T104" fmla="*/ 38 w 123"/>
                <a:gd name="T105" fmla="*/ 54 h 107"/>
                <a:gd name="T106" fmla="*/ 26 w 123"/>
                <a:gd name="T107" fmla="*/ 59 h 107"/>
                <a:gd name="T108" fmla="*/ 45 w 123"/>
                <a:gd name="T109" fmla="*/ 62 h 107"/>
                <a:gd name="T110" fmla="*/ 37 w 123"/>
                <a:gd name="T111" fmla="*/ 78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3" h="107">
                  <a:moveTo>
                    <a:pt x="69" y="107"/>
                  </a:moveTo>
                  <a:cubicBezTo>
                    <a:pt x="69" y="107"/>
                    <a:pt x="68" y="107"/>
                    <a:pt x="67" y="107"/>
                  </a:cubicBezTo>
                  <a:cubicBezTo>
                    <a:pt x="60" y="107"/>
                    <a:pt x="57" y="105"/>
                    <a:pt x="55" y="97"/>
                  </a:cubicBezTo>
                  <a:cubicBezTo>
                    <a:pt x="55" y="97"/>
                    <a:pt x="55" y="97"/>
                    <a:pt x="54" y="96"/>
                  </a:cubicBezTo>
                  <a:cubicBezTo>
                    <a:pt x="54" y="96"/>
                    <a:pt x="54" y="96"/>
                    <a:pt x="54" y="96"/>
                  </a:cubicBezTo>
                  <a:cubicBezTo>
                    <a:pt x="54" y="96"/>
                    <a:pt x="54" y="96"/>
                    <a:pt x="54" y="96"/>
                  </a:cubicBezTo>
                  <a:cubicBezTo>
                    <a:pt x="53" y="96"/>
                    <a:pt x="53" y="97"/>
                    <a:pt x="52" y="97"/>
                  </a:cubicBezTo>
                  <a:cubicBezTo>
                    <a:pt x="52" y="97"/>
                    <a:pt x="51" y="98"/>
                    <a:pt x="51" y="99"/>
                  </a:cubicBezTo>
                  <a:cubicBezTo>
                    <a:pt x="50" y="99"/>
                    <a:pt x="50" y="100"/>
                    <a:pt x="49" y="100"/>
                  </a:cubicBezTo>
                  <a:cubicBezTo>
                    <a:pt x="44" y="105"/>
                    <a:pt x="41" y="107"/>
                    <a:pt x="36" y="107"/>
                  </a:cubicBezTo>
                  <a:cubicBezTo>
                    <a:pt x="34" y="107"/>
                    <a:pt x="30" y="106"/>
                    <a:pt x="26" y="104"/>
                  </a:cubicBezTo>
                  <a:cubicBezTo>
                    <a:pt x="19" y="100"/>
                    <a:pt x="16" y="94"/>
                    <a:pt x="18" y="87"/>
                  </a:cubicBezTo>
                  <a:cubicBezTo>
                    <a:pt x="18" y="85"/>
                    <a:pt x="19" y="83"/>
                    <a:pt x="20" y="82"/>
                  </a:cubicBezTo>
                  <a:cubicBezTo>
                    <a:pt x="20" y="81"/>
                    <a:pt x="20" y="81"/>
                    <a:pt x="20" y="80"/>
                  </a:cubicBezTo>
                  <a:cubicBezTo>
                    <a:pt x="18" y="79"/>
                    <a:pt x="17" y="79"/>
                    <a:pt x="16" y="80"/>
                  </a:cubicBezTo>
                  <a:cubicBezTo>
                    <a:pt x="16" y="80"/>
                    <a:pt x="16" y="80"/>
                    <a:pt x="16" y="80"/>
                  </a:cubicBezTo>
                  <a:cubicBezTo>
                    <a:pt x="15" y="80"/>
                    <a:pt x="14" y="80"/>
                    <a:pt x="14" y="80"/>
                  </a:cubicBezTo>
                  <a:cubicBezTo>
                    <a:pt x="8" y="80"/>
                    <a:pt x="3" y="76"/>
                    <a:pt x="1" y="70"/>
                  </a:cubicBezTo>
                  <a:cubicBezTo>
                    <a:pt x="0" y="67"/>
                    <a:pt x="0" y="64"/>
                    <a:pt x="1" y="62"/>
                  </a:cubicBezTo>
                  <a:cubicBezTo>
                    <a:pt x="5" y="54"/>
                    <a:pt x="10" y="48"/>
                    <a:pt x="17" y="44"/>
                  </a:cubicBezTo>
                  <a:cubicBezTo>
                    <a:pt x="17" y="44"/>
                    <a:pt x="17" y="44"/>
                    <a:pt x="17" y="44"/>
                  </a:cubicBezTo>
                  <a:cubicBezTo>
                    <a:pt x="16" y="43"/>
                    <a:pt x="16" y="42"/>
                    <a:pt x="16" y="42"/>
                  </a:cubicBezTo>
                  <a:cubicBezTo>
                    <a:pt x="11" y="40"/>
                    <a:pt x="10" y="36"/>
                    <a:pt x="11" y="32"/>
                  </a:cubicBezTo>
                  <a:cubicBezTo>
                    <a:pt x="12" y="27"/>
                    <a:pt x="18" y="23"/>
                    <a:pt x="23" y="23"/>
                  </a:cubicBezTo>
                  <a:cubicBezTo>
                    <a:pt x="24" y="23"/>
                    <a:pt x="26" y="24"/>
                    <a:pt x="27" y="25"/>
                  </a:cubicBezTo>
                  <a:cubicBezTo>
                    <a:pt x="28" y="26"/>
                    <a:pt x="29" y="26"/>
                    <a:pt x="31" y="27"/>
                  </a:cubicBezTo>
                  <a:cubicBezTo>
                    <a:pt x="31" y="28"/>
                    <a:pt x="31" y="28"/>
                    <a:pt x="32" y="28"/>
                  </a:cubicBezTo>
                  <a:cubicBezTo>
                    <a:pt x="32" y="28"/>
                    <a:pt x="32" y="28"/>
                    <a:pt x="32" y="28"/>
                  </a:cubicBezTo>
                  <a:cubicBezTo>
                    <a:pt x="32" y="27"/>
                    <a:pt x="33" y="26"/>
                    <a:pt x="33" y="25"/>
                  </a:cubicBezTo>
                  <a:cubicBezTo>
                    <a:pt x="33" y="25"/>
                    <a:pt x="33" y="25"/>
                    <a:pt x="33" y="24"/>
                  </a:cubicBezTo>
                  <a:cubicBezTo>
                    <a:pt x="29" y="15"/>
                    <a:pt x="35" y="10"/>
                    <a:pt x="41" y="5"/>
                  </a:cubicBezTo>
                  <a:cubicBezTo>
                    <a:pt x="41" y="5"/>
                    <a:pt x="41" y="5"/>
                    <a:pt x="41" y="5"/>
                  </a:cubicBezTo>
                  <a:cubicBezTo>
                    <a:pt x="41" y="5"/>
                    <a:pt x="41" y="5"/>
                    <a:pt x="41" y="5"/>
                  </a:cubicBezTo>
                  <a:cubicBezTo>
                    <a:pt x="51" y="6"/>
                    <a:pt x="55" y="9"/>
                    <a:pt x="58" y="19"/>
                  </a:cubicBezTo>
                  <a:cubicBezTo>
                    <a:pt x="58" y="19"/>
                    <a:pt x="58" y="19"/>
                    <a:pt x="59" y="19"/>
                  </a:cubicBezTo>
                  <a:cubicBezTo>
                    <a:pt x="59" y="19"/>
                    <a:pt x="59" y="19"/>
                    <a:pt x="59" y="18"/>
                  </a:cubicBezTo>
                  <a:cubicBezTo>
                    <a:pt x="60" y="17"/>
                    <a:pt x="60" y="16"/>
                    <a:pt x="60" y="15"/>
                  </a:cubicBezTo>
                  <a:cubicBezTo>
                    <a:pt x="60" y="14"/>
                    <a:pt x="61" y="13"/>
                    <a:pt x="61" y="12"/>
                  </a:cubicBezTo>
                  <a:cubicBezTo>
                    <a:pt x="61" y="10"/>
                    <a:pt x="62" y="9"/>
                    <a:pt x="63" y="7"/>
                  </a:cubicBezTo>
                  <a:cubicBezTo>
                    <a:pt x="66" y="1"/>
                    <a:pt x="70" y="0"/>
                    <a:pt x="73" y="0"/>
                  </a:cubicBezTo>
                  <a:cubicBezTo>
                    <a:pt x="77" y="0"/>
                    <a:pt x="81" y="2"/>
                    <a:pt x="84" y="5"/>
                  </a:cubicBezTo>
                  <a:cubicBezTo>
                    <a:pt x="90" y="12"/>
                    <a:pt x="91" y="19"/>
                    <a:pt x="88" y="27"/>
                  </a:cubicBezTo>
                  <a:cubicBezTo>
                    <a:pt x="87" y="27"/>
                    <a:pt x="87" y="27"/>
                    <a:pt x="87" y="27"/>
                  </a:cubicBezTo>
                  <a:cubicBezTo>
                    <a:pt x="87" y="28"/>
                    <a:pt x="87" y="29"/>
                    <a:pt x="86" y="30"/>
                  </a:cubicBezTo>
                  <a:cubicBezTo>
                    <a:pt x="86" y="30"/>
                    <a:pt x="87" y="31"/>
                    <a:pt x="87" y="31"/>
                  </a:cubicBezTo>
                  <a:cubicBezTo>
                    <a:pt x="87" y="31"/>
                    <a:pt x="88" y="31"/>
                    <a:pt x="88" y="31"/>
                  </a:cubicBezTo>
                  <a:cubicBezTo>
                    <a:pt x="89" y="31"/>
                    <a:pt x="90" y="30"/>
                    <a:pt x="91" y="29"/>
                  </a:cubicBezTo>
                  <a:cubicBezTo>
                    <a:pt x="92" y="29"/>
                    <a:pt x="93" y="28"/>
                    <a:pt x="94" y="27"/>
                  </a:cubicBezTo>
                  <a:cubicBezTo>
                    <a:pt x="99" y="24"/>
                    <a:pt x="104" y="24"/>
                    <a:pt x="110" y="27"/>
                  </a:cubicBezTo>
                  <a:cubicBezTo>
                    <a:pt x="116" y="30"/>
                    <a:pt x="119" y="34"/>
                    <a:pt x="122" y="40"/>
                  </a:cubicBezTo>
                  <a:cubicBezTo>
                    <a:pt x="123" y="44"/>
                    <a:pt x="123" y="46"/>
                    <a:pt x="120" y="49"/>
                  </a:cubicBezTo>
                  <a:cubicBezTo>
                    <a:pt x="114" y="54"/>
                    <a:pt x="107" y="59"/>
                    <a:pt x="97" y="59"/>
                  </a:cubicBezTo>
                  <a:cubicBezTo>
                    <a:pt x="97" y="59"/>
                    <a:pt x="97" y="59"/>
                    <a:pt x="97" y="59"/>
                  </a:cubicBezTo>
                  <a:cubicBezTo>
                    <a:pt x="97" y="59"/>
                    <a:pt x="97" y="59"/>
                    <a:pt x="96" y="59"/>
                  </a:cubicBezTo>
                  <a:cubicBezTo>
                    <a:pt x="96" y="59"/>
                    <a:pt x="96" y="59"/>
                    <a:pt x="96" y="59"/>
                  </a:cubicBezTo>
                  <a:cubicBezTo>
                    <a:pt x="96" y="61"/>
                    <a:pt x="97" y="62"/>
                    <a:pt x="98" y="62"/>
                  </a:cubicBezTo>
                  <a:cubicBezTo>
                    <a:pt x="105" y="64"/>
                    <a:pt x="107" y="70"/>
                    <a:pt x="108" y="76"/>
                  </a:cubicBezTo>
                  <a:cubicBezTo>
                    <a:pt x="110" y="80"/>
                    <a:pt x="108" y="84"/>
                    <a:pt x="103" y="86"/>
                  </a:cubicBezTo>
                  <a:cubicBezTo>
                    <a:pt x="103" y="87"/>
                    <a:pt x="103" y="87"/>
                    <a:pt x="103" y="87"/>
                  </a:cubicBezTo>
                  <a:cubicBezTo>
                    <a:pt x="102" y="87"/>
                    <a:pt x="101" y="88"/>
                    <a:pt x="100" y="88"/>
                  </a:cubicBezTo>
                  <a:cubicBezTo>
                    <a:pt x="97" y="88"/>
                    <a:pt x="95" y="88"/>
                    <a:pt x="93" y="89"/>
                  </a:cubicBezTo>
                  <a:cubicBezTo>
                    <a:pt x="90" y="89"/>
                    <a:pt x="90" y="89"/>
                    <a:pt x="90" y="89"/>
                  </a:cubicBezTo>
                  <a:cubicBezTo>
                    <a:pt x="90" y="89"/>
                    <a:pt x="90" y="89"/>
                    <a:pt x="90" y="89"/>
                  </a:cubicBezTo>
                  <a:cubicBezTo>
                    <a:pt x="89" y="89"/>
                    <a:pt x="88" y="88"/>
                    <a:pt x="87" y="87"/>
                  </a:cubicBezTo>
                  <a:cubicBezTo>
                    <a:pt x="85" y="85"/>
                    <a:pt x="84" y="84"/>
                    <a:pt x="83" y="85"/>
                  </a:cubicBezTo>
                  <a:cubicBezTo>
                    <a:pt x="84" y="87"/>
                    <a:pt x="84" y="87"/>
                    <a:pt x="84" y="87"/>
                  </a:cubicBezTo>
                  <a:cubicBezTo>
                    <a:pt x="84" y="88"/>
                    <a:pt x="85" y="90"/>
                    <a:pt x="86" y="91"/>
                  </a:cubicBezTo>
                  <a:cubicBezTo>
                    <a:pt x="88" y="95"/>
                    <a:pt x="87" y="98"/>
                    <a:pt x="85" y="101"/>
                  </a:cubicBezTo>
                  <a:cubicBezTo>
                    <a:pt x="82" y="104"/>
                    <a:pt x="78" y="106"/>
                    <a:pt x="74" y="107"/>
                  </a:cubicBezTo>
                  <a:cubicBezTo>
                    <a:pt x="73" y="107"/>
                    <a:pt x="71" y="107"/>
                    <a:pt x="69" y="107"/>
                  </a:cubicBezTo>
                  <a:close/>
                  <a:moveTo>
                    <a:pt x="55" y="93"/>
                  </a:moveTo>
                  <a:cubicBezTo>
                    <a:pt x="55" y="94"/>
                    <a:pt x="55" y="94"/>
                    <a:pt x="55" y="94"/>
                  </a:cubicBezTo>
                  <a:cubicBezTo>
                    <a:pt x="55" y="95"/>
                    <a:pt x="56" y="95"/>
                    <a:pt x="56" y="95"/>
                  </a:cubicBezTo>
                  <a:cubicBezTo>
                    <a:pt x="56" y="96"/>
                    <a:pt x="57" y="96"/>
                    <a:pt x="57" y="97"/>
                  </a:cubicBezTo>
                  <a:cubicBezTo>
                    <a:pt x="59" y="104"/>
                    <a:pt x="60" y="105"/>
                    <a:pt x="67" y="105"/>
                  </a:cubicBezTo>
                  <a:cubicBezTo>
                    <a:pt x="69" y="105"/>
                    <a:pt x="72" y="105"/>
                    <a:pt x="74" y="105"/>
                  </a:cubicBezTo>
                  <a:cubicBezTo>
                    <a:pt x="78" y="105"/>
                    <a:pt x="81" y="103"/>
                    <a:pt x="83" y="100"/>
                  </a:cubicBezTo>
                  <a:cubicBezTo>
                    <a:pt x="85" y="97"/>
                    <a:pt x="86" y="95"/>
                    <a:pt x="84" y="92"/>
                  </a:cubicBezTo>
                  <a:cubicBezTo>
                    <a:pt x="83" y="91"/>
                    <a:pt x="83" y="89"/>
                    <a:pt x="82" y="88"/>
                  </a:cubicBezTo>
                  <a:cubicBezTo>
                    <a:pt x="80" y="85"/>
                    <a:pt x="80" y="85"/>
                    <a:pt x="80" y="85"/>
                  </a:cubicBezTo>
                  <a:cubicBezTo>
                    <a:pt x="81" y="84"/>
                    <a:pt x="81" y="84"/>
                    <a:pt x="81" y="84"/>
                  </a:cubicBezTo>
                  <a:cubicBezTo>
                    <a:pt x="82" y="83"/>
                    <a:pt x="83" y="83"/>
                    <a:pt x="84" y="83"/>
                  </a:cubicBezTo>
                  <a:cubicBezTo>
                    <a:pt x="86" y="83"/>
                    <a:pt x="87" y="84"/>
                    <a:pt x="88" y="85"/>
                  </a:cubicBezTo>
                  <a:cubicBezTo>
                    <a:pt x="89" y="86"/>
                    <a:pt x="90" y="87"/>
                    <a:pt x="91" y="87"/>
                  </a:cubicBezTo>
                  <a:cubicBezTo>
                    <a:pt x="93" y="87"/>
                    <a:pt x="93" y="87"/>
                    <a:pt x="93" y="87"/>
                  </a:cubicBezTo>
                  <a:cubicBezTo>
                    <a:pt x="95" y="87"/>
                    <a:pt x="97" y="86"/>
                    <a:pt x="99" y="86"/>
                  </a:cubicBezTo>
                  <a:cubicBezTo>
                    <a:pt x="100" y="86"/>
                    <a:pt x="101" y="85"/>
                    <a:pt x="102" y="85"/>
                  </a:cubicBezTo>
                  <a:cubicBezTo>
                    <a:pt x="102" y="85"/>
                    <a:pt x="102" y="85"/>
                    <a:pt x="102" y="85"/>
                  </a:cubicBezTo>
                  <a:cubicBezTo>
                    <a:pt x="106" y="83"/>
                    <a:pt x="107" y="80"/>
                    <a:pt x="106" y="76"/>
                  </a:cubicBezTo>
                  <a:cubicBezTo>
                    <a:pt x="105" y="71"/>
                    <a:pt x="103" y="66"/>
                    <a:pt x="97" y="64"/>
                  </a:cubicBezTo>
                  <a:cubicBezTo>
                    <a:pt x="95" y="63"/>
                    <a:pt x="94" y="61"/>
                    <a:pt x="94" y="59"/>
                  </a:cubicBezTo>
                  <a:cubicBezTo>
                    <a:pt x="94" y="58"/>
                    <a:pt x="94" y="58"/>
                    <a:pt x="94" y="58"/>
                  </a:cubicBezTo>
                  <a:cubicBezTo>
                    <a:pt x="95" y="58"/>
                    <a:pt x="95" y="58"/>
                    <a:pt x="95" y="58"/>
                  </a:cubicBezTo>
                  <a:cubicBezTo>
                    <a:pt x="95" y="58"/>
                    <a:pt x="95" y="58"/>
                    <a:pt x="95" y="57"/>
                  </a:cubicBezTo>
                  <a:cubicBezTo>
                    <a:pt x="96" y="57"/>
                    <a:pt x="96" y="57"/>
                    <a:pt x="97" y="57"/>
                  </a:cubicBezTo>
                  <a:cubicBezTo>
                    <a:pt x="97" y="57"/>
                    <a:pt x="97" y="57"/>
                    <a:pt x="97" y="57"/>
                  </a:cubicBezTo>
                  <a:cubicBezTo>
                    <a:pt x="106" y="57"/>
                    <a:pt x="112" y="52"/>
                    <a:pt x="118" y="47"/>
                  </a:cubicBezTo>
                  <a:cubicBezTo>
                    <a:pt x="121" y="45"/>
                    <a:pt x="121" y="45"/>
                    <a:pt x="120" y="41"/>
                  </a:cubicBezTo>
                  <a:cubicBezTo>
                    <a:pt x="118" y="36"/>
                    <a:pt x="114" y="32"/>
                    <a:pt x="109" y="29"/>
                  </a:cubicBezTo>
                  <a:cubicBezTo>
                    <a:pt x="104" y="26"/>
                    <a:pt x="99" y="26"/>
                    <a:pt x="95" y="29"/>
                  </a:cubicBezTo>
                  <a:cubicBezTo>
                    <a:pt x="94" y="30"/>
                    <a:pt x="93" y="30"/>
                    <a:pt x="92" y="31"/>
                  </a:cubicBezTo>
                  <a:cubicBezTo>
                    <a:pt x="91" y="32"/>
                    <a:pt x="90" y="32"/>
                    <a:pt x="89" y="33"/>
                  </a:cubicBezTo>
                  <a:cubicBezTo>
                    <a:pt x="89" y="33"/>
                    <a:pt x="87" y="33"/>
                    <a:pt x="86" y="32"/>
                  </a:cubicBezTo>
                  <a:cubicBezTo>
                    <a:pt x="85" y="32"/>
                    <a:pt x="84" y="31"/>
                    <a:pt x="84" y="29"/>
                  </a:cubicBezTo>
                  <a:cubicBezTo>
                    <a:pt x="85" y="28"/>
                    <a:pt x="85" y="27"/>
                    <a:pt x="86" y="26"/>
                  </a:cubicBezTo>
                  <a:cubicBezTo>
                    <a:pt x="86" y="26"/>
                    <a:pt x="86" y="26"/>
                    <a:pt x="86" y="26"/>
                  </a:cubicBezTo>
                  <a:cubicBezTo>
                    <a:pt x="89" y="19"/>
                    <a:pt x="88" y="13"/>
                    <a:pt x="82" y="7"/>
                  </a:cubicBezTo>
                  <a:cubicBezTo>
                    <a:pt x="80" y="4"/>
                    <a:pt x="76" y="2"/>
                    <a:pt x="73" y="2"/>
                  </a:cubicBezTo>
                  <a:cubicBezTo>
                    <a:pt x="70" y="2"/>
                    <a:pt x="67" y="4"/>
                    <a:pt x="65" y="8"/>
                  </a:cubicBezTo>
                  <a:cubicBezTo>
                    <a:pt x="64" y="9"/>
                    <a:pt x="63" y="11"/>
                    <a:pt x="63" y="12"/>
                  </a:cubicBezTo>
                  <a:cubicBezTo>
                    <a:pt x="62" y="13"/>
                    <a:pt x="62" y="15"/>
                    <a:pt x="62" y="16"/>
                  </a:cubicBezTo>
                  <a:cubicBezTo>
                    <a:pt x="62" y="17"/>
                    <a:pt x="62" y="18"/>
                    <a:pt x="61" y="19"/>
                  </a:cubicBezTo>
                  <a:cubicBezTo>
                    <a:pt x="61" y="21"/>
                    <a:pt x="59" y="21"/>
                    <a:pt x="59" y="21"/>
                  </a:cubicBezTo>
                  <a:cubicBezTo>
                    <a:pt x="58" y="21"/>
                    <a:pt x="57" y="21"/>
                    <a:pt x="57" y="21"/>
                  </a:cubicBezTo>
                  <a:cubicBezTo>
                    <a:pt x="56" y="21"/>
                    <a:pt x="56" y="21"/>
                    <a:pt x="56" y="21"/>
                  </a:cubicBezTo>
                  <a:cubicBezTo>
                    <a:pt x="56" y="20"/>
                    <a:pt x="56" y="20"/>
                    <a:pt x="56" y="20"/>
                  </a:cubicBezTo>
                  <a:cubicBezTo>
                    <a:pt x="53" y="11"/>
                    <a:pt x="51" y="8"/>
                    <a:pt x="42" y="7"/>
                  </a:cubicBezTo>
                  <a:cubicBezTo>
                    <a:pt x="35" y="12"/>
                    <a:pt x="32" y="16"/>
                    <a:pt x="35" y="24"/>
                  </a:cubicBezTo>
                  <a:cubicBezTo>
                    <a:pt x="35" y="24"/>
                    <a:pt x="35" y="25"/>
                    <a:pt x="35" y="26"/>
                  </a:cubicBezTo>
                  <a:cubicBezTo>
                    <a:pt x="35" y="27"/>
                    <a:pt x="34" y="28"/>
                    <a:pt x="34" y="29"/>
                  </a:cubicBezTo>
                  <a:cubicBezTo>
                    <a:pt x="33" y="29"/>
                    <a:pt x="33" y="29"/>
                    <a:pt x="33" y="30"/>
                  </a:cubicBezTo>
                  <a:cubicBezTo>
                    <a:pt x="32" y="31"/>
                    <a:pt x="32" y="31"/>
                    <a:pt x="32" y="31"/>
                  </a:cubicBezTo>
                  <a:cubicBezTo>
                    <a:pt x="31" y="30"/>
                    <a:pt x="31" y="30"/>
                    <a:pt x="31" y="30"/>
                  </a:cubicBezTo>
                  <a:cubicBezTo>
                    <a:pt x="31" y="30"/>
                    <a:pt x="30" y="29"/>
                    <a:pt x="30" y="29"/>
                  </a:cubicBezTo>
                  <a:cubicBezTo>
                    <a:pt x="28" y="28"/>
                    <a:pt x="27" y="27"/>
                    <a:pt x="26" y="27"/>
                  </a:cubicBezTo>
                  <a:cubicBezTo>
                    <a:pt x="25" y="26"/>
                    <a:pt x="24" y="25"/>
                    <a:pt x="23" y="25"/>
                  </a:cubicBezTo>
                  <a:cubicBezTo>
                    <a:pt x="23" y="25"/>
                    <a:pt x="23" y="25"/>
                    <a:pt x="23" y="25"/>
                  </a:cubicBezTo>
                  <a:cubicBezTo>
                    <a:pt x="19" y="25"/>
                    <a:pt x="14" y="29"/>
                    <a:pt x="13" y="32"/>
                  </a:cubicBezTo>
                  <a:cubicBezTo>
                    <a:pt x="12" y="36"/>
                    <a:pt x="13" y="38"/>
                    <a:pt x="17" y="41"/>
                  </a:cubicBezTo>
                  <a:cubicBezTo>
                    <a:pt x="17" y="41"/>
                    <a:pt x="18" y="42"/>
                    <a:pt x="18" y="43"/>
                  </a:cubicBezTo>
                  <a:cubicBezTo>
                    <a:pt x="19" y="44"/>
                    <a:pt x="19" y="44"/>
                    <a:pt x="19" y="44"/>
                  </a:cubicBezTo>
                  <a:cubicBezTo>
                    <a:pt x="20" y="45"/>
                    <a:pt x="20" y="45"/>
                    <a:pt x="20" y="45"/>
                  </a:cubicBezTo>
                  <a:cubicBezTo>
                    <a:pt x="19" y="46"/>
                    <a:pt x="19" y="46"/>
                    <a:pt x="19" y="46"/>
                  </a:cubicBezTo>
                  <a:cubicBezTo>
                    <a:pt x="12" y="49"/>
                    <a:pt x="7" y="55"/>
                    <a:pt x="3" y="63"/>
                  </a:cubicBezTo>
                  <a:cubicBezTo>
                    <a:pt x="2" y="65"/>
                    <a:pt x="2" y="67"/>
                    <a:pt x="3" y="69"/>
                  </a:cubicBezTo>
                  <a:cubicBezTo>
                    <a:pt x="4" y="75"/>
                    <a:pt x="10" y="79"/>
                    <a:pt x="15" y="78"/>
                  </a:cubicBezTo>
                  <a:cubicBezTo>
                    <a:pt x="16" y="78"/>
                    <a:pt x="16" y="78"/>
                    <a:pt x="16" y="78"/>
                  </a:cubicBezTo>
                  <a:cubicBezTo>
                    <a:pt x="16" y="78"/>
                    <a:pt x="17" y="77"/>
                    <a:pt x="18" y="77"/>
                  </a:cubicBezTo>
                  <a:cubicBezTo>
                    <a:pt x="20" y="77"/>
                    <a:pt x="21" y="78"/>
                    <a:pt x="22" y="79"/>
                  </a:cubicBezTo>
                  <a:cubicBezTo>
                    <a:pt x="22" y="80"/>
                    <a:pt x="22" y="80"/>
                    <a:pt x="22" y="80"/>
                  </a:cubicBezTo>
                  <a:cubicBezTo>
                    <a:pt x="22" y="80"/>
                    <a:pt x="22" y="80"/>
                    <a:pt x="22" y="80"/>
                  </a:cubicBezTo>
                  <a:cubicBezTo>
                    <a:pt x="22" y="81"/>
                    <a:pt x="22" y="82"/>
                    <a:pt x="21" y="82"/>
                  </a:cubicBezTo>
                  <a:cubicBezTo>
                    <a:pt x="21" y="84"/>
                    <a:pt x="20" y="85"/>
                    <a:pt x="20" y="87"/>
                  </a:cubicBezTo>
                  <a:cubicBezTo>
                    <a:pt x="18" y="94"/>
                    <a:pt x="21" y="99"/>
                    <a:pt x="27" y="102"/>
                  </a:cubicBezTo>
                  <a:cubicBezTo>
                    <a:pt x="31" y="104"/>
                    <a:pt x="34" y="105"/>
                    <a:pt x="36" y="105"/>
                  </a:cubicBezTo>
                  <a:cubicBezTo>
                    <a:pt x="40" y="105"/>
                    <a:pt x="43" y="103"/>
                    <a:pt x="48" y="99"/>
                  </a:cubicBezTo>
                  <a:cubicBezTo>
                    <a:pt x="48" y="98"/>
                    <a:pt x="49" y="98"/>
                    <a:pt x="49" y="97"/>
                  </a:cubicBezTo>
                  <a:cubicBezTo>
                    <a:pt x="50" y="97"/>
                    <a:pt x="50" y="96"/>
                    <a:pt x="51" y="96"/>
                  </a:cubicBezTo>
                  <a:cubicBezTo>
                    <a:pt x="51" y="95"/>
                    <a:pt x="52" y="95"/>
                    <a:pt x="53" y="94"/>
                  </a:cubicBezTo>
                  <a:cubicBezTo>
                    <a:pt x="53" y="94"/>
                    <a:pt x="54" y="94"/>
                    <a:pt x="54" y="94"/>
                  </a:cubicBezTo>
                  <a:lnTo>
                    <a:pt x="55" y="93"/>
                  </a:lnTo>
                  <a:close/>
                  <a:moveTo>
                    <a:pt x="59" y="91"/>
                  </a:moveTo>
                  <a:cubicBezTo>
                    <a:pt x="58" y="91"/>
                    <a:pt x="57" y="90"/>
                    <a:pt x="56" y="89"/>
                  </a:cubicBezTo>
                  <a:cubicBezTo>
                    <a:pt x="56" y="89"/>
                    <a:pt x="56" y="89"/>
                    <a:pt x="56" y="89"/>
                  </a:cubicBezTo>
                  <a:cubicBezTo>
                    <a:pt x="55" y="88"/>
                    <a:pt x="55" y="87"/>
                    <a:pt x="55" y="86"/>
                  </a:cubicBezTo>
                  <a:cubicBezTo>
                    <a:pt x="55" y="84"/>
                    <a:pt x="54" y="81"/>
                    <a:pt x="54" y="78"/>
                  </a:cubicBezTo>
                  <a:cubicBezTo>
                    <a:pt x="53" y="72"/>
                    <a:pt x="53" y="72"/>
                    <a:pt x="53" y="72"/>
                  </a:cubicBezTo>
                  <a:cubicBezTo>
                    <a:pt x="53" y="71"/>
                    <a:pt x="53" y="70"/>
                    <a:pt x="53" y="70"/>
                  </a:cubicBezTo>
                  <a:cubicBezTo>
                    <a:pt x="52" y="68"/>
                    <a:pt x="50" y="67"/>
                    <a:pt x="48" y="68"/>
                  </a:cubicBezTo>
                  <a:cubicBezTo>
                    <a:pt x="46" y="70"/>
                    <a:pt x="44" y="73"/>
                    <a:pt x="42" y="76"/>
                  </a:cubicBezTo>
                  <a:cubicBezTo>
                    <a:pt x="40" y="77"/>
                    <a:pt x="40" y="77"/>
                    <a:pt x="40" y="77"/>
                  </a:cubicBezTo>
                  <a:cubicBezTo>
                    <a:pt x="40" y="78"/>
                    <a:pt x="39" y="78"/>
                    <a:pt x="39" y="79"/>
                  </a:cubicBezTo>
                  <a:cubicBezTo>
                    <a:pt x="39" y="79"/>
                    <a:pt x="39" y="80"/>
                    <a:pt x="38" y="80"/>
                  </a:cubicBezTo>
                  <a:cubicBezTo>
                    <a:pt x="38" y="81"/>
                    <a:pt x="38" y="81"/>
                    <a:pt x="38" y="81"/>
                  </a:cubicBezTo>
                  <a:cubicBezTo>
                    <a:pt x="37" y="81"/>
                    <a:pt x="37" y="81"/>
                    <a:pt x="37" y="81"/>
                  </a:cubicBezTo>
                  <a:cubicBezTo>
                    <a:pt x="35" y="80"/>
                    <a:pt x="34" y="79"/>
                    <a:pt x="33" y="78"/>
                  </a:cubicBezTo>
                  <a:cubicBezTo>
                    <a:pt x="33" y="77"/>
                    <a:pt x="33" y="76"/>
                    <a:pt x="33" y="76"/>
                  </a:cubicBezTo>
                  <a:cubicBezTo>
                    <a:pt x="34" y="74"/>
                    <a:pt x="36" y="72"/>
                    <a:pt x="37" y="70"/>
                  </a:cubicBezTo>
                  <a:cubicBezTo>
                    <a:pt x="38" y="69"/>
                    <a:pt x="38" y="68"/>
                    <a:pt x="39" y="68"/>
                  </a:cubicBezTo>
                  <a:cubicBezTo>
                    <a:pt x="40" y="66"/>
                    <a:pt x="42" y="64"/>
                    <a:pt x="43" y="61"/>
                  </a:cubicBezTo>
                  <a:cubicBezTo>
                    <a:pt x="42" y="60"/>
                    <a:pt x="41" y="59"/>
                    <a:pt x="40" y="59"/>
                  </a:cubicBezTo>
                  <a:cubicBezTo>
                    <a:pt x="39" y="59"/>
                    <a:pt x="38" y="59"/>
                    <a:pt x="38" y="59"/>
                  </a:cubicBezTo>
                  <a:cubicBezTo>
                    <a:pt x="36" y="60"/>
                    <a:pt x="33" y="60"/>
                    <a:pt x="31" y="60"/>
                  </a:cubicBezTo>
                  <a:cubicBezTo>
                    <a:pt x="30" y="61"/>
                    <a:pt x="28" y="61"/>
                    <a:pt x="26" y="61"/>
                  </a:cubicBezTo>
                  <a:cubicBezTo>
                    <a:pt x="26" y="61"/>
                    <a:pt x="26" y="61"/>
                    <a:pt x="26" y="61"/>
                  </a:cubicBezTo>
                  <a:cubicBezTo>
                    <a:pt x="25" y="61"/>
                    <a:pt x="23" y="60"/>
                    <a:pt x="23" y="59"/>
                  </a:cubicBezTo>
                  <a:cubicBezTo>
                    <a:pt x="23" y="58"/>
                    <a:pt x="23" y="56"/>
                    <a:pt x="24" y="55"/>
                  </a:cubicBezTo>
                  <a:cubicBezTo>
                    <a:pt x="25" y="54"/>
                    <a:pt x="27" y="54"/>
                    <a:pt x="28" y="54"/>
                  </a:cubicBezTo>
                  <a:cubicBezTo>
                    <a:pt x="31" y="53"/>
                    <a:pt x="34" y="53"/>
                    <a:pt x="36" y="52"/>
                  </a:cubicBezTo>
                  <a:cubicBezTo>
                    <a:pt x="37" y="52"/>
                    <a:pt x="37" y="52"/>
                    <a:pt x="38" y="52"/>
                  </a:cubicBezTo>
                  <a:cubicBezTo>
                    <a:pt x="38" y="52"/>
                    <a:pt x="39" y="52"/>
                    <a:pt x="39" y="52"/>
                  </a:cubicBezTo>
                  <a:cubicBezTo>
                    <a:pt x="40" y="52"/>
                    <a:pt x="40" y="52"/>
                    <a:pt x="41" y="52"/>
                  </a:cubicBezTo>
                  <a:cubicBezTo>
                    <a:pt x="42" y="52"/>
                    <a:pt x="43" y="52"/>
                    <a:pt x="44" y="51"/>
                  </a:cubicBezTo>
                  <a:cubicBezTo>
                    <a:pt x="44" y="49"/>
                    <a:pt x="44" y="48"/>
                    <a:pt x="43" y="47"/>
                  </a:cubicBezTo>
                  <a:cubicBezTo>
                    <a:pt x="42" y="47"/>
                    <a:pt x="42" y="46"/>
                    <a:pt x="42" y="46"/>
                  </a:cubicBezTo>
                  <a:cubicBezTo>
                    <a:pt x="41" y="44"/>
                    <a:pt x="40" y="43"/>
                    <a:pt x="38" y="41"/>
                  </a:cubicBezTo>
                  <a:cubicBezTo>
                    <a:pt x="37" y="38"/>
                    <a:pt x="37" y="38"/>
                    <a:pt x="37" y="38"/>
                  </a:cubicBezTo>
                  <a:cubicBezTo>
                    <a:pt x="37" y="38"/>
                    <a:pt x="37" y="38"/>
                    <a:pt x="37" y="38"/>
                  </a:cubicBezTo>
                  <a:cubicBezTo>
                    <a:pt x="37" y="35"/>
                    <a:pt x="39" y="35"/>
                    <a:pt x="40" y="35"/>
                  </a:cubicBezTo>
                  <a:cubicBezTo>
                    <a:pt x="41" y="35"/>
                    <a:pt x="41" y="35"/>
                    <a:pt x="42" y="36"/>
                  </a:cubicBezTo>
                  <a:cubicBezTo>
                    <a:pt x="43" y="37"/>
                    <a:pt x="45" y="38"/>
                    <a:pt x="46" y="40"/>
                  </a:cubicBezTo>
                  <a:cubicBezTo>
                    <a:pt x="48" y="42"/>
                    <a:pt x="49" y="43"/>
                    <a:pt x="51" y="45"/>
                  </a:cubicBezTo>
                  <a:cubicBezTo>
                    <a:pt x="52" y="45"/>
                    <a:pt x="52" y="45"/>
                    <a:pt x="52" y="45"/>
                  </a:cubicBezTo>
                  <a:cubicBezTo>
                    <a:pt x="52" y="44"/>
                    <a:pt x="53" y="43"/>
                    <a:pt x="53" y="43"/>
                  </a:cubicBezTo>
                  <a:cubicBezTo>
                    <a:pt x="54" y="40"/>
                    <a:pt x="54" y="38"/>
                    <a:pt x="55" y="35"/>
                  </a:cubicBezTo>
                  <a:cubicBezTo>
                    <a:pt x="55" y="34"/>
                    <a:pt x="55" y="32"/>
                    <a:pt x="55" y="31"/>
                  </a:cubicBezTo>
                  <a:cubicBezTo>
                    <a:pt x="55" y="31"/>
                    <a:pt x="55" y="31"/>
                    <a:pt x="55" y="31"/>
                  </a:cubicBezTo>
                  <a:cubicBezTo>
                    <a:pt x="56" y="29"/>
                    <a:pt x="56" y="28"/>
                    <a:pt x="57" y="27"/>
                  </a:cubicBezTo>
                  <a:cubicBezTo>
                    <a:pt x="57" y="26"/>
                    <a:pt x="58" y="26"/>
                    <a:pt x="59" y="25"/>
                  </a:cubicBezTo>
                  <a:cubicBezTo>
                    <a:pt x="59" y="25"/>
                    <a:pt x="59" y="25"/>
                    <a:pt x="60" y="25"/>
                  </a:cubicBezTo>
                  <a:cubicBezTo>
                    <a:pt x="61" y="24"/>
                    <a:pt x="61" y="24"/>
                    <a:pt x="61" y="24"/>
                  </a:cubicBezTo>
                  <a:cubicBezTo>
                    <a:pt x="61" y="25"/>
                    <a:pt x="61" y="25"/>
                    <a:pt x="61" y="25"/>
                  </a:cubicBezTo>
                  <a:cubicBezTo>
                    <a:pt x="63" y="29"/>
                    <a:pt x="62" y="33"/>
                    <a:pt x="61" y="37"/>
                  </a:cubicBezTo>
                  <a:cubicBezTo>
                    <a:pt x="61" y="37"/>
                    <a:pt x="61" y="37"/>
                    <a:pt x="61" y="37"/>
                  </a:cubicBezTo>
                  <a:cubicBezTo>
                    <a:pt x="61" y="39"/>
                    <a:pt x="60" y="41"/>
                    <a:pt x="60" y="44"/>
                  </a:cubicBezTo>
                  <a:cubicBezTo>
                    <a:pt x="60" y="44"/>
                    <a:pt x="60" y="45"/>
                    <a:pt x="60" y="46"/>
                  </a:cubicBezTo>
                  <a:cubicBezTo>
                    <a:pt x="60" y="45"/>
                    <a:pt x="60" y="45"/>
                    <a:pt x="60" y="45"/>
                  </a:cubicBezTo>
                  <a:cubicBezTo>
                    <a:pt x="61" y="44"/>
                    <a:pt x="62" y="44"/>
                    <a:pt x="63" y="43"/>
                  </a:cubicBezTo>
                  <a:cubicBezTo>
                    <a:pt x="67" y="40"/>
                    <a:pt x="67" y="40"/>
                    <a:pt x="67" y="40"/>
                  </a:cubicBezTo>
                  <a:cubicBezTo>
                    <a:pt x="71" y="38"/>
                    <a:pt x="75" y="35"/>
                    <a:pt x="78" y="33"/>
                  </a:cubicBezTo>
                  <a:cubicBezTo>
                    <a:pt x="79" y="33"/>
                    <a:pt x="80" y="32"/>
                    <a:pt x="81" y="32"/>
                  </a:cubicBezTo>
                  <a:cubicBezTo>
                    <a:pt x="82" y="32"/>
                    <a:pt x="84" y="33"/>
                    <a:pt x="85" y="36"/>
                  </a:cubicBezTo>
                  <a:cubicBezTo>
                    <a:pt x="86" y="36"/>
                    <a:pt x="86" y="36"/>
                    <a:pt x="86" y="36"/>
                  </a:cubicBezTo>
                  <a:cubicBezTo>
                    <a:pt x="85" y="37"/>
                    <a:pt x="85" y="37"/>
                    <a:pt x="85" y="37"/>
                  </a:cubicBezTo>
                  <a:cubicBezTo>
                    <a:pt x="85" y="38"/>
                    <a:pt x="83" y="39"/>
                    <a:pt x="81" y="40"/>
                  </a:cubicBezTo>
                  <a:cubicBezTo>
                    <a:pt x="81" y="40"/>
                    <a:pt x="80" y="41"/>
                    <a:pt x="79" y="41"/>
                  </a:cubicBezTo>
                  <a:cubicBezTo>
                    <a:pt x="77" y="43"/>
                    <a:pt x="75" y="44"/>
                    <a:pt x="73" y="46"/>
                  </a:cubicBezTo>
                  <a:cubicBezTo>
                    <a:pt x="71" y="47"/>
                    <a:pt x="68" y="49"/>
                    <a:pt x="66" y="51"/>
                  </a:cubicBezTo>
                  <a:cubicBezTo>
                    <a:pt x="66" y="51"/>
                    <a:pt x="65" y="52"/>
                    <a:pt x="65" y="52"/>
                  </a:cubicBezTo>
                  <a:cubicBezTo>
                    <a:pt x="65" y="52"/>
                    <a:pt x="65" y="52"/>
                    <a:pt x="65" y="53"/>
                  </a:cubicBezTo>
                  <a:cubicBezTo>
                    <a:pt x="66" y="53"/>
                    <a:pt x="67" y="53"/>
                    <a:pt x="68" y="52"/>
                  </a:cubicBezTo>
                  <a:cubicBezTo>
                    <a:pt x="69" y="52"/>
                    <a:pt x="70" y="52"/>
                    <a:pt x="70" y="52"/>
                  </a:cubicBezTo>
                  <a:cubicBezTo>
                    <a:pt x="72" y="52"/>
                    <a:pt x="73" y="52"/>
                    <a:pt x="75" y="51"/>
                  </a:cubicBezTo>
                  <a:cubicBezTo>
                    <a:pt x="78" y="51"/>
                    <a:pt x="82" y="51"/>
                    <a:pt x="86" y="51"/>
                  </a:cubicBezTo>
                  <a:cubicBezTo>
                    <a:pt x="86" y="51"/>
                    <a:pt x="86" y="51"/>
                    <a:pt x="86" y="51"/>
                  </a:cubicBezTo>
                  <a:cubicBezTo>
                    <a:pt x="89" y="51"/>
                    <a:pt x="89" y="53"/>
                    <a:pt x="89" y="56"/>
                  </a:cubicBezTo>
                  <a:cubicBezTo>
                    <a:pt x="89" y="57"/>
                    <a:pt x="89" y="57"/>
                    <a:pt x="89" y="57"/>
                  </a:cubicBezTo>
                  <a:cubicBezTo>
                    <a:pt x="89" y="57"/>
                    <a:pt x="89" y="57"/>
                    <a:pt x="89" y="57"/>
                  </a:cubicBezTo>
                  <a:cubicBezTo>
                    <a:pt x="86" y="58"/>
                    <a:pt x="83" y="58"/>
                    <a:pt x="80" y="58"/>
                  </a:cubicBezTo>
                  <a:cubicBezTo>
                    <a:pt x="76" y="58"/>
                    <a:pt x="72" y="58"/>
                    <a:pt x="68" y="61"/>
                  </a:cubicBezTo>
                  <a:cubicBezTo>
                    <a:pt x="70" y="65"/>
                    <a:pt x="72" y="68"/>
                    <a:pt x="75" y="71"/>
                  </a:cubicBezTo>
                  <a:cubicBezTo>
                    <a:pt x="77" y="73"/>
                    <a:pt x="78" y="75"/>
                    <a:pt x="79" y="77"/>
                  </a:cubicBezTo>
                  <a:cubicBezTo>
                    <a:pt x="80" y="79"/>
                    <a:pt x="80" y="79"/>
                    <a:pt x="80" y="79"/>
                  </a:cubicBezTo>
                  <a:cubicBezTo>
                    <a:pt x="81" y="80"/>
                    <a:pt x="80" y="81"/>
                    <a:pt x="80" y="82"/>
                  </a:cubicBezTo>
                  <a:cubicBezTo>
                    <a:pt x="79" y="82"/>
                    <a:pt x="77" y="83"/>
                    <a:pt x="76" y="82"/>
                  </a:cubicBezTo>
                  <a:cubicBezTo>
                    <a:pt x="76" y="82"/>
                    <a:pt x="76" y="82"/>
                    <a:pt x="76" y="82"/>
                  </a:cubicBezTo>
                  <a:cubicBezTo>
                    <a:pt x="74" y="80"/>
                    <a:pt x="72" y="79"/>
                    <a:pt x="70" y="76"/>
                  </a:cubicBezTo>
                  <a:cubicBezTo>
                    <a:pt x="69" y="75"/>
                    <a:pt x="67" y="73"/>
                    <a:pt x="66" y="71"/>
                  </a:cubicBezTo>
                  <a:cubicBezTo>
                    <a:pt x="65" y="70"/>
                    <a:pt x="64" y="68"/>
                    <a:pt x="63" y="67"/>
                  </a:cubicBezTo>
                  <a:cubicBezTo>
                    <a:pt x="63" y="67"/>
                    <a:pt x="62" y="66"/>
                    <a:pt x="61" y="66"/>
                  </a:cubicBezTo>
                  <a:cubicBezTo>
                    <a:pt x="61" y="66"/>
                    <a:pt x="61" y="66"/>
                    <a:pt x="61" y="66"/>
                  </a:cubicBezTo>
                  <a:cubicBezTo>
                    <a:pt x="60" y="72"/>
                    <a:pt x="60" y="77"/>
                    <a:pt x="62" y="83"/>
                  </a:cubicBezTo>
                  <a:cubicBezTo>
                    <a:pt x="62" y="85"/>
                    <a:pt x="62" y="86"/>
                    <a:pt x="62" y="88"/>
                  </a:cubicBezTo>
                  <a:cubicBezTo>
                    <a:pt x="62" y="89"/>
                    <a:pt x="60" y="91"/>
                    <a:pt x="59" y="91"/>
                  </a:cubicBezTo>
                  <a:cubicBezTo>
                    <a:pt x="59" y="91"/>
                    <a:pt x="59" y="91"/>
                    <a:pt x="59" y="91"/>
                  </a:cubicBezTo>
                  <a:close/>
                  <a:moveTo>
                    <a:pt x="50" y="65"/>
                  </a:moveTo>
                  <a:cubicBezTo>
                    <a:pt x="52" y="65"/>
                    <a:pt x="54" y="67"/>
                    <a:pt x="55" y="69"/>
                  </a:cubicBezTo>
                  <a:cubicBezTo>
                    <a:pt x="55" y="70"/>
                    <a:pt x="55" y="71"/>
                    <a:pt x="55" y="72"/>
                  </a:cubicBezTo>
                  <a:cubicBezTo>
                    <a:pt x="56" y="78"/>
                    <a:pt x="56" y="78"/>
                    <a:pt x="56" y="78"/>
                  </a:cubicBezTo>
                  <a:cubicBezTo>
                    <a:pt x="56" y="81"/>
                    <a:pt x="57" y="83"/>
                    <a:pt x="57" y="86"/>
                  </a:cubicBezTo>
                  <a:cubicBezTo>
                    <a:pt x="57" y="87"/>
                    <a:pt x="57" y="87"/>
                    <a:pt x="57" y="87"/>
                  </a:cubicBezTo>
                  <a:cubicBezTo>
                    <a:pt x="58" y="88"/>
                    <a:pt x="58" y="88"/>
                    <a:pt x="58" y="88"/>
                  </a:cubicBezTo>
                  <a:cubicBezTo>
                    <a:pt x="58" y="88"/>
                    <a:pt x="59" y="89"/>
                    <a:pt x="59" y="89"/>
                  </a:cubicBezTo>
                  <a:cubicBezTo>
                    <a:pt x="59" y="89"/>
                    <a:pt x="60" y="88"/>
                    <a:pt x="60" y="87"/>
                  </a:cubicBezTo>
                  <a:cubicBezTo>
                    <a:pt x="60" y="86"/>
                    <a:pt x="60" y="85"/>
                    <a:pt x="60" y="84"/>
                  </a:cubicBezTo>
                  <a:cubicBezTo>
                    <a:pt x="58" y="77"/>
                    <a:pt x="58" y="71"/>
                    <a:pt x="59" y="65"/>
                  </a:cubicBezTo>
                  <a:cubicBezTo>
                    <a:pt x="59" y="64"/>
                    <a:pt x="59" y="64"/>
                    <a:pt x="59" y="64"/>
                  </a:cubicBezTo>
                  <a:cubicBezTo>
                    <a:pt x="60" y="64"/>
                    <a:pt x="60" y="64"/>
                    <a:pt x="60" y="64"/>
                  </a:cubicBezTo>
                  <a:cubicBezTo>
                    <a:pt x="61" y="64"/>
                    <a:pt x="61" y="64"/>
                    <a:pt x="62" y="64"/>
                  </a:cubicBezTo>
                  <a:cubicBezTo>
                    <a:pt x="63" y="65"/>
                    <a:pt x="64" y="65"/>
                    <a:pt x="64" y="66"/>
                  </a:cubicBezTo>
                  <a:cubicBezTo>
                    <a:pt x="66" y="67"/>
                    <a:pt x="67" y="69"/>
                    <a:pt x="68" y="70"/>
                  </a:cubicBezTo>
                  <a:cubicBezTo>
                    <a:pt x="69" y="72"/>
                    <a:pt x="70" y="74"/>
                    <a:pt x="71" y="75"/>
                  </a:cubicBezTo>
                  <a:cubicBezTo>
                    <a:pt x="73" y="77"/>
                    <a:pt x="75" y="79"/>
                    <a:pt x="77" y="80"/>
                  </a:cubicBezTo>
                  <a:cubicBezTo>
                    <a:pt x="77" y="81"/>
                    <a:pt x="77" y="81"/>
                    <a:pt x="77" y="81"/>
                  </a:cubicBezTo>
                  <a:cubicBezTo>
                    <a:pt x="78" y="81"/>
                    <a:pt x="78" y="80"/>
                    <a:pt x="79" y="80"/>
                  </a:cubicBezTo>
                  <a:cubicBezTo>
                    <a:pt x="79" y="80"/>
                    <a:pt x="79" y="80"/>
                    <a:pt x="79" y="80"/>
                  </a:cubicBezTo>
                  <a:cubicBezTo>
                    <a:pt x="78" y="78"/>
                    <a:pt x="78" y="78"/>
                    <a:pt x="78" y="78"/>
                  </a:cubicBezTo>
                  <a:cubicBezTo>
                    <a:pt x="76" y="76"/>
                    <a:pt x="75" y="74"/>
                    <a:pt x="74" y="72"/>
                  </a:cubicBezTo>
                  <a:cubicBezTo>
                    <a:pt x="71" y="69"/>
                    <a:pt x="68" y="65"/>
                    <a:pt x="66" y="61"/>
                  </a:cubicBezTo>
                  <a:cubicBezTo>
                    <a:pt x="66" y="60"/>
                    <a:pt x="66" y="60"/>
                    <a:pt x="66" y="60"/>
                  </a:cubicBezTo>
                  <a:cubicBezTo>
                    <a:pt x="66" y="60"/>
                    <a:pt x="66" y="60"/>
                    <a:pt x="66" y="60"/>
                  </a:cubicBezTo>
                  <a:cubicBezTo>
                    <a:pt x="71" y="57"/>
                    <a:pt x="75" y="56"/>
                    <a:pt x="80" y="56"/>
                  </a:cubicBezTo>
                  <a:cubicBezTo>
                    <a:pt x="82" y="56"/>
                    <a:pt x="85" y="56"/>
                    <a:pt x="87" y="55"/>
                  </a:cubicBezTo>
                  <a:cubicBezTo>
                    <a:pt x="87" y="53"/>
                    <a:pt x="87" y="53"/>
                    <a:pt x="86" y="53"/>
                  </a:cubicBezTo>
                  <a:cubicBezTo>
                    <a:pt x="82" y="53"/>
                    <a:pt x="78" y="53"/>
                    <a:pt x="75" y="53"/>
                  </a:cubicBezTo>
                  <a:cubicBezTo>
                    <a:pt x="73" y="54"/>
                    <a:pt x="72" y="54"/>
                    <a:pt x="70" y="54"/>
                  </a:cubicBezTo>
                  <a:cubicBezTo>
                    <a:pt x="70" y="54"/>
                    <a:pt x="69" y="54"/>
                    <a:pt x="69" y="54"/>
                  </a:cubicBezTo>
                  <a:cubicBezTo>
                    <a:pt x="67" y="55"/>
                    <a:pt x="65" y="55"/>
                    <a:pt x="64" y="54"/>
                  </a:cubicBezTo>
                  <a:cubicBezTo>
                    <a:pt x="63" y="53"/>
                    <a:pt x="63" y="53"/>
                    <a:pt x="63" y="53"/>
                  </a:cubicBezTo>
                  <a:cubicBezTo>
                    <a:pt x="63" y="53"/>
                    <a:pt x="63" y="53"/>
                    <a:pt x="63" y="53"/>
                  </a:cubicBezTo>
                  <a:cubicBezTo>
                    <a:pt x="63" y="53"/>
                    <a:pt x="63" y="52"/>
                    <a:pt x="63" y="52"/>
                  </a:cubicBezTo>
                  <a:cubicBezTo>
                    <a:pt x="64" y="51"/>
                    <a:pt x="64" y="50"/>
                    <a:pt x="64" y="50"/>
                  </a:cubicBezTo>
                  <a:cubicBezTo>
                    <a:pt x="67" y="48"/>
                    <a:pt x="70" y="46"/>
                    <a:pt x="72" y="44"/>
                  </a:cubicBezTo>
                  <a:cubicBezTo>
                    <a:pt x="74" y="43"/>
                    <a:pt x="76" y="41"/>
                    <a:pt x="78" y="40"/>
                  </a:cubicBezTo>
                  <a:cubicBezTo>
                    <a:pt x="79" y="39"/>
                    <a:pt x="80" y="39"/>
                    <a:pt x="81" y="38"/>
                  </a:cubicBezTo>
                  <a:cubicBezTo>
                    <a:pt x="82" y="38"/>
                    <a:pt x="83" y="37"/>
                    <a:pt x="83" y="36"/>
                  </a:cubicBezTo>
                  <a:cubicBezTo>
                    <a:pt x="83" y="35"/>
                    <a:pt x="82" y="34"/>
                    <a:pt x="81" y="34"/>
                  </a:cubicBezTo>
                  <a:cubicBezTo>
                    <a:pt x="81" y="34"/>
                    <a:pt x="80" y="34"/>
                    <a:pt x="79" y="35"/>
                  </a:cubicBezTo>
                  <a:cubicBezTo>
                    <a:pt x="76" y="37"/>
                    <a:pt x="72" y="40"/>
                    <a:pt x="68" y="42"/>
                  </a:cubicBezTo>
                  <a:cubicBezTo>
                    <a:pt x="65" y="45"/>
                    <a:pt x="65" y="45"/>
                    <a:pt x="65" y="45"/>
                  </a:cubicBezTo>
                  <a:cubicBezTo>
                    <a:pt x="64" y="45"/>
                    <a:pt x="63" y="46"/>
                    <a:pt x="61" y="47"/>
                  </a:cubicBezTo>
                  <a:cubicBezTo>
                    <a:pt x="57" y="50"/>
                    <a:pt x="57" y="50"/>
                    <a:pt x="57" y="50"/>
                  </a:cubicBezTo>
                  <a:cubicBezTo>
                    <a:pt x="57" y="48"/>
                    <a:pt x="57" y="48"/>
                    <a:pt x="57" y="48"/>
                  </a:cubicBezTo>
                  <a:cubicBezTo>
                    <a:pt x="58" y="46"/>
                    <a:pt x="58" y="45"/>
                    <a:pt x="58" y="43"/>
                  </a:cubicBezTo>
                  <a:cubicBezTo>
                    <a:pt x="58" y="41"/>
                    <a:pt x="59" y="39"/>
                    <a:pt x="59" y="36"/>
                  </a:cubicBezTo>
                  <a:cubicBezTo>
                    <a:pt x="59" y="36"/>
                    <a:pt x="59" y="36"/>
                    <a:pt x="59" y="36"/>
                  </a:cubicBezTo>
                  <a:cubicBezTo>
                    <a:pt x="60" y="33"/>
                    <a:pt x="61" y="30"/>
                    <a:pt x="60" y="27"/>
                  </a:cubicBezTo>
                  <a:cubicBezTo>
                    <a:pt x="60" y="27"/>
                    <a:pt x="60" y="27"/>
                    <a:pt x="60" y="27"/>
                  </a:cubicBezTo>
                  <a:cubicBezTo>
                    <a:pt x="59" y="27"/>
                    <a:pt x="58" y="27"/>
                    <a:pt x="58" y="28"/>
                  </a:cubicBezTo>
                  <a:cubicBezTo>
                    <a:pt x="58" y="29"/>
                    <a:pt x="58" y="30"/>
                    <a:pt x="57" y="31"/>
                  </a:cubicBezTo>
                  <a:cubicBezTo>
                    <a:pt x="57" y="31"/>
                    <a:pt x="57" y="31"/>
                    <a:pt x="57" y="31"/>
                  </a:cubicBezTo>
                  <a:cubicBezTo>
                    <a:pt x="57" y="33"/>
                    <a:pt x="57" y="34"/>
                    <a:pt x="56" y="36"/>
                  </a:cubicBezTo>
                  <a:cubicBezTo>
                    <a:pt x="56" y="38"/>
                    <a:pt x="56" y="41"/>
                    <a:pt x="55" y="43"/>
                  </a:cubicBezTo>
                  <a:cubicBezTo>
                    <a:pt x="55" y="44"/>
                    <a:pt x="54" y="45"/>
                    <a:pt x="53" y="46"/>
                  </a:cubicBezTo>
                  <a:cubicBezTo>
                    <a:pt x="53" y="46"/>
                    <a:pt x="53" y="47"/>
                    <a:pt x="53" y="47"/>
                  </a:cubicBezTo>
                  <a:cubicBezTo>
                    <a:pt x="52" y="48"/>
                    <a:pt x="52" y="48"/>
                    <a:pt x="52" y="48"/>
                  </a:cubicBezTo>
                  <a:cubicBezTo>
                    <a:pt x="51" y="47"/>
                    <a:pt x="51" y="47"/>
                    <a:pt x="51" y="47"/>
                  </a:cubicBezTo>
                  <a:cubicBezTo>
                    <a:pt x="48" y="45"/>
                    <a:pt x="46" y="43"/>
                    <a:pt x="45" y="41"/>
                  </a:cubicBezTo>
                  <a:cubicBezTo>
                    <a:pt x="43" y="40"/>
                    <a:pt x="42" y="39"/>
                    <a:pt x="41" y="37"/>
                  </a:cubicBezTo>
                  <a:cubicBezTo>
                    <a:pt x="40" y="37"/>
                    <a:pt x="40" y="37"/>
                    <a:pt x="40" y="37"/>
                  </a:cubicBezTo>
                  <a:cubicBezTo>
                    <a:pt x="39" y="37"/>
                    <a:pt x="39" y="37"/>
                    <a:pt x="39" y="38"/>
                  </a:cubicBezTo>
                  <a:cubicBezTo>
                    <a:pt x="40" y="40"/>
                    <a:pt x="40" y="40"/>
                    <a:pt x="40" y="40"/>
                  </a:cubicBezTo>
                  <a:cubicBezTo>
                    <a:pt x="41" y="42"/>
                    <a:pt x="42" y="43"/>
                    <a:pt x="44" y="45"/>
                  </a:cubicBezTo>
                  <a:cubicBezTo>
                    <a:pt x="44" y="45"/>
                    <a:pt x="44" y="46"/>
                    <a:pt x="44" y="46"/>
                  </a:cubicBezTo>
                  <a:cubicBezTo>
                    <a:pt x="45" y="47"/>
                    <a:pt x="47" y="49"/>
                    <a:pt x="46" y="51"/>
                  </a:cubicBezTo>
                  <a:cubicBezTo>
                    <a:pt x="45" y="54"/>
                    <a:pt x="42" y="54"/>
                    <a:pt x="41" y="54"/>
                  </a:cubicBezTo>
                  <a:cubicBezTo>
                    <a:pt x="40" y="54"/>
                    <a:pt x="40" y="54"/>
                    <a:pt x="40" y="54"/>
                  </a:cubicBezTo>
                  <a:cubicBezTo>
                    <a:pt x="39" y="54"/>
                    <a:pt x="38" y="54"/>
                    <a:pt x="38" y="54"/>
                  </a:cubicBezTo>
                  <a:cubicBezTo>
                    <a:pt x="37" y="54"/>
                    <a:pt x="37" y="54"/>
                    <a:pt x="36" y="54"/>
                  </a:cubicBezTo>
                  <a:cubicBezTo>
                    <a:pt x="34" y="54"/>
                    <a:pt x="31" y="55"/>
                    <a:pt x="28" y="56"/>
                  </a:cubicBezTo>
                  <a:cubicBezTo>
                    <a:pt x="27" y="56"/>
                    <a:pt x="26" y="56"/>
                    <a:pt x="25" y="57"/>
                  </a:cubicBezTo>
                  <a:cubicBezTo>
                    <a:pt x="25" y="57"/>
                    <a:pt x="25" y="58"/>
                    <a:pt x="25" y="59"/>
                  </a:cubicBezTo>
                  <a:cubicBezTo>
                    <a:pt x="25" y="59"/>
                    <a:pt x="25" y="59"/>
                    <a:pt x="25" y="59"/>
                  </a:cubicBezTo>
                  <a:cubicBezTo>
                    <a:pt x="25" y="59"/>
                    <a:pt x="26" y="59"/>
                    <a:pt x="26" y="59"/>
                  </a:cubicBezTo>
                  <a:cubicBezTo>
                    <a:pt x="28" y="59"/>
                    <a:pt x="29" y="59"/>
                    <a:pt x="31" y="58"/>
                  </a:cubicBezTo>
                  <a:cubicBezTo>
                    <a:pt x="33" y="58"/>
                    <a:pt x="35" y="58"/>
                    <a:pt x="38" y="58"/>
                  </a:cubicBezTo>
                  <a:cubicBezTo>
                    <a:pt x="38" y="57"/>
                    <a:pt x="39" y="57"/>
                    <a:pt x="40" y="57"/>
                  </a:cubicBezTo>
                  <a:cubicBezTo>
                    <a:pt x="41" y="57"/>
                    <a:pt x="44" y="58"/>
                    <a:pt x="45" y="61"/>
                  </a:cubicBezTo>
                  <a:cubicBezTo>
                    <a:pt x="45" y="61"/>
                    <a:pt x="45" y="61"/>
                    <a:pt x="45" y="61"/>
                  </a:cubicBezTo>
                  <a:cubicBezTo>
                    <a:pt x="45" y="62"/>
                    <a:pt x="45" y="62"/>
                    <a:pt x="45" y="62"/>
                  </a:cubicBezTo>
                  <a:cubicBezTo>
                    <a:pt x="44" y="65"/>
                    <a:pt x="42" y="67"/>
                    <a:pt x="40" y="69"/>
                  </a:cubicBezTo>
                  <a:cubicBezTo>
                    <a:pt x="40" y="70"/>
                    <a:pt x="39" y="70"/>
                    <a:pt x="39" y="71"/>
                  </a:cubicBezTo>
                  <a:cubicBezTo>
                    <a:pt x="37" y="73"/>
                    <a:pt x="36" y="75"/>
                    <a:pt x="35" y="76"/>
                  </a:cubicBezTo>
                  <a:cubicBezTo>
                    <a:pt x="35" y="77"/>
                    <a:pt x="35" y="77"/>
                    <a:pt x="35" y="77"/>
                  </a:cubicBezTo>
                  <a:cubicBezTo>
                    <a:pt x="35" y="77"/>
                    <a:pt x="35" y="78"/>
                    <a:pt x="37" y="78"/>
                  </a:cubicBezTo>
                  <a:cubicBezTo>
                    <a:pt x="37" y="78"/>
                    <a:pt x="37" y="78"/>
                    <a:pt x="37" y="78"/>
                  </a:cubicBezTo>
                  <a:cubicBezTo>
                    <a:pt x="38" y="77"/>
                    <a:pt x="38" y="76"/>
                    <a:pt x="39" y="76"/>
                  </a:cubicBezTo>
                  <a:cubicBezTo>
                    <a:pt x="40" y="74"/>
                    <a:pt x="40" y="74"/>
                    <a:pt x="40" y="74"/>
                  </a:cubicBezTo>
                  <a:cubicBezTo>
                    <a:pt x="42" y="72"/>
                    <a:pt x="45" y="69"/>
                    <a:pt x="47" y="67"/>
                  </a:cubicBezTo>
                  <a:cubicBezTo>
                    <a:pt x="48" y="66"/>
                    <a:pt x="49" y="65"/>
                    <a:pt x="50" y="6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5" name="Freeform 265"/>
            <p:cNvSpPr>
              <a:spLocks noEditPoints="1"/>
            </p:cNvSpPr>
            <p:nvPr/>
          </p:nvSpPr>
          <p:spPr bwMode="auto">
            <a:xfrm>
              <a:off x="10476368" y="1438869"/>
              <a:ext cx="159789" cy="161892"/>
            </a:xfrm>
            <a:custGeom>
              <a:avLst/>
              <a:gdLst>
                <a:gd name="T0" fmla="*/ 36 w 64"/>
                <a:gd name="T1" fmla="*/ 40 h 65"/>
                <a:gd name="T2" fmla="*/ 37 w 64"/>
                <a:gd name="T3" fmla="*/ 58 h 65"/>
                <a:gd name="T4" fmla="*/ 37 w 64"/>
                <a:gd name="T5" fmla="*/ 63 h 65"/>
                <a:gd name="T6" fmla="*/ 35 w 64"/>
                <a:gd name="T7" fmla="*/ 65 h 65"/>
                <a:gd name="T8" fmla="*/ 32 w 64"/>
                <a:gd name="T9" fmla="*/ 63 h 65"/>
                <a:gd name="T10" fmla="*/ 32 w 64"/>
                <a:gd name="T11" fmla="*/ 61 h 65"/>
                <a:gd name="T12" fmla="*/ 30 w 64"/>
                <a:gd name="T13" fmla="*/ 48 h 65"/>
                <a:gd name="T14" fmla="*/ 30 w 64"/>
                <a:gd name="T15" fmla="*/ 44 h 65"/>
                <a:gd name="T16" fmla="*/ 24 w 64"/>
                <a:gd name="T17" fmla="*/ 42 h 65"/>
                <a:gd name="T18" fmla="*/ 16 w 64"/>
                <a:gd name="T19" fmla="*/ 51 h 65"/>
                <a:gd name="T20" fmla="*/ 14 w 64"/>
                <a:gd name="T21" fmla="*/ 55 h 65"/>
                <a:gd name="T22" fmla="*/ 10 w 64"/>
                <a:gd name="T23" fmla="*/ 51 h 65"/>
                <a:gd name="T24" fmla="*/ 14 w 64"/>
                <a:gd name="T25" fmla="*/ 45 h 65"/>
                <a:gd name="T26" fmla="*/ 20 w 64"/>
                <a:gd name="T27" fmla="*/ 36 h 65"/>
                <a:gd name="T28" fmla="*/ 14 w 64"/>
                <a:gd name="T29" fmla="*/ 34 h 65"/>
                <a:gd name="T30" fmla="*/ 2 w 64"/>
                <a:gd name="T31" fmla="*/ 35 h 65"/>
                <a:gd name="T32" fmla="*/ 0 w 64"/>
                <a:gd name="T33" fmla="*/ 34 h 65"/>
                <a:gd name="T34" fmla="*/ 1 w 64"/>
                <a:gd name="T35" fmla="*/ 31 h 65"/>
                <a:gd name="T36" fmla="*/ 4 w 64"/>
                <a:gd name="T37" fmla="*/ 30 h 65"/>
                <a:gd name="T38" fmla="*/ 12 w 64"/>
                <a:gd name="T39" fmla="*/ 28 h 65"/>
                <a:gd name="T40" fmla="*/ 16 w 64"/>
                <a:gd name="T41" fmla="*/ 28 h 65"/>
                <a:gd name="T42" fmla="*/ 21 w 64"/>
                <a:gd name="T43" fmla="*/ 26 h 65"/>
                <a:gd name="T44" fmla="*/ 19 w 64"/>
                <a:gd name="T45" fmla="*/ 21 h 65"/>
                <a:gd name="T46" fmla="*/ 14 w 64"/>
                <a:gd name="T47" fmla="*/ 13 h 65"/>
                <a:gd name="T48" fmla="*/ 17 w 64"/>
                <a:gd name="T49" fmla="*/ 12 h 65"/>
                <a:gd name="T50" fmla="*/ 28 w 64"/>
                <a:gd name="T51" fmla="*/ 22 h 65"/>
                <a:gd name="T52" fmla="*/ 30 w 64"/>
                <a:gd name="T53" fmla="*/ 18 h 65"/>
                <a:gd name="T54" fmla="*/ 32 w 64"/>
                <a:gd name="T55" fmla="*/ 6 h 65"/>
                <a:gd name="T56" fmla="*/ 33 w 64"/>
                <a:gd name="T57" fmla="*/ 2 h 65"/>
                <a:gd name="T58" fmla="*/ 36 w 64"/>
                <a:gd name="T59" fmla="*/ 0 h 65"/>
                <a:gd name="T60" fmla="*/ 36 w 64"/>
                <a:gd name="T61" fmla="*/ 12 h 65"/>
                <a:gd name="T62" fmla="*/ 34 w 64"/>
                <a:gd name="T63" fmla="*/ 23 h 65"/>
                <a:gd name="T64" fmla="*/ 40 w 64"/>
                <a:gd name="T65" fmla="*/ 19 h 65"/>
                <a:gd name="T66" fmla="*/ 55 w 64"/>
                <a:gd name="T67" fmla="*/ 9 h 65"/>
                <a:gd name="T68" fmla="*/ 61 w 64"/>
                <a:gd name="T69" fmla="*/ 11 h 65"/>
                <a:gd name="T70" fmla="*/ 55 w 64"/>
                <a:gd name="T71" fmla="*/ 15 h 65"/>
                <a:gd name="T72" fmla="*/ 41 w 64"/>
                <a:gd name="T73" fmla="*/ 25 h 65"/>
                <a:gd name="T74" fmla="*/ 40 w 64"/>
                <a:gd name="T75" fmla="*/ 28 h 65"/>
                <a:gd name="T76" fmla="*/ 46 w 64"/>
                <a:gd name="T77" fmla="*/ 28 h 65"/>
                <a:gd name="T78" fmla="*/ 62 w 64"/>
                <a:gd name="T79" fmla="*/ 27 h 65"/>
                <a:gd name="T80" fmla="*/ 64 w 64"/>
                <a:gd name="T81" fmla="*/ 31 h 65"/>
                <a:gd name="T82" fmla="*/ 43 w 64"/>
                <a:gd name="T83" fmla="*/ 35 h 65"/>
                <a:gd name="T84" fmla="*/ 50 w 64"/>
                <a:gd name="T85" fmla="*/ 47 h 65"/>
                <a:gd name="T86" fmla="*/ 56 w 64"/>
                <a:gd name="T87" fmla="*/ 54 h 65"/>
                <a:gd name="T88" fmla="*/ 55 w 64"/>
                <a:gd name="T89" fmla="*/ 56 h 65"/>
                <a:gd name="T90" fmla="*/ 53 w 64"/>
                <a:gd name="T91" fmla="*/ 57 h 65"/>
                <a:gd name="T92" fmla="*/ 47 w 64"/>
                <a:gd name="T93" fmla="*/ 51 h 65"/>
                <a:gd name="T94" fmla="*/ 40 w 64"/>
                <a:gd name="T95" fmla="*/ 41 h 65"/>
                <a:gd name="T96" fmla="*/ 36 w 64"/>
                <a:gd name="T97" fmla="*/ 40 h 65"/>
                <a:gd name="T98" fmla="*/ 26 w 64"/>
                <a:gd name="T99" fmla="*/ 28 h 65"/>
                <a:gd name="T100" fmla="*/ 26 w 64"/>
                <a:gd name="T101" fmla="*/ 32 h 65"/>
                <a:gd name="T102" fmla="*/ 27 w 64"/>
                <a:gd name="T103" fmla="*/ 34 h 65"/>
                <a:gd name="T104" fmla="*/ 31 w 64"/>
                <a:gd name="T105" fmla="*/ 35 h 65"/>
                <a:gd name="T106" fmla="*/ 35 w 64"/>
                <a:gd name="T107" fmla="*/ 31 h 65"/>
                <a:gd name="T108" fmla="*/ 32 w 64"/>
                <a:gd name="T109" fmla="*/ 29 h 65"/>
                <a:gd name="T110" fmla="*/ 26 w 64"/>
                <a:gd name="T111" fmla="*/ 28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4" h="65">
                  <a:moveTo>
                    <a:pt x="36" y="40"/>
                  </a:moveTo>
                  <a:cubicBezTo>
                    <a:pt x="35" y="47"/>
                    <a:pt x="35" y="52"/>
                    <a:pt x="37" y="58"/>
                  </a:cubicBezTo>
                  <a:cubicBezTo>
                    <a:pt x="37" y="60"/>
                    <a:pt x="37" y="61"/>
                    <a:pt x="37" y="63"/>
                  </a:cubicBezTo>
                  <a:cubicBezTo>
                    <a:pt x="37" y="63"/>
                    <a:pt x="36" y="65"/>
                    <a:pt x="35" y="65"/>
                  </a:cubicBezTo>
                  <a:cubicBezTo>
                    <a:pt x="34" y="65"/>
                    <a:pt x="33" y="64"/>
                    <a:pt x="32" y="63"/>
                  </a:cubicBezTo>
                  <a:cubicBezTo>
                    <a:pt x="32" y="62"/>
                    <a:pt x="32" y="62"/>
                    <a:pt x="32" y="61"/>
                  </a:cubicBezTo>
                  <a:cubicBezTo>
                    <a:pt x="31" y="57"/>
                    <a:pt x="31" y="52"/>
                    <a:pt x="30" y="48"/>
                  </a:cubicBezTo>
                  <a:cubicBezTo>
                    <a:pt x="30" y="47"/>
                    <a:pt x="30" y="45"/>
                    <a:pt x="30" y="44"/>
                  </a:cubicBezTo>
                  <a:cubicBezTo>
                    <a:pt x="29" y="42"/>
                    <a:pt x="26" y="40"/>
                    <a:pt x="24" y="42"/>
                  </a:cubicBezTo>
                  <a:cubicBezTo>
                    <a:pt x="21" y="45"/>
                    <a:pt x="18" y="48"/>
                    <a:pt x="16" y="51"/>
                  </a:cubicBezTo>
                  <a:cubicBezTo>
                    <a:pt x="15" y="52"/>
                    <a:pt x="14" y="54"/>
                    <a:pt x="14" y="55"/>
                  </a:cubicBezTo>
                  <a:cubicBezTo>
                    <a:pt x="10" y="54"/>
                    <a:pt x="9" y="53"/>
                    <a:pt x="10" y="51"/>
                  </a:cubicBezTo>
                  <a:cubicBezTo>
                    <a:pt x="11" y="49"/>
                    <a:pt x="13" y="47"/>
                    <a:pt x="14" y="45"/>
                  </a:cubicBezTo>
                  <a:cubicBezTo>
                    <a:pt x="16" y="42"/>
                    <a:pt x="19" y="40"/>
                    <a:pt x="20" y="36"/>
                  </a:cubicBezTo>
                  <a:cubicBezTo>
                    <a:pt x="19" y="33"/>
                    <a:pt x="16" y="33"/>
                    <a:pt x="14" y="34"/>
                  </a:cubicBezTo>
                  <a:cubicBezTo>
                    <a:pt x="10" y="34"/>
                    <a:pt x="6" y="35"/>
                    <a:pt x="2" y="35"/>
                  </a:cubicBezTo>
                  <a:cubicBezTo>
                    <a:pt x="1" y="35"/>
                    <a:pt x="0" y="34"/>
                    <a:pt x="0" y="34"/>
                  </a:cubicBezTo>
                  <a:cubicBezTo>
                    <a:pt x="0" y="33"/>
                    <a:pt x="0" y="32"/>
                    <a:pt x="1" y="31"/>
                  </a:cubicBezTo>
                  <a:cubicBezTo>
                    <a:pt x="1" y="30"/>
                    <a:pt x="3" y="30"/>
                    <a:pt x="4" y="30"/>
                  </a:cubicBezTo>
                  <a:cubicBezTo>
                    <a:pt x="7" y="29"/>
                    <a:pt x="9" y="29"/>
                    <a:pt x="12" y="28"/>
                  </a:cubicBezTo>
                  <a:cubicBezTo>
                    <a:pt x="13" y="28"/>
                    <a:pt x="14" y="28"/>
                    <a:pt x="16" y="28"/>
                  </a:cubicBezTo>
                  <a:cubicBezTo>
                    <a:pt x="17" y="28"/>
                    <a:pt x="20" y="28"/>
                    <a:pt x="21" y="26"/>
                  </a:cubicBezTo>
                  <a:cubicBezTo>
                    <a:pt x="22" y="24"/>
                    <a:pt x="20" y="22"/>
                    <a:pt x="19" y="21"/>
                  </a:cubicBezTo>
                  <a:cubicBezTo>
                    <a:pt x="17" y="18"/>
                    <a:pt x="15" y="16"/>
                    <a:pt x="14" y="13"/>
                  </a:cubicBezTo>
                  <a:cubicBezTo>
                    <a:pt x="14" y="11"/>
                    <a:pt x="16" y="10"/>
                    <a:pt x="17" y="12"/>
                  </a:cubicBezTo>
                  <a:cubicBezTo>
                    <a:pt x="21" y="15"/>
                    <a:pt x="23" y="18"/>
                    <a:pt x="28" y="22"/>
                  </a:cubicBezTo>
                  <a:cubicBezTo>
                    <a:pt x="29" y="20"/>
                    <a:pt x="30" y="19"/>
                    <a:pt x="30" y="18"/>
                  </a:cubicBezTo>
                  <a:cubicBezTo>
                    <a:pt x="31" y="14"/>
                    <a:pt x="31" y="10"/>
                    <a:pt x="32" y="6"/>
                  </a:cubicBezTo>
                  <a:cubicBezTo>
                    <a:pt x="33" y="5"/>
                    <a:pt x="33" y="3"/>
                    <a:pt x="33" y="2"/>
                  </a:cubicBezTo>
                  <a:cubicBezTo>
                    <a:pt x="34" y="1"/>
                    <a:pt x="35" y="1"/>
                    <a:pt x="36" y="0"/>
                  </a:cubicBezTo>
                  <a:cubicBezTo>
                    <a:pt x="38" y="5"/>
                    <a:pt x="37" y="8"/>
                    <a:pt x="36" y="12"/>
                  </a:cubicBezTo>
                  <a:cubicBezTo>
                    <a:pt x="36" y="15"/>
                    <a:pt x="35" y="18"/>
                    <a:pt x="34" y="23"/>
                  </a:cubicBezTo>
                  <a:cubicBezTo>
                    <a:pt x="37" y="21"/>
                    <a:pt x="38" y="20"/>
                    <a:pt x="40" y="19"/>
                  </a:cubicBezTo>
                  <a:cubicBezTo>
                    <a:pt x="45" y="16"/>
                    <a:pt x="50" y="12"/>
                    <a:pt x="55" y="9"/>
                  </a:cubicBezTo>
                  <a:cubicBezTo>
                    <a:pt x="57" y="8"/>
                    <a:pt x="59" y="8"/>
                    <a:pt x="61" y="11"/>
                  </a:cubicBezTo>
                  <a:cubicBezTo>
                    <a:pt x="59" y="13"/>
                    <a:pt x="57" y="14"/>
                    <a:pt x="55" y="15"/>
                  </a:cubicBezTo>
                  <a:cubicBezTo>
                    <a:pt x="50" y="19"/>
                    <a:pt x="46" y="22"/>
                    <a:pt x="41" y="25"/>
                  </a:cubicBezTo>
                  <a:cubicBezTo>
                    <a:pt x="40" y="26"/>
                    <a:pt x="40" y="27"/>
                    <a:pt x="40" y="28"/>
                  </a:cubicBezTo>
                  <a:cubicBezTo>
                    <a:pt x="43" y="30"/>
                    <a:pt x="44" y="28"/>
                    <a:pt x="46" y="28"/>
                  </a:cubicBezTo>
                  <a:cubicBezTo>
                    <a:pt x="51" y="27"/>
                    <a:pt x="57" y="27"/>
                    <a:pt x="62" y="27"/>
                  </a:cubicBezTo>
                  <a:cubicBezTo>
                    <a:pt x="64" y="26"/>
                    <a:pt x="64" y="27"/>
                    <a:pt x="64" y="31"/>
                  </a:cubicBezTo>
                  <a:cubicBezTo>
                    <a:pt x="58" y="33"/>
                    <a:pt x="50" y="31"/>
                    <a:pt x="43" y="35"/>
                  </a:cubicBezTo>
                  <a:cubicBezTo>
                    <a:pt x="45" y="39"/>
                    <a:pt x="47" y="43"/>
                    <a:pt x="50" y="47"/>
                  </a:cubicBezTo>
                  <a:cubicBezTo>
                    <a:pt x="52" y="49"/>
                    <a:pt x="54" y="52"/>
                    <a:pt x="56" y="54"/>
                  </a:cubicBezTo>
                  <a:cubicBezTo>
                    <a:pt x="56" y="55"/>
                    <a:pt x="55" y="56"/>
                    <a:pt x="55" y="56"/>
                  </a:cubicBezTo>
                  <a:cubicBezTo>
                    <a:pt x="55" y="56"/>
                    <a:pt x="53" y="57"/>
                    <a:pt x="53" y="57"/>
                  </a:cubicBezTo>
                  <a:cubicBezTo>
                    <a:pt x="51" y="55"/>
                    <a:pt x="49" y="53"/>
                    <a:pt x="47" y="51"/>
                  </a:cubicBezTo>
                  <a:cubicBezTo>
                    <a:pt x="44" y="48"/>
                    <a:pt x="42" y="44"/>
                    <a:pt x="40" y="41"/>
                  </a:cubicBezTo>
                  <a:cubicBezTo>
                    <a:pt x="39" y="40"/>
                    <a:pt x="37" y="40"/>
                    <a:pt x="36" y="40"/>
                  </a:cubicBezTo>
                  <a:close/>
                  <a:moveTo>
                    <a:pt x="26" y="28"/>
                  </a:moveTo>
                  <a:cubicBezTo>
                    <a:pt x="26" y="30"/>
                    <a:pt x="26" y="31"/>
                    <a:pt x="26" y="32"/>
                  </a:cubicBezTo>
                  <a:cubicBezTo>
                    <a:pt x="27" y="32"/>
                    <a:pt x="27" y="33"/>
                    <a:pt x="27" y="34"/>
                  </a:cubicBezTo>
                  <a:cubicBezTo>
                    <a:pt x="28" y="36"/>
                    <a:pt x="30" y="36"/>
                    <a:pt x="31" y="35"/>
                  </a:cubicBezTo>
                  <a:cubicBezTo>
                    <a:pt x="34" y="34"/>
                    <a:pt x="35" y="33"/>
                    <a:pt x="35" y="31"/>
                  </a:cubicBezTo>
                  <a:cubicBezTo>
                    <a:pt x="34" y="30"/>
                    <a:pt x="33" y="29"/>
                    <a:pt x="32" y="29"/>
                  </a:cubicBezTo>
                  <a:cubicBezTo>
                    <a:pt x="31" y="28"/>
                    <a:pt x="29" y="28"/>
                    <a:pt x="26" y="2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6" name="Freeform 266"/>
            <p:cNvSpPr/>
            <p:nvPr/>
          </p:nvSpPr>
          <p:spPr bwMode="auto">
            <a:xfrm>
              <a:off x="10541545" y="1508251"/>
              <a:ext cx="22076" cy="19973"/>
            </a:xfrm>
            <a:custGeom>
              <a:avLst/>
              <a:gdLst>
                <a:gd name="T0" fmla="*/ 0 w 9"/>
                <a:gd name="T1" fmla="*/ 0 h 8"/>
                <a:gd name="T2" fmla="*/ 6 w 9"/>
                <a:gd name="T3" fmla="*/ 1 h 8"/>
                <a:gd name="T4" fmla="*/ 9 w 9"/>
                <a:gd name="T5" fmla="*/ 3 h 8"/>
                <a:gd name="T6" fmla="*/ 5 w 9"/>
                <a:gd name="T7" fmla="*/ 7 h 8"/>
                <a:gd name="T8" fmla="*/ 1 w 9"/>
                <a:gd name="T9" fmla="*/ 6 h 8"/>
                <a:gd name="T10" fmla="*/ 0 w 9"/>
                <a:gd name="T11" fmla="*/ 4 h 8"/>
                <a:gd name="T12" fmla="*/ 0 w 9"/>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9" h="8">
                  <a:moveTo>
                    <a:pt x="0" y="0"/>
                  </a:moveTo>
                  <a:cubicBezTo>
                    <a:pt x="3" y="0"/>
                    <a:pt x="5" y="0"/>
                    <a:pt x="6" y="1"/>
                  </a:cubicBezTo>
                  <a:cubicBezTo>
                    <a:pt x="7" y="1"/>
                    <a:pt x="8" y="2"/>
                    <a:pt x="9" y="3"/>
                  </a:cubicBezTo>
                  <a:cubicBezTo>
                    <a:pt x="9" y="5"/>
                    <a:pt x="8" y="6"/>
                    <a:pt x="5" y="7"/>
                  </a:cubicBezTo>
                  <a:cubicBezTo>
                    <a:pt x="4" y="8"/>
                    <a:pt x="2" y="8"/>
                    <a:pt x="1" y="6"/>
                  </a:cubicBezTo>
                  <a:cubicBezTo>
                    <a:pt x="1" y="5"/>
                    <a:pt x="1" y="4"/>
                    <a:pt x="0" y="4"/>
                  </a:cubicBezTo>
                  <a:cubicBezTo>
                    <a:pt x="0" y="3"/>
                    <a:pt x="0" y="2"/>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11" name="组合 110"/>
          <p:cNvGrpSpPr/>
          <p:nvPr/>
        </p:nvGrpSpPr>
        <p:grpSpPr>
          <a:xfrm>
            <a:off x="0" y="5088457"/>
            <a:ext cx="4470411" cy="1593649"/>
            <a:chOff x="0" y="5290117"/>
            <a:chExt cx="4032977" cy="1437709"/>
          </a:xfrm>
        </p:grpSpPr>
        <p:sp>
          <p:nvSpPr>
            <p:cNvPr id="16" name="Freeform 52"/>
            <p:cNvSpPr>
              <a:spLocks noEditPoints="1"/>
            </p:cNvSpPr>
            <p:nvPr/>
          </p:nvSpPr>
          <p:spPr bwMode="auto">
            <a:xfrm>
              <a:off x="1193551" y="6164610"/>
              <a:ext cx="1045694" cy="563216"/>
            </a:xfrm>
            <a:custGeom>
              <a:avLst/>
              <a:gdLst>
                <a:gd name="T0" fmla="*/ 45 w 455"/>
                <a:gd name="T1" fmla="*/ 91 h 245"/>
                <a:gd name="T2" fmla="*/ 76 w 455"/>
                <a:gd name="T3" fmla="*/ 95 h 245"/>
                <a:gd name="T4" fmla="*/ 87 w 455"/>
                <a:gd name="T5" fmla="*/ 103 h 245"/>
                <a:gd name="T6" fmla="*/ 95 w 455"/>
                <a:gd name="T7" fmla="*/ 136 h 245"/>
                <a:gd name="T8" fmla="*/ 135 w 455"/>
                <a:gd name="T9" fmla="*/ 134 h 245"/>
                <a:gd name="T10" fmla="*/ 133 w 455"/>
                <a:gd name="T11" fmla="*/ 147 h 245"/>
                <a:gd name="T12" fmla="*/ 166 w 455"/>
                <a:gd name="T13" fmla="*/ 176 h 245"/>
                <a:gd name="T14" fmla="*/ 196 w 455"/>
                <a:gd name="T15" fmla="*/ 181 h 245"/>
                <a:gd name="T16" fmla="*/ 235 w 455"/>
                <a:gd name="T17" fmla="*/ 157 h 245"/>
                <a:gd name="T18" fmla="*/ 249 w 455"/>
                <a:gd name="T19" fmla="*/ 179 h 245"/>
                <a:gd name="T20" fmla="*/ 290 w 455"/>
                <a:gd name="T21" fmla="*/ 204 h 245"/>
                <a:gd name="T22" fmla="*/ 297 w 455"/>
                <a:gd name="T23" fmla="*/ 150 h 245"/>
                <a:gd name="T24" fmla="*/ 332 w 455"/>
                <a:gd name="T25" fmla="*/ 191 h 245"/>
                <a:gd name="T26" fmla="*/ 361 w 455"/>
                <a:gd name="T27" fmla="*/ 173 h 245"/>
                <a:gd name="T28" fmla="*/ 388 w 455"/>
                <a:gd name="T29" fmla="*/ 158 h 245"/>
                <a:gd name="T30" fmla="*/ 451 w 455"/>
                <a:gd name="T31" fmla="*/ 116 h 245"/>
                <a:gd name="T32" fmla="*/ 402 w 455"/>
                <a:gd name="T33" fmla="*/ 168 h 245"/>
                <a:gd name="T34" fmla="*/ 397 w 455"/>
                <a:gd name="T35" fmla="*/ 201 h 245"/>
                <a:gd name="T36" fmla="*/ 388 w 455"/>
                <a:gd name="T37" fmla="*/ 229 h 245"/>
                <a:gd name="T38" fmla="*/ 346 w 455"/>
                <a:gd name="T39" fmla="*/ 231 h 245"/>
                <a:gd name="T40" fmla="*/ 286 w 455"/>
                <a:gd name="T41" fmla="*/ 213 h 245"/>
                <a:gd name="T42" fmla="*/ 234 w 455"/>
                <a:gd name="T43" fmla="*/ 209 h 245"/>
                <a:gd name="T44" fmla="*/ 193 w 455"/>
                <a:gd name="T45" fmla="*/ 218 h 245"/>
                <a:gd name="T46" fmla="*/ 154 w 455"/>
                <a:gd name="T47" fmla="*/ 181 h 245"/>
                <a:gd name="T48" fmla="*/ 126 w 455"/>
                <a:gd name="T49" fmla="*/ 180 h 245"/>
                <a:gd name="T50" fmla="*/ 93 w 455"/>
                <a:gd name="T51" fmla="*/ 189 h 245"/>
                <a:gd name="T52" fmla="*/ 66 w 455"/>
                <a:gd name="T53" fmla="*/ 164 h 245"/>
                <a:gd name="T54" fmla="*/ 60 w 455"/>
                <a:gd name="T55" fmla="*/ 119 h 245"/>
                <a:gd name="T56" fmla="*/ 23 w 455"/>
                <a:gd name="T57" fmla="*/ 131 h 245"/>
                <a:gd name="T58" fmla="*/ 15 w 455"/>
                <a:gd name="T59" fmla="*/ 55 h 245"/>
                <a:gd name="T60" fmla="*/ 375 w 455"/>
                <a:gd name="T61" fmla="*/ 175 h 245"/>
                <a:gd name="T62" fmla="*/ 422 w 455"/>
                <a:gd name="T63" fmla="*/ 128 h 245"/>
                <a:gd name="T64" fmla="*/ 302 w 455"/>
                <a:gd name="T65" fmla="*/ 165 h 245"/>
                <a:gd name="T66" fmla="*/ 384 w 455"/>
                <a:gd name="T67" fmla="*/ 180 h 245"/>
                <a:gd name="T68" fmla="*/ 199 w 455"/>
                <a:gd name="T69" fmla="*/ 157 h 245"/>
                <a:gd name="T70" fmla="*/ 355 w 455"/>
                <a:gd name="T71" fmla="*/ 213 h 245"/>
                <a:gd name="T72" fmla="*/ 77 w 455"/>
                <a:gd name="T73" fmla="*/ 135 h 245"/>
                <a:gd name="T74" fmla="*/ 336 w 455"/>
                <a:gd name="T75" fmla="*/ 231 h 245"/>
                <a:gd name="T76" fmla="*/ 130 w 455"/>
                <a:gd name="T77" fmla="*/ 188 h 245"/>
                <a:gd name="T78" fmla="*/ 333 w 455"/>
                <a:gd name="T79" fmla="*/ 160 h 245"/>
                <a:gd name="T80" fmla="*/ 231 w 455"/>
                <a:gd name="T81" fmla="*/ 180 h 245"/>
                <a:gd name="T82" fmla="*/ 139 w 455"/>
                <a:gd name="T83" fmla="*/ 164 h 245"/>
                <a:gd name="T84" fmla="*/ 172 w 455"/>
                <a:gd name="T85" fmla="*/ 210 h 245"/>
                <a:gd name="T86" fmla="*/ 172 w 455"/>
                <a:gd name="T87" fmla="*/ 210 h 245"/>
                <a:gd name="T88" fmla="*/ 265 w 455"/>
                <a:gd name="T89" fmla="*/ 190 h 245"/>
                <a:gd name="T90" fmla="*/ 220 w 455"/>
                <a:gd name="T91" fmla="*/ 206 h 245"/>
                <a:gd name="T92" fmla="*/ 96 w 455"/>
                <a:gd name="T93" fmla="*/ 180 h 245"/>
                <a:gd name="T94" fmla="*/ 84 w 455"/>
                <a:gd name="T95" fmla="*/ 111 h 245"/>
                <a:gd name="T96" fmla="*/ 84 w 455"/>
                <a:gd name="T97" fmla="*/ 111 h 245"/>
                <a:gd name="T98" fmla="*/ 117 w 455"/>
                <a:gd name="T99" fmla="*/ 131 h 245"/>
                <a:gd name="T100" fmla="*/ 48 w 455"/>
                <a:gd name="T101" fmla="*/ 109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55" h="245">
                  <a:moveTo>
                    <a:pt x="10" y="18"/>
                  </a:moveTo>
                  <a:cubicBezTo>
                    <a:pt x="11" y="23"/>
                    <a:pt x="12" y="29"/>
                    <a:pt x="14" y="34"/>
                  </a:cubicBezTo>
                  <a:cubicBezTo>
                    <a:pt x="19" y="51"/>
                    <a:pt x="26" y="68"/>
                    <a:pt x="38" y="82"/>
                  </a:cubicBezTo>
                  <a:cubicBezTo>
                    <a:pt x="38" y="83"/>
                    <a:pt x="39" y="84"/>
                    <a:pt x="40" y="85"/>
                  </a:cubicBezTo>
                  <a:cubicBezTo>
                    <a:pt x="41" y="87"/>
                    <a:pt x="43" y="89"/>
                    <a:pt x="45" y="91"/>
                  </a:cubicBezTo>
                  <a:cubicBezTo>
                    <a:pt x="48" y="88"/>
                    <a:pt x="50" y="87"/>
                    <a:pt x="52" y="84"/>
                  </a:cubicBezTo>
                  <a:cubicBezTo>
                    <a:pt x="56" y="80"/>
                    <a:pt x="62" y="77"/>
                    <a:pt x="68" y="76"/>
                  </a:cubicBezTo>
                  <a:cubicBezTo>
                    <a:pt x="72" y="75"/>
                    <a:pt x="75" y="74"/>
                    <a:pt x="79" y="74"/>
                  </a:cubicBezTo>
                  <a:cubicBezTo>
                    <a:pt x="84" y="74"/>
                    <a:pt x="86" y="77"/>
                    <a:pt x="86" y="82"/>
                  </a:cubicBezTo>
                  <a:cubicBezTo>
                    <a:pt x="85" y="88"/>
                    <a:pt x="81" y="92"/>
                    <a:pt x="76" y="95"/>
                  </a:cubicBezTo>
                  <a:cubicBezTo>
                    <a:pt x="71" y="98"/>
                    <a:pt x="67" y="99"/>
                    <a:pt x="62" y="101"/>
                  </a:cubicBezTo>
                  <a:cubicBezTo>
                    <a:pt x="60" y="102"/>
                    <a:pt x="58" y="103"/>
                    <a:pt x="56" y="104"/>
                  </a:cubicBezTo>
                  <a:cubicBezTo>
                    <a:pt x="60" y="110"/>
                    <a:pt x="64" y="113"/>
                    <a:pt x="69" y="116"/>
                  </a:cubicBezTo>
                  <a:cubicBezTo>
                    <a:pt x="71" y="115"/>
                    <a:pt x="72" y="114"/>
                    <a:pt x="72" y="113"/>
                  </a:cubicBezTo>
                  <a:cubicBezTo>
                    <a:pt x="75" y="107"/>
                    <a:pt x="80" y="104"/>
                    <a:pt x="87" y="103"/>
                  </a:cubicBezTo>
                  <a:cubicBezTo>
                    <a:pt x="93" y="103"/>
                    <a:pt x="99" y="102"/>
                    <a:pt x="106" y="101"/>
                  </a:cubicBezTo>
                  <a:cubicBezTo>
                    <a:pt x="106" y="104"/>
                    <a:pt x="108" y="106"/>
                    <a:pt x="107" y="108"/>
                  </a:cubicBezTo>
                  <a:cubicBezTo>
                    <a:pt x="106" y="117"/>
                    <a:pt x="101" y="122"/>
                    <a:pt x="93" y="125"/>
                  </a:cubicBezTo>
                  <a:cubicBezTo>
                    <a:pt x="89" y="126"/>
                    <a:pt x="85" y="125"/>
                    <a:pt x="83" y="129"/>
                  </a:cubicBezTo>
                  <a:cubicBezTo>
                    <a:pt x="86" y="133"/>
                    <a:pt x="90" y="135"/>
                    <a:pt x="95" y="136"/>
                  </a:cubicBezTo>
                  <a:cubicBezTo>
                    <a:pt x="97" y="134"/>
                    <a:pt x="99" y="132"/>
                    <a:pt x="100" y="130"/>
                  </a:cubicBezTo>
                  <a:cubicBezTo>
                    <a:pt x="104" y="124"/>
                    <a:pt x="110" y="124"/>
                    <a:pt x="117" y="123"/>
                  </a:cubicBezTo>
                  <a:cubicBezTo>
                    <a:pt x="121" y="123"/>
                    <a:pt x="126" y="123"/>
                    <a:pt x="130" y="123"/>
                  </a:cubicBezTo>
                  <a:cubicBezTo>
                    <a:pt x="132" y="123"/>
                    <a:pt x="134" y="123"/>
                    <a:pt x="136" y="123"/>
                  </a:cubicBezTo>
                  <a:cubicBezTo>
                    <a:pt x="137" y="131"/>
                    <a:pt x="137" y="131"/>
                    <a:pt x="135" y="134"/>
                  </a:cubicBezTo>
                  <a:cubicBezTo>
                    <a:pt x="131" y="139"/>
                    <a:pt x="126" y="143"/>
                    <a:pt x="121" y="146"/>
                  </a:cubicBezTo>
                  <a:cubicBezTo>
                    <a:pt x="118" y="146"/>
                    <a:pt x="116" y="148"/>
                    <a:pt x="114" y="149"/>
                  </a:cubicBezTo>
                  <a:cubicBezTo>
                    <a:pt x="116" y="151"/>
                    <a:pt x="118" y="153"/>
                    <a:pt x="121" y="154"/>
                  </a:cubicBezTo>
                  <a:cubicBezTo>
                    <a:pt x="123" y="155"/>
                    <a:pt x="125" y="157"/>
                    <a:pt x="128" y="156"/>
                  </a:cubicBezTo>
                  <a:cubicBezTo>
                    <a:pt x="130" y="153"/>
                    <a:pt x="132" y="151"/>
                    <a:pt x="133" y="147"/>
                  </a:cubicBezTo>
                  <a:cubicBezTo>
                    <a:pt x="135" y="138"/>
                    <a:pt x="142" y="135"/>
                    <a:pt x="150" y="135"/>
                  </a:cubicBezTo>
                  <a:cubicBezTo>
                    <a:pt x="154" y="134"/>
                    <a:pt x="159" y="134"/>
                    <a:pt x="164" y="134"/>
                  </a:cubicBezTo>
                  <a:cubicBezTo>
                    <a:pt x="163" y="141"/>
                    <a:pt x="163" y="148"/>
                    <a:pt x="162" y="154"/>
                  </a:cubicBezTo>
                  <a:cubicBezTo>
                    <a:pt x="159" y="159"/>
                    <a:pt x="155" y="165"/>
                    <a:pt x="152" y="170"/>
                  </a:cubicBezTo>
                  <a:cubicBezTo>
                    <a:pt x="156" y="174"/>
                    <a:pt x="161" y="175"/>
                    <a:pt x="166" y="176"/>
                  </a:cubicBezTo>
                  <a:cubicBezTo>
                    <a:pt x="167" y="172"/>
                    <a:pt x="168" y="169"/>
                    <a:pt x="170" y="166"/>
                  </a:cubicBezTo>
                  <a:cubicBezTo>
                    <a:pt x="174" y="156"/>
                    <a:pt x="181" y="151"/>
                    <a:pt x="192" y="150"/>
                  </a:cubicBezTo>
                  <a:cubicBezTo>
                    <a:pt x="195" y="150"/>
                    <a:pt x="197" y="149"/>
                    <a:pt x="199" y="149"/>
                  </a:cubicBezTo>
                  <a:cubicBezTo>
                    <a:pt x="205" y="149"/>
                    <a:pt x="207" y="151"/>
                    <a:pt x="207" y="156"/>
                  </a:cubicBezTo>
                  <a:cubicBezTo>
                    <a:pt x="206" y="166"/>
                    <a:pt x="202" y="174"/>
                    <a:pt x="196" y="181"/>
                  </a:cubicBezTo>
                  <a:cubicBezTo>
                    <a:pt x="194" y="183"/>
                    <a:pt x="191" y="183"/>
                    <a:pt x="191" y="188"/>
                  </a:cubicBezTo>
                  <a:cubicBezTo>
                    <a:pt x="195" y="190"/>
                    <a:pt x="199" y="191"/>
                    <a:pt x="204" y="192"/>
                  </a:cubicBezTo>
                  <a:cubicBezTo>
                    <a:pt x="206" y="186"/>
                    <a:pt x="208" y="180"/>
                    <a:pt x="211" y="175"/>
                  </a:cubicBezTo>
                  <a:cubicBezTo>
                    <a:pt x="212" y="172"/>
                    <a:pt x="214" y="169"/>
                    <a:pt x="217" y="167"/>
                  </a:cubicBezTo>
                  <a:cubicBezTo>
                    <a:pt x="222" y="163"/>
                    <a:pt x="229" y="160"/>
                    <a:pt x="235" y="157"/>
                  </a:cubicBezTo>
                  <a:cubicBezTo>
                    <a:pt x="239" y="161"/>
                    <a:pt x="240" y="167"/>
                    <a:pt x="239" y="172"/>
                  </a:cubicBezTo>
                  <a:cubicBezTo>
                    <a:pt x="239" y="177"/>
                    <a:pt x="238" y="182"/>
                    <a:pt x="237" y="187"/>
                  </a:cubicBezTo>
                  <a:cubicBezTo>
                    <a:pt x="236" y="192"/>
                    <a:pt x="230" y="194"/>
                    <a:pt x="229" y="200"/>
                  </a:cubicBezTo>
                  <a:cubicBezTo>
                    <a:pt x="236" y="201"/>
                    <a:pt x="242" y="202"/>
                    <a:pt x="250" y="203"/>
                  </a:cubicBezTo>
                  <a:cubicBezTo>
                    <a:pt x="249" y="194"/>
                    <a:pt x="246" y="187"/>
                    <a:pt x="249" y="179"/>
                  </a:cubicBezTo>
                  <a:cubicBezTo>
                    <a:pt x="251" y="171"/>
                    <a:pt x="256" y="165"/>
                    <a:pt x="264" y="161"/>
                  </a:cubicBezTo>
                  <a:cubicBezTo>
                    <a:pt x="268" y="163"/>
                    <a:pt x="270" y="166"/>
                    <a:pt x="271" y="171"/>
                  </a:cubicBezTo>
                  <a:cubicBezTo>
                    <a:pt x="272" y="180"/>
                    <a:pt x="274" y="189"/>
                    <a:pt x="272" y="199"/>
                  </a:cubicBezTo>
                  <a:cubicBezTo>
                    <a:pt x="271" y="200"/>
                    <a:pt x="271" y="202"/>
                    <a:pt x="271" y="204"/>
                  </a:cubicBezTo>
                  <a:cubicBezTo>
                    <a:pt x="278" y="207"/>
                    <a:pt x="283" y="205"/>
                    <a:pt x="290" y="204"/>
                  </a:cubicBezTo>
                  <a:cubicBezTo>
                    <a:pt x="289" y="203"/>
                    <a:pt x="289" y="201"/>
                    <a:pt x="288" y="201"/>
                  </a:cubicBezTo>
                  <a:cubicBezTo>
                    <a:pt x="283" y="196"/>
                    <a:pt x="283" y="190"/>
                    <a:pt x="283" y="184"/>
                  </a:cubicBezTo>
                  <a:cubicBezTo>
                    <a:pt x="284" y="177"/>
                    <a:pt x="286" y="171"/>
                    <a:pt x="290" y="165"/>
                  </a:cubicBezTo>
                  <a:cubicBezTo>
                    <a:pt x="293" y="162"/>
                    <a:pt x="295" y="158"/>
                    <a:pt x="295" y="153"/>
                  </a:cubicBezTo>
                  <a:cubicBezTo>
                    <a:pt x="295" y="152"/>
                    <a:pt x="296" y="151"/>
                    <a:pt x="297" y="150"/>
                  </a:cubicBezTo>
                  <a:cubicBezTo>
                    <a:pt x="303" y="154"/>
                    <a:pt x="306" y="157"/>
                    <a:pt x="310" y="166"/>
                  </a:cubicBezTo>
                  <a:cubicBezTo>
                    <a:pt x="315" y="177"/>
                    <a:pt x="319" y="188"/>
                    <a:pt x="315" y="200"/>
                  </a:cubicBezTo>
                  <a:cubicBezTo>
                    <a:pt x="322" y="202"/>
                    <a:pt x="328" y="201"/>
                    <a:pt x="335" y="199"/>
                  </a:cubicBezTo>
                  <a:cubicBezTo>
                    <a:pt x="336" y="199"/>
                    <a:pt x="337" y="197"/>
                    <a:pt x="339" y="195"/>
                  </a:cubicBezTo>
                  <a:cubicBezTo>
                    <a:pt x="336" y="194"/>
                    <a:pt x="334" y="193"/>
                    <a:pt x="332" y="191"/>
                  </a:cubicBezTo>
                  <a:cubicBezTo>
                    <a:pt x="324" y="185"/>
                    <a:pt x="319" y="177"/>
                    <a:pt x="321" y="167"/>
                  </a:cubicBezTo>
                  <a:cubicBezTo>
                    <a:pt x="322" y="160"/>
                    <a:pt x="325" y="154"/>
                    <a:pt x="327" y="148"/>
                  </a:cubicBezTo>
                  <a:cubicBezTo>
                    <a:pt x="340" y="152"/>
                    <a:pt x="349" y="165"/>
                    <a:pt x="354" y="190"/>
                  </a:cubicBezTo>
                  <a:cubicBezTo>
                    <a:pt x="363" y="189"/>
                    <a:pt x="363" y="189"/>
                    <a:pt x="369" y="181"/>
                  </a:cubicBezTo>
                  <a:cubicBezTo>
                    <a:pt x="366" y="178"/>
                    <a:pt x="364" y="176"/>
                    <a:pt x="361" y="173"/>
                  </a:cubicBezTo>
                  <a:cubicBezTo>
                    <a:pt x="349" y="163"/>
                    <a:pt x="347" y="140"/>
                    <a:pt x="359" y="129"/>
                  </a:cubicBezTo>
                  <a:cubicBezTo>
                    <a:pt x="361" y="127"/>
                    <a:pt x="363" y="124"/>
                    <a:pt x="365" y="122"/>
                  </a:cubicBezTo>
                  <a:cubicBezTo>
                    <a:pt x="366" y="120"/>
                    <a:pt x="367" y="119"/>
                    <a:pt x="369" y="117"/>
                  </a:cubicBezTo>
                  <a:cubicBezTo>
                    <a:pt x="375" y="121"/>
                    <a:pt x="379" y="127"/>
                    <a:pt x="382" y="134"/>
                  </a:cubicBezTo>
                  <a:cubicBezTo>
                    <a:pt x="385" y="141"/>
                    <a:pt x="390" y="149"/>
                    <a:pt x="388" y="158"/>
                  </a:cubicBezTo>
                  <a:cubicBezTo>
                    <a:pt x="387" y="161"/>
                    <a:pt x="385" y="165"/>
                    <a:pt x="389" y="168"/>
                  </a:cubicBezTo>
                  <a:cubicBezTo>
                    <a:pt x="396" y="163"/>
                    <a:pt x="403" y="159"/>
                    <a:pt x="401" y="149"/>
                  </a:cubicBezTo>
                  <a:cubicBezTo>
                    <a:pt x="401" y="146"/>
                    <a:pt x="402" y="143"/>
                    <a:pt x="403" y="140"/>
                  </a:cubicBezTo>
                  <a:cubicBezTo>
                    <a:pt x="406" y="131"/>
                    <a:pt x="411" y="123"/>
                    <a:pt x="421" y="121"/>
                  </a:cubicBezTo>
                  <a:cubicBezTo>
                    <a:pt x="431" y="118"/>
                    <a:pt x="442" y="118"/>
                    <a:pt x="451" y="116"/>
                  </a:cubicBezTo>
                  <a:cubicBezTo>
                    <a:pt x="455" y="119"/>
                    <a:pt x="455" y="122"/>
                    <a:pt x="454" y="125"/>
                  </a:cubicBezTo>
                  <a:cubicBezTo>
                    <a:pt x="452" y="129"/>
                    <a:pt x="450" y="133"/>
                    <a:pt x="448" y="137"/>
                  </a:cubicBezTo>
                  <a:cubicBezTo>
                    <a:pt x="444" y="145"/>
                    <a:pt x="438" y="151"/>
                    <a:pt x="430" y="155"/>
                  </a:cubicBezTo>
                  <a:cubicBezTo>
                    <a:pt x="424" y="157"/>
                    <a:pt x="417" y="159"/>
                    <a:pt x="411" y="161"/>
                  </a:cubicBezTo>
                  <a:cubicBezTo>
                    <a:pt x="407" y="162"/>
                    <a:pt x="403" y="164"/>
                    <a:pt x="402" y="168"/>
                  </a:cubicBezTo>
                  <a:cubicBezTo>
                    <a:pt x="409" y="171"/>
                    <a:pt x="416" y="174"/>
                    <a:pt x="423" y="178"/>
                  </a:cubicBezTo>
                  <a:cubicBezTo>
                    <a:pt x="429" y="181"/>
                    <a:pt x="433" y="186"/>
                    <a:pt x="433" y="192"/>
                  </a:cubicBezTo>
                  <a:cubicBezTo>
                    <a:pt x="427" y="199"/>
                    <a:pt x="419" y="200"/>
                    <a:pt x="413" y="203"/>
                  </a:cubicBezTo>
                  <a:cubicBezTo>
                    <a:pt x="411" y="203"/>
                    <a:pt x="409" y="204"/>
                    <a:pt x="407" y="204"/>
                  </a:cubicBezTo>
                  <a:cubicBezTo>
                    <a:pt x="403" y="203"/>
                    <a:pt x="400" y="202"/>
                    <a:pt x="397" y="201"/>
                  </a:cubicBezTo>
                  <a:cubicBezTo>
                    <a:pt x="389" y="199"/>
                    <a:pt x="382" y="193"/>
                    <a:pt x="376" y="187"/>
                  </a:cubicBezTo>
                  <a:cubicBezTo>
                    <a:pt x="372" y="189"/>
                    <a:pt x="368" y="190"/>
                    <a:pt x="367" y="195"/>
                  </a:cubicBezTo>
                  <a:cubicBezTo>
                    <a:pt x="369" y="196"/>
                    <a:pt x="372" y="197"/>
                    <a:pt x="374" y="198"/>
                  </a:cubicBezTo>
                  <a:cubicBezTo>
                    <a:pt x="381" y="200"/>
                    <a:pt x="386" y="205"/>
                    <a:pt x="389" y="212"/>
                  </a:cubicBezTo>
                  <a:cubicBezTo>
                    <a:pt x="392" y="217"/>
                    <a:pt x="393" y="223"/>
                    <a:pt x="388" y="229"/>
                  </a:cubicBezTo>
                  <a:cubicBezTo>
                    <a:pt x="380" y="228"/>
                    <a:pt x="373" y="227"/>
                    <a:pt x="365" y="226"/>
                  </a:cubicBezTo>
                  <a:cubicBezTo>
                    <a:pt x="356" y="225"/>
                    <a:pt x="350" y="220"/>
                    <a:pt x="347" y="212"/>
                  </a:cubicBezTo>
                  <a:cubicBezTo>
                    <a:pt x="346" y="209"/>
                    <a:pt x="344" y="206"/>
                    <a:pt x="343" y="203"/>
                  </a:cubicBezTo>
                  <a:cubicBezTo>
                    <a:pt x="336" y="205"/>
                    <a:pt x="336" y="205"/>
                    <a:pt x="331" y="208"/>
                  </a:cubicBezTo>
                  <a:cubicBezTo>
                    <a:pt x="339" y="214"/>
                    <a:pt x="343" y="222"/>
                    <a:pt x="346" y="231"/>
                  </a:cubicBezTo>
                  <a:cubicBezTo>
                    <a:pt x="348" y="237"/>
                    <a:pt x="345" y="240"/>
                    <a:pt x="338" y="239"/>
                  </a:cubicBezTo>
                  <a:cubicBezTo>
                    <a:pt x="335" y="239"/>
                    <a:pt x="332" y="238"/>
                    <a:pt x="328" y="238"/>
                  </a:cubicBezTo>
                  <a:cubicBezTo>
                    <a:pt x="319" y="236"/>
                    <a:pt x="312" y="231"/>
                    <a:pt x="306" y="224"/>
                  </a:cubicBezTo>
                  <a:cubicBezTo>
                    <a:pt x="304" y="220"/>
                    <a:pt x="302" y="216"/>
                    <a:pt x="300" y="211"/>
                  </a:cubicBezTo>
                  <a:cubicBezTo>
                    <a:pt x="295" y="212"/>
                    <a:pt x="291" y="212"/>
                    <a:pt x="286" y="213"/>
                  </a:cubicBezTo>
                  <a:cubicBezTo>
                    <a:pt x="294" y="232"/>
                    <a:pt x="295" y="237"/>
                    <a:pt x="289" y="245"/>
                  </a:cubicBezTo>
                  <a:cubicBezTo>
                    <a:pt x="281" y="243"/>
                    <a:pt x="273" y="239"/>
                    <a:pt x="266" y="234"/>
                  </a:cubicBezTo>
                  <a:cubicBezTo>
                    <a:pt x="261" y="231"/>
                    <a:pt x="258" y="227"/>
                    <a:pt x="257" y="221"/>
                  </a:cubicBezTo>
                  <a:cubicBezTo>
                    <a:pt x="256" y="218"/>
                    <a:pt x="257" y="215"/>
                    <a:pt x="256" y="211"/>
                  </a:cubicBezTo>
                  <a:cubicBezTo>
                    <a:pt x="249" y="210"/>
                    <a:pt x="242" y="209"/>
                    <a:pt x="234" y="209"/>
                  </a:cubicBezTo>
                  <a:cubicBezTo>
                    <a:pt x="234" y="216"/>
                    <a:pt x="240" y="220"/>
                    <a:pt x="239" y="227"/>
                  </a:cubicBezTo>
                  <a:cubicBezTo>
                    <a:pt x="238" y="233"/>
                    <a:pt x="238" y="240"/>
                    <a:pt x="231" y="244"/>
                  </a:cubicBezTo>
                  <a:cubicBezTo>
                    <a:pt x="218" y="234"/>
                    <a:pt x="207" y="223"/>
                    <a:pt x="210" y="204"/>
                  </a:cubicBezTo>
                  <a:cubicBezTo>
                    <a:pt x="200" y="199"/>
                    <a:pt x="200" y="199"/>
                    <a:pt x="191" y="199"/>
                  </a:cubicBezTo>
                  <a:cubicBezTo>
                    <a:pt x="194" y="205"/>
                    <a:pt x="196" y="211"/>
                    <a:pt x="193" y="218"/>
                  </a:cubicBezTo>
                  <a:cubicBezTo>
                    <a:pt x="190" y="224"/>
                    <a:pt x="188" y="230"/>
                    <a:pt x="181" y="233"/>
                  </a:cubicBezTo>
                  <a:cubicBezTo>
                    <a:pt x="176" y="227"/>
                    <a:pt x="171" y="222"/>
                    <a:pt x="168" y="216"/>
                  </a:cubicBezTo>
                  <a:cubicBezTo>
                    <a:pt x="164" y="209"/>
                    <a:pt x="164" y="202"/>
                    <a:pt x="166" y="195"/>
                  </a:cubicBezTo>
                  <a:cubicBezTo>
                    <a:pt x="167" y="192"/>
                    <a:pt x="168" y="190"/>
                    <a:pt x="169" y="188"/>
                  </a:cubicBezTo>
                  <a:cubicBezTo>
                    <a:pt x="163" y="185"/>
                    <a:pt x="159" y="182"/>
                    <a:pt x="154" y="181"/>
                  </a:cubicBezTo>
                  <a:cubicBezTo>
                    <a:pt x="153" y="182"/>
                    <a:pt x="153" y="182"/>
                    <a:pt x="153" y="182"/>
                  </a:cubicBezTo>
                  <a:cubicBezTo>
                    <a:pt x="153" y="196"/>
                    <a:pt x="143" y="204"/>
                    <a:pt x="133" y="212"/>
                  </a:cubicBezTo>
                  <a:cubicBezTo>
                    <a:pt x="130" y="215"/>
                    <a:pt x="127" y="213"/>
                    <a:pt x="126" y="209"/>
                  </a:cubicBezTo>
                  <a:cubicBezTo>
                    <a:pt x="125" y="205"/>
                    <a:pt x="125" y="201"/>
                    <a:pt x="124" y="197"/>
                  </a:cubicBezTo>
                  <a:cubicBezTo>
                    <a:pt x="122" y="191"/>
                    <a:pt x="123" y="185"/>
                    <a:pt x="126" y="180"/>
                  </a:cubicBezTo>
                  <a:cubicBezTo>
                    <a:pt x="128" y="177"/>
                    <a:pt x="130" y="173"/>
                    <a:pt x="132" y="170"/>
                  </a:cubicBezTo>
                  <a:cubicBezTo>
                    <a:pt x="125" y="164"/>
                    <a:pt x="117" y="159"/>
                    <a:pt x="108" y="156"/>
                  </a:cubicBezTo>
                  <a:cubicBezTo>
                    <a:pt x="112" y="166"/>
                    <a:pt x="111" y="175"/>
                    <a:pt x="105" y="183"/>
                  </a:cubicBezTo>
                  <a:cubicBezTo>
                    <a:pt x="104" y="185"/>
                    <a:pt x="102" y="187"/>
                    <a:pt x="100" y="189"/>
                  </a:cubicBezTo>
                  <a:cubicBezTo>
                    <a:pt x="98" y="191"/>
                    <a:pt x="95" y="190"/>
                    <a:pt x="93" y="189"/>
                  </a:cubicBezTo>
                  <a:cubicBezTo>
                    <a:pt x="86" y="182"/>
                    <a:pt x="78" y="170"/>
                    <a:pt x="87" y="157"/>
                  </a:cubicBezTo>
                  <a:cubicBezTo>
                    <a:pt x="88" y="154"/>
                    <a:pt x="90" y="150"/>
                    <a:pt x="92" y="148"/>
                  </a:cubicBezTo>
                  <a:cubicBezTo>
                    <a:pt x="91" y="143"/>
                    <a:pt x="89" y="141"/>
                    <a:pt x="85" y="142"/>
                  </a:cubicBezTo>
                  <a:cubicBezTo>
                    <a:pt x="83" y="147"/>
                    <a:pt x="83" y="153"/>
                    <a:pt x="78" y="157"/>
                  </a:cubicBezTo>
                  <a:cubicBezTo>
                    <a:pt x="74" y="160"/>
                    <a:pt x="71" y="164"/>
                    <a:pt x="66" y="164"/>
                  </a:cubicBezTo>
                  <a:cubicBezTo>
                    <a:pt x="61" y="164"/>
                    <a:pt x="55" y="167"/>
                    <a:pt x="50" y="161"/>
                  </a:cubicBezTo>
                  <a:cubicBezTo>
                    <a:pt x="54" y="156"/>
                    <a:pt x="54" y="151"/>
                    <a:pt x="53" y="146"/>
                  </a:cubicBezTo>
                  <a:cubicBezTo>
                    <a:pt x="52" y="140"/>
                    <a:pt x="54" y="135"/>
                    <a:pt x="59" y="131"/>
                  </a:cubicBezTo>
                  <a:cubicBezTo>
                    <a:pt x="61" y="129"/>
                    <a:pt x="63" y="127"/>
                    <a:pt x="65" y="124"/>
                  </a:cubicBezTo>
                  <a:cubicBezTo>
                    <a:pt x="63" y="122"/>
                    <a:pt x="62" y="120"/>
                    <a:pt x="60" y="119"/>
                  </a:cubicBezTo>
                  <a:cubicBezTo>
                    <a:pt x="59" y="117"/>
                    <a:pt x="57" y="115"/>
                    <a:pt x="54" y="116"/>
                  </a:cubicBezTo>
                  <a:cubicBezTo>
                    <a:pt x="53" y="118"/>
                    <a:pt x="52" y="120"/>
                    <a:pt x="50" y="122"/>
                  </a:cubicBezTo>
                  <a:cubicBezTo>
                    <a:pt x="47" y="125"/>
                    <a:pt x="44" y="129"/>
                    <a:pt x="40" y="132"/>
                  </a:cubicBezTo>
                  <a:cubicBezTo>
                    <a:pt x="37" y="135"/>
                    <a:pt x="33" y="135"/>
                    <a:pt x="29" y="134"/>
                  </a:cubicBezTo>
                  <a:cubicBezTo>
                    <a:pt x="27" y="134"/>
                    <a:pt x="25" y="132"/>
                    <a:pt x="23" y="131"/>
                  </a:cubicBezTo>
                  <a:cubicBezTo>
                    <a:pt x="25" y="125"/>
                    <a:pt x="27" y="120"/>
                    <a:pt x="29" y="114"/>
                  </a:cubicBezTo>
                  <a:cubicBezTo>
                    <a:pt x="30" y="111"/>
                    <a:pt x="32" y="108"/>
                    <a:pt x="34" y="105"/>
                  </a:cubicBezTo>
                  <a:cubicBezTo>
                    <a:pt x="36" y="103"/>
                    <a:pt x="38" y="101"/>
                    <a:pt x="41" y="98"/>
                  </a:cubicBezTo>
                  <a:cubicBezTo>
                    <a:pt x="36" y="92"/>
                    <a:pt x="32" y="86"/>
                    <a:pt x="28" y="80"/>
                  </a:cubicBezTo>
                  <a:cubicBezTo>
                    <a:pt x="23" y="72"/>
                    <a:pt x="18" y="64"/>
                    <a:pt x="15" y="55"/>
                  </a:cubicBezTo>
                  <a:cubicBezTo>
                    <a:pt x="10" y="38"/>
                    <a:pt x="5" y="21"/>
                    <a:pt x="0" y="5"/>
                  </a:cubicBezTo>
                  <a:cubicBezTo>
                    <a:pt x="0" y="3"/>
                    <a:pt x="0" y="2"/>
                    <a:pt x="1" y="0"/>
                  </a:cubicBezTo>
                  <a:cubicBezTo>
                    <a:pt x="6" y="6"/>
                    <a:pt x="8" y="12"/>
                    <a:pt x="10" y="18"/>
                  </a:cubicBezTo>
                  <a:close/>
                  <a:moveTo>
                    <a:pt x="359" y="155"/>
                  </a:moveTo>
                  <a:cubicBezTo>
                    <a:pt x="361" y="165"/>
                    <a:pt x="366" y="171"/>
                    <a:pt x="375" y="175"/>
                  </a:cubicBezTo>
                  <a:cubicBezTo>
                    <a:pt x="383" y="159"/>
                    <a:pt x="381" y="143"/>
                    <a:pt x="369" y="130"/>
                  </a:cubicBezTo>
                  <a:cubicBezTo>
                    <a:pt x="359" y="137"/>
                    <a:pt x="357" y="145"/>
                    <a:pt x="359" y="155"/>
                  </a:cubicBezTo>
                  <a:close/>
                  <a:moveTo>
                    <a:pt x="444" y="126"/>
                  </a:moveTo>
                  <a:cubicBezTo>
                    <a:pt x="442" y="126"/>
                    <a:pt x="441" y="125"/>
                    <a:pt x="440" y="126"/>
                  </a:cubicBezTo>
                  <a:cubicBezTo>
                    <a:pt x="434" y="126"/>
                    <a:pt x="428" y="127"/>
                    <a:pt x="422" y="128"/>
                  </a:cubicBezTo>
                  <a:cubicBezTo>
                    <a:pt x="419" y="129"/>
                    <a:pt x="416" y="132"/>
                    <a:pt x="414" y="134"/>
                  </a:cubicBezTo>
                  <a:cubicBezTo>
                    <a:pt x="410" y="138"/>
                    <a:pt x="410" y="141"/>
                    <a:pt x="408" y="153"/>
                  </a:cubicBezTo>
                  <a:cubicBezTo>
                    <a:pt x="429" y="151"/>
                    <a:pt x="438" y="144"/>
                    <a:pt x="444" y="126"/>
                  </a:cubicBezTo>
                  <a:close/>
                  <a:moveTo>
                    <a:pt x="309" y="185"/>
                  </a:moveTo>
                  <a:cubicBezTo>
                    <a:pt x="308" y="178"/>
                    <a:pt x="307" y="171"/>
                    <a:pt x="302" y="165"/>
                  </a:cubicBezTo>
                  <a:cubicBezTo>
                    <a:pt x="302" y="164"/>
                    <a:pt x="301" y="164"/>
                    <a:pt x="299" y="164"/>
                  </a:cubicBezTo>
                  <a:cubicBezTo>
                    <a:pt x="296" y="168"/>
                    <a:pt x="293" y="173"/>
                    <a:pt x="291" y="179"/>
                  </a:cubicBezTo>
                  <a:cubicBezTo>
                    <a:pt x="288" y="188"/>
                    <a:pt x="290" y="196"/>
                    <a:pt x="298" y="202"/>
                  </a:cubicBezTo>
                  <a:cubicBezTo>
                    <a:pt x="306" y="200"/>
                    <a:pt x="310" y="194"/>
                    <a:pt x="309" y="185"/>
                  </a:cubicBezTo>
                  <a:close/>
                  <a:moveTo>
                    <a:pt x="384" y="180"/>
                  </a:moveTo>
                  <a:cubicBezTo>
                    <a:pt x="386" y="193"/>
                    <a:pt x="411" y="203"/>
                    <a:pt x="424" y="188"/>
                  </a:cubicBezTo>
                  <a:cubicBezTo>
                    <a:pt x="410" y="176"/>
                    <a:pt x="406" y="176"/>
                    <a:pt x="384" y="180"/>
                  </a:cubicBezTo>
                  <a:close/>
                  <a:moveTo>
                    <a:pt x="181" y="182"/>
                  </a:moveTo>
                  <a:cubicBezTo>
                    <a:pt x="189" y="177"/>
                    <a:pt x="196" y="170"/>
                    <a:pt x="199" y="161"/>
                  </a:cubicBezTo>
                  <a:cubicBezTo>
                    <a:pt x="199" y="160"/>
                    <a:pt x="199" y="158"/>
                    <a:pt x="199" y="157"/>
                  </a:cubicBezTo>
                  <a:cubicBezTo>
                    <a:pt x="181" y="157"/>
                    <a:pt x="175" y="162"/>
                    <a:pt x="173" y="179"/>
                  </a:cubicBezTo>
                  <a:cubicBezTo>
                    <a:pt x="175" y="183"/>
                    <a:pt x="178" y="184"/>
                    <a:pt x="181" y="182"/>
                  </a:cubicBezTo>
                  <a:close/>
                  <a:moveTo>
                    <a:pt x="367" y="203"/>
                  </a:moveTo>
                  <a:cubicBezTo>
                    <a:pt x="362" y="201"/>
                    <a:pt x="357" y="201"/>
                    <a:pt x="351" y="200"/>
                  </a:cubicBezTo>
                  <a:cubicBezTo>
                    <a:pt x="350" y="206"/>
                    <a:pt x="353" y="209"/>
                    <a:pt x="355" y="213"/>
                  </a:cubicBezTo>
                  <a:cubicBezTo>
                    <a:pt x="357" y="216"/>
                    <a:pt x="360" y="217"/>
                    <a:pt x="363" y="218"/>
                  </a:cubicBezTo>
                  <a:cubicBezTo>
                    <a:pt x="370" y="219"/>
                    <a:pt x="376" y="219"/>
                    <a:pt x="385" y="220"/>
                  </a:cubicBezTo>
                  <a:cubicBezTo>
                    <a:pt x="383" y="209"/>
                    <a:pt x="376" y="205"/>
                    <a:pt x="367" y="203"/>
                  </a:cubicBezTo>
                  <a:close/>
                  <a:moveTo>
                    <a:pt x="76" y="149"/>
                  </a:moveTo>
                  <a:cubicBezTo>
                    <a:pt x="79" y="145"/>
                    <a:pt x="79" y="140"/>
                    <a:pt x="77" y="135"/>
                  </a:cubicBezTo>
                  <a:cubicBezTo>
                    <a:pt x="74" y="130"/>
                    <a:pt x="70" y="129"/>
                    <a:pt x="65" y="132"/>
                  </a:cubicBezTo>
                  <a:cubicBezTo>
                    <a:pt x="60" y="136"/>
                    <a:pt x="57" y="141"/>
                    <a:pt x="59" y="148"/>
                  </a:cubicBezTo>
                  <a:cubicBezTo>
                    <a:pt x="60" y="151"/>
                    <a:pt x="61" y="154"/>
                    <a:pt x="61" y="157"/>
                  </a:cubicBezTo>
                  <a:cubicBezTo>
                    <a:pt x="69" y="159"/>
                    <a:pt x="73" y="154"/>
                    <a:pt x="76" y="149"/>
                  </a:cubicBezTo>
                  <a:close/>
                  <a:moveTo>
                    <a:pt x="336" y="231"/>
                  </a:moveTo>
                  <a:cubicBezTo>
                    <a:pt x="334" y="214"/>
                    <a:pt x="325" y="208"/>
                    <a:pt x="310" y="211"/>
                  </a:cubicBezTo>
                  <a:cubicBezTo>
                    <a:pt x="313" y="226"/>
                    <a:pt x="318" y="230"/>
                    <a:pt x="336" y="231"/>
                  </a:cubicBezTo>
                  <a:close/>
                  <a:moveTo>
                    <a:pt x="147" y="188"/>
                  </a:moveTo>
                  <a:cubicBezTo>
                    <a:pt x="148" y="183"/>
                    <a:pt x="146" y="178"/>
                    <a:pt x="141" y="174"/>
                  </a:cubicBezTo>
                  <a:cubicBezTo>
                    <a:pt x="134" y="177"/>
                    <a:pt x="132" y="182"/>
                    <a:pt x="130" y="188"/>
                  </a:cubicBezTo>
                  <a:cubicBezTo>
                    <a:pt x="127" y="194"/>
                    <a:pt x="131" y="198"/>
                    <a:pt x="133" y="204"/>
                  </a:cubicBezTo>
                  <a:cubicBezTo>
                    <a:pt x="142" y="202"/>
                    <a:pt x="144" y="194"/>
                    <a:pt x="147" y="188"/>
                  </a:cubicBezTo>
                  <a:close/>
                  <a:moveTo>
                    <a:pt x="331" y="181"/>
                  </a:moveTo>
                  <a:cubicBezTo>
                    <a:pt x="334" y="186"/>
                    <a:pt x="338" y="191"/>
                    <a:pt x="346" y="189"/>
                  </a:cubicBezTo>
                  <a:cubicBezTo>
                    <a:pt x="347" y="177"/>
                    <a:pt x="341" y="168"/>
                    <a:pt x="333" y="160"/>
                  </a:cubicBezTo>
                  <a:cubicBezTo>
                    <a:pt x="325" y="166"/>
                    <a:pt x="327" y="174"/>
                    <a:pt x="331" y="181"/>
                  </a:cubicBezTo>
                  <a:close/>
                  <a:moveTo>
                    <a:pt x="219" y="175"/>
                  </a:moveTo>
                  <a:cubicBezTo>
                    <a:pt x="214" y="180"/>
                    <a:pt x="213" y="187"/>
                    <a:pt x="212" y="194"/>
                  </a:cubicBezTo>
                  <a:cubicBezTo>
                    <a:pt x="214" y="195"/>
                    <a:pt x="215" y="196"/>
                    <a:pt x="216" y="196"/>
                  </a:cubicBezTo>
                  <a:cubicBezTo>
                    <a:pt x="224" y="194"/>
                    <a:pt x="230" y="188"/>
                    <a:pt x="231" y="180"/>
                  </a:cubicBezTo>
                  <a:cubicBezTo>
                    <a:pt x="232" y="177"/>
                    <a:pt x="232" y="173"/>
                    <a:pt x="232" y="169"/>
                  </a:cubicBezTo>
                  <a:cubicBezTo>
                    <a:pt x="226" y="169"/>
                    <a:pt x="222" y="172"/>
                    <a:pt x="219" y="175"/>
                  </a:cubicBezTo>
                  <a:close/>
                  <a:moveTo>
                    <a:pt x="143" y="145"/>
                  </a:moveTo>
                  <a:cubicBezTo>
                    <a:pt x="139" y="148"/>
                    <a:pt x="137" y="152"/>
                    <a:pt x="136" y="158"/>
                  </a:cubicBezTo>
                  <a:cubicBezTo>
                    <a:pt x="136" y="160"/>
                    <a:pt x="137" y="163"/>
                    <a:pt x="139" y="164"/>
                  </a:cubicBezTo>
                  <a:cubicBezTo>
                    <a:pt x="141" y="165"/>
                    <a:pt x="143" y="165"/>
                    <a:pt x="146" y="164"/>
                  </a:cubicBezTo>
                  <a:cubicBezTo>
                    <a:pt x="150" y="162"/>
                    <a:pt x="152" y="159"/>
                    <a:pt x="154" y="155"/>
                  </a:cubicBezTo>
                  <a:cubicBezTo>
                    <a:pt x="155" y="151"/>
                    <a:pt x="156" y="147"/>
                    <a:pt x="157" y="143"/>
                  </a:cubicBezTo>
                  <a:cubicBezTo>
                    <a:pt x="151" y="140"/>
                    <a:pt x="146" y="141"/>
                    <a:pt x="143" y="145"/>
                  </a:cubicBezTo>
                  <a:close/>
                  <a:moveTo>
                    <a:pt x="172" y="210"/>
                  </a:moveTo>
                  <a:cubicBezTo>
                    <a:pt x="174" y="214"/>
                    <a:pt x="177" y="218"/>
                    <a:pt x="181" y="221"/>
                  </a:cubicBezTo>
                  <a:cubicBezTo>
                    <a:pt x="185" y="220"/>
                    <a:pt x="187" y="217"/>
                    <a:pt x="187" y="213"/>
                  </a:cubicBezTo>
                  <a:cubicBezTo>
                    <a:pt x="188" y="209"/>
                    <a:pt x="187" y="206"/>
                    <a:pt x="185" y="204"/>
                  </a:cubicBezTo>
                  <a:cubicBezTo>
                    <a:pt x="183" y="200"/>
                    <a:pt x="180" y="196"/>
                    <a:pt x="176" y="193"/>
                  </a:cubicBezTo>
                  <a:cubicBezTo>
                    <a:pt x="171" y="198"/>
                    <a:pt x="169" y="204"/>
                    <a:pt x="172" y="210"/>
                  </a:cubicBezTo>
                  <a:close/>
                  <a:moveTo>
                    <a:pt x="264" y="213"/>
                  </a:moveTo>
                  <a:cubicBezTo>
                    <a:pt x="263" y="218"/>
                    <a:pt x="264" y="223"/>
                    <a:pt x="268" y="226"/>
                  </a:cubicBezTo>
                  <a:cubicBezTo>
                    <a:pt x="273" y="231"/>
                    <a:pt x="278" y="234"/>
                    <a:pt x="286" y="234"/>
                  </a:cubicBezTo>
                  <a:cubicBezTo>
                    <a:pt x="283" y="219"/>
                    <a:pt x="276" y="213"/>
                    <a:pt x="264" y="213"/>
                  </a:cubicBezTo>
                  <a:close/>
                  <a:moveTo>
                    <a:pt x="265" y="190"/>
                  </a:moveTo>
                  <a:cubicBezTo>
                    <a:pt x="265" y="184"/>
                    <a:pt x="264" y="179"/>
                    <a:pt x="264" y="173"/>
                  </a:cubicBezTo>
                  <a:cubicBezTo>
                    <a:pt x="260" y="173"/>
                    <a:pt x="258" y="175"/>
                    <a:pt x="256" y="178"/>
                  </a:cubicBezTo>
                  <a:cubicBezTo>
                    <a:pt x="253" y="187"/>
                    <a:pt x="254" y="195"/>
                    <a:pt x="258" y="203"/>
                  </a:cubicBezTo>
                  <a:cubicBezTo>
                    <a:pt x="264" y="200"/>
                    <a:pt x="265" y="195"/>
                    <a:pt x="265" y="190"/>
                  </a:cubicBezTo>
                  <a:close/>
                  <a:moveTo>
                    <a:pt x="220" y="206"/>
                  </a:moveTo>
                  <a:cubicBezTo>
                    <a:pt x="219" y="208"/>
                    <a:pt x="217" y="210"/>
                    <a:pt x="217" y="211"/>
                  </a:cubicBezTo>
                  <a:cubicBezTo>
                    <a:pt x="216" y="217"/>
                    <a:pt x="218" y="221"/>
                    <a:pt x="221" y="225"/>
                  </a:cubicBezTo>
                  <a:cubicBezTo>
                    <a:pt x="224" y="227"/>
                    <a:pt x="226" y="230"/>
                    <a:pt x="229" y="233"/>
                  </a:cubicBezTo>
                  <a:cubicBezTo>
                    <a:pt x="235" y="224"/>
                    <a:pt x="232" y="216"/>
                    <a:pt x="220" y="206"/>
                  </a:cubicBezTo>
                  <a:close/>
                  <a:moveTo>
                    <a:pt x="96" y="180"/>
                  </a:moveTo>
                  <a:cubicBezTo>
                    <a:pt x="101" y="179"/>
                    <a:pt x="103" y="176"/>
                    <a:pt x="104" y="172"/>
                  </a:cubicBezTo>
                  <a:cubicBezTo>
                    <a:pt x="104" y="171"/>
                    <a:pt x="105" y="169"/>
                    <a:pt x="104" y="169"/>
                  </a:cubicBezTo>
                  <a:cubicBezTo>
                    <a:pt x="98" y="166"/>
                    <a:pt x="102" y="158"/>
                    <a:pt x="96" y="155"/>
                  </a:cubicBezTo>
                  <a:cubicBezTo>
                    <a:pt x="88" y="165"/>
                    <a:pt x="88" y="169"/>
                    <a:pt x="96" y="180"/>
                  </a:cubicBezTo>
                  <a:close/>
                  <a:moveTo>
                    <a:pt x="84" y="111"/>
                  </a:moveTo>
                  <a:cubicBezTo>
                    <a:pt x="79" y="113"/>
                    <a:pt x="77" y="116"/>
                    <a:pt x="75" y="121"/>
                  </a:cubicBezTo>
                  <a:cubicBezTo>
                    <a:pt x="78" y="124"/>
                    <a:pt x="81" y="122"/>
                    <a:pt x="83" y="121"/>
                  </a:cubicBezTo>
                  <a:cubicBezTo>
                    <a:pt x="87" y="120"/>
                    <a:pt x="91" y="119"/>
                    <a:pt x="95" y="117"/>
                  </a:cubicBezTo>
                  <a:cubicBezTo>
                    <a:pt x="97" y="116"/>
                    <a:pt x="99" y="113"/>
                    <a:pt x="102" y="110"/>
                  </a:cubicBezTo>
                  <a:cubicBezTo>
                    <a:pt x="95" y="107"/>
                    <a:pt x="90" y="109"/>
                    <a:pt x="84" y="111"/>
                  </a:cubicBezTo>
                  <a:close/>
                  <a:moveTo>
                    <a:pt x="77" y="84"/>
                  </a:moveTo>
                  <a:cubicBezTo>
                    <a:pt x="74" y="81"/>
                    <a:pt x="70" y="82"/>
                    <a:pt x="66" y="83"/>
                  </a:cubicBezTo>
                  <a:cubicBezTo>
                    <a:pt x="60" y="85"/>
                    <a:pt x="55" y="89"/>
                    <a:pt x="49" y="95"/>
                  </a:cubicBezTo>
                  <a:cubicBezTo>
                    <a:pt x="61" y="98"/>
                    <a:pt x="69" y="95"/>
                    <a:pt x="77" y="84"/>
                  </a:cubicBezTo>
                  <a:close/>
                  <a:moveTo>
                    <a:pt x="117" y="131"/>
                  </a:moveTo>
                  <a:cubicBezTo>
                    <a:pt x="107" y="130"/>
                    <a:pt x="107" y="131"/>
                    <a:pt x="101" y="141"/>
                  </a:cubicBezTo>
                  <a:cubicBezTo>
                    <a:pt x="103" y="144"/>
                    <a:pt x="106" y="145"/>
                    <a:pt x="109" y="144"/>
                  </a:cubicBezTo>
                  <a:cubicBezTo>
                    <a:pt x="115" y="142"/>
                    <a:pt x="121" y="139"/>
                    <a:pt x="127" y="132"/>
                  </a:cubicBezTo>
                  <a:cubicBezTo>
                    <a:pt x="122" y="132"/>
                    <a:pt x="120" y="131"/>
                    <a:pt x="117" y="131"/>
                  </a:cubicBezTo>
                  <a:close/>
                  <a:moveTo>
                    <a:pt x="48" y="109"/>
                  </a:moveTo>
                  <a:cubicBezTo>
                    <a:pt x="48" y="108"/>
                    <a:pt x="47" y="106"/>
                    <a:pt x="46" y="105"/>
                  </a:cubicBezTo>
                  <a:cubicBezTo>
                    <a:pt x="45" y="105"/>
                    <a:pt x="43" y="105"/>
                    <a:pt x="42" y="106"/>
                  </a:cubicBezTo>
                  <a:cubicBezTo>
                    <a:pt x="34" y="111"/>
                    <a:pt x="32" y="118"/>
                    <a:pt x="35" y="128"/>
                  </a:cubicBezTo>
                  <a:cubicBezTo>
                    <a:pt x="43" y="123"/>
                    <a:pt x="48" y="119"/>
                    <a:pt x="48" y="10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53"/>
            <p:cNvSpPr/>
            <p:nvPr/>
          </p:nvSpPr>
          <p:spPr bwMode="auto">
            <a:xfrm>
              <a:off x="2014542" y="6463240"/>
              <a:ext cx="59337" cy="103110"/>
            </a:xfrm>
            <a:custGeom>
              <a:avLst/>
              <a:gdLst>
                <a:gd name="T0" fmla="*/ 12 w 26"/>
                <a:gd name="T1" fmla="*/ 0 h 45"/>
                <a:gd name="T2" fmla="*/ 2 w 26"/>
                <a:gd name="T3" fmla="*/ 25 h 45"/>
                <a:gd name="T4" fmla="*/ 18 w 26"/>
                <a:gd name="T5" fmla="*/ 45 h 45"/>
                <a:gd name="T6" fmla="*/ 12 w 26"/>
                <a:gd name="T7" fmla="*/ 0 h 45"/>
              </a:gdLst>
              <a:ahLst/>
              <a:cxnLst>
                <a:cxn ang="0">
                  <a:pos x="T0" y="T1"/>
                </a:cxn>
                <a:cxn ang="0">
                  <a:pos x="T2" y="T3"/>
                </a:cxn>
                <a:cxn ang="0">
                  <a:pos x="T4" y="T5"/>
                </a:cxn>
                <a:cxn ang="0">
                  <a:pos x="T6" y="T7"/>
                </a:cxn>
              </a:cxnLst>
              <a:rect l="0" t="0" r="r" b="b"/>
              <a:pathLst>
                <a:path w="26" h="45">
                  <a:moveTo>
                    <a:pt x="12" y="0"/>
                  </a:moveTo>
                  <a:cubicBezTo>
                    <a:pt x="2" y="7"/>
                    <a:pt x="0" y="15"/>
                    <a:pt x="2" y="25"/>
                  </a:cubicBezTo>
                  <a:cubicBezTo>
                    <a:pt x="4" y="35"/>
                    <a:pt x="9" y="41"/>
                    <a:pt x="18" y="45"/>
                  </a:cubicBezTo>
                  <a:cubicBezTo>
                    <a:pt x="26" y="29"/>
                    <a:pt x="24" y="13"/>
                    <a:pt x="12"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54"/>
            <p:cNvSpPr/>
            <p:nvPr/>
          </p:nvSpPr>
          <p:spPr bwMode="auto">
            <a:xfrm>
              <a:off x="2131271" y="6451567"/>
              <a:ext cx="82683" cy="64201"/>
            </a:xfrm>
            <a:custGeom>
              <a:avLst/>
              <a:gdLst>
                <a:gd name="T0" fmla="*/ 0 w 36"/>
                <a:gd name="T1" fmla="*/ 28 h 28"/>
                <a:gd name="T2" fmla="*/ 36 w 36"/>
                <a:gd name="T3" fmla="*/ 1 h 28"/>
                <a:gd name="T4" fmla="*/ 32 w 36"/>
                <a:gd name="T5" fmla="*/ 1 h 28"/>
                <a:gd name="T6" fmla="*/ 14 w 36"/>
                <a:gd name="T7" fmla="*/ 3 h 28"/>
                <a:gd name="T8" fmla="*/ 6 w 36"/>
                <a:gd name="T9" fmla="*/ 9 h 28"/>
                <a:gd name="T10" fmla="*/ 0 w 36"/>
                <a:gd name="T11" fmla="*/ 28 h 28"/>
              </a:gdLst>
              <a:ahLst/>
              <a:cxnLst>
                <a:cxn ang="0">
                  <a:pos x="T0" y="T1"/>
                </a:cxn>
                <a:cxn ang="0">
                  <a:pos x="T2" y="T3"/>
                </a:cxn>
                <a:cxn ang="0">
                  <a:pos x="T4" y="T5"/>
                </a:cxn>
                <a:cxn ang="0">
                  <a:pos x="T6" y="T7"/>
                </a:cxn>
                <a:cxn ang="0">
                  <a:pos x="T8" y="T9"/>
                </a:cxn>
                <a:cxn ang="0">
                  <a:pos x="T10" y="T11"/>
                </a:cxn>
              </a:cxnLst>
              <a:rect l="0" t="0" r="r" b="b"/>
              <a:pathLst>
                <a:path w="36" h="28">
                  <a:moveTo>
                    <a:pt x="0" y="28"/>
                  </a:moveTo>
                  <a:cubicBezTo>
                    <a:pt x="21" y="26"/>
                    <a:pt x="30" y="19"/>
                    <a:pt x="36" y="1"/>
                  </a:cubicBezTo>
                  <a:cubicBezTo>
                    <a:pt x="34" y="1"/>
                    <a:pt x="33" y="0"/>
                    <a:pt x="32" y="1"/>
                  </a:cubicBezTo>
                  <a:cubicBezTo>
                    <a:pt x="26" y="1"/>
                    <a:pt x="20" y="2"/>
                    <a:pt x="14" y="3"/>
                  </a:cubicBezTo>
                  <a:cubicBezTo>
                    <a:pt x="11" y="4"/>
                    <a:pt x="8" y="7"/>
                    <a:pt x="6" y="9"/>
                  </a:cubicBezTo>
                  <a:cubicBezTo>
                    <a:pt x="2" y="13"/>
                    <a:pt x="2" y="16"/>
                    <a:pt x="0"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55"/>
            <p:cNvSpPr/>
            <p:nvPr/>
          </p:nvSpPr>
          <p:spPr bwMode="auto">
            <a:xfrm>
              <a:off x="1855986" y="6541059"/>
              <a:ext cx="50582" cy="87547"/>
            </a:xfrm>
            <a:custGeom>
              <a:avLst/>
              <a:gdLst>
                <a:gd name="T0" fmla="*/ 10 w 22"/>
                <a:gd name="T1" fmla="*/ 38 h 38"/>
                <a:gd name="T2" fmla="*/ 21 w 22"/>
                <a:gd name="T3" fmla="*/ 21 h 38"/>
                <a:gd name="T4" fmla="*/ 14 w 22"/>
                <a:gd name="T5" fmla="*/ 1 h 38"/>
                <a:gd name="T6" fmla="*/ 11 w 22"/>
                <a:gd name="T7" fmla="*/ 0 h 38"/>
                <a:gd name="T8" fmla="*/ 3 w 22"/>
                <a:gd name="T9" fmla="*/ 15 h 38"/>
                <a:gd name="T10" fmla="*/ 10 w 22"/>
                <a:gd name="T11" fmla="*/ 38 h 38"/>
              </a:gdLst>
              <a:ahLst/>
              <a:cxnLst>
                <a:cxn ang="0">
                  <a:pos x="T0" y="T1"/>
                </a:cxn>
                <a:cxn ang="0">
                  <a:pos x="T2" y="T3"/>
                </a:cxn>
                <a:cxn ang="0">
                  <a:pos x="T4" y="T5"/>
                </a:cxn>
                <a:cxn ang="0">
                  <a:pos x="T6" y="T7"/>
                </a:cxn>
                <a:cxn ang="0">
                  <a:pos x="T8" y="T9"/>
                </a:cxn>
                <a:cxn ang="0">
                  <a:pos x="T10" y="T11"/>
                </a:cxn>
              </a:cxnLst>
              <a:rect l="0" t="0" r="r" b="b"/>
              <a:pathLst>
                <a:path w="22" h="38">
                  <a:moveTo>
                    <a:pt x="10" y="38"/>
                  </a:moveTo>
                  <a:cubicBezTo>
                    <a:pt x="18" y="36"/>
                    <a:pt x="22" y="30"/>
                    <a:pt x="21" y="21"/>
                  </a:cubicBezTo>
                  <a:cubicBezTo>
                    <a:pt x="20" y="14"/>
                    <a:pt x="19" y="7"/>
                    <a:pt x="14" y="1"/>
                  </a:cubicBezTo>
                  <a:cubicBezTo>
                    <a:pt x="14" y="0"/>
                    <a:pt x="13" y="0"/>
                    <a:pt x="11" y="0"/>
                  </a:cubicBezTo>
                  <a:cubicBezTo>
                    <a:pt x="8" y="4"/>
                    <a:pt x="5" y="9"/>
                    <a:pt x="3" y="15"/>
                  </a:cubicBezTo>
                  <a:cubicBezTo>
                    <a:pt x="0" y="24"/>
                    <a:pt x="2" y="32"/>
                    <a:pt x="10" y="3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56"/>
            <p:cNvSpPr/>
            <p:nvPr/>
          </p:nvSpPr>
          <p:spPr bwMode="auto">
            <a:xfrm>
              <a:off x="2076798" y="6569269"/>
              <a:ext cx="91437" cy="62255"/>
            </a:xfrm>
            <a:custGeom>
              <a:avLst/>
              <a:gdLst>
                <a:gd name="T0" fmla="*/ 40 w 40"/>
                <a:gd name="T1" fmla="*/ 12 h 27"/>
                <a:gd name="T2" fmla="*/ 0 w 40"/>
                <a:gd name="T3" fmla="*/ 4 h 27"/>
                <a:gd name="T4" fmla="*/ 40 w 40"/>
                <a:gd name="T5" fmla="*/ 12 h 27"/>
              </a:gdLst>
              <a:ahLst/>
              <a:cxnLst>
                <a:cxn ang="0">
                  <a:pos x="T0" y="T1"/>
                </a:cxn>
                <a:cxn ang="0">
                  <a:pos x="T2" y="T3"/>
                </a:cxn>
                <a:cxn ang="0">
                  <a:pos x="T4" y="T5"/>
                </a:cxn>
              </a:cxnLst>
              <a:rect l="0" t="0" r="r" b="b"/>
              <a:pathLst>
                <a:path w="40" h="27">
                  <a:moveTo>
                    <a:pt x="40" y="12"/>
                  </a:moveTo>
                  <a:cubicBezTo>
                    <a:pt x="26" y="0"/>
                    <a:pt x="22" y="0"/>
                    <a:pt x="0" y="4"/>
                  </a:cubicBezTo>
                  <a:cubicBezTo>
                    <a:pt x="2" y="17"/>
                    <a:pt x="27" y="27"/>
                    <a:pt x="40"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57"/>
            <p:cNvSpPr/>
            <p:nvPr/>
          </p:nvSpPr>
          <p:spPr bwMode="auto">
            <a:xfrm>
              <a:off x="1591401" y="6525496"/>
              <a:ext cx="59337" cy="62255"/>
            </a:xfrm>
            <a:custGeom>
              <a:avLst/>
              <a:gdLst>
                <a:gd name="T0" fmla="*/ 0 w 26"/>
                <a:gd name="T1" fmla="*/ 22 h 27"/>
                <a:gd name="T2" fmla="*/ 8 w 26"/>
                <a:gd name="T3" fmla="*/ 25 h 27"/>
                <a:gd name="T4" fmla="*/ 26 w 26"/>
                <a:gd name="T5" fmla="*/ 4 h 27"/>
                <a:gd name="T6" fmla="*/ 26 w 26"/>
                <a:gd name="T7" fmla="*/ 0 h 27"/>
                <a:gd name="T8" fmla="*/ 0 w 26"/>
                <a:gd name="T9" fmla="*/ 22 h 27"/>
              </a:gdLst>
              <a:ahLst/>
              <a:cxnLst>
                <a:cxn ang="0">
                  <a:pos x="T0" y="T1"/>
                </a:cxn>
                <a:cxn ang="0">
                  <a:pos x="T2" y="T3"/>
                </a:cxn>
                <a:cxn ang="0">
                  <a:pos x="T4" y="T5"/>
                </a:cxn>
                <a:cxn ang="0">
                  <a:pos x="T6" y="T7"/>
                </a:cxn>
                <a:cxn ang="0">
                  <a:pos x="T8" y="T9"/>
                </a:cxn>
              </a:cxnLst>
              <a:rect l="0" t="0" r="r" b="b"/>
              <a:pathLst>
                <a:path w="26" h="27">
                  <a:moveTo>
                    <a:pt x="0" y="22"/>
                  </a:moveTo>
                  <a:cubicBezTo>
                    <a:pt x="2" y="26"/>
                    <a:pt x="5" y="27"/>
                    <a:pt x="8" y="25"/>
                  </a:cubicBezTo>
                  <a:cubicBezTo>
                    <a:pt x="16" y="20"/>
                    <a:pt x="23" y="13"/>
                    <a:pt x="26" y="4"/>
                  </a:cubicBezTo>
                  <a:cubicBezTo>
                    <a:pt x="26" y="3"/>
                    <a:pt x="26" y="1"/>
                    <a:pt x="26" y="0"/>
                  </a:cubicBezTo>
                  <a:cubicBezTo>
                    <a:pt x="8" y="0"/>
                    <a:pt x="2" y="5"/>
                    <a:pt x="0" y="2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58"/>
            <p:cNvSpPr/>
            <p:nvPr/>
          </p:nvSpPr>
          <p:spPr bwMode="auto">
            <a:xfrm>
              <a:off x="1998006" y="6623743"/>
              <a:ext cx="80737" cy="46691"/>
            </a:xfrm>
            <a:custGeom>
              <a:avLst/>
              <a:gdLst>
                <a:gd name="T0" fmla="*/ 35 w 35"/>
                <a:gd name="T1" fmla="*/ 20 h 20"/>
                <a:gd name="T2" fmla="*/ 17 w 35"/>
                <a:gd name="T3" fmla="*/ 3 h 20"/>
                <a:gd name="T4" fmla="*/ 1 w 35"/>
                <a:gd name="T5" fmla="*/ 0 h 20"/>
                <a:gd name="T6" fmla="*/ 5 w 35"/>
                <a:gd name="T7" fmla="*/ 13 h 20"/>
                <a:gd name="T8" fmla="*/ 13 w 35"/>
                <a:gd name="T9" fmla="*/ 18 h 20"/>
                <a:gd name="T10" fmla="*/ 35 w 35"/>
                <a:gd name="T11" fmla="*/ 20 h 20"/>
              </a:gdLst>
              <a:ahLst/>
              <a:cxnLst>
                <a:cxn ang="0">
                  <a:pos x="T0" y="T1"/>
                </a:cxn>
                <a:cxn ang="0">
                  <a:pos x="T2" y="T3"/>
                </a:cxn>
                <a:cxn ang="0">
                  <a:pos x="T4" y="T5"/>
                </a:cxn>
                <a:cxn ang="0">
                  <a:pos x="T6" y="T7"/>
                </a:cxn>
                <a:cxn ang="0">
                  <a:pos x="T8" y="T9"/>
                </a:cxn>
                <a:cxn ang="0">
                  <a:pos x="T10" y="T11"/>
                </a:cxn>
              </a:cxnLst>
              <a:rect l="0" t="0" r="r" b="b"/>
              <a:pathLst>
                <a:path w="35" h="20">
                  <a:moveTo>
                    <a:pt x="35" y="20"/>
                  </a:moveTo>
                  <a:cubicBezTo>
                    <a:pt x="33" y="9"/>
                    <a:pt x="26" y="5"/>
                    <a:pt x="17" y="3"/>
                  </a:cubicBezTo>
                  <a:cubicBezTo>
                    <a:pt x="12" y="1"/>
                    <a:pt x="7" y="1"/>
                    <a:pt x="1" y="0"/>
                  </a:cubicBezTo>
                  <a:cubicBezTo>
                    <a:pt x="0" y="6"/>
                    <a:pt x="3" y="9"/>
                    <a:pt x="5" y="13"/>
                  </a:cubicBezTo>
                  <a:cubicBezTo>
                    <a:pt x="7" y="16"/>
                    <a:pt x="10" y="17"/>
                    <a:pt x="13" y="18"/>
                  </a:cubicBezTo>
                  <a:cubicBezTo>
                    <a:pt x="20" y="19"/>
                    <a:pt x="26" y="19"/>
                    <a:pt x="35" y="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59"/>
            <p:cNvSpPr/>
            <p:nvPr/>
          </p:nvSpPr>
          <p:spPr bwMode="auto">
            <a:xfrm>
              <a:off x="1323898" y="6461295"/>
              <a:ext cx="50582" cy="68092"/>
            </a:xfrm>
            <a:custGeom>
              <a:avLst/>
              <a:gdLst>
                <a:gd name="T0" fmla="*/ 4 w 22"/>
                <a:gd name="T1" fmla="*/ 28 h 30"/>
                <a:gd name="T2" fmla="*/ 19 w 22"/>
                <a:gd name="T3" fmla="*/ 20 h 30"/>
                <a:gd name="T4" fmla="*/ 20 w 22"/>
                <a:gd name="T5" fmla="*/ 6 h 30"/>
                <a:gd name="T6" fmla="*/ 8 w 22"/>
                <a:gd name="T7" fmla="*/ 3 h 30"/>
                <a:gd name="T8" fmla="*/ 2 w 22"/>
                <a:gd name="T9" fmla="*/ 19 h 30"/>
                <a:gd name="T10" fmla="*/ 4 w 22"/>
                <a:gd name="T11" fmla="*/ 28 h 30"/>
              </a:gdLst>
              <a:ahLst/>
              <a:cxnLst>
                <a:cxn ang="0">
                  <a:pos x="T0" y="T1"/>
                </a:cxn>
                <a:cxn ang="0">
                  <a:pos x="T2" y="T3"/>
                </a:cxn>
                <a:cxn ang="0">
                  <a:pos x="T4" y="T5"/>
                </a:cxn>
                <a:cxn ang="0">
                  <a:pos x="T6" y="T7"/>
                </a:cxn>
                <a:cxn ang="0">
                  <a:pos x="T8" y="T9"/>
                </a:cxn>
                <a:cxn ang="0">
                  <a:pos x="T10" y="T11"/>
                </a:cxn>
              </a:cxnLst>
              <a:rect l="0" t="0" r="r" b="b"/>
              <a:pathLst>
                <a:path w="22" h="30">
                  <a:moveTo>
                    <a:pt x="4" y="28"/>
                  </a:moveTo>
                  <a:cubicBezTo>
                    <a:pt x="12" y="30"/>
                    <a:pt x="16" y="25"/>
                    <a:pt x="19" y="20"/>
                  </a:cubicBezTo>
                  <a:cubicBezTo>
                    <a:pt x="22" y="16"/>
                    <a:pt x="22" y="11"/>
                    <a:pt x="20" y="6"/>
                  </a:cubicBezTo>
                  <a:cubicBezTo>
                    <a:pt x="17" y="1"/>
                    <a:pt x="13" y="0"/>
                    <a:pt x="8" y="3"/>
                  </a:cubicBezTo>
                  <a:cubicBezTo>
                    <a:pt x="3" y="7"/>
                    <a:pt x="0" y="12"/>
                    <a:pt x="2" y="19"/>
                  </a:cubicBezTo>
                  <a:cubicBezTo>
                    <a:pt x="3" y="22"/>
                    <a:pt x="4" y="25"/>
                    <a:pt x="4"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60"/>
            <p:cNvSpPr/>
            <p:nvPr/>
          </p:nvSpPr>
          <p:spPr bwMode="auto">
            <a:xfrm>
              <a:off x="1906569" y="6642224"/>
              <a:ext cx="59337" cy="53501"/>
            </a:xfrm>
            <a:custGeom>
              <a:avLst/>
              <a:gdLst>
                <a:gd name="T0" fmla="*/ 0 w 26"/>
                <a:gd name="T1" fmla="*/ 3 h 23"/>
                <a:gd name="T2" fmla="*/ 26 w 26"/>
                <a:gd name="T3" fmla="*/ 23 h 23"/>
                <a:gd name="T4" fmla="*/ 0 w 26"/>
                <a:gd name="T5" fmla="*/ 3 h 23"/>
              </a:gdLst>
              <a:ahLst/>
              <a:cxnLst>
                <a:cxn ang="0">
                  <a:pos x="T0" y="T1"/>
                </a:cxn>
                <a:cxn ang="0">
                  <a:pos x="T2" y="T3"/>
                </a:cxn>
                <a:cxn ang="0">
                  <a:pos x="T4" y="T5"/>
                </a:cxn>
              </a:cxnLst>
              <a:rect l="0" t="0" r="r" b="b"/>
              <a:pathLst>
                <a:path w="26" h="23">
                  <a:moveTo>
                    <a:pt x="0" y="3"/>
                  </a:moveTo>
                  <a:cubicBezTo>
                    <a:pt x="3" y="18"/>
                    <a:pt x="8" y="22"/>
                    <a:pt x="26" y="23"/>
                  </a:cubicBezTo>
                  <a:cubicBezTo>
                    <a:pt x="24" y="6"/>
                    <a:pt x="15" y="0"/>
                    <a:pt x="0" y="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61"/>
            <p:cNvSpPr/>
            <p:nvPr/>
          </p:nvSpPr>
          <p:spPr bwMode="auto">
            <a:xfrm>
              <a:off x="1485372" y="6564405"/>
              <a:ext cx="48637" cy="69065"/>
            </a:xfrm>
            <a:custGeom>
              <a:avLst/>
              <a:gdLst>
                <a:gd name="T0" fmla="*/ 6 w 21"/>
                <a:gd name="T1" fmla="*/ 30 h 30"/>
                <a:gd name="T2" fmla="*/ 20 w 21"/>
                <a:gd name="T3" fmla="*/ 14 h 30"/>
                <a:gd name="T4" fmla="*/ 14 w 21"/>
                <a:gd name="T5" fmla="*/ 0 h 30"/>
                <a:gd name="T6" fmla="*/ 3 w 21"/>
                <a:gd name="T7" fmla="*/ 14 h 30"/>
                <a:gd name="T8" fmla="*/ 6 w 21"/>
                <a:gd name="T9" fmla="*/ 30 h 30"/>
              </a:gdLst>
              <a:ahLst/>
              <a:cxnLst>
                <a:cxn ang="0">
                  <a:pos x="T0" y="T1"/>
                </a:cxn>
                <a:cxn ang="0">
                  <a:pos x="T2" y="T3"/>
                </a:cxn>
                <a:cxn ang="0">
                  <a:pos x="T4" y="T5"/>
                </a:cxn>
                <a:cxn ang="0">
                  <a:pos x="T6" y="T7"/>
                </a:cxn>
                <a:cxn ang="0">
                  <a:pos x="T8" y="T9"/>
                </a:cxn>
              </a:cxnLst>
              <a:rect l="0" t="0" r="r" b="b"/>
              <a:pathLst>
                <a:path w="21" h="30">
                  <a:moveTo>
                    <a:pt x="6" y="30"/>
                  </a:moveTo>
                  <a:cubicBezTo>
                    <a:pt x="15" y="28"/>
                    <a:pt x="17" y="20"/>
                    <a:pt x="20" y="14"/>
                  </a:cubicBezTo>
                  <a:cubicBezTo>
                    <a:pt x="21" y="9"/>
                    <a:pt x="19" y="4"/>
                    <a:pt x="14" y="0"/>
                  </a:cubicBezTo>
                  <a:cubicBezTo>
                    <a:pt x="7" y="3"/>
                    <a:pt x="5" y="8"/>
                    <a:pt x="3" y="14"/>
                  </a:cubicBezTo>
                  <a:cubicBezTo>
                    <a:pt x="0" y="20"/>
                    <a:pt x="4" y="24"/>
                    <a:pt x="6" y="3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62"/>
            <p:cNvSpPr/>
            <p:nvPr/>
          </p:nvSpPr>
          <p:spPr bwMode="auto">
            <a:xfrm>
              <a:off x="1940614" y="6532305"/>
              <a:ext cx="50582" cy="71010"/>
            </a:xfrm>
            <a:custGeom>
              <a:avLst/>
              <a:gdLst>
                <a:gd name="T0" fmla="*/ 8 w 22"/>
                <a:gd name="T1" fmla="*/ 0 h 31"/>
                <a:gd name="T2" fmla="*/ 6 w 22"/>
                <a:gd name="T3" fmla="*/ 21 h 31"/>
                <a:gd name="T4" fmla="*/ 21 w 22"/>
                <a:gd name="T5" fmla="*/ 29 h 31"/>
                <a:gd name="T6" fmla="*/ 8 w 22"/>
                <a:gd name="T7" fmla="*/ 0 h 31"/>
              </a:gdLst>
              <a:ahLst/>
              <a:cxnLst>
                <a:cxn ang="0">
                  <a:pos x="T0" y="T1"/>
                </a:cxn>
                <a:cxn ang="0">
                  <a:pos x="T2" y="T3"/>
                </a:cxn>
                <a:cxn ang="0">
                  <a:pos x="T4" y="T5"/>
                </a:cxn>
                <a:cxn ang="0">
                  <a:pos x="T6" y="T7"/>
                </a:cxn>
              </a:cxnLst>
              <a:rect l="0" t="0" r="r" b="b"/>
              <a:pathLst>
                <a:path w="22" h="31">
                  <a:moveTo>
                    <a:pt x="8" y="0"/>
                  </a:moveTo>
                  <a:cubicBezTo>
                    <a:pt x="0" y="6"/>
                    <a:pt x="2" y="14"/>
                    <a:pt x="6" y="21"/>
                  </a:cubicBezTo>
                  <a:cubicBezTo>
                    <a:pt x="9" y="26"/>
                    <a:pt x="13" y="31"/>
                    <a:pt x="21" y="29"/>
                  </a:cubicBezTo>
                  <a:cubicBezTo>
                    <a:pt x="22" y="17"/>
                    <a:pt x="16" y="8"/>
                    <a:pt x="8"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63"/>
            <p:cNvSpPr/>
            <p:nvPr/>
          </p:nvSpPr>
          <p:spPr bwMode="auto">
            <a:xfrm>
              <a:off x="1680893" y="6552732"/>
              <a:ext cx="45718" cy="62255"/>
            </a:xfrm>
            <a:custGeom>
              <a:avLst/>
              <a:gdLst>
                <a:gd name="T0" fmla="*/ 20 w 20"/>
                <a:gd name="T1" fmla="*/ 0 h 27"/>
                <a:gd name="T2" fmla="*/ 7 w 20"/>
                <a:gd name="T3" fmla="*/ 6 h 27"/>
                <a:gd name="T4" fmla="*/ 0 w 20"/>
                <a:gd name="T5" fmla="*/ 25 h 27"/>
                <a:gd name="T6" fmla="*/ 4 w 20"/>
                <a:gd name="T7" fmla="*/ 27 h 27"/>
                <a:gd name="T8" fmla="*/ 19 w 20"/>
                <a:gd name="T9" fmla="*/ 11 h 27"/>
                <a:gd name="T10" fmla="*/ 20 w 20"/>
                <a:gd name="T11" fmla="*/ 0 h 27"/>
              </a:gdLst>
              <a:ahLst/>
              <a:cxnLst>
                <a:cxn ang="0">
                  <a:pos x="T0" y="T1"/>
                </a:cxn>
                <a:cxn ang="0">
                  <a:pos x="T2" y="T3"/>
                </a:cxn>
                <a:cxn ang="0">
                  <a:pos x="T4" y="T5"/>
                </a:cxn>
                <a:cxn ang="0">
                  <a:pos x="T6" y="T7"/>
                </a:cxn>
                <a:cxn ang="0">
                  <a:pos x="T8" y="T9"/>
                </a:cxn>
                <a:cxn ang="0">
                  <a:pos x="T10" y="T11"/>
                </a:cxn>
              </a:cxnLst>
              <a:rect l="0" t="0" r="r" b="b"/>
              <a:pathLst>
                <a:path w="20" h="27">
                  <a:moveTo>
                    <a:pt x="20" y="0"/>
                  </a:moveTo>
                  <a:cubicBezTo>
                    <a:pt x="14" y="0"/>
                    <a:pt x="10" y="3"/>
                    <a:pt x="7" y="6"/>
                  </a:cubicBezTo>
                  <a:cubicBezTo>
                    <a:pt x="2" y="11"/>
                    <a:pt x="1" y="18"/>
                    <a:pt x="0" y="25"/>
                  </a:cubicBezTo>
                  <a:cubicBezTo>
                    <a:pt x="2" y="26"/>
                    <a:pt x="3" y="27"/>
                    <a:pt x="4" y="27"/>
                  </a:cubicBezTo>
                  <a:cubicBezTo>
                    <a:pt x="12" y="25"/>
                    <a:pt x="18" y="19"/>
                    <a:pt x="19" y="11"/>
                  </a:cubicBezTo>
                  <a:cubicBezTo>
                    <a:pt x="20" y="8"/>
                    <a:pt x="20" y="4"/>
                    <a:pt x="2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64"/>
            <p:cNvSpPr/>
            <p:nvPr/>
          </p:nvSpPr>
          <p:spPr bwMode="auto">
            <a:xfrm>
              <a:off x="1505800" y="6486586"/>
              <a:ext cx="48637" cy="57392"/>
            </a:xfrm>
            <a:custGeom>
              <a:avLst/>
              <a:gdLst>
                <a:gd name="T0" fmla="*/ 21 w 21"/>
                <a:gd name="T1" fmla="*/ 3 h 25"/>
                <a:gd name="T2" fmla="*/ 7 w 21"/>
                <a:gd name="T3" fmla="*/ 5 h 25"/>
                <a:gd name="T4" fmla="*/ 0 w 21"/>
                <a:gd name="T5" fmla="*/ 18 h 25"/>
                <a:gd name="T6" fmla="*/ 3 w 21"/>
                <a:gd name="T7" fmla="*/ 24 h 25"/>
                <a:gd name="T8" fmla="*/ 10 w 21"/>
                <a:gd name="T9" fmla="*/ 24 h 25"/>
                <a:gd name="T10" fmla="*/ 18 w 21"/>
                <a:gd name="T11" fmla="*/ 15 h 25"/>
                <a:gd name="T12" fmla="*/ 21 w 21"/>
                <a:gd name="T13" fmla="*/ 3 h 25"/>
              </a:gdLst>
              <a:ahLst/>
              <a:cxnLst>
                <a:cxn ang="0">
                  <a:pos x="T0" y="T1"/>
                </a:cxn>
                <a:cxn ang="0">
                  <a:pos x="T2" y="T3"/>
                </a:cxn>
                <a:cxn ang="0">
                  <a:pos x="T4" y="T5"/>
                </a:cxn>
                <a:cxn ang="0">
                  <a:pos x="T6" y="T7"/>
                </a:cxn>
                <a:cxn ang="0">
                  <a:pos x="T8" y="T9"/>
                </a:cxn>
                <a:cxn ang="0">
                  <a:pos x="T10" y="T11"/>
                </a:cxn>
                <a:cxn ang="0">
                  <a:pos x="T12" y="T13"/>
                </a:cxn>
              </a:cxnLst>
              <a:rect l="0" t="0" r="r" b="b"/>
              <a:pathLst>
                <a:path w="21" h="25">
                  <a:moveTo>
                    <a:pt x="21" y="3"/>
                  </a:moveTo>
                  <a:cubicBezTo>
                    <a:pt x="15" y="0"/>
                    <a:pt x="10" y="1"/>
                    <a:pt x="7" y="5"/>
                  </a:cubicBezTo>
                  <a:cubicBezTo>
                    <a:pt x="3" y="8"/>
                    <a:pt x="1" y="12"/>
                    <a:pt x="0" y="18"/>
                  </a:cubicBezTo>
                  <a:cubicBezTo>
                    <a:pt x="0" y="20"/>
                    <a:pt x="1" y="23"/>
                    <a:pt x="3" y="24"/>
                  </a:cubicBezTo>
                  <a:cubicBezTo>
                    <a:pt x="5" y="25"/>
                    <a:pt x="7" y="25"/>
                    <a:pt x="10" y="24"/>
                  </a:cubicBezTo>
                  <a:cubicBezTo>
                    <a:pt x="14" y="22"/>
                    <a:pt x="16" y="19"/>
                    <a:pt x="18" y="15"/>
                  </a:cubicBezTo>
                  <a:cubicBezTo>
                    <a:pt x="19" y="11"/>
                    <a:pt x="20" y="7"/>
                    <a:pt x="21" y="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65"/>
            <p:cNvSpPr/>
            <p:nvPr/>
          </p:nvSpPr>
          <p:spPr bwMode="auto">
            <a:xfrm>
              <a:off x="1581674" y="6608179"/>
              <a:ext cx="43773" cy="64201"/>
            </a:xfrm>
            <a:custGeom>
              <a:avLst/>
              <a:gdLst>
                <a:gd name="T0" fmla="*/ 7 w 19"/>
                <a:gd name="T1" fmla="*/ 0 h 28"/>
                <a:gd name="T2" fmla="*/ 3 w 19"/>
                <a:gd name="T3" fmla="*/ 17 h 28"/>
                <a:gd name="T4" fmla="*/ 12 w 19"/>
                <a:gd name="T5" fmla="*/ 28 h 28"/>
                <a:gd name="T6" fmla="*/ 18 w 19"/>
                <a:gd name="T7" fmla="*/ 20 h 28"/>
                <a:gd name="T8" fmla="*/ 16 w 19"/>
                <a:gd name="T9" fmla="*/ 11 h 28"/>
                <a:gd name="T10" fmla="*/ 7 w 19"/>
                <a:gd name="T11" fmla="*/ 0 h 28"/>
              </a:gdLst>
              <a:ahLst/>
              <a:cxnLst>
                <a:cxn ang="0">
                  <a:pos x="T0" y="T1"/>
                </a:cxn>
                <a:cxn ang="0">
                  <a:pos x="T2" y="T3"/>
                </a:cxn>
                <a:cxn ang="0">
                  <a:pos x="T4" y="T5"/>
                </a:cxn>
                <a:cxn ang="0">
                  <a:pos x="T6" y="T7"/>
                </a:cxn>
                <a:cxn ang="0">
                  <a:pos x="T8" y="T9"/>
                </a:cxn>
                <a:cxn ang="0">
                  <a:pos x="T10" y="T11"/>
                </a:cxn>
              </a:cxnLst>
              <a:rect l="0" t="0" r="r" b="b"/>
              <a:pathLst>
                <a:path w="19" h="28">
                  <a:moveTo>
                    <a:pt x="7" y="0"/>
                  </a:moveTo>
                  <a:cubicBezTo>
                    <a:pt x="2" y="5"/>
                    <a:pt x="0" y="11"/>
                    <a:pt x="3" y="17"/>
                  </a:cubicBezTo>
                  <a:cubicBezTo>
                    <a:pt x="5" y="21"/>
                    <a:pt x="8" y="25"/>
                    <a:pt x="12" y="28"/>
                  </a:cubicBezTo>
                  <a:cubicBezTo>
                    <a:pt x="16" y="27"/>
                    <a:pt x="18" y="24"/>
                    <a:pt x="18" y="20"/>
                  </a:cubicBezTo>
                  <a:cubicBezTo>
                    <a:pt x="19" y="16"/>
                    <a:pt x="18" y="13"/>
                    <a:pt x="16" y="11"/>
                  </a:cubicBezTo>
                  <a:cubicBezTo>
                    <a:pt x="14" y="7"/>
                    <a:pt x="11" y="3"/>
                    <a:pt x="7"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66"/>
            <p:cNvSpPr/>
            <p:nvPr/>
          </p:nvSpPr>
          <p:spPr bwMode="auto">
            <a:xfrm>
              <a:off x="1797622" y="6653897"/>
              <a:ext cx="53500" cy="48637"/>
            </a:xfrm>
            <a:custGeom>
              <a:avLst/>
              <a:gdLst>
                <a:gd name="T0" fmla="*/ 23 w 23"/>
                <a:gd name="T1" fmla="*/ 21 h 21"/>
                <a:gd name="T2" fmla="*/ 1 w 23"/>
                <a:gd name="T3" fmla="*/ 0 h 21"/>
                <a:gd name="T4" fmla="*/ 5 w 23"/>
                <a:gd name="T5" fmla="*/ 13 h 21"/>
                <a:gd name="T6" fmla="*/ 23 w 23"/>
                <a:gd name="T7" fmla="*/ 21 h 21"/>
              </a:gdLst>
              <a:ahLst/>
              <a:cxnLst>
                <a:cxn ang="0">
                  <a:pos x="T0" y="T1"/>
                </a:cxn>
                <a:cxn ang="0">
                  <a:pos x="T2" y="T3"/>
                </a:cxn>
                <a:cxn ang="0">
                  <a:pos x="T4" y="T5"/>
                </a:cxn>
                <a:cxn ang="0">
                  <a:pos x="T6" y="T7"/>
                </a:cxn>
              </a:cxnLst>
              <a:rect l="0" t="0" r="r" b="b"/>
              <a:pathLst>
                <a:path w="23" h="21">
                  <a:moveTo>
                    <a:pt x="23" y="21"/>
                  </a:moveTo>
                  <a:cubicBezTo>
                    <a:pt x="20" y="6"/>
                    <a:pt x="13" y="0"/>
                    <a:pt x="1" y="0"/>
                  </a:cubicBezTo>
                  <a:cubicBezTo>
                    <a:pt x="0" y="5"/>
                    <a:pt x="1" y="10"/>
                    <a:pt x="5" y="13"/>
                  </a:cubicBezTo>
                  <a:cubicBezTo>
                    <a:pt x="10" y="18"/>
                    <a:pt x="15" y="21"/>
                    <a:pt x="23" y="2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67"/>
            <p:cNvSpPr/>
            <p:nvPr/>
          </p:nvSpPr>
          <p:spPr bwMode="auto">
            <a:xfrm>
              <a:off x="1775249" y="6562460"/>
              <a:ext cx="27237" cy="69065"/>
            </a:xfrm>
            <a:custGeom>
              <a:avLst/>
              <a:gdLst>
                <a:gd name="T0" fmla="*/ 5 w 12"/>
                <a:gd name="T1" fmla="*/ 30 h 30"/>
                <a:gd name="T2" fmla="*/ 12 w 12"/>
                <a:gd name="T3" fmla="*/ 17 h 30"/>
                <a:gd name="T4" fmla="*/ 11 w 12"/>
                <a:gd name="T5" fmla="*/ 0 h 30"/>
                <a:gd name="T6" fmla="*/ 3 w 12"/>
                <a:gd name="T7" fmla="*/ 5 h 30"/>
                <a:gd name="T8" fmla="*/ 5 w 12"/>
                <a:gd name="T9" fmla="*/ 30 h 30"/>
              </a:gdLst>
              <a:ahLst/>
              <a:cxnLst>
                <a:cxn ang="0">
                  <a:pos x="T0" y="T1"/>
                </a:cxn>
                <a:cxn ang="0">
                  <a:pos x="T2" y="T3"/>
                </a:cxn>
                <a:cxn ang="0">
                  <a:pos x="T4" y="T5"/>
                </a:cxn>
                <a:cxn ang="0">
                  <a:pos x="T6" y="T7"/>
                </a:cxn>
                <a:cxn ang="0">
                  <a:pos x="T8" y="T9"/>
                </a:cxn>
              </a:cxnLst>
              <a:rect l="0" t="0" r="r" b="b"/>
              <a:pathLst>
                <a:path w="12" h="30">
                  <a:moveTo>
                    <a:pt x="5" y="30"/>
                  </a:moveTo>
                  <a:cubicBezTo>
                    <a:pt x="11" y="27"/>
                    <a:pt x="12" y="22"/>
                    <a:pt x="12" y="17"/>
                  </a:cubicBezTo>
                  <a:cubicBezTo>
                    <a:pt x="12" y="11"/>
                    <a:pt x="11" y="6"/>
                    <a:pt x="11" y="0"/>
                  </a:cubicBezTo>
                  <a:cubicBezTo>
                    <a:pt x="7" y="0"/>
                    <a:pt x="5" y="2"/>
                    <a:pt x="3" y="5"/>
                  </a:cubicBezTo>
                  <a:cubicBezTo>
                    <a:pt x="0" y="14"/>
                    <a:pt x="1" y="22"/>
                    <a:pt x="5" y="3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68"/>
            <p:cNvSpPr/>
            <p:nvPr/>
          </p:nvSpPr>
          <p:spPr bwMode="auto">
            <a:xfrm>
              <a:off x="1689648" y="6638333"/>
              <a:ext cx="43773" cy="61283"/>
            </a:xfrm>
            <a:custGeom>
              <a:avLst/>
              <a:gdLst>
                <a:gd name="T0" fmla="*/ 13 w 19"/>
                <a:gd name="T1" fmla="*/ 27 h 27"/>
                <a:gd name="T2" fmla="*/ 4 w 19"/>
                <a:gd name="T3" fmla="*/ 0 h 27"/>
                <a:gd name="T4" fmla="*/ 1 w 19"/>
                <a:gd name="T5" fmla="*/ 5 h 27"/>
                <a:gd name="T6" fmla="*/ 5 w 19"/>
                <a:gd name="T7" fmla="*/ 19 h 27"/>
                <a:gd name="T8" fmla="*/ 13 w 19"/>
                <a:gd name="T9" fmla="*/ 27 h 27"/>
              </a:gdLst>
              <a:ahLst/>
              <a:cxnLst>
                <a:cxn ang="0">
                  <a:pos x="T0" y="T1"/>
                </a:cxn>
                <a:cxn ang="0">
                  <a:pos x="T2" y="T3"/>
                </a:cxn>
                <a:cxn ang="0">
                  <a:pos x="T4" y="T5"/>
                </a:cxn>
                <a:cxn ang="0">
                  <a:pos x="T6" y="T7"/>
                </a:cxn>
                <a:cxn ang="0">
                  <a:pos x="T8" y="T9"/>
                </a:cxn>
              </a:cxnLst>
              <a:rect l="0" t="0" r="r" b="b"/>
              <a:pathLst>
                <a:path w="19" h="27">
                  <a:moveTo>
                    <a:pt x="13" y="27"/>
                  </a:moveTo>
                  <a:cubicBezTo>
                    <a:pt x="19" y="18"/>
                    <a:pt x="16" y="10"/>
                    <a:pt x="4" y="0"/>
                  </a:cubicBezTo>
                  <a:cubicBezTo>
                    <a:pt x="3" y="2"/>
                    <a:pt x="1" y="4"/>
                    <a:pt x="1" y="5"/>
                  </a:cubicBezTo>
                  <a:cubicBezTo>
                    <a:pt x="0" y="11"/>
                    <a:pt x="2" y="15"/>
                    <a:pt x="5" y="19"/>
                  </a:cubicBezTo>
                  <a:cubicBezTo>
                    <a:pt x="8" y="21"/>
                    <a:pt x="10" y="24"/>
                    <a:pt x="13"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69"/>
            <p:cNvSpPr/>
            <p:nvPr/>
          </p:nvSpPr>
          <p:spPr bwMode="auto">
            <a:xfrm>
              <a:off x="1395880" y="6520632"/>
              <a:ext cx="38910" cy="57392"/>
            </a:xfrm>
            <a:custGeom>
              <a:avLst/>
              <a:gdLst>
                <a:gd name="T0" fmla="*/ 8 w 17"/>
                <a:gd name="T1" fmla="*/ 0 h 25"/>
                <a:gd name="T2" fmla="*/ 8 w 17"/>
                <a:gd name="T3" fmla="*/ 25 h 25"/>
                <a:gd name="T4" fmla="*/ 16 w 17"/>
                <a:gd name="T5" fmla="*/ 17 h 25"/>
                <a:gd name="T6" fmla="*/ 16 w 17"/>
                <a:gd name="T7" fmla="*/ 14 h 25"/>
                <a:gd name="T8" fmla="*/ 8 w 17"/>
                <a:gd name="T9" fmla="*/ 0 h 25"/>
              </a:gdLst>
              <a:ahLst/>
              <a:cxnLst>
                <a:cxn ang="0">
                  <a:pos x="T0" y="T1"/>
                </a:cxn>
                <a:cxn ang="0">
                  <a:pos x="T2" y="T3"/>
                </a:cxn>
                <a:cxn ang="0">
                  <a:pos x="T4" y="T5"/>
                </a:cxn>
                <a:cxn ang="0">
                  <a:pos x="T6" y="T7"/>
                </a:cxn>
                <a:cxn ang="0">
                  <a:pos x="T8" y="T9"/>
                </a:cxn>
              </a:cxnLst>
              <a:rect l="0" t="0" r="r" b="b"/>
              <a:pathLst>
                <a:path w="17" h="25">
                  <a:moveTo>
                    <a:pt x="8" y="0"/>
                  </a:moveTo>
                  <a:cubicBezTo>
                    <a:pt x="0" y="10"/>
                    <a:pt x="0" y="14"/>
                    <a:pt x="8" y="25"/>
                  </a:cubicBezTo>
                  <a:cubicBezTo>
                    <a:pt x="13" y="24"/>
                    <a:pt x="15" y="21"/>
                    <a:pt x="16" y="17"/>
                  </a:cubicBezTo>
                  <a:cubicBezTo>
                    <a:pt x="16" y="16"/>
                    <a:pt x="17" y="14"/>
                    <a:pt x="16" y="14"/>
                  </a:cubicBezTo>
                  <a:cubicBezTo>
                    <a:pt x="10" y="11"/>
                    <a:pt x="14" y="3"/>
                    <a:pt x="8"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70"/>
            <p:cNvSpPr/>
            <p:nvPr/>
          </p:nvSpPr>
          <p:spPr bwMode="auto">
            <a:xfrm>
              <a:off x="1365726" y="6410712"/>
              <a:ext cx="62255" cy="38910"/>
            </a:xfrm>
            <a:custGeom>
              <a:avLst/>
              <a:gdLst>
                <a:gd name="T0" fmla="*/ 27 w 27"/>
                <a:gd name="T1" fmla="*/ 3 h 17"/>
                <a:gd name="T2" fmla="*/ 9 w 27"/>
                <a:gd name="T3" fmla="*/ 4 h 17"/>
                <a:gd name="T4" fmla="*/ 0 w 27"/>
                <a:gd name="T5" fmla="*/ 14 h 17"/>
                <a:gd name="T6" fmla="*/ 8 w 27"/>
                <a:gd name="T7" fmla="*/ 14 h 17"/>
                <a:gd name="T8" fmla="*/ 20 w 27"/>
                <a:gd name="T9" fmla="*/ 10 h 17"/>
                <a:gd name="T10" fmla="*/ 27 w 27"/>
                <a:gd name="T11" fmla="*/ 3 h 17"/>
              </a:gdLst>
              <a:ahLst/>
              <a:cxnLst>
                <a:cxn ang="0">
                  <a:pos x="T0" y="T1"/>
                </a:cxn>
                <a:cxn ang="0">
                  <a:pos x="T2" y="T3"/>
                </a:cxn>
                <a:cxn ang="0">
                  <a:pos x="T4" y="T5"/>
                </a:cxn>
                <a:cxn ang="0">
                  <a:pos x="T6" y="T7"/>
                </a:cxn>
                <a:cxn ang="0">
                  <a:pos x="T8" y="T9"/>
                </a:cxn>
                <a:cxn ang="0">
                  <a:pos x="T10" y="T11"/>
                </a:cxn>
              </a:cxnLst>
              <a:rect l="0" t="0" r="r" b="b"/>
              <a:pathLst>
                <a:path w="27" h="17">
                  <a:moveTo>
                    <a:pt x="27" y="3"/>
                  </a:moveTo>
                  <a:cubicBezTo>
                    <a:pt x="20" y="0"/>
                    <a:pt x="15" y="2"/>
                    <a:pt x="9" y="4"/>
                  </a:cubicBezTo>
                  <a:cubicBezTo>
                    <a:pt x="4" y="6"/>
                    <a:pt x="2" y="9"/>
                    <a:pt x="0" y="14"/>
                  </a:cubicBezTo>
                  <a:cubicBezTo>
                    <a:pt x="3" y="17"/>
                    <a:pt x="6" y="15"/>
                    <a:pt x="8" y="14"/>
                  </a:cubicBezTo>
                  <a:cubicBezTo>
                    <a:pt x="12" y="13"/>
                    <a:pt x="16" y="12"/>
                    <a:pt x="20" y="10"/>
                  </a:cubicBezTo>
                  <a:cubicBezTo>
                    <a:pt x="22" y="9"/>
                    <a:pt x="24" y="6"/>
                    <a:pt x="27" y="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71"/>
            <p:cNvSpPr/>
            <p:nvPr/>
          </p:nvSpPr>
          <p:spPr bwMode="auto">
            <a:xfrm>
              <a:off x="1306388" y="6350403"/>
              <a:ext cx="64201" cy="38910"/>
            </a:xfrm>
            <a:custGeom>
              <a:avLst/>
              <a:gdLst>
                <a:gd name="T0" fmla="*/ 0 w 28"/>
                <a:gd name="T1" fmla="*/ 14 h 17"/>
                <a:gd name="T2" fmla="*/ 28 w 28"/>
                <a:gd name="T3" fmla="*/ 3 h 17"/>
                <a:gd name="T4" fmla="*/ 17 w 28"/>
                <a:gd name="T5" fmla="*/ 2 h 17"/>
                <a:gd name="T6" fmla="*/ 0 w 28"/>
                <a:gd name="T7" fmla="*/ 14 h 17"/>
              </a:gdLst>
              <a:ahLst/>
              <a:cxnLst>
                <a:cxn ang="0">
                  <a:pos x="T0" y="T1"/>
                </a:cxn>
                <a:cxn ang="0">
                  <a:pos x="T2" y="T3"/>
                </a:cxn>
                <a:cxn ang="0">
                  <a:pos x="T4" y="T5"/>
                </a:cxn>
                <a:cxn ang="0">
                  <a:pos x="T6" y="T7"/>
                </a:cxn>
              </a:cxnLst>
              <a:rect l="0" t="0" r="r" b="b"/>
              <a:pathLst>
                <a:path w="28" h="17">
                  <a:moveTo>
                    <a:pt x="0" y="14"/>
                  </a:moveTo>
                  <a:cubicBezTo>
                    <a:pt x="12" y="17"/>
                    <a:pt x="20" y="14"/>
                    <a:pt x="28" y="3"/>
                  </a:cubicBezTo>
                  <a:cubicBezTo>
                    <a:pt x="25" y="0"/>
                    <a:pt x="21" y="1"/>
                    <a:pt x="17" y="2"/>
                  </a:cubicBezTo>
                  <a:cubicBezTo>
                    <a:pt x="11" y="4"/>
                    <a:pt x="6" y="8"/>
                    <a:pt x="0" y="1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72"/>
            <p:cNvSpPr/>
            <p:nvPr/>
          </p:nvSpPr>
          <p:spPr bwMode="auto">
            <a:xfrm>
              <a:off x="1425063" y="6463240"/>
              <a:ext cx="60310" cy="34046"/>
            </a:xfrm>
            <a:custGeom>
              <a:avLst/>
              <a:gdLst>
                <a:gd name="T0" fmla="*/ 26 w 26"/>
                <a:gd name="T1" fmla="*/ 2 h 15"/>
                <a:gd name="T2" fmla="*/ 16 w 26"/>
                <a:gd name="T3" fmla="*/ 1 h 15"/>
                <a:gd name="T4" fmla="*/ 0 w 26"/>
                <a:gd name="T5" fmla="*/ 11 h 15"/>
                <a:gd name="T6" fmla="*/ 8 w 26"/>
                <a:gd name="T7" fmla="*/ 14 h 15"/>
                <a:gd name="T8" fmla="*/ 26 w 26"/>
                <a:gd name="T9" fmla="*/ 2 h 15"/>
              </a:gdLst>
              <a:ahLst/>
              <a:cxnLst>
                <a:cxn ang="0">
                  <a:pos x="T0" y="T1"/>
                </a:cxn>
                <a:cxn ang="0">
                  <a:pos x="T2" y="T3"/>
                </a:cxn>
                <a:cxn ang="0">
                  <a:pos x="T4" y="T5"/>
                </a:cxn>
                <a:cxn ang="0">
                  <a:pos x="T6" y="T7"/>
                </a:cxn>
                <a:cxn ang="0">
                  <a:pos x="T8" y="T9"/>
                </a:cxn>
              </a:cxnLst>
              <a:rect l="0" t="0" r="r" b="b"/>
              <a:pathLst>
                <a:path w="26" h="15">
                  <a:moveTo>
                    <a:pt x="26" y="2"/>
                  </a:moveTo>
                  <a:cubicBezTo>
                    <a:pt x="21" y="2"/>
                    <a:pt x="19" y="1"/>
                    <a:pt x="16" y="1"/>
                  </a:cubicBezTo>
                  <a:cubicBezTo>
                    <a:pt x="6" y="0"/>
                    <a:pt x="6" y="1"/>
                    <a:pt x="0" y="11"/>
                  </a:cubicBezTo>
                  <a:cubicBezTo>
                    <a:pt x="2" y="14"/>
                    <a:pt x="5" y="15"/>
                    <a:pt x="8" y="14"/>
                  </a:cubicBezTo>
                  <a:cubicBezTo>
                    <a:pt x="14" y="12"/>
                    <a:pt x="20" y="9"/>
                    <a:pt x="26"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73"/>
            <p:cNvSpPr/>
            <p:nvPr/>
          </p:nvSpPr>
          <p:spPr bwMode="auto">
            <a:xfrm>
              <a:off x="1266506" y="6405849"/>
              <a:ext cx="36964" cy="52528"/>
            </a:xfrm>
            <a:custGeom>
              <a:avLst/>
              <a:gdLst>
                <a:gd name="T0" fmla="*/ 3 w 16"/>
                <a:gd name="T1" fmla="*/ 23 h 23"/>
                <a:gd name="T2" fmla="*/ 16 w 16"/>
                <a:gd name="T3" fmla="*/ 4 h 23"/>
                <a:gd name="T4" fmla="*/ 14 w 16"/>
                <a:gd name="T5" fmla="*/ 0 h 23"/>
                <a:gd name="T6" fmla="*/ 10 w 16"/>
                <a:gd name="T7" fmla="*/ 1 h 23"/>
                <a:gd name="T8" fmla="*/ 3 w 16"/>
                <a:gd name="T9" fmla="*/ 23 h 23"/>
              </a:gdLst>
              <a:ahLst/>
              <a:cxnLst>
                <a:cxn ang="0">
                  <a:pos x="T0" y="T1"/>
                </a:cxn>
                <a:cxn ang="0">
                  <a:pos x="T2" y="T3"/>
                </a:cxn>
                <a:cxn ang="0">
                  <a:pos x="T4" y="T5"/>
                </a:cxn>
                <a:cxn ang="0">
                  <a:pos x="T6" y="T7"/>
                </a:cxn>
                <a:cxn ang="0">
                  <a:pos x="T8" y="T9"/>
                </a:cxn>
              </a:cxnLst>
              <a:rect l="0" t="0" r="r" b="b"/>
              <a:pathLst>
                <a:path w="16" h="23">
                  <a:moveTo>
                    <a:pt x="3" y="23"/>
                  </a:moveTo>
                  <a:cubicBezTo>
                    <a:pt x="11" y="18"/>
                    <a:pt x="16" y="14"/>
                    <a:pt x="16" y="4"/>
                  </a:cubicBezTo>
                  <a:cubicBezTo>
                    <a:pt x="16" y="3"/>
                    <a:pt x="15" y="1"/>
                    <a:pt x="14" y="0"/>
                  </a:cubicBezTo>
                  <a:cubicBezTo>
                    <a:pt x="13" y="0"/>
                    <a:pt x="11" y="0"/>
                    <a:pt x="10" y="1"/>
                  </a:cubicBezTo>
                  <a:cubicBezTo>
                    <a:pt x="2" y="6"/>
                    <a:pt x="0" y="13"/>
                    <a:pt x="3"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118"/>
            <p:cNvSpPr/>
            <p:nvPr/>
          </p:nvSpPr>
          <p:spPr bwMode="auto">
            <a:xfrm>
              <a:off x="0" y="5561511"/>
              <a:ext cx="1676029" cy="1071959"/>
            </a:xfrm>
            <a:custGeom>
              <a:avLst/>
              <a:gdLst>
                <a:gd name="T0" fmla="*/ 9 w 729"/>
                <a:gd name="T1" fmla="*/ 463 h 466"/>
                <a:gd name="T2" fmla="*/ 392 w 729"/>
                <a:gd name="T3" fmla="*/ 302 h 466"/>
                <a:gd name="T4" fmla="*/ 726 w 729"/>
                <a:gd name="T5" fmla="*/ 8 h 466"/>
                <a:gd name="T6" fmla="*/ 721 w 729"/>
                <a:gd name="T7" fmla="*/ 3 h 466"/>
                <a:gd name="T8" fmla="*/ 549 w 729"/>
                <a:gd name="T9" fmla="*/ 188 h 466"/>
                <a:gd name="T10" fmla="*/ 373 w 729"/>
                <a:gd name="T11" fmla="*/ 302 h 466"/>
                <a:gd name="T12" fmla="*/ 4 w 729"/>
                <a:gd name="T13" fmla="*/ 458 h 466"/>
                <a:gd name="T14" fmla="*/ 9 w 729"/>
                <a:gd name="T15" fmla="*/ 463 h 4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9" h="466">
                  <a:moveTo>
                    <a:pt x="9" y="463"/>
                  </a:moveTo>
                  <a:cubicBezTo>
                    <a:pt x="110" y="358"/>
                    <a:pt x="264" y="353"/>
                    <a:pt x="392" y="302"/>
                  </a:cubicBezTo>
                  <a:cubicBezTo>
                    <a:pt x="535" y="245"/>
                    <a:pt x="621" y="114"/>
                    <a:pt x="726" y="8"/>
                  </a:cubicBezTo>
                  <a:cubicBezTo>
                    <a:pt x="729" y="5"/>
                    <a:pt x="724" y="0"/>
                    <a:pt x="721" y="3"/>
                  </a:cubicBezTo>
                  <a:cubicBezTo>
                    <a:pt x="662" y="63"/>
                    <a:pt x="607" y="128"/>
                    <a:pt x="549" y="188"/>
                  </a:cubicBezTo>
                  <a:cubicBezTo>
                    <a:pt x="499" y="240"/>
                    <a:pt x="440" y="277"/>
                    <a:pt x="373" y="302"/>
                  </a:cubicBezTo>
                  <a:cubicBezTo>
                    <a:pt x="248" y="349"/>
                    <a:pt x="102" y="356"/>
                    <a:pt x="4" y="458"/>
                  </a:cubicBezTo>
                  <a:cubicBezTo>
                    <a:pt x="0" y="461"/>
                    <a:pt x="6" y="466"/>
                    <a:pt x="9" y="46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119"/>
            <p:cNvSpPr/>
            <p:nvPr/>
          </p:nvSpPr>
          <p:spPr bwMode="auto">
            <a:xfrm>
              <a:off x="1073904" y="5856251"/>
              <a:ext cx="749009" cy="315168"/>
            </a:xfrm>
            <a:custGeom>
              <a:avLst/>
              <a:gdLst>
                <a:gd name="T0" fmla="*/ 319 w 326"/>
                <a:gd name="T1" fmla="*/ 3 h 137"/>
                <a:gd name="T2" fmla="*/ 191 w 326"/>
                <a:gd name="T3" fmla="*/ 101 h 137"/>
                <a:gd name="T4" fmla="*/ 5 w 326"/>
                <a:gd name="T5" fmla="*/ 126 h 137"/>
                <a:gd name="T6" fmla="*/ 5 w 326"/>
                <a:gd name="T7" fmla="*/ 133 h 137"/>
                <a:gd name="T8" fmla="*/ 183 w 326"/>
                <a:gd name="T9" fmla="*/ 113 h 137"/>
                <a:gd name="T10" fmla="*/ 322 w 326"/>
                <a:gd name="T11" fmla="*/ 9 h 137"/>
                <a:gd name="T12" fmla="*/ 319 w 326"/>
                <a:gd name="T13" fmla="*/ 3 h 137"/>
              </a:gdLst>
              <a:ahLst/>
              <a:cxnLst>
                <a:cxn ang="0">
                  <a:pos x="T0" y="T1"/>
                </a:cxn>
                <a:cxn ang="0">
                  <a:pos x="T2" y="T3"/>
                </a:cxn>
                <a:cxn ang="0">
                  <a:pos x="T4" y="T5"/>
                </a:cxn>
                <a:cxn ang="0">
                  <a:pos x="T6" y="T7"/>
                </a:cxn>
                <a:cxn ang="0">
                  <a:pos x="T8" y="T9"/>
                </a:cxn>
                <a:cxn ang="0">
                  <a:pos x="T10" y="T11"/>
                </a:cxn>
                <a:cxn ang="0">
                  <a:pos x="T12" y="T13"/>
                </a:cxn>
              </a:cxnLst>
              <a:rect l="0" t="0" r="r" b="b"/>
              <a:pathLst>
                <a:path w="326" h="137">
                  <a:moveTo>
                    <a:pt x="319" y="3"/>
                  </a:moveTo>
                  <a:cubicBezTo>
                    <a:pt x="274" y="33"/>
                    <a:pt x="239" y="75"/>
                    <a:pt x="191" y="101"/>
                  </a:cubicBezTo>
                  <a:cubicBezTo>
                    <a:pt x="135" y="131"/>
                    <a:pt x="67" y="127"/>
                    <a:pt x="5" y="126"/>
                  </a:cubicBezTo>
                  <a:cubicBezTo>
                    <a:pt x="0" y="125"/>
                    <a:pt x="0" y="133"/>
                    <a:pt x="5" y="133"/>
                  </a:cubicBezTo>
                  <a:cubicBezTo>
                    <a:pt x="65" y="134"/>
                    <a:pt x="126" y="137"/>
                    <a:pt x="183" y="113"/>
                  </a:cubicBezTo>
                  <a:cubicBezTo>
                    <a:pt x="237" y="90"/>
                    <a:pt x="275" y="42"/>
                    <a:pt x="322" y="9"/>
                  </a:cubicBezTo>
                  <a:cubicBezTo>
                    <a:pt x="326" y="7"/>
                    <a:pt x="323" y="0"/>
                    <a:pt x="319" y="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120"/>
            <p:cNvSpPr/>
            <p:nvPr/>
          </p:nvSpPr>
          <p:spPr bwMode="auto">
            <a:xfrm>
              <a:off x="666326" y="5987571"/>
              <a:ext cx="144938" cy="344350"/>
            </a:xfrm>
            <a:custGeom>
              <a:avLst/>
              <a:gdLst>
                <a:gd name="T0" fmla="*/ 55 w 63"/>
                <a:gd name="T1" fmla="*/ 5 h 150"/>
                <a:gd name="T2" fmla="*/ 4 w 63"/>
                <a:gd name="T3" fmla="*/ 141 h 150"/>
                <a:gd name="T4" fmla="*/ 8 w 63"/>
                <a:gd name="T5" fmla="*/ 148 h 150"/>
                <a:gd name="T6" fmla="*/ 62 w 63"/>
                <a:gd name="T7" fmla="*/ 7 h 150"/>
                <a:gd name="T8" fmla="*/ 55 w 63"/>
                <a:gd name="T9" fmla="*/ 5 h 150"/>
              </a:gdLst>
              <a:ahLst/>
              <a:cxnLst>
                <a:cxn ang="0">
                  <a:pos x="T0" y="T1"/>
                </a:cxn>
                <a:cxn ang="0">
                  <a:pos x="T2" y="T3"/>
                </a:cxn>
                <a:cxn ang="0">
                  <a:pos x="T4" y="T5"/>
                </a:cxn>
                <a:cxn ang="0">
                  <a:pos x="T6" y="T7"/>
                </a:cxn>
                <a:cxn ang="0">
                  <a:pos x="T8" y="T9"/>
                </a:cxn>
              </a:cxnLst>
              <a:rect l="0" t="0" r="r" b="b"/>
              <a:pathLst>
                <a:path w="63" h="150">
                  <a:moveTo>
                    <a:pt x="55" y="5"/>
                  </a:moveTo>
                  <a:cubicBezTo>
                    <a:pt x="46" y="50"/>
                    <a:pt x="51" y="116"/>
                    <a:pt x="4" y="141"/>
                  </a:cubicBezTo>
                  <a:cubicBezTo>
                    <a:pt x="0" y="144"/>
                    <a:pt x="3" y="150"/>
                    <a:pt x="8" y="148"/>
                  </a:cubicBezTo>
                  <a:cubicBezTo>
                    <a:pt x="57" y="121"/>
                    <a:pt x="52" y="54"/>
                    <a:pt x="62" y="7"/>
                  </a:cubicBezTo>
                  <a:cubicBezTo>
                    <a:pt x="63" y="2"/>
                    <a:pt x="56" y="0"/>
                    <a:pt x="55" y="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121"/>
            <p:cNvSpPr/>
            <p:nvPr/>
          </p:nvSpPr>
          <p:spPr bwMode="auto">
            <a:xfrm>
              <a:off x="1664356" y="5301790"/>
              <a:ext cx="234430" cy="281122"/>
            </a:xfrm>
            <a:custGeom>
              <a:avLst/>
              <a:gdLst>
                <a:gd name="T0" fmla="*/ 0 w 102"/>
                <a:gd name="T1" fmla="*/ 117 h 122"/>
                <a:gd name="T2" fmla="*/ 96 w 102"/>
                <a:gd name="T3" fmla="*/ 0 h 122"/>
                <a:gd name="T4" fmla="*/ 73 w 102"/>
                <a:gd name="T5" fmla="*/ 85 h 122"/>
                <a:gd name="T6" fmla="*/ 2 w 102"/>
                <a:gd name="T7" fmla="*/ 122 h 122"/>
              </a:gdLst>
              <a:ahLst/>
              <a:cxnLst>
                <a:cxn ang="0">
                  <a:pos x="T0" y="T1"/>
                </a:cxn>
                <a:cxn ang="0">
                  <a:pos x="T2" y="T3"/>
                </a:cxn>
                <a:cxn ang="0">
                  <a:pos x="T4" y="T5"/>
                </a:cxn>
                <a:cxn ang="0">
                  <a:pos x="T6" y="T7"/>
                </a:cxn>
              </a:cxnLst>
              <a:rect l="0" t="0" r="r" b="b"/>
              <a:pathLst>
                <a:path w="102" h="122">
                  <a:moveTo>
                    <a:pt x="0" y="117"/>
                  </a:moveTo>
                  <a:cubicBezTo>
                    <a:pt x="11" y="64"/>
                    <a:pt x="41" y="22"/>
                    <a:pt x="96" y="0"/>
                  </a:cubicBezTo>
                  <a:cubicBezTo>
                    <a:pt x="102" y="21"/>
                    <a:pt x="88" y="68"/>
                    <a:pt x="73" y="85"/>
                  </a:cubicBezTo>
                  <a:cubicBezTo>
                    <a:pt x="52" y="111"/>
                    <a:pt x="33" y="116"/>
                    <a:pt x="2" y="122"/>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122"/>
            <p:cNvSpPr/>
            <p:nvPr/>
          </p:nvSpPr>
          <p:spPr bwMode="auto">
            <a:xfrm>
              <a:off x="1653657" y="5290117"/>
              <a:ext cx="254858" cy="303495"/>
            </a:xfrm>
            <a:custGeom>
              <a:avLst/>
              <a:gdLst>
                <a:gd name="T0" fmla="*/ 8 w 111"/>
                <a:gd name="T1" fmla="*/ 123 h 132"/>
                <a:gd name="T2" fmla="*/ 41 w 111"/>
                <a:gd name="T3" fmla="*/ 52 h 132"/>
                <a:gd name="T4" fmla="*/ 67 w 111"/>
                <a:gd name="T5" fmla="*/ 27 h 132"/>
                <a:gd name="T6" fmla="*/ 99 w 111"/>
                <a:gd name="T7" fmla="*/ 16 h 132"/>
                <a:gd name="T8" fmla="*/ 75 w 111"/>
                <a:gd name="T9" fmla="*/ 88 h 132"/>
                <a:gd name="T10" fmla="*/ 6 w 111"/>
                <a:gd name="T11" fmla="*/ 124 h 132"/>
                <a:gd name="T12" fmla="*/ 8 w 111"/>
                <a:gd name="T13" fmla="*/ 131 h 132"/>
                <a:gd name="T14" fmla="*/ 85 w 111"/>
                <a:gd name="T15" fmla="*/ 86 h 132"/>
                <a:gd name="T16" fmla="*/ 105 w 111"/>
                <a:gd name="T17" fmla="*/ 4 h 132"/>
                <a:gd name="T18" fmla="*/ 100 w 111"/>
                <a:gd name="T19" fmla="*/ 1 h 132"/>
                <a:gd name="T20" fmla="*/ 1 w 111"/>
                <a:gd name="T21" fmla="*/ 121 h 132"/>
                <a:gd name="T22" fmla="*/ 8 w 111"/>
                <a:gd name="T23" fmla="*/ 123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1" h="132">
                  <a:moveTo>
                    <a:pt x="8" y="123"/>
                  </a:moveTo>
                  <a:cubicBezTo>
                    <a:pt x="14" y="97"/>
                    <a:pt x="24" y="73"/>
                    <a:pt x="41" y="52"/>
                  </a:cubicBezTo>
                  <a:cubicBezTo>
                    <a:pt x="48" y="43"/>
                    <a:pt x="58" y="35"/>
                    <a:pt x="67" y="27"/>
                  </a:cubicBezTo>
                  <a:cubicBezTo>
                    <a:pt x="73" y="23"/>
                    <a:pt x="99" y="4"/>
                    <a:pt x="99" y="16"/>
                  </a:cubicBezTo>
                  <a:cubicBezTo>
                    <a:pt x="100" y="40"/>
                    <a:pt x="90" y="69"/>
                    <a:pt x="75" y="88"/>
                  </a:cubicBezTo>
                  <a:cubicBezTo>
                    <a:pt x="57" y="110"/>
                    <a:pt x="33" y="118"/>
                    <a:pt x="6" y="124"/>
                  </a:cubicBezTo>
                  <a:cubicBezTo>
                    <a:pt x="2" y="125"/>
                    <a:pt x="4" y="132"/>
                    <a:pt x="8" y="131"/>
                  </a:cubicBezTo>
                  <a:cubicBezTo>
                    <a:pt x="40" y="124"/>
                    <a:pt x="66" y="113"/>
                    <a:pt x="85" y="86"/>
                  </a:cubicBezTo>
                  <a:cubicBezTo>
                    <a:pt x="100" y="64"/>
                    <a:pt x="111" y="30"/>
                    <a:pt x="105" y="4"/>
                  </a:cubicBezTo>
                  <a:cubicBezTo>
                    <a:pt x="105" y="2"/>
                    <a:pt x="102" y="0"/>
                    <a:pt x="100" y="1"/>
                  </a:cubicBezTo>
                  <a:cubicBezTo>
                    <a:pt x="47" y="23"/>
                    <a:pt x="14" y="65"/>
                    <a:pt x="1" y="121"/>
                  </a:cubicBezTo>
                  <a:cubicBezTo>
                    <a:pt x="0" y="126"/>
                    <a:pt x="7" y="128"/>
                    <a:pt x="8" y="12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123"/>
            <p:cNvSpPr/>
            <p:nvPr/>
          </p:nvSpPr>
          <p:spPr bwMode="auto">
            <a:xfrm>
              <a:off x="1770385" y="5649058"/>
              <a:ext cx="281121" cy="234430"/>
            </a:xfrm>
            <a:custGeom>
              <a:avLst/>
              <a:gdLst>
                <a:gd name="T0" fmla="*/ 15 w 122"/>
                <a:gd name="T1" fmla="*/ 98 h 102"/>
                <a:gd name="T2" fmla="*/ 122 w 122"/>
                <a:gd name="T3" fmla="*/ 0 h 102"/>
                <a:gd name="T4" fmla="*/ 18 w 122"/>
                <a:gd name="T5" fmla="*/ 98 h 102"/>
              </a:gdLst>
              <a:ahLst/>
              <a:cxnLst>
                <a:cxn ang="0">
                  <a:pos x="T0" y="T1"/>
                </a:cxn>
                <a:cxn ang="0">
                  <a:pos x="T2" y="T3"/>
                </a:cxn>
                <a:cxn ang="0">
                  <a:pos x="T4" y="T5"/>
                </a:cxn>
              </a:cxnLst>
              <a:rect l="0" t="0" r="r" b="b"/>
              <a:pathLst>
                <a:path w="122" h="102">
                  <a:moveTo>
                    <a:pt x="15" y="98"/>
                  </a:moveTo>
                  <a:cubicBezTo>
                    <a:pt x="0" y="45"/>
                    <a:pt x="81" y="7"/>
                    <a:pt x="122" y="0"/>
                  </a:cubicBezTo>
                  <a:cubicBezTo>
                    <a:pt x="118" y="51"/>
                    <a:pt x="75" y="102"/>
                    <a:pt x="18" y="98"/>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124"/>
            <p:cNvSpPr/>
            <p:nvPr/>
          </p:nvSpPr>
          <p:spPr bwMode="auto">
            <a:xfrm>
              <a:off x="1763576" y="5640303"/>
              <a:ext cx="296685" cy="248049"/>
            </a:xfrm>
            <a:custGeom>
              <a:avLst/>
              <a:gdLst>
                <a:gd name="T0" fmla="*/ 21 w 129"/>
                <a:gd name="T1" fmla="*/ 101 h 108"/>
                <a:gd name="T2" fmla="*/ 126 w 129"/>
                <a:gd name="T3" fmla="*/ 7 h 108"/>
                <a:gd name="T4" fmla="*/ 122 w 129"/>
                <a:gd name="T5" fmla="*/ 4 h 108"/>
                <a:gd name="T6" fmla="*/ 21 w 129"/>
                <a:gd name="T7" fmla="*/ 98 h 108"/>
                <a:gd name="T8" fmla="*/ 21 w 129"/>
                <a:gd name="T9" fmla="*/ 106 h 108"/>
                <a:gd name="T10" fmla="*/ 129 w 129"/>
                <a:gd name="T11" fmla="*/ 4 h 108"/>
                <a:gd name="T12" fmla="*/ 124 w 129"/>
                <a:gd name="T13" fmla="*/ 0 h 108"/>
                <a:gd name="T14" fmla="*/ 14 w 129"/>
                <a:gd name="T15" fmla="*/ 103 h 108"/>
                <a:gd name="T16" fmla="*/ 21 w 129"/>
                <a:gd name="T17" fmla="*/ 101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9" h="108">
                  <a:moveTo>
                    <a:pt x="21" y="101"/>
                  </a:moveTo>
                  <a:cubicBezTo>
                    <a:pt x="8" y="48"/>
                    <a:pt x="85" y="15"/>
                    <a:pt x="126" y="7"/>
                  </a:cubicBezTo>
                  <a:cubicBezTo>
                    <a:pt x="125" y="6"/>
                    <a:pt x="123" y="5"/>
                    <a:pt x="122" y="4"/>
                  </a:cubicBezTo>
                  <a:cubicBezTo>
                    <a:pt x="116" y="56"/>
                    <a:pt x="76" y="100"/>
                    <a:pt x="21" y="98"/>
                  </a:cubicBezTo>
                  <a:cubicBezTo>
                    <a:pt x="17" y="98"/>
                    <a:pt x="17" y="105"/>
                    <a:pt x="21" y="106"/>
                  </a:cubicBezTo>
                  <a:cubicBezTo>
                    <a:pt x="80" y="108"/>
                    <a:pt x="123" y="59"/>
                    <a:pt x="129" y="4"/>
                  </a:cubicBezTo>
                  <a:cubicBezTo>
                    <a:pt x="129" y="1"/>
                    <a:pt x="127" y="0"/>
                    <a:pt x="124" y="0"/>
                  </a:cubicBezTo>
                  <a:cubicBezTo>
                    <a:pt x="78" y="9"/>
                    <a:pt x="0" y="45"/>
                    <a:pt x="14" y="103"/>
                  </a:cubicBezTo>
                  <a:cubicBezTo>
                    <a:pt x="16" y="108"/>
                    <a:pt x="23" y="106"/>
                    <a:pt x="21" y="10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125"/>
            <p:cNvSpPr/>
            <p:nvPr/>
          </p:nvSpPr>
          <p:spPr bwMode="auto">
            <a:xfrm>
              <a:off x="749009" y="5716177"/>
              <a:ext cx="220811" cy="296686"/>
            </a:xfrm>
            <a:custGeom>
              <a:avLst/>
              <a:gdLst>
                <a:gd name="T0" fmla="*/ 23 w 96"/>
                <a:gd name="T1" fmla="*/ 129 h 129"/>
                <a:gd name="T2" fmla="*/ 53 w 96"/>
                <a:gd name="T3" fmla="*/ 0 h 129"/>
                <a:gd name="T4" fmla="*/ 26 w 96"/>
                <a:gd name="T5" fmla="*/ 129 h 129"/>
              </a:gdLst>
              <a:ahLst/>
              <a:cxnLst>
                <a:cxn ang="0">
                  <a:pos x="T0" y="T1"/>
                </a:cxn>
                <a:cxn ang="0">
                  <a:pos x="T2" y="T3"/>
                </a:cxn>
                <a:cxn ang="0">
                  <a:pos x="T4" y="T5"/>
                </a:cxn>
              </a:cxnLst>
              <a:rect l="0" t="0" r="r" b="b"/>
              <a:pathLst>
                <a:path w="96" h="129">
                  <a:moveTo>
                    <a:pt x="23" y="129"/>
                  </a:moveTo>
                  <a:cubicBezTo>
                    <a:pt x="0" y="86"/>
                    <a:pt x="19" y="35"/>
                    <a:pt x="53" y="0"/>
                  </a:cubicBezTo>
                  <a:cubicBezTo>
                    <a:pt x="96" y="40"/>
                    <a:pt x="59" y="99"/>
                    <a:pt x="26" y="129"/>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126"/>
            <p:cNvSpPr/>
            <p:nvPr/>
          </p:nvSpPr>
          <p:spPr bwMode="auto">
            <a:xfrm>
              <a:off x="742200" y="5706449"/>
              <a:ext cx="232484" cy="320032"/>
            </a:xfrm>
            <a:custGeom>
              <a:avLst/>
              <a:gdLst>
                <a:gd name="T0" fmla="*/ 29 w 101"/>
                <a:gd name="T1" fmla="*/ 132 h 139"/>
                <a:gd name="T2" fmla="*/ 25 w 101"/>
                <a:gd name="T3" fmla="*/ 61 h 139"/>
                <a:gd name="T4" fmla="*/ 40 w 101"/>
                <a:gd name="T5" fmla="*/ 30 h 139"/>
                <a:gd name="T6" fmla="*/ 64 w 101"/>
                <a:gd name="T7" fmla="*/ 20 h 139"/>
                <a:gd name="T8" fmla="*/ 26 w 101"/>
                <a:gd name="T9" fmla="*/ 131 h 139"/>
                <a:gd name="T10" fmla="*/ 32 w 101"/>
                <a:gd name="T11" fmla="*/ 136 h 139"/>
                <a:gd name="T12" fmla="*/ 59 w 101"/>
                <a:gd name="T13" fmla="*/ 2 h 139"/>
                <a:gd name="T14" fmla="*/ 54 w 101"/>
                <a:gd name="T15" fmla="*/ 2 h 139"/>
                <a:gd name="T16" fmla="*/ 22 w 101"/>
                <a:gd name="T17" fmla="*/ 135 h 139"/>
                <a:gd name="T18" fmla="*/ 29 w 101"/>
                <a:gd name="T19" fmla="*/ 132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 h="139">
                  <a:moveTo>
                    <a:pt x="29" y="132"/>
                  </a:moveTo>
                  <a:cubicBezTo>
                    <a:pt x="18" y="109"/>
                    <a:pt x="17" y="85"/>
                    <a:pt x="25" y="61"/>
                  </a:cubicBezTo>
                  <a:cubicBezTo>
                    <a:pt x="28" y="50"/>
                    <a:pt x="34" y="40"/>
                    <a:pt x="40" y="30"/>
                  </a:cubicBezTo>
                  <a:cubicBezTo>
                    <a:pt x="48" y="18"/>
                    <a:pt x="54" y="4"/>
                    <a:pt x="64" y="20"/>
                  </a:cubicBezTo>
                  <a:cubicBezTo>
                    <a:pt x="90" y="57"/>
                    <a:pt x="53" y="106"/>
                    <a:pt x="26" y="131"/>
                  </a:cubicBezTo>
                  <a:cubicBezTo>
                    <a:pt x="23" y="134"/>
                    <a:pt x="28" y="139"/>
                    <a:pt x="32" y="136"/>
                  </a:cubicBezTo>
                  <a:cubicBezTo>
                    <a:pt x="68" y="102"/>
                    <a:pt x="101" y="44"/>
                    <a:pt x="59" y="2"/>
                  </a:cubicBezTo>
                  <a:cubicBezTo>
                    <a:pt x="58" y="1"/>
                    <a:pt x="55" y="0"/>
                    <a:pt x="54" y="2"/>
                  </a:cubicBezTo>
                  <a:cubicBezTo>
                    <a:pt x="20" y="38"/>
                    <a:pt x="0" y="88"/>
                    <a:pt x="22" y="135"/>
                  </a:cubicBezTo>
                  <a:cubicBezTo>
                    <a:pt x="24" y="139"/>
                    <a:pt x="31" y="136"/>
                    <a:pt x="29" y="13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127"/>
            <p:cNvSpPr/>
            <p:nvPr/>
          </p:nvSpPr>
          <p:spPr bwMode="auto">
            <a:xfrm>
              <a:off x="1207169" y="5686022"/>
              <a:ext cx="140074" cy="264585"/>
            </a:xfrm>
            <a:custGeom>
              <a:avLst/>
              <a:gdLst>
                <a:gd name="T0" fmla="*/ 46 w 61"/>
                <a:gd name="T1" fmla="*/ 115 h 115"/>
                <a:gd name="T2" fmla="*/ 58 w 61"/>
                <a:gd name="T3" fmla="*/ 62 h 115"/>
                <a:gd name="T4" fmla="*/ 20 w 61"/>
                <a:gd name="T5" fmla="*/ 0 h 115"/>
                <a:gd name="T6" fmla="*/ 46 w 61"/>
                <a:gd name="T7" fmla="*/ 113 h 115"/>
              </a:gdLst>
              <a:ahLst/>
              <a:cxnLst>
                <a:cxn ang="0">
                  <a:pos x="T0" y="T1"/>
                </a:cxn>
                <a:cxn ang="0">
                  <a:pos x="T2" y="T3"/>
                </a:cxn>
                <a:cxn ang="0">
                  <a:pos x="T4" y="T5"/>
                </a:cxn>
                <a:cxn ang="0">
                  <a:pos x="T6" y="T7"/>
                </a:cxn>
              </a:cxnLst>
              <a:rect l="0" t="0" r="r" b="b"/>
              <a:pathLst>
                <a:path w="61" h="115">
                  <a:moveTo>
                    <a:pt x="46" y="115"/>
                  </a:moveTo>
                  <a:cubicBezTo>
                    <a:pt x="60" y="108"/>
                    <a:pt x="61" y="76"/>
                    <a:pt x="58" y="62"/>
                  </a:cubicBezTo>
                  <a:cubicBezTo>
                    <a:pt x="53" y="37"/>
                    <a:pt x="38" y="17"/>
                    <a:pt x="20" y="0"/>
                  </a:cubicBezTo>
                  <a:cubicBezTo>
                    <a:pt x="0" y="36"/>
                    <a:pt x="11" y="93"/>
                    <a:pt x="46" y="113"/>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128"/>
            <p:cNvSpPr/>
            <p:nvPr/>
          </p:nvSpPr>
          <p:spPr bwMode="auto">
            <a:xfrm>
              <a:off x="1200360" y="5677267"/>
              <a:ext cx="153693" cy="286958"/>
            </a:xfrm>
            <a:custGeom>
              <a:avLst/>
              <a:gdLst>
                <a:gd name="T0" fmla="*/ 51 w 67"/>
                <a:gd name="T1" fmla="*/ 122 h 125"/>
                <a:gd name="T2" fmla="*/ 65 w 67"/>
                <a:gd name="T3" fmla="*/ 70 h 125"/>
                <a:gd name="T4" fmla="*/ 25 w 67"/>
                <a:gd name="T5" fmla="*/ 1 h 125"/>
                <a:gd name="T6" fmla="*/ 20 w 67"/>
                <a:gd name="T7" fmla="*/ 2 h 125"/>
                <a:gd name="T8" fmla="*/ 47 w 67"/>
                <a:gd name="T9" fmla="*/ 120 h 125"/>
                <a:gd name="T10" fmla="*/ 51 w 67"/>
                <a:gd name="T11" fmla="*/ 114 h 125"/>
                <a:gd name="T12" fmla="*/ 26 w 67"/>
                <a:gd name="T13" fmla="*/ 6 h 125"/>
                <a:gd name="T14" fmla="*/ 20 w 67"/>
                <a:gd name="T15" fmla="*/ 7 h 125"/>
                <a:gd name="T16" fmla="*/ 56 w 67"/>
                <a:gd name="T17" fmla="*/ 61 h 125"/>
                <a:gd name="T18" fmla="*/ 47 w 67"/>
                <a:gd name="T19" fmla="*/ 116 h 125"/>
                <a:gd name="T20" fmla="*/ 51 w 67"/>
                <a:gd name="T21" fmla="*/ 122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 h="125">
                  <a:moveTo>
                    <a:pt x="51" y="122"/>
                  </a:moveTo>
                  <a:cubicBezTo>
                    <a:pt x="67" y="111"/>
                    <a:pt x="67" y="88"/>
                    <a:pt x="65" y="70"/>
                  </a:cubicBezTo>
                  <a:cubicBezTo>
                    <a:pt x="63" y="43"/>
                    <a:pt x="44" y="20"/>
                    <a:pt x="25" y="1"/>
                  </a:cubicBezTo>
                  <a:cubicBezTo>
                    <a:pt x="24" y="0"/>
                    <a:pt x="21" y="0"/>
                    <a:pt x="20" y="2"/>
                  </a:cubicBezTo>
                  <a:cubicBezTo>
                    <a:pt x="0" y="41"/>
                    <a:pt x="9" y="96"/>
                    <a:pt x="47" y="120"/>
                  </a:cubicBezTo>
                  <a:cubicBezTo>
                    <a:pt x="51" y="122"/>
                    <a:pt x="55" y="116"/>
                    <a:pt x="51" y="114"/>
                  </a:cubicBezTo>
                  <a:cubicBezTo>
                    <a:pt x="16" y="92"/>
                    <a:pt x="8" y="41"/>
                    <a:pt x="26" y="6"/>
                  </a:cubicBezTo>
                  <a:cubicBezTo>
                    <a:pt x="24" y="6"/>
                    <a:pt x="22" y="6"/>
                    <a:pt x="20" y="7"/>
                  </a:cubicBezTo>
                  <a:cubicBezTo>
                    <a:pt x="37" y="22"/>
                    <a:pt x="49" y="39"/>
                    <a:pt x="56" y="61"/>
                  </a:cubicBezTo>
                  <a:cubicBezTo>
                    <a:pt x="61" y="77"/>
                    <a:pt x="62" y="106"/>
                    <a:pt x="47" y="116"/>
                  </a:cubicBezTo>
                  <a:cubicBezTo>
                    <a:pt x="43" y="119"/>
                    <a:pt x="47" y="125"/>
                    <a:pt x="51" y="12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129"/>
            <p:cNvSpPr/>
            <p:nvPr/>
          </p:nvSpPr>
          <p:spPr bwMode="auto">
            <a:xfrm>
              <a:off x="1411444" y="5761896"/>
              <a:ext cx="267503" cy="131320"/>
            </a:xfrm>
            <a:custGeom>
              <a:avLst/>
              <a:gdLst>
                <a:gd name="T0" fmla="*/ 0 w 116"/>
                <a:gd name="T1" fmla="*/ 40 h 57"/>
                <a:gd name="T2" fmla="*/ 116 w 116"/>
                <a:gd name="T3" fmla="*/ 5 h 57"/>
                <a:gd name="T4" fmla="*/ 60 w 116"/>
                <a:gd name="T5" fmla="*/ 52 h 57"/>
                <a:gd name="T6" fmla="*/ 1 w 116"/>
                <a:gd name="T7" fmla="*/ 44 h 57"/>
              </a:gdLst>
              <a:ahLst/>
              <a:cxnLst>
                <a:cxn ang="0">
                  <a:pos x="T0" y="T1"/>
                </a:cxn>
                <a:cxn ang="0">
                  <a:pos x="T2" y="T3"/>
                </a:cxn>
                <a:cxn ang="0">
                  <a:pos x="T4" y="T5"/>
                </a:cxn>
                <a:cxn ang="0">
                  <a:pos x="T6" y="T7"/>
                </a:cxn>
              </a:cxnLst>
              <a:rect l="0" t="0" r="r" b="b"/>
              <a:pathLst>
                <a:path w="116" h="57">
                  <a:moveTo>
                    <a:pt x="0" y="40"/>
                  </a:moveTo>
                  <a:cubicBezTo>
                    <a:pt x="14" y="8"/>
                    <a:pt x="86" y="0"/>
                    <a:pt x="116" y="5"/>
                  </a:cubicBezTo>
                  <a:cubicBezTo>
                    <a:pt x="111" y="25"/>
                    <a:pt x="81" y="47"/>
                    <a:pt x="60" y="52"/>
                  </a:cubicBezTo>
                  <a:cubicBezTo>
                    <a:pt x="37" y="57"/>
                    <a:pt x="22" y="47"/>
                    <a:pt x="1" y="44"/>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130"/>
            <p:cNvSpPr/>
            <p:nvPr/>
          </p:nvSpPr>
          <p:spPr bwMode="auto">
            <a:xfrm>
              <a:off x="1399771" y="5753141"/>
              <a:ext cx="287931" cy="151747"/>
            </a:xfrm>
            <a:custGeom>
              <a:avLst/>
              <a:gdLst>
                <a:gd name="T0" fmla="*/ 8 w 125"/>
                <a:gd name="T1" fmla="*/ 46 h 66"/>
                <a:gd name="T2" fmla="*/ 103 w 125"/>
                <a:gd name="T3" fmla="*/ 11 h 66"/>
                <a:gd name="T4" fmla="*/ 112 w 125"/>
                <a:gd name="T5" fmla="*/ 20 h 66"/>
                <a:gd name="T6" fmla="*/ 83 w 125"/>
                <a:gd name="T7" fmla="*/ 45 h 66"/>
                <a:gd name="T8" fmla="*/ 7 w 125"/>
                <a:gd name="T9" fmla="*/ 45 h 66"/>
                <a:gd name="T10" fmla="*/ 5 w 125"/>
                <a:gd name="T11" fmla="*/ 52 h 66"/>
                <a:gd name="T12" fmla="*/ 76 w 125"/>
                <a:gd name="T13" fmla="*/ 56 h 66"/>
                <a:gd name="T14" fmla="*/ 125 w 125"/>
                <a:gd name="T15" fmla="*/ 10 h 66"/>
                <a:gd name="T16" fmla="*/ 122 w 125"/>
                <a:gd name="T17" fmla="*/ 5 h 66"/>
                <a:gd name="T18" fmla="*/ 2 w 125"/>
                <a:gd name="T19" fmla="*/ 42 h 66"/>
                <a:gd name="T20" fmla="*/ 8 w 125"/>
                <a:gd name="T21" fmla="*/ 4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5" h="66">
                  <a:moveTo>
                    <a:pt x="8" y="46"/>
                  </a:moveTo>
                  <a:cubicBezTo>
                    <a:pt x="24" y="16"/>
                    <a:pt x="73" y="11"/>
                    <a:pt x="103" y="11"/>
                  </a:cubicBezTo>
                  <a:cubicBezTo>
                    <a:pt x="112" y="11"/>
                    <a:pt x="118" y="10"/>
                    <a:pt x="112" y="20"/>
                  </a:cubicBezTo>
                  <a:cubicBezTo>
                    <a:pt x="105" y="31"/>
                    <a:pt x="93" y="38"/>
                    <a:pt x="83" y="45"/>
                  </a:cubicBezTo>
                  <a:cubicBezTo>
                    <a:pt x="57" y="60"/>
                    <a:pt x="33" y="49"/>
                    <a:pt x="7" y="45"/>
                  </a:cubicBezTo>
                  <a:cubicBezTo>
                    <a:pt x="2" y="44"/>
                    <a:pt x="0" y="51"/>
                    <a:pt x="5" y="52"/>
                  </a:cubicBezTo>
                  <a:cubicBezTo>
                    <a:pt x="29" y="55"/>
                    <a:pt x="52" y="66"/>
                    <a:pt x="76" y="56"/>
                  </a:cubicBezTo>
                  <a:cubicBezTo>
                    <a:pt x="97" y="47"/>
                    <a:pt x="117" y="32"/>
                    <a:pt x="125" y="10"/>
                  </a:cubicBezTo>
                  <a:cubicBezTo>
                    <a:pt x="125" y="8"/>
                    <a:pt x="124" y="5"/>
                    <a:pt x="122" y="5"/>
                  </a:cubicBezTo>
                  <a:cubicBezTo>
                    <a:pt x="86" y="0"/>
                    <a:pt x="21" y="5"/>
                    <a:pt x="2" y="42"/>
                  </a:cubicBezTo>
                  <a:cubicBezTo>
                    <a:pt x="0" y="46"/>
                    <a:pt x="6" y="50"/>
                    <a:pt x="8" y="4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131"/>
            <p:cNvSpPr/>
            <p:nvPr/>
          </p:nvSpPr>
          <p:spPr bwMode="auto">
            <a:xfrm>
              <a:off x="843365" y="5977844"/>
              <a:ext cx="274312" cy="269449"/>
            </a:xfrm>
            <a:custGeom>
              <a:avLst/>
              <a:gdLst>
                <a:gd name="T0" fmla="*/ 22 w 119"/>
                <a:gd name="T1" fmla="*/ 117 h 117"/>
                <a:gd name="T2" fmla="*/ 83 w 119"/>
                <a:gd name="T3" fmla="*/ 0 h 117"/>
                <a:gd name="T4" fmla="*/ 23 w 119"/>
                <a:gd name="T5" fmla="*/ 115 h 117"/>
              </a:gdLst>
              <a:ahLst/>
              <a:cxnLst>
                <a:cxn ang="0">
                  <a:pos x="T0" y="T1"/>
                </a:cxn>
                <a:cxn ang="0">
                  <a:pos x="T2" y="T3"/>
                </a:cxn>
                <a:cxn ang="0">
                  <a:pos x="T4" y="T5"/>
                </a:cxn>
              </a:cxnLst>
              <a:rect l="0" t="0" r="r" b="b"/>
              <a:pathLst>
                <a:path w="119" h="117">
                  <a:moveTo>
                    <a:pt x="22" y="117"/>
                  </a:moveTo>
                  <a:cubicBezTo>
                    <a:pt x="0" y="72"/>
                    <a:pt x="43" y="19"/>
                    <a:pt x="83" y="0"/>
                  </a:cubicBezTo>
                  <a:cubicBezTo>
                    <a:pt x="119" y="39"/>
                    <a:pt x="62" y="98"/>
                    <a:pt x="23" y="115"/>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132"/>
            <p:cNvSpPr/>
            <p:nvPr/>
          </p:nvSpPr>
          <p:spPr bwMode="auto">
            <a:xfrm>
              <a:off x="836556" y="5969089"/>
              <a:ext cx="292794" cy="291822"/>
            </a:xfrm>
            <a:custGeom>
              <a:avLst/>
              <a:gdLst>
                <a:gd name="T0" fmla="*/ 28 w 127"/>
                <a:gd name="T1" fmla="*/ 120 h 127"/>
                <a:gd name="T2" fmla="*/ 38 w 127"/>
                <a:gd name="T3" fmla="*/ 50 h 127"/>
                <a:gd name="T4" fmla="*/ 61 w 127"/>
                <a:gd name="T5" fmla="*/ 25 h 127"/>
                <a:gd name="T6" fmla="*/ 92 w 127"/>
                <a:gd name="T7" fmla="*/ 21 h 127"/>
                <a:gd name="T8" fmla="*/ 24 w 127"/>
                <a:gd name="T9" fmla="*/ 115 h 127"/>
                <a:gd name="T10" fmla="*/ 28 w 127"/>
                <a:gd name="T11" fmla="*/ 122 h 127"/>
                <a:gd name="T12" fmla="*/ 89 w 127"/>
                <a:gd name="T13" fmla="*/ 2 h 127"/>
                <a:gd name="T14" fmla="*/ 84 w 127"/>
                <a:gd name="T15" fmla="*/ 1 h 127"/>
                <a:gd name="T16" fmla="*/ 22 w 127"/>
                <a:gd name="T17" fmla="*/ 123 h 127"/>
                <a:gd name="T18" fmla="*/ 28 w 127"/>
                <a:gd name="T19" fmla="*/ 12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7" h="127">
                  <a:moveTo>
                    <a:pt x="28" y="120"/>
                  </a:moveTo>
                  <a:cubicBezTo>
                    <a:pt x="17" y="95"/>
                    <a:pt x="24" y="71"/>
                    <a:pt x="38" y="50"/>
                  </a:cubicBezTo>
                  <a:cubicBezTo>
                    <a:pt x="44" y="40"/>
                    <a:pt x="53" y="32"/>
                    <a:pt x="61" y="25"/>
                  </a:cubicBezTo>
                  <a:cubicBezTo>
                    <a:pt x="72" y="16"/>
                    <a:pt x="85" y="2"/>
                    <a:pt x="92" y="21"/>
                  </a:cubicBezTo>
                  <a:cubicBezTo>
                    <a:pt x="107" y="60"/>
                    <a:pt x="54" y="102"/>
                    <a:pt x="24" y="115"/>
                  </a:cubicBezTo>
                  <a:cubicBezTo>
                    <a:pt x="20" y="117"/>
                    <a:pt x="24" y="124"/>
                    <a:pt x="28" y="122"/>
                  </a:cubicBezTo>
                  <a:cubicBezTo>
                    <a:pt x="68" y="104"/>
                    <a:pt x="127" y="47"/>
                    <a:pt x="89" y="2"/>
                  </a:cubicBezTo>
                  <a:cubicBezTo>
                    <a:pt x="88" y="0"/>
                    <a:pt x="86" y="0"/>
                    <a:pt x="84" y="1"/>
                  </a:cubicBezTo>
                  <a:cubicBezTo>
                    <a:pt x="41" y="23"/>
                    <a:pt x="0" y="73"/>
                    <a:pt x="22" y="123"/>
                  </a:cubicBezTo>
                  <a:cubicBezTo>
                    <a:pt x="24" y="127"/>
                    <a:pt x="30" y="124"/>
                    <a:pt x="28" y="12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133"/>
            <p:cNvSpPr/>
            <p:nvPr/>
          </p:nvSpPr>
          <p:spPr bwMode="auto">
            <a:xfrm>
              <a:off x="893947" y="6230756"/>
              <a:ext cx="278203" cy="140074"/>
            </a:xfrm>
            <a:custGeom>
              <a:avLst/>
              <a:gdLst>
                <a:gd name="T0" fmla="*/ 0 w 121"/>
                <a:gd name="T1" fmla="*/ 7 h 61"/>
                <a:gd name="T2" fmla="*/ 119 w 121"/>
                <a:gd name="T3" fmla="*/ 52 h 61"/>
                <a:gd name="T4" fmla="*/ 77 w 121"/>
                <a:gd name="T5" fmla="*/ 6 h 61"/>
                <a:gd name="T6" fmla="*/ 7 w 121"/>
                <a:gd name="T7" fmla="*/ 10 h 61"/>
              </a:gdLst>
              <a:ahLst/>
              <a:cxnLst>
                <a:cxn ang="0">
                  <a:pos x="T0" y="T1"/>
                </a:cxn>
                <a:cxn ang="0">
                  <a:pos x="T2" y="T3"/>
                </a:cxn>
                <a:cxn ang="0">
                  <a:pos x="T4" y="T5"/>
                </a:cxn>
                <a:cxn ang="0">
                  <a:pos x="T6" y="T7"/>
                </a:cxn>
              </a:cxnLst>
              <a:rect l="0" t="0" r="r" b="b"/>
              <a:pathLst>
                <a:path w="121" h="61">
                  <a:moveTo>
                    <a:pt x="0" y="7"/>
                  </a:moveTo>
                  <a:cubicBezTo>
                    <a:pt x="18" y="61"/>
                    <a:pt x="69" y="55"/>
                    <a:pt x="119" y="52"/>
                  </a:cubicBezTo>
                  <a:cubicBezTo>
                    <a:pt x="121" y="24"/>
                    <a:pt x="102" y="12"/>
                    <a:pt x="77" y="6"/>
                  </a:cubicBezTo>
                  <a:cubicBezTo>
                    <a:pt x="51" y="0"/>
                    <a:pt x="33" y="9"/>
                    <a:pt x="7" y="10"/>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134"/>
            <p:cNvSpPr/>
            <p:nvPr/>
          </p:nvSpPr>
          <p:spPr bwMode="auto">
            <a:xfrm>
              <a:off x="883247" y="6217138"/>
              <a:ext cx="293767" cy="156611"/>
            </a:xfrm>
            <a:custGeom>
              <a:avLst/>
              <a:gdLst>
                <a:gd name="T0" fmla="*/ 2 w 128"/>
                <a:gd name="T1" fmla="*/ 14 h 68"/>
                <a:gd name="T2" fmla="*/ 124 w 128"/>
                <a:gd name="T3" fmla="*/ 61 h 68"/>
                <a:gd name="T4" fmla="*/ 127 w 128"/>
                <a:gd name="T5" fmla="*/ 58 h 68"/>
                <a:gd name="T6" fmla="*/ 98 w 128"/>
                <a:gd name="T7" fmla="*/ 13 h 68"/>
                <a:gd name="T8" fmla="*/ 12 w 128"/>
                <a:gd name="T9" fmla="*/ 12 h 68"/>
                <a:gd name="T10" fmla="*/ 12 w 128"/>
                <a:gd name="T11" fmla="*/ 20 h 68"/>
                <a:gd name="T12" fmla="*/ 81 w 128"/>
                <a:gd name="T13" fmla="*/ 15 h 68"/>
                <a:gd name="T14" fmla="*/ 109 w 128"/>
                <a:gd name="T15" fmla="*/ 28 h 68"/>
                <a:gd name="T16" fmla="*/ 113 w 128"/>
                <a:gd name="T17" fmla="*/ 55 h 68"/>
                <a:gd name="T18" fmla="*/ 9 w 128"/>
                <a:gd name="T19" fmla="*/ 12 h 68"/>
                <a:gd name="T20" fmla="*/ 2 w 128"/>
                <a:gd name="T21" fmla="*/ 14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8" h="68">
                  <a:moveTo>
                    <a:pt x="2" y="14"/>
                  </a:moveTo>
                  <a:cubicBezTo>
                    <a:pt x="21" y="68"/>
                    <a:pt x="75" y="65"/>
                    <a:pt x="124" y="61"/>
                  </a:cubicBezTo>
                  <a:cubicBezTo>
                    <a:pt x="126" y="61"/>
                    <a:pt x="127" y="60"/>
                    <a:pt x="127" y="58"/>
                  </a:cubicBezTo>
                  <a:cubicBezTo>
                    <a:pt x="128" y="36"/>
                    <a:pt x="117" y="22"/>
                    <a:pt x="98" y="13"/>
                  </a:cubicBezTo>
                  <a:cubicBezTo>
                    <a:pt x="69" y="0"/>
                    <a:pt x="42" y="10"/>
                    <a:pt x="12" y="12"/>
                  </a:cubicBezTo>
                  <a:cubicBezTo>
                    <a:pt x="8" y="13"/>
                    <a:pt x="8" y="20"/>
                    <a:pt x="12" y="20"/>
                  </a:cubicBezTo>
                  <a:cubicBezTo>
                    <a:pt x="35" y="18"/>
                    <a:pt x="57" y="11"/>
                    <a:pt x="81" y="15"/>
                  </a:cubicBezTo>
                  <a:cubicBezTo>
                    <a:pt x="91" y="17"/>
                    <a:pt x="101" y="21"/>
                    <a:pt x="109" y="28"/>
                  </a:cubicBezTo>
                  <a:cubicBezTo>
                    <a:pt x="116" y="33"/>
                    <a:pt x="128" y="54"/>
                    <a:pt x="113" y="55"/>
                  </a:cubicBezTo>
                  <a:cubicBezTo>
                    <a:pt x="71" y="58"/>
                    <a:pt x="25" y="58"/>
                    <a:pt x="9" y="12"/>
                  </a:cubicBezTo>
                  <a:cubicBezTo>
                    <a:pt x="7" y="8"/>
                    <a:pt x="0" y="10"/>
                    <a:pt x="2" y="1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135"/>
            <p:cNvSpPr/>
            <p:nvPr/>
          </p:nvSpPr>
          <p:spPr bwMode="auto">
            <a:xfrm>
              <a:off x="1561246" y="6012862"/>
              <a:ext cx="303495" cy="160502"/>
            </a:xfrm>
            <a:custGeom>
              <a:avLst/>
              <a:gdLst>
                <a:gd name="T0" fmla="*/ 6 w 132"/>
                <a:gd name="T1" fmla="*/ 23 h 70"/>
                <a:gd name="T2" fmla="*/ 59 w 132"/>
                <a:gd name="T3" fmla="*/ 1 h 70"/>
                <a:gd name="T4" fmla="*/ 132 w 132"/>
                <a:gd name="T5" fmla="*/ 31 h 70"/>
                <a:gd name="T6" fmla="*/ 0 w 132"/>
                <a:gd name="T7" fmla="*/ 27 h 70"/>
              </a:gdLst>
              <a:ahLst/>
              <a:cxnLst>
                <a:cxn ang="0">
                  <a:pos x="T0" y="T1"/>
                </a:cxn>
                <a:cxn ang="0">
                  <a:pos x="T2" y="T3"/>
                </a:cxn>
                <a:cxn ang="0">
                  <a:pos x="T4" y="T5"/>
                </a:cxn>
                <a:cxn ang="0">
                  <a:pos x="T6" y="T7"/>
                </a:cxn>
              </a:cxnLst>
              <a:rect l="0" t="0" r="r" b="b"/>
              <a:pathLst>
                <a:path w="132" h="70">
                  <a:moveTo>
                    <a:pt x="6" y="23"/>
                  </a:moveTo>
                  <a:cubicBezTo>
                    <a:pt x="24" y="15"/>
                    <a:pt x="38" y="3"/>
                    <a:pt x="59" y="1"/>
                  </a:cubicBezTo>
                  <a:cubicBezTo>
                    <a:pt x="88" y="0"/>
                    <a:pt x="112" y="14"/>
                    <a:pt x="132" y="31"/>
                  </a:cubicBezTo>
                  <a:cubicBezTo>
                    <a:pt x="97" y="70"/>
                    <a:pt x="35" y="52"/>
                    <a:pt x="0" y="27"/>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136"/>
            <p:cNvSpPr/>
            <p:nvPr/>
          </p:nvSpPr>
          <p:spPr bwMode="auto">
            <a:xfrm>
              <a:off x="1549573" y="6003135"/>
              <a:ext cx="323922" cy="175093"/>
            </a:xfrm>
            <a:custGeom>
              <a:avLst/>
              <a:gdLst>
                <a:gd name="T0" fmla="*/ 13 w 141"/>
                <a:gd name="T1" fmla="*/ 30 h 76"/>
                <a:gd name="T2" fmla="*/ 83 w 141"/>
                <a:gd name="T3" fmla="*/ 10 h 76"/>
                <a:gd name="T4" fmla="*/ 116 w 141"/>
                <a:gd name="T5" fmla="*/ 24 h 76"/>
                <a:gd name="T6" fmla="*/ 119 w 141"/>
                <a:gd name="T7" fmla="*/ 46 h 76"/>
                <a:gd name="T8" fmla="*/ 7 w 141"/>
                <a:gd name="T9" fmla="*/ 27 h 76"/>
                <a:gd name="T10" fmla="*/ 3 w 141"/>
                <a:gd name="T11" fmla="*/ 34 h 76"/>
                <a:gd name="T12" fmla="*/ 140 w 141"/>
                <a:gd name="T13" fmla="*/ 38 h 76"/>
                <a:gd name="T14" fmla="*/ 140 w 141"/>
                <a:gd name="T15" fmla="*/ 33 h 76"/>
                <a:gd name="T16" fmla="*/ 77 w 141"/>
                <a:gd name="T17" fmla="*/ 2 h 76"/>
                <a:gd name="T18" fmla="*/ 9 w 141"/>
                <a:gd name="T19" fmla="*/ 24 h 76"/>
                <a:gd name="T20" fmla="*/ 13 w 141"/>
                <a:gd name="T21" fmla="*/ 3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1" h="76">
                  <a:moveTo>
                    <a:pt x="13" y="30"/>
                  </a:moveTo>
                  <a:cubicBezTo>
                    <a:pt x="36" y="19"/>
                    <a:pt x="55" y="6"/>
                    <a:pt x="83" y="10"/>
                  </a:cubicBezTo>
                  <a:cubicBezTo>
                    <a:pt x="95" y="12"/>
                    <a:pt x="106" y="18"/>
                    <a:pt x="116" y="24"/>
                  </a:cubicBezTo>
                  <a:cubicBezTo>
                    <a:pt x="131" y="33"/>
                    <a:pt x="135" y="36"/>
                    <a:pt x="119" y="46"/>
                  </a:cubicBezTo>
                  <a:cubicBezTo>
                    <a:pt x="84" y="67"/>
                    <a:pt x="37" y="48"/>
                    <a:pt x="7" y="27"/>
                  </a:cubicBezTo>
                  <a:cubicBezTo>
                    <a:pt x="3" y="25"/>
                    <a:pt x="0" y="31"/>
                    <a:pt x="3" y="34"/>
                  </a:cubicBezTo>
                  <a:cubicBezTo>
                    <a:pt x="43" y="62"/>
                    <a:pt x="102" y="76"/>
                    <a:pt x="140" y="38"/>
                  </a:cubicBezTo>
                  <a:cubicBezTo>
                    <a:pt x="141" y="37"/>
                    <a:pt x="141" y="34"/>
                    <a:pt x="140" y="33"/>
                  </a:cubicBezTo>
                  <a:cubicBezTo>
                    <a:pt x="122" y="18"/>
                    <a:pt x="101" y="4"/>
                    <a:pt x="77" y="2"/>
                  </a:cubicBezTo>
                  <a:cubicBezTo>
                    <a:pt x="51" y="0"/>
                    <a:pt x="32" y="13"/>
                    <a:pt x="9" y="24"/>
                  </a:cubicBezTo>
                  <a:cubicBezTo>
                    <a:pt x="5" y="26"/>
                    <a:pt x="8" y="32"/>
                    <a:pt x="13" y="3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137"/>
            <p:cNvSpPr/>
            <p:nvPr/>
          </p:nvSpPr>
          <p:spPr bwMode="auto">
            <a:xfrm>
              <a:off x="1450354" y="5513847"/>
              <a:ext cx="110892" cy="190657"/>
            </a:xfrm>
            <a:custGeom>
              <a:avLst/>
              <a:gdLst>
                <a:gd name="T0" fmla="*/ 40 w 48"/>
                <a:gd name="T1" fmla="*/ 80 h 83"/>
                <a:gd name="T2" fmla="*/ 5 w 48"/>
                <a:gd name="T3" fmla="*/ 0 h 83"/>
                <a:gd name="T4" fmla="*/ 34 w 48"/>
                <a:gd name="T5" fmla="*/ 83 h 83"/>
              </a:gdLst>
              <a:ahLst/>
              <a:cxnLst>
                <a:cxn ang="0">
                  <a:pos x="T0" y="T1"/>
                </a:cxn>
                <a:cxn ang="0">
                  <a:pos x="T2" y="T3"/>
                </a:cxn>
                <a:cxn ang="0">
                  <a:pos x="T4" y="T5"/>
                </a:cxn>
              </a:cxnLst>
              <a:rect l="0" t="0" r="r" b="b"/>
              <a:pathLst>
                <a:path w="48" h="83">
                  <a:moveTo>
                    <a:pt x="40" y="80"/>
                  </a:moveTo>
                  <a:cubicBezTo>
                    <a:pt x="48" y="49"/>
                    <a:pt x="34" y="16"/>
                    <a:pt x="5" y="0"/>
                  </a:cubicBezTo>
                  <a:cubicBezTo>
                    <a:pt x="3" y="29"/>
                    <a:pt x="0" y="73"/>
                    <a:pt x="34" y="83"/>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138"/>
            <p:cNvSpPr/>
            <p:nvPr/>
          </p:nvSpPr>
          <p:spPr bwMode="auto">
            <a:xfrm>
              <a:off x="1443545" y="5502174"/>
              <a:ext cx="124511" cy="214003"/>
            </a:xfrm>
            <a:custGeom>
              <a:avLst/>
              <a:gdLst>
                <a:gd name="T0" fmla="*/ 46 w 54"/>
                <a:gd name="T1" fmla="*/ 86 h 93"/>
                <a:gd name="T2" fmla="*/ 10 w 54"/>
                <a:gd name="T3" fmla="*/ 2 h 93"/>
                <a:gd name="T4" fmla="*/ 5 w 54"/>
                <a:gd name="T5" fmla="*/ 5 h 93"/>
                <a:gd name="T6" fmla="*/ 36 w 54"/>
                <a:gd name="T7" fmla="*/ 91 h 93"/>
                <a:gd name="T8" fmla="*/ 38 w 54"/>
                <a:gd name="T9" fmla="*/ 84 h 93"/>
                <a:gd name="T10" fmla="*/ 12 w 54"/>
                <a:gd name="T11" fmla="*/ 5 h 93"/>
                <a:gd name="T12" fmla="*/ 7 w 54"/>
                <a:gd name="T13" fmla="*/ 8 h 93"/>
                <a:gd name="T14" fmla="*/ 39 w 54"/>
                <a:gd name="T15" fmla="*/ 84 h 93"/>
                <a:gd name="T16" fmla="*/ 46 w 54"/>
                <a:gd name="T17" fmla="*/ 86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93">
                  <a:moveTo>
                    <a:pt x="46" y="86"/>
                  </a:moveTo>
                  <a:cubicBezTo>
                    <a:pt x="54" y="52"/>
                    <a:pt x="40" y="20"/>
                    <a:pt x="10" y="2"/>
                  </a:cubicBezTo>
                  <a:cubicBezTo>
                    <a:pt x="8" y="0"/>
                    <a:pt x="5" y="2"/>
                    <a:pt x="5" y="5"/>
                  </a:cubicBezTo>
                  <a:cubicBezTo>
                    <a:pt x="2" y="36"/>
                    <a:pt x="0" y="79"/>
                    <a:pt x="36" y="91"/>
                  </a:cubicBezTo>
                  <a:cubicBezTo>
                    <a:pt x="40" y="93"/>
                    <a:pt x="42" y="86"/>
                    <a:pt x="38" y="84"/>
                  </a:cubicBezTo>
                  <a:cubicBezTo>
                    <a:pt x="6" y="73"/>
                    <a:pt x="9" y="32"/>
                    <a:pt x="12" y="5"/>
                  </a:cubicBezTo>
                  <a:cubicBezTo>
                    <a:pt x="10" y="6"/>
                    <a:pt x="8" y="7"/>
                    <a:pt x="7" y="8"/>
                  </a:cubicBezTo>
                  <a:cubicBezTo>
                    <a:pt x="33" y="24"/>
                    <a:pt x="47" y="53"/>
                    <a:pt x="39" y="84"/>
                  </a:cubicBezTo>
                  <a:cubicBezTo>
                    <a:pt x="38" y="89"/>
                    <a:pt x="45" y="91"/>
                    <a:pt x="46" y="8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143"/>
            <p:cNvSpPr/>
            <p:nvPr/>
          </p:nvSpPr>
          <p:spPr bwMode="auto">
            <a:xfrm>
              <a:off x="1129350" y="5615012"/>
              <a:ext cx="2669196" cy="671190"/>
            </a:xfrm>
            <a:custGeom>
              <a:avLst/>
              <a:gdLst>
                <a:gd name="T0" fmla="*/ 1157 w 1161"/>
                <a:gd name="T1" fmla="*/ 70 h 292"/>
                <a:gd name="T2" fmla="*/ 615 w 1161"/>
                <a:gd name="T3" fmla="*/ 160 h 292"/>
                <a:gd name="T4" fmla="*/ 7 w 1161"/>
                <a:gd name="T5" fmla="*/ 231 h 292"/>
                <a:gd name="T6" fmla="*/ 5 w 1161"/>
                <a:gd name="T7" fmla="*/ 238 h 292"/>
                <a:gd name="T8" fmla="*/ 585 w 1161"/>
                <a:gd name="T9" fmla="*/ 181 h 292"/>
                <a:gd name="T10" fmla="*/ 1155 w 1161"/>
                <a:gd name="T11" fmla="*/ 77 h 292"/>
                <a:gd name="T12" fmla="*/ 1157 w 1161"/>
                <a:gd name="T13" fmla="*/ 70 h 292"/>
              </a:gdLst>
              <a:ahLst/>
              <a:cxnLst>
                <a:cxn ang="0">
                  <a:pos x="T0" y="T1"/>
                </a:cxn>
                <a:cxn ang="0">
                  <a:pos x="T2" y="T3"/>
                </a:cxn>
                <a:cxn ang="0">
                  <a:pos x="T4" y="T5"/>
                </a:cxn>
                <a:cxn ang="0">
                  <a:pos x="T6" y="T7"/>
                </a:cxn>
                <a:cxn ang="0">
                  <a:pos x="T8" y="T9"/>
                </a:cxn>
                <a:cxn ang="0">
                  <a:pos x="T10" y="T11"/>
                </a:cxn>
                <a:cxn ang="0">
                  <a:pos x="T12" y="T13"/>
                </a:cxn>
              </a:cxnLst>
              <a:rect l="0" t="0" r="r" b="b"/>
              <a:pathLst>
                <a:path w="1161" h="292">
                  <a:moveTo>
                    <a:pt x="1157" y="70"/>
                  </a:moveTo>
                  <a:cubicBezTo>
                    <a:pt x="972" y="0"/>
                    <a:pt x="784" y="90"/>
                    <a:pt x="615" y="160"/>
                  </a:cubicBezTo>
                  <a:cubicBezTo>
                    <a:pt x="422" y="240"/>
                    <a:pt x="213" y="288"/>
                    <a:pt x="7" y="231"/>
                  </a:cubicBezTo>
                  <a:cubicBezTo>
                    <a:pt x="2" y="229"/>
                    <a:pt x="0" y="237"/>
                    <a:pt x="5" y="238"/>
                  </a:cubicBezTo>
                  <a:cubicBezTo>
                    <a:pt x="199" y="292"/>
                    <a:pt x="401" y="255"/>
                    <a:pt x="585" y="181"/>
                  </a:cubicBezTo>
                  <a:cubicBezTo>
                    <a:pt x="763" y="109"/>
                    <a:pt x="960" y="3"/>
                    <a:pt x="1155" y="77"/>
                  </a:cubicBezTo>
                  <a:cubicBezTo>
                    <a:pt x="1159" y="79"/>
                    <a:pt x="1161" y="72"/>
                    <a:pt x="1157" y="7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144"/>
            <p:cNvSpPr/>
            <p:nvPr/>
          </p:nvSpPr>
          <p:spPr bwMode="auto">
            <a:xfrm>
              <a:off x="1924078" y="5508983"/>
              <a:ext cx="743173" cy="680917"/>
            </a:xfrm>
            <a:custGeom>
              <a:avLst/>
              <a:gdLst>
                <a:gd name="T0" fmla="*/ 316 w 323"/>
                <a:gd name="T1" fmla="*/ 1 h 296"/>
                <a:gd name="T2" fmla="*/ 5 w 323"/>
                <a:gd name="T3" fmla="*/ 288 h 296"/>
                <a:gd name="T4" fmla="*/ 9 w 323"/>
                <a:gd name="T5" fmla="*/ 294 h 296"/>
                <a:gd name="T6" fmla="*/ 318 w 323"/>
                <a:gd name="T7" fmla="*/ 8 h 296"/>
                <a:gd name="T8" fmla="*/ 316 w 323"/>
                <a:gd name="T9" fmla="*/ 1 h 296"/>
              </a:gdLst>
              <a:ahLst/>
              <a:cxnLst>
                <a:cxn ang="0">
                  <a:pos x="T0" y="T1"/>
                </a:cxn>
                <a:cxn ang="0">
                  <a:pos x="T2" y="T3"/>
                </a:cxn>
                <a:cxn ang="0">
                  <a:pos x="T4" y="T5"/>
                </a:cxn>
                <a:cxn ang="0">
                  <a:pos x="T6" y="T7"/>
                </a:cxn>
                <a:cxn ang="0">
                  <a:pos x="T8" y="T9"/>
                </a:cxn>
              </a:cxnLst>
              <a:rect l="0" t="0" r="r" b="b"/>
              <a:pathLst>
                <a:path w="323" h="296">
                  <a:moveTo>
                    <a:pt x="316" y="1"/>
                  </a:moveTo>
                  <a:cubicBezTo>
                    <a:pt x="167" y="37"/>
                    <a:pt x="139" y="227"/>
                    <a:pt x="5" y="288"/>
                  </a:cubicBezTo>
                  <a:cubicBezTo>
                    <a:pt x="0" y="290"/>
                    <a:pt x="4" y="296"/>
                    <a:pt x="9" y="294"/>
                  </a:cubicBezTo>
                  <a:cubicBezTo>
                    <a:pt x="142" y="234"/>
                    <a:pt x="170" y="44"/>
                    <a:pt x="318" y="8"/>
                  </a:cubicBezTo>
                  <a:cubicBezTo>
                    <a:pt x="323" y="7"/>
                    <a:pt x="321" y="0"/>
                    <a:pt x="316"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145"/>
            <p:cNvSpPr/>
            <p:nvPr/>
          </p:nvSpPr>
          <p:spPr bwMode="auto">
            <a:xfrm>
              <a:off x="2860826" y="5851388"/>
              <a:ext cx="539870" cy="131320"/>
            </a:xfrm>
            <a:custGeom>
              <a:avLst/>
              <a:gdLst>
                <a:gd name="T0" fmla="*/ 232 w 235"/>
                <a:gd name="T1" fmla="*/ 48 h 57"/>
                <a:gd name="T2" fmla="*/ 136 w 235"/>
                <a:gd name="T3" fmla="*/ 10 h 57"/>
                <a:gd name="T4" fmla="*/ 7 w 235"/>
                <a:gd name="T5" fmla="*/ 0 h 57"/>
                <a:gd name="T6" fmla="*/ 4 w 235"/>
                <a:gd name="T7" fmla="*/ 8 h 57"/>
                <a:gd name="T8" fmla="*/ 110 w 235"/>
                <a:gd name="T9" fmla="*/ 15 h 57"/>
                <a:gd name="T10" fmla="*/ 226 w 235"/>
                <a:gd name="T11" fmla="*/ 54 h 57"/>
                <a:gd name="T12" fmla="*/ 232 w 235"/>
                <a:gd name="T13" fmla="*/ 48 h 57"/>
              </a:gdLst>
              <a:ahLst/>
              <a:cxnLst>
                <a:cxn ang="0">
                  <a:pos x="T0" y="T1"/>
                </a:cxn>
                <a:cxn ang="0">
                  <a:pos x="T2" y="T3"/>
                </a:cxn>
                <a:cxn ang="0">
                  <a:pos x="T4" y="T5"/>
                </a:cxn>
                <a:cxn ang="0">
                  <a:pos x="T6" y="T7"/>
                </a:cxn>
                <a:cxn ang="0">
                  <a:pos x="T8" y="T9"/>
                </a:cxn>
                <a:cxn ang="0">
                  <a:pos x="T10" y="T11"/>
                </a:cxn>
                <a:cxn ang="0">
                  <a:pos x="T12" y="T13"/>
                </a:cxn>
              </a:cxnLst>
              <a:rect l="0" t="0" r="r" b="b"/>
              <a:pathLst>
                <a:path w="235" h="57">
                  <a:moveTo>
                    <a:pt x="232" y="48"/>
                  </a:moveTo>
                  <a:cubicBezTo>
                    <a:pt x="207" y="23"/>
                    <a:pt x="170" y="15"/>
                    <a:pt x="136" y="10"/>
                  </a:cubicBezTo>
                  <a:cubicBezTo>
                    <a:pt x="93" y="5"/>
                    <a:pt x="50" y="6"/>
                    <a:pt x="7" y="0"/>
                  </a:cubicBezTo>
                  <a:cubicBezTo>
                    <a:pt x="2" y="0"/>
                    <a:pt x="0" y="7"/>
                    <a:pt x="4" y="8"/>
                  </a:cubicBezTo>
                  <a:cubicBezTo>
                    <a:pt x="39" y="13"/>
                    <a:pt x="75" y="12"/>
                    <a:pt x="110" y="15"/>
                  </a:cubicBezTo>
                  <a:cubicBezTo>
                    <a:pt x="149" y="19"/>
                    <a:pt x="197" y="24"/>
                    <a:pt x="226" y="54"/>
                  </a:cubicBezTo>
                  <a:cubicBezTo>
                    <a:pt x="229" y="57"/>
                    <a:pt x="235" y="52"/>
                    <a:pt x="232" y="4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146"/>
            <p:cNvSpPr/>
            <p:nvPr/>
          </p:nvSpPr>
          <p:spPr bwMode="auto">
            <a:xfrm>
              <a:off x="3356923" y="5943798"/>
              <a:ext cx="183847" cy="192602"/>
            </a:xfrm>
            <a:custGeom>
              <a:avLst/>
              <a:gdLst>
                <a:gd name="T0" fmla="*/ 12 w 80"/>
                <a:gd name="T1" fmla="*/ 12 h 84"/>
                <a:gd name="T2" fmla="*/ 80 w 80"/>
                <a:gd name="T3" fmla="*/ 84 h 84"/>
                <a:gd name="T4" fmla="*/ 26 w 80"/>
                <a:gd name="T5" fmla="*/ 56 h 84"/>
                <a:gd name="T6" fmla="*/ 9 w 80"/>
                <a:gd name="T7" fmla="*/ 13 h 84"/>
                <a:gd name="T8" fmla="*/ 12 w 80"/>
                <a:gd name="T9" fmla="*/ 12 h 84"/>
              </a:gdLst>
              <a:ahLst/>
              <a:cxnLst>
                <a:cxn ang="0">
                  <a:pos x="T0" y="T1"/>
                </a:cxn>
                <a:cxn ang="0">
                  <a:pos x="T2" y="T3"/>
                </a:cxn>
                <a:cxn ang="0">
                  <a:pos x="T4" y="T5"/>
                </a:cxn>
                <a:cxn ang="0">
                  <a:pos x="T6" y="T7"/>
                </a:cxn>
                <a:cxn ang="0">
                  <a:pos x="T8" y="T9"/>
                </a:cxn>
              </a:cxnLst>
              <a:rect l="0" t="0" r="r" b="b"/>
              <a:pathLst>
                <a:path w="80" h="84">
                  <a:moveTo>
                    <a:pt x="12" y="12"/>
                  </a:moveTo>
                  <a:cubicBezTo>
                    <a:pt x="53" y="0"/>
                    <a:pt x="76" y="53"/>
                    <a:pt x="80" y="84"/>
                  </a:cubicBezTo>
                  <a:cubicBezTo>
                    <a:pt x="61" y="75"/>
                    <a:pt x="42" y="72"/>
                    <a:pt x="26" y="56"/>
                  </a:cubicBezTo>
                  <a:cubicBezTo>
                    <a:pt x="17" y="48"/>
                    <a:pt x="0" y="25"/>
                    <a:pt x="9" y="13"/>
                  </a:cubicBezTo>
                  <a:lnTo>
                    <a:pt x="12" y="12"/>
                  </a:lnTo>
                  <a:close/>
                </a:path>
              </a:pathLst>
            </a:custGeom>
            <a:solidFill>
              <a:srgbClr val="FF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147"/>
            <p:cNvSpPr/>
            <p:nvPr/>
          </p:nvSpPr>
          <p:spPr bwMode="auto">
            <a:xfrm>
              <a:off x="3341359" y="5936989"/>
              <a:ext cx="209139" cy="211085"/>
            </a:xfrm>
            <a:custGeom>
              <a:avLst/>
              <a:gdLst>
                <a:gd name="T0" fmla="*/ 20 w 91"/>
                <a:gd name="T1" fmla="*/ 19 h 92"/>
                <a:gd name="T2" fmla="*/ 83 w 91"/>
                <a:gd name="T3" fmla="*/ 88 h 92"/>
                <a:gd name="T4" fmla="*/ 89 w 91"/>
                <a:gd name="T5" fmla="*/ 84 h 92"/>
                <a:gd name="T6" fmla="*/ 39 w 91"/>
                <a:gd name="T7" fmla="*/ 60 h 92"/>
                <a:gd name="T8" fmla="*/ 20 w 91"/>
                <a:gd name="T9" fmla="*/ 19 h 92"/>
                <a:gd name="T10" fmla="*/ 18 w 91"/>
                <a:gd name="T11" fmla="*/ 12 h 92"/>
                <a:gd name="T12" fmla="*/ 20 w 91"/>
                <a:gd name="T13" fmla="*/ 50 h 92"/>
                <a:gd name="T14" fmla="*/ 85 w 91"/>
                <a:gd name="T15" fmla="*/ 90 h 92"/>
                <a:gd name="T16" fmla="*/ 91 w 91"/>
                <a:gd name="T17" fmla="*/ 86 h 92"/>
                <a:gd name="T18" fmla="*/ 18 w 91"/>
                <a:gd name="T19" fmla="*/ 12 h 92"/>
                <a:gd name="T20" fmla="*/ 20 w 91"/>
                <a:gd name="T21" fmla="*/ 19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1" h="92">
                  <a:moveTo>
                    <a:pt x="20" y="19"/>
                  </a:moveTo>
                  <a:cubicBezTo>
                    <a:pt x="59" y="9"/>
                    <a:pt x="79" y="57"/>
                    <a:pt x="83" y="88"/>
                  </a:cubicBezTo>
                  <a:cubicBezTo>
                    <a:pt x="85" y="86"/>
                    <a:pt x="87" y="85"/>
                    <a:pt x="89" y="84"/>
                  </a:cubicBezTo>
                  <a:cubicBezTo>
                    <a:pt x="72" y="76"/>
                    <a:pt x="54" y="72"/>
                    <a:pt x="39" y="60"/>
                  </a:cubicBezTo>
                  <a:cubicBezTo>
                    <a:pt x="34" y="56"/>
                    <a:pt x="7" y="23"/>
                    <a:pt x="20" y="19"/>
                  </a:cubicBezTo>
                  <a:cubicBezTo>
                    <a:pt x="25" y="18"/>
                    <a:pt x="23" y="10"/>
                    <a:pt x="18" y="12"/>
                  </a:cubicBezTo>
                  <a:cubicBezTo>
                    <a:pt x="0" y="16"/>
                    <a:pt x="14" y="41"/>
                    <a:pt x="20" y="50"/>
                  </a:cubicBezTo>
                  <a:cubicBezTo>
                    <a:pt x="36" y="74"/>
                    <a:pt x="61" y="79"/>
                    <a:pt x="85" y="90"/>
                  </a:cubicBezTo>
                  <a:cubicBezTo>
                    <a:pt x="88" y="92"/>
                    <a:pt x="91" y="89"/>
                    <a:pt x="91" y="86"/>
                  </a:cubicBezTo>
                  <a:cubicBezTo>
                    <a:pt x="85" y="51"/>
                    <a:pt x="61" y="0"/>
                    <a:pt x="18" y="12"/>
                  </a:cubicBezTo>
                  <a:cubicBezTo>
                    <a:pt x="13" y="13"/>
                    <a:pt x="15" y="21"/>
                    <a:pt x="20" y="1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148"/>
            <p:cNvSpPr/>
            <p:nvPr/>
          </p:nvSpPr>
          <p:spPr bwMode="auto">
            <a:xfrm>
              <a:off x="3773255" y="5753141"/>
              <a:ext cx="249021" cy="148829"/>
            </a:xfrm>
            <a:custGeom>
              <a:avLst/>
              <a:gdLst>
                <a:gd name="T0" fmla="*/ 4 w 108"/>
                <a:gd name="T1" fmla="*/ 13 h 65"/>
                <a:gd name="T2" fmla="*/ 108 w 108"/>
                <a:gd name="T3" fmla="*/ 54 h 65"/>
                <a:gd name="T4" fmla="*/ 0 w 108"/>
                <a:gd name="T5" fmla="*/ 18 h 65"/>
                <a:gd name="T6" fmla="*/ 4 w 108"/>
                <a:gd name="T7" fmla="*/ 13 h 65"/>
              </a:gdLst>
              <a:ahLst/>
              <a:cxnLst>
                <a:cxn ang="0">
                  <a:pos x="T0" y="T1"/>
                </a:cxn>
                <a:cxn ang="0">
                  <a:pos x="T2" y="T3"/>
                </a:cxn>
                <a:cxn ang="0">
                  <a:pos x="T4" y="T5"/>
                </a:cxn>
                <a:cxn ang="0">
                  <a:pos x="T6" y="T7"/>
                </a:cxn>
              </a:cxnLst>
              <a:rect l="0" t="0" r="r" b="b"/>
              <a:pathLst>
                <a:path w="108" h="65">
                  <a:moveTo>
                    <a:pt x="4" y="13"/>
                  </a:moveTo>
                  <a:cubicBezTo>
                    <a:pt x="53" y="0"/>
                    <a:pt x="75" y="22"/>
                    <a:pt x="108" y="54"/>
                  </a:cubicBezTo>
                  <a:cubicBezTo>
                    <a:pt x="71" y="61"/>
                    <a:pt x="9" y="65"/>
                    <a:pt x="0" y="18"/>
                  </a:cubicBezTo>
                  <a:lnTo>
                    <a:pt x="4" y="13"/>
                  </a:lnTo>
                  <a:close/>
                </a:path>
              </a:pathLst>
            </a:custGeom>
            <a:solidFill>
              <a:srgbClr val="FF8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149"/>
            <p:cNvSpPr/>
            <p:nvPr/>
          </p:nvSpPr>
          <p:spPr bwMode="auto">
            <a:xfrm>
              <a:off x="3741155" y="5748277"/>
              <a:ext cx="291822" cy="158557"/>
            </a:xfrm>
            <a:custGeom>
              <a:avLst/>
              <a:gdLst>
                <a:gd name="T0" fmla="*/ 19 w 127"/>
                <a:gd name="T1" fmla="*/ 19 h 69"/>
                <a:gd name="T2" fmla="*/ 120 w 127"/>
                <a:gd name="T3" fmla="*/ 58 h 69"/>
                <a:gd name="T4" fmla="*/ 121 w 127"/>
                <a:gd name="T5" fmla="*/ 52 h 69"/>
                <a:gd name="T6" fmla="*/ 59 w 127"/>
                <a:gd name="T7" fmla="*/ 54 h 69"/>
                <a:gd name="T8" fmla="*/ 21 w 127"/>
                <a:gd name="T9" fmla="*/ 18 h 69"/>
                <a:gd name="T10" fmla="*/ 16 w 127"/>
                <a:gd name="T11" fmla="*/ 12 h 69"/>
                <a:gd name="T12" fmla="*/ 40 w 127"/>
                <a:gd name="T13" fmla="*/ 57 h 69"/>
                <a:gd name="T14" fmla="*/ 123 w 127"/>
                <a:gd name="T15" fmla="*/ 59 h 69"/>
                <a:gd name="T16" fmla="*/ 125 w 127"/>
                <a:gd name="T17" fmla="*/ 53 h 69"/>
                <a:gd name="T18" fmla="*/ 17 w 127"/>
                <a:gd name="T19" fmla="*/ 11 h 69"/>
                <a:gd name="T20" fmla="*/ 19 w 127"/>
                <a:gd name="T21" fmla="*/ 1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7" h="69">
                  <a:moveTo>
                    <a:pt x="19" y="19"/>
                  </a:moveTo>
                  <a:cubicBezTo>
                    <a:pt x="63" y="8"/>
                    <a:pt x="90" y="29"/>
                    <a:pt x="120" y="58"/>
                  </a:cubicBezTo>
                  <a:cubicBezTo>
                    <a:pt x="120" y="56"/>
                    <a:pt x="121" y="54"/>
                    <a:pt x="121" y="52"/>
                  </a:cubicBezTo>
                  <a:cubicBezTo>
                    <a:pt x="101" y="56"/>
                    <a:pt x="80" y="58"/>
                    <a:pt x="59" y="54"/>
                  </a:cubicBezTo>
                  <a:cubicBezTo>
                    <a:pt x="47" y="52"/>
                    <a:pt x="6" y="33"/>
                    <a:pt x="21" y="18"/>
                  </a:cubicBezTo>
                  <a:cubicBezTo>
                    <a:pt x="24" y="14"/>
                    <a:pt x="19" y="9"/>
                    <a:pt x="16" y="12"/>
                  </a:cubicBezTo>
                  <a:cubicBezTo>
                    <a:pt x="0" y="28"/>
                    <a:pt x="25" y="50"/>
                    <a:pt x="40" y="57"/>
                  </a:cubicBezTo>
                  <a:cubicBezTo>
                    <a:pt x="65" y="69"/>
                    <a:pt x="97" y="64"/>
                    <a:pt x="123" y="59"/>
                  </a:cubicBezTo>
                  <a:cubicBezTo>
                    <a:pt x="126" y="59"/>
                    <a:pt x="127" y="55"/>
                    <a:pt x="125" y="53"/>
                  </a:cubicBezTo>
                  <a:cubicBezTo>
                    <a:pt x="93" y="22"/>
                    <a:pt x="64" y="0"/>
                    <a:pt x="17" y="11"/>
                  </a:cubicBezTo>
                  <a:cubicBezTo>
                    <a:pt x="12" y="12"/>
                    <a:pt x="14" y="20"/>
                    <a:pt x="19" y="1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150"/>
            <p:cNvSpPr/>
            <p:nvPr/>
          </p:nvSpPr>
          <p:spPr bwMode="auto">
            <a:xfrm>
              <a:off x="3389023" y="5513847"/>
              <a:ext cx="212057" cy="204275"/>
            </a:xfrm>
            <a:custGeom>
              <a:avLst/>
              <a:gdLst>
                <a:gd name="T0" fmla="*/ 13 w 92"/>
                <a:gd name="T1" fmla="*/ 88 h 89"/>
                <a:gd name="T2" fmla="*/ 81 w 92"/>
                <a:gd name="T3" fmla="*/ 0 h 89"/>
                <a:gd name="T4" fmla="*/ 23 w 92"/>
                <a:gd name="T5" fmla="*/ 89 h 89"/>
                <a:gd name="T6" fmla="*/ 13 w 92"/>
                <a:gd name="T7" fmla="*/ 88 h 89"/>
              </a:gdLst>
              <a:ahLst/>
              <a:cxnLst>
                <a:cxn ang="0">
                  <a:pos x="T0" y="T1"/>
                </a:cxn>
                <a:cxn ang="0">
                  <a:pos x="T2" y="T3"/>
                </a:cxn>
                <a:cxn ang="0">
                  <a:pos x="T4" y="T5"/>
                </a:cxn>
                <a:cxn ang="0">
                  <a:pos x="T6" y="T7"/>
                </a:cxn>
              </a:cxnLst>
              <a:rect l="0" t="0" r="r" b="b"/>
              <a:pathLst>
                <a:path w="92" h="89">
                  <a:moveTo>
                    <a:pt x="13" y="88"/>
                  </a:moveTo>
                  <a:cubicBezTo>
                    <a:pt x="0" y="46"/>
                    <a:pt x="44" y="6"/>
                    <a:pt x="81" y="0"/>
                  </a:cubicBezTo>
                  <a:cubicBezTo>
                    <a:pt x="92" y="41"/>
                    <a:pt x="59" y="76"/>
                    <a:pt x="23" y="89"/>
                  </a:cubicBezTo>
                  <a:lnTo>
                    <a:pt x="13" y="88"/>
                  </a:lnTo>
                  <a:close/>
                </a:path>
              </a:pathLst>
            </a:custGeom>
            <a:solidFill>
              <a:srgbClr val="FF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151"/>
            <p:cNvSpPr/>
            <p:nvPr/>
          </p:nvSpPr>
          <p:spPr bwMode="auto">
            <a:xfrm>
              <a:off x="3385132" y="5504119"/>
              <a:ext cx="211084" cy="225675"/>
            </a:xfrm>
            <a:custGeom>
              <a:avLst/>
              <a:gdLst>
                <a:gd name="T0" fmla="*/ 19 w 92"/>
                <a:gd name="T1" fmla="*/ 91 h 98"/>
                <a:gd name="T2" fmla="*/ 84 w 92"/>
                <a:gd name="T3" fmla="*/ 8 h 98"/>
                <a:gd name="T4" fmla="*/ 79 w 92"/>
                <a:gd name="T5" fmla="*/ 5 h 98"/>
                <a:gd name="T6" fmla="*/ 59 w 92"/>
                <a:gd name="T7" fmla="*/ 67 h 98"/>
                <a:gd name="T8" fmla="*/ 15 w 92"/>
                <a:gd name="T9" fmla="*/ 88 h 98"/>
                <a:gd name="T10" fmla="*/ 15 w 92"/>
                <a:gd name="T11" fmla="*/ 95 h 98"/>
                <a:gd name="T12" fmla="*/ 68 w 92"/>
                <a:gd name="T13" fmla="*/ 69 h 98"/>
                <a:gd name="T14" fmla="*/ 86 w 92"/>
                <a:gd name="T15" fmla="*/ 3 h 98"/>
                <a:gd name="T16" fmla="*/ 82 w 92"/>
                <a:gd name="T17" fmla="*/ 0 h 98"/>
                <a:gd name="T18" fmla="*/ 11 w 92"/>
                <a:gd name="T19" fmla="*/ 93 h 98"/>
                <a:gd name="T20" fmla="*/ 19 w 92"/>
                <a:gd name="T21" fmla="*/ 91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2" h="98">
                  <a:moveTo>
                    <a:pt x="19" y="91"/>
                  </a:moveTo>
                  <a:cubicBezTo>
                    <a:pt x="8" y="50"/>
                    <a:pt x="47" y="15"/>
                    <a:pt x="84" y="8"/>
                  </a:cubicBezTo>
                  <a:cubicBezTo>
                    <a:pt x="82" y="7"/>
                    <a:pt x="81" y="6"/>
                    <a:pt x="79" y="5"/>
                  </a:cubicBezTo>
                  <a:cubicBezTo>
                    <a:pt x="85" y="29"/>
                    <a:pt x="76" y="50"/>
                    <a:pt x="59" y="67"/>
                  </a:cubicBezTo>
                  <a:cubicBezTo>
                    <a:pt x="48" y="79"/>
                    <a:pt x="31" y="89"/>
                    <a:pt x="15" y="88"/>
                  </a:cubicBezTo>
                  <a:cubicBezTo>
                    <a:pt x="10" y="87"/>
                    <a:pt x="10" y="95"/>
                    <a:pt x="15" y="95"/>
                  </a:cubicBezTo>
                  <a:cubicBezTo>
                    <a:pt x="36" y="98"/>
                    <a:pt x="54" y="83"/>
                    <a:pt x="68" y="69"/>
                  </a:cubicBezTo>
                  <a:cubicBezTo>
                    <a:pt x="86" y="51"/>
                    <a:pt x="92" y="27"/>
                    <a:pt x="86" y="3"/>
                  </a:cubicBezTo>
                  <a:cubicBezTo>
                    <a:pt x="86" y="1"/>
                    <a:pt x="84" y="0"/>
                    <a:pt x="82" y="0"/>
                  </a:cubicBezTo>
                  <a:cubicBezTo>
                    <a:pt x="40" y="8"/>
                    <a:pt x="0" y="48"/>
                    <a:pt x="11" y="93"/>
                  </a:cubicBezTo>
                  <a:cubicBezTo>
                    <a:pt x="13" y="97"/>
                    <a:pt x="20" y="95"/>
                    <a:pt x="19" y="9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152"/>
            <p:cNvSpPr/>
            <p:nvPr/>
          </p:nvSpPr>
          <p:spPr bwMode="auto">
            <a:xfrm>
              <a:off x="3145838" y="5527465"/>
              <a:ext cx="109919" cy="225675"/>
            </a:xfrm>
            <a:custGeom>
              <a:avLst/>
              <a:gdLst>
                <a:gd name="T0" fmla="*/ 14 w 48"/>
                <a:gd name="T1" fmla="*/ 98 h 98"/>
                <a:gd name="T2" fmla="*/ 28 w 48"/>
                <a:gd name="T3" fmla="*/ 0 h 98"/>
                <a:gd name="T4" fmla="*/ 17 w 48"/>
                <a:gd name="T5" fmla="*/ 96 h 98"/>
                <a:gd name="T6" fmla="*/ 14 w 48"/>
                <a:gd name="T7" fmla="*/ 98 h 98"/>
              </a:gdLst>
              <a:ahLst/>
              <a:cxnLst>
                <a:cxn ang="0">
                  <a:pos x="T0" y="T1"/>
                </a:cxn>
                <a:cxn ang="0">
                  <a:pos x="T2" y="T3"/>
                </a:cxn>
                <a:cxn ang="0">
                  <a:pos x="T4" y="T5"/>
                </a:cxn>
                <a:cxn ang="0">
                  <a:pos x="T6" y="T7"/>
                </a:cxn>
              </a:cxnLst>
              <a:rect l="0" t="0" r="r" b="b"/>
              <a:pathLst>
                <a:path w="48" h="98">
                  <a:moveTo>
                    <a:pt x="14" y="98"/>
                  </a:moveTo>
                  <a:cubicBezTo>
                    <a:pt x="2" y="67"/>
                    <a:pt x="0" y="23"/>
                    <a:pt x="28" y="0"/>
                  </a:cubicBezTo>
                  <a:cubicBezTo>
                    <a:pt x="39" y="25"/>
                    <a:pt x="48" y="78"/>
                    <a:pt x="17" y="96"/>
                  </a:cubicBezTo>
                  <a:lnTo>
                    <a:pt x="14" y="98"/>
                  </a:lnTo>
                  <a:close/>
                </a:path>
              </a:pathLst>
            </a:custGeom>
            <a:solidFill>
              <a:srgbClr val="FF8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153"/>
            <p:cNvSpPr/>
            <p:nvPr/>
          </p:nvSpPr>
          <p:spPr bwMode="auto">
            <a:xfrm>
              <a:off x="3136111" y="5515792"/>
              <a:ext cx="126456" cy="250967"/>
            </a:xfrm>
            <a:custGeom>
              <a:avLst/>
              <a:gdLst>
                <a:gd name="T0" fmla="*/ 22 w 55"/>
                <a:gd name="T1" fmla="*/ 102 h 109"/>
                <a:gd name="T2" fmla="*/ 35 w 55"/>
                <a:gd name="T3" fmla="*/ 7 h 109"/>
                <a:gd name="T4" fmla="*/ 28 w 55"/>
                <a:gd name="T5" fmla="*/ 6 h 109"/>
                <a:gd name="T6" fmla="*/ 16 w 55"/>
                <a:gd name="T7" fmla="*/ 100 h 109"/>
                <a:gd name="T8" fmla="*/ 20 w 55"/>
                <a:gd name="T9" fmla="*/ 106 h 109"/>
                <a:gd name="T10" fmla="*/ 36 w 55"/>
                <a:gd name="T11" fmla="*/ 3 h 109"/>
                <a:gd name="T12" fmla="*/ 29 w 55"/>
                <a:gd name="T13" fmla="*/ 2 h 109"/>
                <a:gd name="T14" fmla="*/ 14 w 55"/>
                <a:gd name="T15" fmla="*/ 104 h 109"/>
                <a:gd name="T16" fmla="*/ 22 w 55"/>
                <a:gd name="T17" fmla="*/ 102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109">
                  <a:moveTo>
                    <a:pt x="22" y="102"/>
                  </a:moveTo>
                  <a:cubicBezTo>
                    <a:pt x="11" y="70"/>
                    <a:pt x="8" y="32"/>
                    <a:pt x="35" y="7"/>
                  </a:cubicBezTo>
                  <a:cubicBezTo>
                    <a:pt x="32" y="7"/>
                    <a:pt x="30" y="6"/>
                    <a:pt x="28" y="6"/>
                  </a:cubicBezTo>
                  <a:cubicBezTo>
                    <a:pt x="41" y="36"/>
                    <a:pt x="48" y="79"/>
                    <a:pt x="16" y="100"/>
                  </a:cubicBezTo>
                  <a:cubicBezTo>
                    <a:pt x="12" y="102"/>
                    <a:pt x="16" y="109"/>
                    <a:pt x="20" y="106"/>
                  </a:cubicBezTo>
                  <a:cubicBezTo>
                    <a:pt x="55" y="84"/>
                    <a:pt x="50" y="38"/>
                    <a:pt x="36" y="3"/>
                  </a:cubicBezTo>
                  <a:cubicBezTo>
                    <a:pt x="35" y="1"/>
                    <a:pt x="31" y="0"/>
                    <a:pt x="29" y="2"/>
                  </a:cubicBezTo>
                  <a:cubicBezTo>
                    <a:pt x="0" y="28"/>
                    <a:pt x="2" y="70"/>
                    <a:pt x="14" y="104"/>
                  </a:cubicBezTo>
                  <a:cubicBezTo>
                    <a:pt x="16" y="109"/>
                    <a:pt x="23" y="107"/>
                    <a:pt x="22" y="10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154"/>
            <p:cNvSpPr/>
            <p:nvPr/>
          </p:nvSpPr>
          <p:spPr bwMode="auto">
            <a:xfrm>
              <a:off x="2658496" y="5396146"/>
              <a:ext cx="291822" cy="168284"/>
            </a:xfrm>
            <a:custGeom>
              <a:avLst/>
              <a:gdLst>
                <a:gd name="T0" fmla="*/ 0 w 127"/>
                <a:gd name="T1" fmla="*/ 52 h 73"/>
                <a:gd name="T2" fmla="*/ 127 w 127"/>
                <a:gd name="T3" fmla="*/ 45 h 73"/>
                <a:gd name="T4" fmla="*/ 67 w 127"/>
                <a:gd name="T5" fmla="*/ 69 h 73"/>
                <a:gd name="T6" fmla="*/ 4 w 127"/>
                <a:gd name="T7" fmla="*/ 56 h 73"/>
                <a:gd name="T8" fmla="*/ 0 w 127"/>
                <a:gd name="T9" fmla="*/ 52 h 73"/>
              </a:gdLst>
              <a:ahLst/>
              <a:cxnLst>
                <a:cxn ang="0">
                  <a:pos x="T0" y="T1"/>
                </a:cxn>
                <a:cxn ang="0">
                  <a:pos x="T2" y="T3"/>
                </a:cxn>
                <a:cxn ang="0">
                  <a:pos x="T4" y="T5"/>
                </a:cxn>
                <a:cxn ang="0">
                  <a:pos x="T6" y="T7"/>
                </a:cxn>
                <a:cxn ang="0">
                  <a:pos x="T8" y="T9"/>
                </a:cxn>
              </a:cxnLst>
              <a:rect l="0" t="0" r="r" b="b"/>
              <a:pathLst>
                <a:path w="127" h="73">
                  <a:moveTo>
                    <a:pt x="0" y="52"/>
                  </a:moveTo>
                  <a:cubicBezTo>
                    <a:pt x="27" y="0"/>
                    <a:pt x="89" y="28"/>
                    <a:pt x="127" y="45"/>
                  </a:cubicBezTo>
                  <a:cubicBezTo>
                    <a:pt x="115" y="59"/>
                    <a:pt x="86" y="67"/>
                    <a:pt x="67" y="69"/>
                  </a:cubicBezTo>
                  <a:cubicBezTo>
                    <a:pt x="41" y="73"/>
                    <a:pt x="27" y="67"/>
                    <a:pt x="4" y="56"/>
                  </a:cubicBezTo>
                  <a:lnTo>
                    <a:pt x="0" y="52"/>
                  </a:lnTo>
                  <a:close/>
                </a:path>
              </a:pathLst>
            </a:custGeom>
            <a:solidFill>
              <a:srgbClr val="FF8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155"/>
            <p:cNvSpPr/>
            <p:nvPr/>
          </p:nvSpPr>
          <p:spPr bwMode="auto">
            <a:xfrm>
              <a:off x="2643905" y="5391282"/>
              <a:ext cx="315167" cy="207194"/>
            </a:xfrm>
            <a:custGeom>
              <a:avLst/>
              <a:gdLst>
                <a:gd name="T0" fmla="*/ 10 w 137"/>
                <a:gd name="T1" fmla="*/ 56 h 90"/>
                <a:gd name="T2" fmla="*/ 131 w 137"/>
                <a:gd name="T3" fmla="*/ 51 h 90"/>
                <a:gd name="T4" fmla="*/ 130 w 137"/>
                <a:gd name="T5" fmla="*/ 45 h 90"/>
                <a:gd name="T6" fmla="*/ 9 w 137"/>
                <a:gd name="T7" fmla="*/ 51 h 90"/>
                <a:gd name="T8" fmla="*/ 3 w 137"/>
                <a:gd name="T9" fmla="*/ 57 h 90"/>
                <a:gd name="T10" fmla="*/ 135 w 137"/>
                <a:gd name="T11" fmla="*/ 50 h 90"/>
                <a:gd name="T12" fmla="*/ 135 w 137"/>
                <a:gd name="T13" fmla="*/ 44 h 90"/>
                <a:gd name="T14" fmla="*/ 3 w 137"/>
                <a:gd name="T15" fmla="*/ 52 h 90"/>
                <a:gd name="T16" fmla="*/ 10 w 137"/>
                <a:gd name="T17" fmla="*/ 56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7" h="90">
                  <a:moveTo>
                    <a:pt x="10" y="56"/>
                  </a:moveTo>
                  <a:cubicBezTo>
                    <a:pt x="37" y="8"/>
                    <a:pt x="93" y="33"/>
                    <a:pt x="131" y="51"/>
                  </a:cubicBezTo>
                  <a:cubicBezTo>
                    <a:pt x="130" y="49"/>
                    <a:pt x="130" y="47"/>
                    <a:pt x="130" y="45"/>
                  </a:cubicBezTo>
                  <a:cubicBezTo>
                    <a:pt x="104" y="70"/>
                    <a:pt x="35" y="81"/>
                    <a:pt x="9" y="51"/>
                  </a:cubicBezTo>
                  <a:cubicBezTo>
                    <a:pt x="6" y="47"/>
                    <a:pt x="0" y="53"/>
                    <a:pt x="3" y="57"/>
                  </a:cubicBezTo>
                  <a:cubicBezTo>
                    <a:pt x="32" y="90"/>
                    <a:pt x="107" y="79"/>
                    <a:pt x="135" y="50"/>
                  </a:cubicBezTo>
                  <a:cubicBezTo>
                    <a:pt x="137" y="48"/>
                    <a:pt x="137" y="45"/>
                    <a:pt x="135" y="44"/>
                  </a:cubicBezTo>
                  <a:cubicBezTo>
                    <a:pt x="92" y="24"/>
                    <a:pt x="32" y="0"/>
                    <a:pt x="3" y="52"/>
                  </a:cubicBezTo>
                  <a:cubicBezTo>
                    <a:pt x="0" y="56"/>
                    <a:pt x="7" y="60"/>
                    <a:pt x="10" y="5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156"/>
            <p:cNvSpPr/>
            <p:nvPr/>
          </p:nvSpPr>
          <p:spPr bwMode="auto">
            <a:xfrm>
              <a:off x="2724642" y="5886406"/>
              <a:ext cx="220811" cy="180929"/>
            </a:xfrm>
            <a:custGeom>
              <a:avLst/>
              <a:gdLst>
                <a:gd name="T0" fmla="*/ 8 w 96"/>
                <a:gd name="T1" fmla="*/ 13 h 79"/>
                <a:gd name="T2" fmla="*/ 96 w 96"/>
                <a:gd name="T3" fmla="*/ 79 h 79"/>
                <a:gd name="T4" fmla="*/ 0 w 96"/>
                <a:gd name="T5" fmla="*/ 12 h 79"/>
                <a:gd name="T6" fmla="*/ 8 w 96"/>
                <a:gd name="T7" fmla="*/ 13 h 79"/>
              </a:gdLst>
              <a:ahLst/>
              <a:cxnLst>
                <a:cxn ang="0">
                  <a:pos x="T0" y="T1"/>
                </a:cxn>
                <a:cxn ang="0">
                  <a:pos x="T2" y="T3"/>
                </a:cxn>
                <a:cxn ang="0">
                  <a:pos x="T4" y="T5"/>
                </a:cxn>
                <a:cxn ang="0">
                  <a:pos x="T6" y="T7"/>
                </a:cxn>
              </a:cxnLst>
              <a:rect l="0" t="0" r="r" b="b"/>
              <a:pathLst>
                <a:path w="96" h="79">
                  <a:moveTo>
                    <a:pt x="8" y="13"/>
                  </a:moveTo>
                  <a:cubicBezTo>
                    <a:pt x="63" y="0"/>
                    <a:pt x="78" y="38"/>
                    <a:pt x="96" y="79"/>
                  </a:cubicBezTo>
                  <a:cubicBezTo>
                    <a:pt x="54" y="73"/>
                    <a:pt x="14" y="56"/>
                    <a:pt x="0" y="12"/>
                  </a:cubicBezTo>
                  <a:lnTo>
                    <a:pt x="8" y="13"/>
                  </a:lnTo>
                  <a:close/>
                </a:path>
              </a:pathLst>
            </a:custGeom>
            <a:solidFill>
              <a:srgbClr val="FF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Freeform 157"/>
            <p:cNvSpPr/>
            <p:nvPr/>
          </p:nvSpPr>
          <p:spPr bwMode="auto">
            <a:xfrm>
              <a:off x="2715888" y="5897106"/>
              <a:ext cx="241239" cy="181903"/>
            </a:xfrm>
            <a:custGeom>
              <a:avLst/>
              <a:gdLst>
                <a:gd name="T0" fmla="*/ 13 w 105"/>
                <a:gd name="T1" fmla="*/ 12 h 79"/>
                <a:gd name="T2" fmla="*/ 71 w 105"/>
                <a:gd name="T3" fmla="*/ 28 h 79"/>
                <a:gd name="T4" fmla="*/ 97 w 105"/>
                <a:gd name="T5" fmla="*/ 76 h 79"/>
                <a:gd name="T6" fmla="*/ 101 w 105"/>
                <a:gd name="T7" fmla="*/ 71 h 79"/>
                <a:gd name="T8" fmla="*/ 8 w 105"/>
                <a:gd name="T9" fmla="*/ 6 h 79"/>
                <a:gd name="T10" fmla="*/ 3 w 105"/>
                <a:gd name="T11" fmla="*/ 10 h 79"/>
                <a:gd name="T12" fmla="*/ 11 w 105"/>
                <a:gd name="T13" fmla="*/ 12 h 79"/>
                <a:gd name="T14" fmla="*/ 13 w 105"/>
                <a:gd name="T15" fmla="*/ 5 h 79"/>
                <a:gd name="T16" fmla="*/ 5 w 105"/>
                <a:gd name="T17" fmla="*/ 3 h 79"/>
                <a:gd name="T18" fmla="*/ 1 w 105"/>
                <a:gd name="T19" fmla="*/ 8 h 79"/>
                <a:gd name="T20" fmla="*/ 99 w 105"/>
                <a:gd name="T21" fmla="*/ 78 h 79"/>
                <a:gd name="T22" fmla="*/ 103 w 105"/>
                <a:gd name="T23" fmla="*/ 73 h 79"/>
                <a:gd name="T24" fmla="*/ 68 w 105"/>
                <a:gd name="T25" fmla="*/ 14 h 79"/>
                <a:gd name="T26" fmla="*/ 11 w 105"/>
                <a:gd name="T27" fmla="*/ 5 h 79"/>
                <a:gd name="T28" fmla="*/ 13 w 105"/>
                <a:gd name="T29" fmla="*/ 1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5" h="79">
                  <a:moveTo>
                    <a:pt x="13" y="12"/>
                  </a:moveTo>
                  <a:cubicBezTo>
                    <a:pt x="36" y="7"/>
                    <a:pt x="55" y="10"/>
                    <a:pt x="71" y="28"/>
                  </a:cubicBezTo>
                  <a:cubicBezTo>
                    <a:pt x="83" y="42"/>
                    <a:pt x="90" y="60"/>
                    <a:pt x="97" y="76"/>
                  </a:cubicBezTo>
                  <a:cubicBezTo>
                    <a:pt x="98" y="75"/>
                    <a:pt x="100" y="73"/>
                    <a:pt x="101" y="71"/>
                  </a:cubicBezTo>
                  <a:cubicBezTo>
                    <a:pt x="61" y="64"/>
                    <a:pt x="22" y="47"/>
                    <a:pt x="8" y="6"/>
                  </a:cubicBezTo>
                  <a:cubicBezTo>
                    <a:pt x="6" y="7"/>
                    <a:pt x="5" y="9"/>
                    <a:pt x="3" y="10"/>
                  </a:cubicBezTo>
                  <a:cubicBezTo>
                    <a:pt x="6" y="11"/>
                    <a:pt x="8" y="11"/>
                    <a:pt x="11" y="12"/>
                  </a:cubicBezTo>
                  <a:cubicBezTo>
                    <a:pt x="16" y="13"/>
                    <a:pt x="18" y="6"/>
                    <a:pt x="13" y="5"/>
                  </a:cubicBezTo>
                  <a:cubicBezTo>
                    <a:pt x="10" y="4"/>
                    <a:pt x="8" y="3"/>
                    <a:pt x="5" y="3"/>
                  </a:cubicBezTo>
                  <a:cubicBezTo>
                    <a:pt x="3" y="2"/>
                    <a:pt x="0" y="5"/>
                    <a:pt x="1" y="8"/>
                  </a:cubicBezTo>
                  <a:cubicBezTo>
                    <a:pt x="16" y="52"/>
                    <a:pt x="55" y="71"/>
                    <a:pt x="99" y="78"/>
                  </a:cubicBezTo>
                  <a:cubicBezTo>
                    <a:pt x="103" y="79"/>
                    <a:pt x="105" y="76"/>
                    <a:pt x="103" y="73"/>
                  </a:cubicBezTo>
                  <a:cubicBezTo>
                    <a:pt x="94" y="52"/>
                    <a:pt x="86" y="29"/>
                    <a:pt x="68" y="14"/>
                  </a:cubicBezTo>
                  <a:cubicBezTo>
                    <a:pt x="52" y="0"/>
                    <a:pt x="30" y="0"/>
                    <a:pt x="11" y="5"/>
                  </a:cubicBezTo>
                  <a:cubicBezTo>
                    <a:pt x="6" y="6"/>
                    <a:pt x="8" y="13"/>
                    <a:pt x="13" y="1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Freeform 158"/>
            <p:cNvSpPr/>
            <p:nvPr/>
          </p:nvSpPr>
          <p:spPr bwMode="auto">
            <a:xfrm>
              <a:off x="2633205" y="5720068"/>
              <a:ext cx="128402" cy="200384"/>
            </a:xfrm>
            <a:custGeom>
              <a:avLst/>
              <a:gdLst>
                <a:gd name="T0" fmla="*/ 28 w 56"/>
                <a:gd name="T1" fmla="*/ 87 h 87"/>
                <a:gd name="T2" fmla="*/ 21 w 56"/>
                <a:gd name="T3" fmla="*/ 0 h 87"/>
                <a:gd name="T4" fmla="*/ 27 w 56"/>
                <a:gd name="T5" fmla="*/ 86 h 87"/>
                <a:gd name="T6" fmla="*/ 28 w 56"/>
                <a:gd name="T7" fmla="*/ 87 h 87"/>
              </a:gdLst>
              <a:ahLst/>
              <a:cxnLst>
                <a:cxn ang="0">
                  <a:pos x="T0" y="T1"/>
                </a:cxn>
                <a:cxn ang="0">
                  <a:pos x="T2" y="T3"/>
                </a:cxn>
                <a:cxn ang="0">
                  <a:pos x="T4" y="T5"/>
                </a:cxn>
                <a:cxn ang="0">
                  <a:pos x="T6" y="T7"/>
                </a:cxn>
              </a:cxnLst>
              <a:rect l="0" t="0" r="r" b="b"/>
              <a:pathLst>
                <a:path w="56" h="87">
                  <a:moveTo>
                    <a:pt x="28" y="87"/>
                  </a:moveTo>
                  <a:cubicBezTo>
                    <a:pt x="56" y="76"/>
                    <a:pt x="30" y="16"/>
                    <a:pt x="21" y="0"/>
                  </a:cubicBezTo>
                  <a:cubicBezTo>
                    <a:pt x="0" y="19"/>
                    <a:pt x="8" y="67"/>
                    <a:pt x="27" y="86"/>
                  </a:cubicBezTo>
                  <a:lnTo>
                    <a:pt x="28" y="87"/>
                  </a:lnTo>
                  <a:close/>
                </a:path>
              </a:pathLst>
            </a:custGeom>
            <a:solidFill>
              <a:srgbClr val="FF8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Freeform 159"/>
            <p:cNvSpPr/>
            <p:nvPr/>
          </p:nvSpPr>
          <p:spPr bwMode="auto">
            <a:xfrm>
              <a:off x="2640014" y="5709368"/>
              <a:ext cx="135210" cy="224703"/>
            </a:xfrm>
            <a:custGeom>
              <a:avLst/>
              <a:gdLst>
                <a:gd name="T0" fmla="*/ 27 w 59"/>
                <a:gd name="T1" fmla="*/ 95 h 98"/>
                <a:gd name="T2" fmla="*/ 21 w 59"/>
                <a:gd name="T3" fmla="*/ 3 h 98"/>
                <a:gd name="T4" fmla="*/ 15 w 59"/>
                <a:gd name="T5" fmla="*/ 2 h 98"/>
                <a:gd name="T6" fmla="*/ 2 w 59"/>
                <a:gd name="T7" fmla="*/ 51 h 98"/>
                <a:gd name="T8" fmla="*/ 23 w 59"/>
                <a:gd name="T9" fmla="*/ 95 h 98"/>
                <a:gd name="T10" fmla="*/ 27 w 59"/>
                <a:gd name="T11" fmla="*/ 88 h 98"/>
                <a:gd name="T12" fmla="*/ 10 w 59"/>
                <a:gd name="T13" fmla="*/ 54 h 98"/>
                <a:gd name="T14" fmla="*/ 21 w 59"/>
                <a:gd name="T15" fmla="*/ 7 h 98"/>
                <a:gd name="T16" fmla="*/ 15 w 59"/>
                <a:gd name="T17" fmla="*/ 7 h 98"/>
                <a:gd name="T18" fmla="*/ 23 w 59"/>
                <a:gd name="T19" fmla="*/ 88 h 98"/>
                <a:gd name="T20" fmla="*/ 27 w 59"/>
                <a:gd name="T21" fmla="*/ 9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 h="98">
                  <a:moveTo>
                    <a:pt x="27" y="95"/>
                  </a:moveTo>
                  <a:cubicBezTo>
                    <a:pt x="59" y="80"/>
                    <a:pt x="33" y="24"/>
                    <a:pt x="21" y="3"/>
                  </a:cubicBezTo>
                  <a:cubicBezTo>
                    <a:pt x="20" y="0"/>
                    <a:pt x="17" y="0"/>
                    <a:pt x="15" y="2"/>
                  </a:cubicBezTo>
                  <a:cubicBezTo>
                    <a:pt x="3" y="15"/>
                    <a:pt x="0" y="34"/>
                    <a:pt x="2" y="51"/>
                  </a:cubicBezTo>
                  <a:cubicBezTo>
                    <a:pt x="4" y="65"/>
                    <a:pt x="10" y="87"/>
                    <a:pt x="23" y="95"/>
                  </a:cubicBezTo>
                  <a:cubicBezTo>
                    <a:pt x="27" y="98"/>
                    <a:pt x="31" y="91"/>
                    <a:pt x="27" y="88"/>
                  </a:cubicBezTo>
                  <a:cubicBezTo>
                    <a:pt x="17" y="82"/>
                    <a:pt x="13" y="64"/>
                    <a:pt x="10" y="54"/>
                  </a:cubicBezTo>
                  <a:cubicBezTo>
                    <a:pt x="7" y="38"/>
                    <a:pt x="9" y="19"/>
                    <a:pt x="21" y="7"/>
                  </a:cubicBezTo>
                  <a:cubicBezTo>
                    <a:pt x="19" y="7"/>
                    <a:pt x="17" y="7"/>
                    <a:pt x="15" y="7"/>
                  </a:cubicBezTo>
                  <a:cubicBezTo>
                    <a:pt x="24" y="24"/>
                    <a:pt x="49" y="76"/>
                    <a:pt x="23" y="88"/>
                  </a:cubicBezTo>
                  <a:cubicBezTo>
                    <a:pt x="19" y="91"/>
                    <a:pt x="23" y="97"/>
                    <a:pt x="27" y="9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Freeform 160"/>
            <p:cNvSpPr/>
            <p:nvPr/>
          </p:nvSpPr>
          <p:spPr bwMode="auto">
            <a:xfrm>
              <a:off x="3350114" y="5718122"/>
              <a:ext cx="168284" cy="195521"/>
            </a:xfrm>
            <a:custGeom>
              <a:avLst/>
              <a:gdLst>
                <a:gd name="T0" fmla="*/ 29 w 73"/>
                <a:gd name="T1" fmla="*/ 0 h 85"/>
                <a:gd name="T2" fmla="*/ 67 w 73"/>
                <a:gd name="T3" fmla="*/ 85 h 85"/>
                <a:gd name="T4" fmla="*/ 34 w 73"/>
                <a:gd name="T5" fmla="*/ 4 h 85"/>
                <a:gd name="T6" fmla="*/ 29 w 73"/>
                <a:gd name="T7" fmla="*/ 0 h 85"/>
              </a:gdLst>
              <a:ahLst/>
              <a:cxnLst>
                <a:cxn ang="0">
                  <a:pos x="T0" y="T1"/>
                </a:cxn>
                <a:cxn ang="0">
                  <a:pos x="T2" y="T3"/>
                </a:cxn>
                <a:cxn ang="0">
                  <a:pos x="T4" y="T5"/>
                </a:cxn>
                <a:cxn ang="0">
                  <a:pos x="T6" y="T7"/>
                </a:cxn>
              </a:cxnLst>
              <a:rect l="0" t="0" r="r" b="b"/>
              <a:pathLst>
                <a:path w="73" h="85">
                  <a:moveTo>
                    <a:pt x="29" y="0"/>
                  </a:moveTo>
                  <a:cubicBezTo>
                    <a:pt x="0" y="30"/>
                    <a:pt x="39" y="74"/>
                    <a:pt x="67" y="85"/>
                  </a:cubicBezTo>
                  <a:cubicBezTo>
                    <a:pt x="73" y="60"/>
                    <a:pt x="63" y="13"/>
                    <a:pt x="34" y="4"/>
                  </a:cubicBezTo>
                  <a:lnTo>
                    <a:pt x="29" y="0"/>
                  </a:lnTo>
                  <a:close/>
                </a:path>
              </a:pathLst>
            </a:custGeom>
            <a:solidFill>
              <a:srgbClr val="FF8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Freeform 161"/>
            <p:cNvSpPr/>
            <p:nvPr/>
          </p:nvSpPr>
          <p:spPr bwMode="auto">
            <a:xfrm>
              <a:off x="3343304" y="5702558"/>
              <a:ext cx="177039" cy="222758"/>
            </a:xfrm>
            <a:custGeom>
              <a:avLst/>
              <a:gdLst>
                <a:gd name="T0" fmla="*/ 29 w 77"/>
                <a:gd name="T1" fmla="*/ 4 h 97"/>
                <a:gd name="T2" fmla="*/ 68 w 77"/>
                <a:gd name="T3" fmla="*/ 96 h 97"/>
                <a:gd name="T4" fmla="*/ 73 w 77"/>
                <a:gd name="T5" fmla="*/ 93 h 97"/>
                <a:gd name="T6" fmla="*/ 68 w 77"/>
                <a:gd name="T7" fmla="*/ 39 h 97"/>
                <a:gd name="T8" fmla="*/ 55 w 77"/>
                <a:gd name="T9" fmla="*/ 17 h 97"/>
                <a:gd name="T10" fmla="*/ 35 w 77"/>
                <a:gd name="T11" fmla="*/ 4 h 97"/>
                <a:gd name="T12" fmla="*/ 29 w 77"/>
                <a:gd name="T13" fmla="*/ 10 h 97"/>
                <a:gd name="T14" fmla="*/ 60 w 77"/>
                <a:gd name="T15" fmla="*/ 38 h 97"/>
                <a:gd name="T16" fmla="*/ 66 w 77"/>
                <a:gd name="T17" fmla="*/ 91 h 97"/>
                <a:gd name="T18" fmla="*/ 72 w 77"/>
                <a:gd name="T19" fmla="*/ 89 h 97"/>
                <a:gd name="T20" fmla="*/ 35 w 77"/>
                <a:gd name="T21" fmla="*/ 10 h 97"/>
                <a:gd name="T22" fmla="*/ 29 w 77"/>
                <a:gd name="T23"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7" h="97">
                  <a:moveTo>
                    <a:pt x="29" y="4"/>
                  </a:moveTo>
                  <a:cubicBezTo>
                    <a:pt x="0" y="38"/>
                    <a:pt x="35" y="81"/>
                    <a:pt x="68" y="96"/>
                  </a:cubicBezTo>
                  <a:cubicBezTo>
                    <a:pt x="70" y="97"/>
                    <a:pt x="73" y="96"/>
                    <a:pt x="73" y="93"/>
                  </a:cubicBezTo>
                  <a:cubicBezTo>
                    <a:pt x="77" y="75"/>
                    <a:pt x="75" y="56"/>
                    <a:pt x="68" y="39"/>
                  </a:cubicBezTo>
                  <a:cubicBezTo>
                    <a:pt x="65" y="31"/>
                    <a:pt x="61" y="24"/>
                    <a:pt x="55" y="17"/>
                  </a:cubicBezTo>
                  <a:cubicBezTo>
                    <a:pt x="49" y="11"/>
                    <a:pt x="41" y="9"/>
                    <a:pt x="35" y="4"/>
                  </a:cubicBezTo>
                  <a:cubicBezTo>
                    <a:pt x="31" y="1"/>
                    <a:pt x="26" y="7"/>
                    <a:pt x="29" y="10"/>
                  </a:cubicBezTo>
                  <a:cubicBezTo>
                    <a:pt x="41" y="19"/>
                    <a:pt x="52" y="23"/>
                    <a:pt x="60" y="38"/>
                  </a:cubicBezTo>
                  <a:cubicBezTo>
                    <a:pt x="68" y="54"/>
                    <a:pt x="70" y="74"/>
                    <a:pt x="66" y="91"/>
                  </a:cubicBezTo>
                  <a:cubicBezTo>
                    <a:pt x="68" y="90"/>
                    <a:pt x="70" y="90"/>
                    <a:pt x="72" y="89"/>
                  </a:cubicBezTo>
                  <a:cubicBezTo>
                    <a:pt x="44" y="76"/>
                    <a:pt x="9" y="39"/>
                    <a:pt x="35" y="10"/>
                  </a:cubicBezTo>
                  <a:cubicBezTo>
                    <a:pt x="38" y="6"/>
                    <a:pt x="33" y="0"/>
                    <a:pt x="29" y="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162"/>
            <p:cNvSpPr/>
            <p:nvPr/>
          </p:nvSpPr>
          <p:spPr bwMode="auto">
            <a:xfrm>
              <a:off x="2255782" y="5738550"/>
              <a:ext cx="259721" cy="177039"/>
            </a:xfrm>
            <a:custGeom>
              <a:avLst/>
              <a:gdLst>
                <a:gd name="T0" fmla="*/ 0 w 113"/>
                <a:gd name="T1" fmla="*/ 60 h 77"/>
                <a:gd name="T2" fmla="*/ 113 w 113"/>
                <a:gd name="T3" fmla="*/ 24 h 77"/>
                <a:gd name="T4" fmla="*/ 66 w 113"/>
                <a:gd name="T5" fmla="*/ 69 h 77"/>
                <a:gd name="T6" fmla="*/ 1 w 113"/>
                <a:gd name="T7" fmla="*/ 65 h 77"/>
                <a:gd name="T8" fmla="*/ 0 w 113"/>
                <a:gd name="T9" fmla="*/ 60 h 77"/>
              </a:gdLst>
              <a:ahLst/>
              <a:cxnLst>
                <a:cxn ang="0">
                  <a:pos x="T0" y="T1"/>
                </a:cxn>
                <a:cxn ang="0">
                  <a:pos x="T2" y="T3"/>
                </a:cxn>
                <a:cxn ang="0">
                  <a:pos x="T4" y="T5"/>
                </a:cxn>
                <a:cxn ang="0">
                  <a:pos x="T6" y="T7"/>
                </a:cxn>
                <a:cxn ang="0">
                  <a:pos x="T8" y="T9"/>
                </a:cxn>
              </a:cxnLst>
              <a:rect l="0" t="0" r="r" b="b"/>
              <a:pathLst>
                <a:path w="113" h="77">
                  <a:moveTo>
                    <a:pt x="0" y="60"/>
                  </a:moveTo>
                  <a:cubicBezTo>
                    <a:pt x="31" y="42"/>
                    <a:pt x="74" y="0"/>
                    <a:pt x="113" y="24"/>
                  </a:cubicBezTo>
                  <a:cubicBezTo>
                    <a:pt x="108" y="45"/>
                    <a:pt x="86" y="63"/>
                    <a:pt x="66" y="69"/>
                  </a:cubicBezTo>
                  <a:cubicBezTo>
                    <a:pt x="40" y="77"/>
                    <a:pt x="26" y="63"/>
                    <a:pt x="1" y="65"/>
                  </a:cubicBezTo>
                  <a:lnTo>
                    <a:pt x="0" y="60"/>
                  </a:lnTo>
                  <a:close/>
                </a:path>
              </a:pathLst>
            </a:custGeom>
            <a:solidFill>
              <a:srgbClr val="FF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163"/>
            <p:cNvSpPr/>
            <p:nvPr/>
          </p:nvSpPr>
          <p:spPr bwMode="auto">
            <a:xfrm>
              <a:off x="2242163" y="5731740"/>
              <a:ext cx="283067" cy="190657"/>
            </a:xfrm>
            <a:custGeom>
              <a:avLst/>
              <a:gdLst>
                <a:gd name="T0" fmla="*/ 8 w 123"/>
                <a:gd name="T1" fmla="*/ 67 h 83"/>
                <a:gd name="T2" fmla="*/ 49 w 123"/>
                <a:gd name="T3" fmla="*/ 39 h 83"/>
                <a:gd name="T4" fmla="*/ 78 w 123"/>
                <a:gd name="T5" fmla="*/ 26 h 83"/>
                <a:gd name="T6" fmla="*/ 112 w 123"/>
                <a:gd name="T7" fmla="*/ 35 h 83"/>
                <a:gd name="T8" fmla="*/ 55 w 123"/>
                <a:gd name="T9" fmla="*/ 71 h 83"/>
                <a:gd name="T10" fmla="*/ 10 w 123"/>
                <a:gd name="T11" fmla="*/ 62 h 83"/>
                <a:gd name="T12" fmla="*/ 2 w 123"/>
                <a:gd name="T13" fmla="*/ 64 h 83"/>
                <a:gd name="T14" fmla="*/ 4 w 123"/>
                <a:gd name="T15" fmla="*/ 69 h 83"/>
                <a:gd name="T16" fmla="*/ 7 w 123"/>
                <a:gd name="T17" fmla="*/ 72 h 83"/>
                <a:gd name="T18" fmla="*/ 78 w 123"/>
                <a:gd name="T19" fmla="*/ 74 h 83"/>
                <a:gd name="T20" fmla="*/ 123 w 123"/>
                <a:gd name="T21" fmla="*/ 28 h 83"/>
                <a:gd name="T22" fmla="*/ 121 w 123"/>
                <a:gd name="T23" fmla="*/ 24 h 83"/>
                <a:gd name="T24" fmla="*/ 4 w 123"/>
                <a:gd name="T25" fmla="*/ 60 h 83"/>
                <a:gd name="T26" fmla="*/ 8 w 123"/>
                <a:gd name="T27" fmla="*/ 67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3" h="83">
                  <a:moveTo>
                    <a:pt x="8" y="67"/>
                  </a:moveTo>
                  <a:cubicBezTo>
                    <a:pt x="22" y="58"/>
                    <a:pt x="35" y="48"/>
                    <a:pt x="49" y="39"/>
                  </a:cubicBezTo>
                  <a:cubicBezTo>
                    <a:pt x="58" y="34"/>
                    <a:pt x="68" y="29"/>
                    <a:pt x="78" y="26"/>
                  </a:cubicBezTo>
                  <a:cubicBezTo>
                    <a:pt x="83" y="24"/>
                    <a:pt x="119" y="20"/>
                    <a:pt x="112" y="35"/>
                  </a:cubicBezTo>
                  <a:cubicBezTo>
                    <a:pt x="102" y="57"/>
                    <a:pt x="77" y="70"/>
                    <a:pt x="55" y="71"/>
                  </a:cubicBezTo>
                  <a:cubicBezTo>
                    <a:pt x="49" y="71"/>
                    <a:pt x="10" y="65"/>
                    <a:pt x="10" y="62"/>
                  </a:cubicBezTo>
                  <a:cubicBezTo>
                    <a:pt x="9" y="57"/>
                    <a:pt x="1" y="59"/>
                    <a:pt x="2" y="64"/>
                  </a:cubicBezTo>
                  <a:cubicBezTo>
                    <a:pt x="3" y="66"/>
                    <a:pt x="3" y="67"/>
                    <a:pt x="4" y="69"/>
                  </a:cubicBezTo>
                  <a:cubicBezTo>
                    <a:pt x="4" y="70"/>
                    <a:pt x="6" y="72"/>
                    <a:pt x="7" y="72"/>
                  </a:cubicBezTo>
                  <a:cubicBezTo>
                    <a:pt x="33" y="71"/>
                    <a:pt x="53" y="83"/>
                    <a:pt x="78" y="74"/>
                  </a:cubicBezTo>
                  <a:cubicBezTo>
                    <a:pt x="99" y="67"/>
                    <a:pt x="116" y="49"/>
                    <a:pt x="123" y="28"/>
                  </a:cubicBezTo>
                  <a:cubicBezTo>
                    <a:pt x="123" y="26"/>
                    <a:pt x="122" y="24"/>
                    <a:pt x="121" y="24"/>
                  </a:cubicBezTo>
                  <a:cubicBezTo>
                    <a:pt x="78" y="0"/>
                    <a:pt x="39" y="38"/>
                    <a:pt x="4" y="60"/>
                  </a:cubicBezTo>
                  <a:cubicBezTo>
                    <a:pt x="0" y="62"/>
                    <a:pt x="4" y="69"/>
                    <a:pt x="8" y="6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 name="Freeform 164"/>
            <p:cNvSpPr/>
            <p:nvPr/>
          </p:nvSpPr>
          <p:spPr bwMode="auto">
            <a:xfrm>
              <a:off x="2131271" y="5665594"/>
              <a:ext cx="158556" cy="215948"/>
            </a:xfrm>
            <a:custGeom>
              <a:avLst/>
              <a:gdLst>
                <a:gd name="T0" fmla="*/ 44 w 69"/>
                <a:gd name="T1" fmla="*/ 88 h 94"/>
                <a:gd name="T2" fmla="*/ 8 w 69"/>
                <a:gd name="T3" fmla="*/ 0 h 94"/>
                <a:gd name="T4" fmla="*/ 5 w 69"/>
                <a:gd name="T5" fmla="*/ 58 h 94"/>
                <a:gd name="T6" fmla="*/ 48 w 69"/>
                <a:gd name="T7" fmla="*/ 94 h 94"/>
                <a:gd name="T8" fmla="*/ 44 w 69"/>
                <a:gd name="T9" fmla="*/ 88 h 94"/>
              </a:gdLst>
              <a:ahLst/>
              <a:cxnLst>
                <a:cxn ang="0">
                  <a:pos x="T0" y="T1"/>
                </a:cxn>
                <a:cxn ang="0">
                  <a:pos x="T2" y="T3"/>
                </a:cxn>
                <a:cxn ang="0">
                  <a:pos x="T4" y="T5"/>
                </a:cxn>
                <a:cxn ang="0">
                  <a:pos x="T6" y="T7"/>
                </a:cxn>
                <a:cxn ang="0">
                  <a:pos x="T8" y="T9"/>
                </a:cxn>
              </a:cxnLst>
              <a:rect l="0" t="0" r="r" b="b"/>
              <a:pathLst>
                <a:path w="69" h="94">
                  <a:moveTo>
                    <a:pt x="44" y="88"/>
                  </a:moveTo>
                  <a:cubicBezTo>
                    <a:pt x="69" y="60"/>
                    <a:pt x="32" y="13"/>
                    <a:pt x="8" y="0"/>
                  </a:cubicBezTo>
                  <a:cubicBezTo>
                    <a:pt x="4" y="16"/>
                    <a:pt x="0" y="42"/>
                    <a:pt x="5" y="58"/>
                  </a:cubicBezTo>
                  <a:cubicBezTo>
                    <a:pt x="12" y="82"/>
                    <a:pt x="33" y="80"/>
                    <a:pt x="48" y="94"/>
                  </a:cubicBezTo>
                  <a:lnTo>
                    <a:pt x="44" y="88"/>
                  </a:lnTo>
                  <a:close/>
                </a:path>
              </a:pathLst>
            </a:custGeom>
            <a:solidFill>
              <a:srgbClr val="FF8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 name="Freeform 165"/>
            <p:cNvSpPr/>
            <p:nvPr/>
          </p:nvSpPr>
          <p:spPr bwMode="auto">
            <a:xfrm>
              <a:off x="2119598" y="5653921"/>
              <a:ext cx="179956" cy="239294"/>
            </a:xfrm>
            <a:custGeom>
              <a:avLst/>
              <a:gdLst>
                <a:gd name="T0" fmla="*/ 52 w 78"/>
                <a:gd name="T1" fmla="*/ 96 h 104"/>
                <a:gd name="T2" fmla="*/ 15 w 78"/>
                <a:gd name="T3" fmla="*/ 2 h 104"/>
                <a:gd name="T4" fmla="*/ 9 w 78"/>
                <a:gd name="T5" fmla="*/ 4 h 104"/>
                <a:gd name="T6" fmla="*/ 8 w 78"/>
                <a:gd name="T7" fmla="*/ 69 h 104"/>
                <a:gd name="T8" fmla="*/ 51 w 78"/>
                <a:gd name="T9" fmla="*/ 102 h 104"/>
                <a:gd name="T10" fmla="*/ 57 w 78"/>
                <a:gd name="T11" fmla="*/ 97 h 104"/>
                <a:gd name="T12" fmla="*/ 53 w 78"/>
                <a:gd name="T13" fmla="*/ 91 h 104"/>
                <a:gd name="T14" fmla="*/ 46 w 78"/>
                <a:gd name="T15" fmla="*/ 95 h 104"/>
                <a:gd name="T16" fmla="*/ 50 w 78"/>
                <a:gd name="T17" fmla="*/ 101 h 104"/>
                <a:gd name="T18" fmla="*/ 56 w 78"/>
                <a:gd name="T19" fmla="*/ 96 h 104"/>
                <a:gd name="T20" fmla="*/ 17 w 78"/>
                <a:gd name="T21" fmla="*/ 70 h 104"/>
                <a:gd name="T22" fmla="*/ 16 w 78"/>
                <a:gd name="T23" fmla="*/ 6 h 104"/>
                <a:gd name="T24" fmla="*/ 11 w 78"/>
                <a:gd name="T25" fmla="*/ 8 h 104"/>
                <a:gd name="T26" fmla="*/ 47 w 78"/>
                <a:gd name="T27" fmla="*/ 90 h 104"/>
                <a:gd name="T28" fmla="*/ 52 w 78"/>
                <a:gd name="T29" fmla="*/ 9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8" h="104">
                  <a:moveTo>
                    <a:pt x="52" y="96"/>
                  </a:moveTo>
                  <a:cubicBezTo>
                    <a:pt x="78" y="63"/>
                    <a:pt x="44" y="18"/>
                    <a:pt x="15" y="2"/>
                  </a:cubicBezTo>
                  <a:cubicBezTo>
                    <a:pt x="12" y="0"/>
                    <a:pt x="9" y="1"/>
                    <a:pt x="9" y="4"/>
                  </a:cubicBezTo>
                  <a:cubicBezTo>
                    <a:pt x="4" y="25"/>
                    <a:pt x="0" y="48"/>
                    <a:pt x="8" y="69"/>
                  </a:cubicBezTo>
                  <a:cubicBezTo>
                    <a:pt x="15" y="87"/>
                    <a:pt x="37" y="90"/>
                    <a:pt x="51" y="102"/>
                  </a:cubicBezTo>
                  <a:cubicBezTo>
                    <a:pt x="54" y="104"/>
                    <a:pt x="59" y="101"/>
                    <a:pt x="57" y="97"/>
                  </a:cubicBezTo>
                  <a:cubicBezTo>
                    <a:pt x="55" y="95"/>
                    <a:pt x="54" y="93"/>
                    <a:pt x="53" y="91"/>
                  </a:cubicBezTo>
                  <a:cubicBezTo>
                    <a:pt x="50" y="87"/>
                    <a:pt x="43" y="91"/>
                    <a:pt x="46" y="95"/>
                  </a:cubicBezTo>
                  <a:cubicBezTo>
                    <a:pt x="47" y="97"/>
                    <a:pt x="49" y="99"/>
                    <a:pt x="50" y="101"/>
                  </a:cubicBezTo>
                  <a:cubicBezTo>
                    <a:pt x="52" y="99"/>
                    <a:pt x="54" y="98"/>
                    <a:pt x="56" y="96"/>
                  </a:cubicBezTo>
                  <a:cubicBezTo>
                    <a:pt x="44" y="86"/>
                    <a:pt x="27" y="83"/>
                    <a:pt x="17" y="70"/>
                  </a:cubicBezTo>
                  <a:cubicBezTo>
                    <a:pt x="5" y="54"/>
                    <a:pt x="12" y="24"/>
                    <a:pt x="16" y="6"/>
                  </a:cubicBezTo>
                  <a:cubicBezTo>
                    <a:pt x="14" y="7"/>
                    <a:pt x="13" y="8"/>
                    <a:pt x="11" y="8"/>
                  </a:cubicBezTo>
                  <a:cubicBezTo>
                    <a:pt x="35" y="22"/>
                    <a:pt x="69" y="62"/>
                    <a:pt x="47" y="90"/>
                  </a:cubicBezTo>
                  <a:cubicBezTo>
                    <a:pt x="44" y="94"/>
                    <a:pt x="49" y="99"/>
                    <a:pt x="52" y="9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 name="Freeform 166"/>
            <p:cNvSpPr/>
            <p:nvPr/>
          </p:nvSpPr>
          <p:spPr bwMode="auto">
            <a:xfrm>
              <a:off x="2246054" y="6085818"/>
              <a:ext cx="267503" cy="126456"/>
            </a:xfrm>
            <a:custGeom>
              <a:avLst/>
              <a:gdLst>
                <a:gd name="T0" fmla="*/ 7 w 116"/>
                <a:gd name="T1" fmla="*/ 7 h 55"/>
                <a:gd name="T2" fmla="*/ 70 w 116"/>
                <a:gd name="T3" fmla="*/ 10 h 55"/>
                <a:gd name="T4" fmla="*/ 116 w 116"/>
                <a:gd name="T5" fmla="*/ 54 h 55"/>
                <a:gd name="T6" fmla="*/ 59 w 116"/>
                <a:gd name="T7" fmla="*/ 49 h 55"/>
                <a:gd name="T8" fmla="*/ 0 w 116"/>
                <a:gd name="T9" fmla="*/ 8 h 55"/>
                <a:gd name="T10" fmla="*/ 7 w 116"/>
                <a:gd name="T11" fmla="*/ 7 h 55"/>
              </a:gdLst>
              <a:ahLst/>
              <a:cxnLst>
                <a:cxn ang="0">
                  <a:pos x="T0" y="T1"/>
                </a:cxn>
                <a:cxn ang="0">
                  <a:pos x="T2" y="T3"/>
                </a:cxn>
                <a:cxn ang="0">
                  <a:pos x="T4" y="T5"/>
                </a:cxn>
                <a:cxn ang="0">
                  <a:pos x="T6" y="T7"/>
                </a:cxn>
                <a:cxn ang="0">
                  <a:pos x="T8" y="T9"/>
                </a:cxn>
                <a:cxn ang="0">
                  <a:pos x="T10" y="T11"/>
                </a:cxn>
              </a:cxnLst>
              <a:rect l="0" t="0" r="r" b="b"/>
              <a:pathLst>
                <a:path w="116" h="55">
                  <a:moveTo>
                    <a:pt x="7" y="7"/>
                  </a:moveTo>
                  <a:cubicBezTo>
                    <a:pt x="29" y="5"/>
                    <a:pt x="50" y="0"/>
                    <a:pt x="70" y="10"/>
                  </a:cubicBezTo>
                  <a:cubicBezTo>
                    <a:pt x="88" y="20"/>
                    <a:pt x="104" y="39"/>
                    <a:pt x="116" y="54"/>
                  </a:cubicBezTo>
                  <a:cubicBezTo>
                    <a:pt x="96" y="52"/>
                    <a:pt x="78" y="55"/>
                    <a:pt x="59" y="49"/>
                  </a:cubicBezTo>
                  <a:cubicBezTo>
                    <a:pt x="39" y="41"/>
                    <a:pt x="13" y="25"/>
                    <a:pt x="0" y="8"/>
                  </a:cubicBezTo>
                  <a:lnTo>
                    <a:pt x="7" y="7"/>
                  </a:lnTo>
                  <a:close/>
                </a:path>
              </a:pathLst>
            </a:custGeom>
            <a:solidFill>
              <a:srgbClr val="FF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 name="Freeform 167"/>
            <p:cNvSpPr/>
            <p:nvPr/>
          </p:nvSpPr>
          <p:spPr bwMode="auto">
            <a:xfrm>
              <a:off x="2235355" y="6074145"/>
              <a:ext cx="289876" cy="147856"/>
            </a:xfrm>
            <a:custGeom>
              <a:avLst/>
              <a:gdLst>
                <a:gd name="T0" fmla="*/ 12 w 126"/>
                <a:gd name="T1" fmla="*/ 16 h 64"/>
                <a:gd name="T2" fmla="*/ 73 w 126"/>
                <a:gd name="T3" fmla="*/ 18 h 64"/>
                <a:gd name="T4" fmla="*/ 118 w 126"/>
                <a:gd name="T5" fmla="*/ 62 h 64"/>
                <a:gd name="T6" fmla="*/ 121 w 126"/>
                <a:gd name="T7" fmla="*/ 55 h 64"/>
                <a:gd name="T8" fmla="*/ 55 w 126"/>
                <a:gd name="T9" fmla="*/ 46 h 64"/>
                <a:gd name="T10" fmla="*/ 7 w 126"/>
                <a:gd name="T11" fmla="*/ 10 h 64"/>
                <a:gd name="T12" fmla="*/ 5 w 126"/>
                <a:gd name="T13" fmla="*/ 17 h 64"/>
                <a:gd name="T14" fmla="*/ 12 w 126"/>
                <a:gd name="T15" fmla="*/ 16 h 64"/>
                <a:gd name="T16" fmla="*/ 12 w 126"/>
                <a:gd name="T17" fmla="*/ 9 h 64"/>
                <a:gd name="T18" fmla="*/ 5 w 126"/>
                <a:gd name="T19" fmla="*/ 9 h 64"/>
                <a:gd name="T20" fmla="*/ 2 w 126"/>
                <a:gd name="T21" fmla="*/ 16 h 64"/>
                <a:gd name="T22" fmla="*/ 51 w 126"/>
                <a:gd name="T23" fmla="*/ 52 h 64"/>
                <a:gd name="T24" fmla="*/ 121 w 126"/>
                <a:gd name="T25" fmla="*/ 63 h 64"/>
                <a:gd name="T26" fmla="*/ 124 w 126"/>
                <a:gd name="T27" fmla="*/ 56 h 64"/>
                <a:gd name="T28" fmla="*/ 77 w 126"/>
                <a:gd name="T29" fmla="*/ 12 h 64"/>
                <a:gd name="T30" fmla="*/ 12 w 126"/>
                <a:gd name="T31" fmla="*/ 9 h 64"/>
                <a:gd name="T32" fmla="*/ 12 w 126"/>
                <a:gd name="T33" fmla="*/ 1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6" h="64">
                  <a:moveTo>
                    <a:pt x="12" y="16"/>
                  </a:moveTo>
                  <a:cubicBezTo>
                    <a:pt x="33" y="14"/>
                    <a:pt x="53" y="10"/>
                    <a:pt x="73" y="18"/>
                  </a:cubicBezTo>
                  <a:cubicBezTo>
                    <a:pt x="91" y="26"/>
                    <a:pt x="106" y="47"/>
                    <a:pt x="118" y="62"/>
                  </a:cubicBezTo>
                  <a:cubicBezTo>
                    <a:pt x="119" y="60"/>
                    <a:pt x="120" y="57"/>
                    <a:pt x="121" y="55"/>
                  </a:cubicBezTo>
                  <a:cubicBezTo>
                    <a:pt x="98" y="53"/>
                    <a:pt x="77" y="56"/>
                    <a:pt x="55" y="46"/>
                  </a:cubicBezTo>
                  <a:cubicBezTo>
                    <a:pt x="37" y="37"/>
                    <a:pt x="21" y="25"/>
                    <a:pt x="7" y="10"/>
                  </a:cubicBezTo>
                  <a:cubicBezTo>
                    <a:pt x="6" y="13"/>
                    <a:pt x="6" y="15"/>
                    <a:pt x="5" y="17"/>
                  </a:cubicBezTo>
                  <a:cubicBezTo>
                    <a:pt x="7" y="17"/>
                    <a:pt x="9" y="17"/>
                    <a:pt x="12" y="16"/>
                  </a:cubicBezTo>
                  <a:cubicBezTo>
                    <a:pt x="17" y="16"/>
                    <a:pt x="17" y="8"/>
                    <a:pt x="12" y="9"/>
                  </a:cubicBezTo>
                  <a:cubicBezTo>
                    <a:pt x="9" y="9"/>
                    <a:pt x="7" y="9"/>
                    <a:pt x="5" y="9"/>
                  </a:cubicBezTo>
                  <a:cubicBezTo>
                    <a:pt x="1" y="9"/>
                    <a:pt x="0" y="13"/>
                    <a:pt x="2" y="16"/>
                  </a:cubicBezTo>
                  <a:cubicBezTo>
                    <a:pt x="16" y="31"/>
                    <a:pt x="33" y="43"/>
                    <a:pt x="51" y="52"/>
                  </a:cubicBezTo>
                  <a:cubicBezTo>
                    <a:pt x="74" y="64"/>
                    <a:pt x="97" y="61"/>
                    <a:pt x="121" y="63"/>
                  </a:cubicBezTo>
                  <a:cubicBezTo>
                    <a:pt x="125" y="63"/>
                    <a:pt x="126" y="59"/>
                    <a:pt x="124" y="56"/>
                  </a:cubicBezTo>
                  <a:cubicBezTo>
                    <a:pt x="110" y="40"/>
                    <a:pt x="96" y="23"/>
                    <a:pt x="77" y="12"/>
                  </a:cubicBezTo>
                  <a:cubicBezTo>
                    <a:pt x="58" y="0"/>
                    <a:pt x="32" y="6"/>
                    <a:pt x="12" y="9"/>
                  </a:cubicBezTo>
                  <a:cubicBezTo>
                    <a:pt x="7" y="9"/>
                    <a:pt x="7" y="17"/>
                    <a:pt x="12" y="1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 name="Freeform 168"/>
            <p:cNvSpPr/>
            <p:nvPr/>
          </p:nvSpPr>
          <p:spPr bwMode="auto">
            <a:xfrm>
              <a:off x="2067070" y="6139318"/>
              <a:ext cx="239294" cy="180929"/>
            </a:xfrm>
            <a:custGeom>
              <a:avLst/>
              <a:gdLst>
                <a:gd name="T0" fmla="*/ 8 w 104"/>
                <a:gd name="T1" fmla="*/ 8 h 79"/>
                <a:gd name="T2" fmla="*/ 104 w 104"/>
                <a:gd name="T3" fmla="*/ 71 h 79"/>
                <a:gd name="T4" fmla="*/ 0 w 104"/>
                <a:gd name="T5" fmla="*/ 7 h 79"/>
                <a:gd name="T6" fmla="*/ 8 w 104"/>
                <a:gd name="T7" fmla="*/ 8 h 79"/>
              </a:gdLst>
              <a:ahLst/>
              <a:cxnLst>
                <a:cxn ang="0">
                  <a:pos x="T0" y="T1"/>
                </a:cxn>
                <a:cxn ang="0">
                  <a:pos x="T2" y="T3"/>
                </a:cxn>
                <a:cxn ang="0">
                  <a:pos x="T4" y="T5"/>
                </a:cxn>
                <a:cxn ang="0">
                  <a:pos x="T6" y="T7"/>
                </a:cxn>
              </a:cxnLst>
              <a:rect l="0" t="0" r="r" b="b"/>
              <a:pathLst>
                <a:path w="104" h="79">
                  <a:moveTo>
                    <a:pt x="8" y="8"/>
                  </a:moveTo>
                  <a:cubicBezTo>
                    <a:pt x="57" y="0"/>
                    <a:pt x="80" y="35"/>
                    <a:pt x="104" y="71"/>
                  </a:cubicBezTo>
                  <a:cubicBezTo>
                    <a:pt x="55" y="79"/>
                    <a:pt x="25" y="46"/>
                    <a:pt x="0" y="7"/>
                  </a:cubicBezTo>
                  <a:lnTo>
                    <a:pt x="8" y="8"/>
                  </a:lnTo>
                  <a:close/>
                </a:path>
              </a:pathLst>
            </a:custGeom>
            <a:solidFill>
              <a:srgbClr val="FF8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Freeform 169"/>
            <p:cNvSpPr/>
            <p:nvPr/>
          </p:nvSpPr>
          <p:spPr bwMode="auto">
            <a:xfrm>
              <a:off x="2055398" y="6134454"/>
              <a:ext cx="264585" cy="190657"/>
            </a:xfrm>
            <a:custGeom>
              <a:avLst/>
              <a:gdLst>
                <a:gd name="T0" fmla="*/ 13 w 115"/>
                <a:gd name="T1" fmla="*/ 14 h 83"/>
                <a:gd name="T2" fmla="*/ 106 w 115"/>
                <a:gd name="T3" fmla="*/ 75 h 83"/>
                <a:gd name="T4" fmla="*/ 109 w 115"/>
                <a:gd name="T5" fmla="*/ 69 h 83"/>
                <a:gd name="T6" fmla="*/ 9 w 115"/>
                <a:gd name="T7" fmla="*/ 7 h 83"/>
                <a:gd name="T8" fmla="*/ 5 w 115"/>
                <a:gd name="T9" fmla="*/ 13 h 83"/>
                <a:gd name="T10" fmla="*/ 13 w 115"/>
                <a:gd name="T11" fmla="*/ 14 h 83"/>
                <a:gd name="T12" fmla="*/ 13 w 115"/>
                <a:gd name="T13" fmla="*/ 6 h 83"/>
                <a:gd name="T14" fmla="*/ 5 w 115"/>
                <a:gd name="T15" fmla="*/ 5 h 83"/>
                <a:gd name="T16" fmla="*/ 2 w 115"/>
                <a:gd name="T17" fmla="*/ 11 h 83"/>
                <a:gd name="T18" fmla="*/ 109 w 115"/>
                <a:gd name="T19" fmla="*/ 77 h 83"/>
                <a:gd name="T20" fmla="*/ 113 w 115"/>
                <a:gd name="T21" fmla="*/ 71 h 83"/>
                <a:gd name="T22" fmla="*/ 13 w 115"/>
                <a:gd name="T23" fmla="*/ 6 h 83"/>
                <a:gd name="T24" fmla="*/ 13 w 115"/>
                <a:gd name="T25" fmla="*/ 14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5" h="83">
                  <a:moveTo>
                    <a:pt x="13" y="14"/>
                  </a:moveTo>
                  <a:cubicBezTo>
                    <a:pt x="59" y="8"/>
                    <a:pt x="83" y="41"/>
                    <a:pt x="106" y="75"/>
                  </a:cubicBezTo>
                  <a:cubicBezTo>
                    <a:pt x="107" y="73"/>
                    <a:pt x="108" y="71"/>
                    <a:pt x="109" y="69"/>
                  </a:cubicBezTo>
                  <a:cubicBezTo>
                    <a:pt x="62" y="75"/>
                    <a:pt x="32" y="44"/>
                    <a:pt x="9" y="7"/>
                  </a:cubicBezTo>
                  <a:cubicBezTo>
                    <a:pt x="8" y="9"/>
                    <a:pt x="6" y="11"/>
                    <a:pt x="5" y="13"/>
                  </a:cubicBezTo>
                  <a:cubicBezTo>
                    <a:pt x="8" y="13"/>
                    <a:pt x="10" y="14"/>
                    <a:pt x="13" y="14"/>
                  </a:cubicBezTo>
                  <a:cubicBezTo>
                    <a:pt x="18" y="14"/>
                    <a:pt x="18" y="6"/>
                    <a:pt x="13" y="6"/>
                  </a:cubicBezTo>
                  <a:cubicBezTo>
                    <a:pt x="10" y="6"/>
                    <a:pt x="8" y="6"/>
                    <a:pt x="5" y="5"/>
                  </a:cubicBezTo>
                  <a:cubicBezTo>
                    <a:pt x="2" y="5"/>
                    <a:pt x="0" y="9"/>
                    <a:pt x="2" y="11"/>
                  </a:cubicBezTo>
                  <a:cubicBezTo>
                    <a:pt x="27" y="50"/>
                    <a:pt x="60" y="83"/>
                    <a:pt x="109" y="77"/>
                  </a:cubicBezTo>
                  <a:cubicBezTo>
                    <a:pt x="112" y="76"/>
                    <a:pt x="115" y="73"/>
                    <a:pt x="113" y="71"/>
                  </a:cubicBezTo>
                  <a:cubicBezTo>
                    <a:pt x="88" y="35"/>
                    <a:pt x="61" y="0"/>
                    <a:pt x="13" y="6"/>
                  </a:cubicBezTo>
                  <a:cubicBezTo>
                    <a:pt x="8" y="7"/>
                    <a:pt x="8" y="14"/>
                    <a:pt x="13" y="1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 name="Freeform 267"/>
            <p:cNvSpPr/>
            <p:nvPr/>
          </p:nvSpPr>
          <p:spPr bwMode="auto">
            <a:xfrm>
              <a:off x="922156" y="6208383"/>
              <a:ext cx="834610" cy="93383"/>
            </a:xfrm>
            <a:custGeom>
              <a:avLst/>
              <a:gdLst>
                <a:gd name="T0" fmla="*/ 359 w 363"/>
                <a:gd name="T1" fmla="*/ 34 h 41"/>
                <a:gd name="T2" fmla="*/ 259 w 363"/>
                <a:gd name="T3" fmla="*/ 10 h 41"/>
                <a:gd name="T4" fmla="*/ 161 w 363"/>
                <a:gd name="T5" fmla="*/ 0 h 41"/>
                <a:gd name="T6" fmla="*/ 4 w 363"/>
                <a:gd name="T7" fmla="*/ 20 h 41"/>
                <a:gd name="T8" fmla="*/ 6 w 363"/>
                <a:gd name="T9" fmla="*/ 26 h 41"/>
                <a:gd name="T10" fmla="*/ 161 w 363"/>
                <a:gd name="T11" fmla="*/ 7 h 41"/>
                <a:gd name="T12" fmla="*/ 272 w 363"/>
                <a:gd name="T13" fmla="*/ 19 h 41"/>
                <a:gd name="T14" fmla="*/ 359 w 363"/>
                <a:gd name="T15" fmla="*/ 41 h 41"/>
                <a:gd name="T16" fmla="*/ 359 w 363"/>
                <a:gd name="T17" fmla="*/ 34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3" h="41">
                  <a:moveTo>
                    <a:pt x="359" y="34"/>
                  </a:moveTo>
                  <a:cubicBezTo>
                    <a:pt x="325" y="32"/>
                    <a:pt x="292" y="17"/>
                    <a:pt x="259" y="10"/>
                  </a:cubicBezTo>
                  <a:cubicBezTo>
                    <a:pt x="227" y="3"/>
                    <a:pt x="194" y="0"/>
                    <a:pt x="161" y="0"/>
                  </a:cubicBezTo>
                  <a:cubicBezTo>
                    <a:pt x="106" y="1"/>
                    <a:pt x="57" y="4"/>
                    <a:pt x="4" y="20"/>
                  </a:cubicBezTo>
                  <a:cubicBezTo>
                    <a:pt x="0" y="21"/>
                    <a:pt x="1" y="27"/>
                    <a:pt x="6" y="26"/>
                  </a:cubicBezTo>
                  <a:cubicBezTo>
                    <a:pt x="58" y="11"/>
                    <a:pt x="107" y="7"/>
                    <a:pt x="161" y="7"/>
                  </a:cubicBezTo>
                  <a:cubicBezTo>
                    <a:pt x="199" y="7"/>
                    <a:pt x="235" y="11"/>
                    <a:pt x="272" y="19"/>
                  </a:cubicBezTo>
                  <a:cubicBezTo>
                    <a:pt x="301" y="26"/>
                    <a:pt x="329" y="39"/>
                    <a:pt x="359" y="41"/>
                  </a:cubicBezTo>
                  <a:cubicBezTo>
                    <a:pt x="363" y="41"/>
                    <a:pt x="363" y="34"/>
                    <a:pt x="359" y="3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268"/>
            <p:cNvSpPr/>
            <p:nvPr/>
          </p:nvSpPr>
          <p:spPr bwMode="auto">
            <a:xfrm>
              <a:off x="1751903" y="6235619"/>
              <a:ext cx="262640" cy="131319"/>
            </a:xfrm>
            <a:custGeom>
              <a:avLst/>
              <a:gdLst>
                <a:gd name="T0" fmla="*/ 0 w 114"/>
                <a:gd name="T1" fmla="*/ 25 h 57"/>
                <a:gd name="T2" fmla="*/ 47 w 114"/>
                <a:gd name="T3" fmla="*/ 55 h 57"/>
                <a:gd name="T4" fmla="*/ 97 w 114"/>
                <a:gd name="T5" fmla="*/ 50 h 57"/>
                <a:gd name="T6" fmla="*/ 100 w 114"/>
                <a:gd name="T7" fmla="*/ 30 h 57"/>
                <a:gd name="T8" fmla="*/ 2 w 114"/>
                <a:gd name="T9" fmla="*/ 22 h 57"/>
                <a:gd name="T10" fmla="*/ 0 w 114"/>
                <a:gd name="T11" fmla="*/ 25 h 57"/>
              </a:gdLst>
              <a:ahLst/>
              <a:cxnLst>
                <a:cxn ang="0">
                  <a:pos x="T0" y="T1"/>
                </a:cxn>
                <a:cxn ang="0">
                  <a:pos x="T2" y="T3"/>
                </a:cxn>
                <a:cxn ang="0">
                  <a:pos x="T4" y="T5"/>
                </a:cxn>
                <a:cxn ang="0">
                  <a:pos x="T6" y="T7"/>
                </a:cxn>
                <a:cxn ang="0">
                  <a:pos x="T8" y="T9"/>
                </a:cxn>
                <a:cxn ang="0">
                  <a:pos x="T10" y="T11"/>
                </a:cxn>
              </a:cxnLst>
              <a:rect l="0" t="0" r="r" b="b"/>
              <a:pathLst>
                <a:path w="114" h="57">
                  <a:moveTo>
                    <a:pt x="0" y="25"/>
                  </a:moveTo>
                  <a:cubicBezTo>
                    <a:pt x="6" y="48"/>
                    <a:pt x="22" y="54"/>
                    <a:pt x="47" y="55"/>
                  </a:cubicBezTo>
                  <a:cubicBezTo>
                    <a:pt x="63" y="57"/>
                    <a:pt x="80" y="53"/>
                    <a:pt x="97" y="50"/>
                  </a:cubicBezTo>
                  <a:cubicBezTo>
                    <a:pt x="114" y="45"/>
                    <a:pt x="113" y="43"/>
                    <a:pt x="100" y="30"/>
                  </a:cubicBezTo>
                  <a:cubicBezTo>
                    <a:pt x="72" y="0"/>
                    <a:pt x="35" y="3"/>
                    <a:pt x="2" y="22"/>
                  </a:cubicBezTo>
                  <a:lnTo>
                    <a:pt x="0" y="2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269"/>
            <p:cNvSpPr/>
            <p:nvPr/>
          </p:nvSpPr>
          <p:spPr bwMode="auto">
            <a:xfrm>
              <a:off x="1738285" y="6235619"/>
              <a:ext cx="278203" cy="140074"/>
            </a:xfrm>
            <a:custGeom>
              <a:avLst/>
              <a:gdLst>
                <a:gd name="T0" fmla="*/ 2 w 121"/>
                <a:gd name="T1" fmla="*/ 25 h 61"/>
                <a:gd name="T2" fmla="*/ 47 w 121"/>
                <a:gd name="T3" fmla="*/ 58 h 61"/>
                <a:gd name="T4" fmla="*/ 104 w 121"/>
                <a:gd name="T5" fmla="*/ 53 h 61"/>
                <a:gd name="T6" fmla="*/ 119 w 121"/>
                <a:gd name="T7" fmla="*/ 44 h 61"/>
                <a:gd name="T8" fmla="*/ 73 w 121"/>
                <a:gd name="T9" fmla="*/ 6 h 61"/>
                <a:gd name="T10" fmla="*/ 3 w 121"/>
                <a:gd name="T11" fmla="*/ 22 h 61"/>
                <a:gd name="T12" fmla="*/ 8 w 121"/>
                <a:gd name="T13" fmla="*/ 27 h 61"/>
                <a:gd name="T14" fmla="*/ 108 w 121"/>
                <a:gd name="T15" fmla="*/ 36 h 61"/>
                <a:gd name="T16" fmla="*/ 88 w 121"/>
                <a:gd name="T17" fmla="*/ 49 h 61"/>
                <a:gd name="T18" fmla="*/ 53 w 121"/>
                <a:gd name="T19" fmla="*/ 52 h 61"/>
                <a:gd name="T20" fmla="*/ 9 w 121"/>
                <a:gd name="T21" fmla="*/ 24 h 61"/>
                <a:gd name="T22" fmla="*/ 2 w 121"/>
                <a:gd name="T23" fmla="*/ 25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1" h="61">
                  <a:moveTo>
                    <a:pt x="2" y="25"/>
                  </a:moveTo>
                  <a:cubicBezTo>
                    <a:pt x="10" y="48"/>
                    <a:pt x="25" y="56"/>
                    <a:pt x="47" y="58"/>
                  </a:cubicBezTo>
                  <a:cubicBezTo>
                    <a:pt x="66" y="61"/>
                    <a:pt x="85" y="57"/>
                    <a:pt x="104" y="53"/>
                  </a:cubicBezTo>
                  <a:cubicBezTo>
                    <a:pt x="108" y="52"/>
                    <a:pt x="118" y="50"/>
                    <a:pt x="119" y="44"/>
                  </a:cubicBezTo>
                  <a:cubicBezTo>
                    <a:pt x="121" y="26"/>
                    <a:pt x="87" y="10"/>
                    <a:pt x="73" y="6"/>
                  </a:cubicBezTo>
                  <a:cubicBezTo>
                    <a:pt x="52" y="0"/>
                    <a:pt x="20" y="7"/>
                    <a:pt x="3" y="22"/>
                  </a:cubicBezTo>
                  <a:cubicBezTo>
                    <a:pt x="0" y="25"/>
                    <a:pt x="5" y="30"/>
                    <a:pt x="8" y="27"/>
                  </a:cubicBezTo>
                  <a:cubicBezTo>
                    <a:pt x="38" y="0"/>
                    <a:pt x="83" y="10"/>
                    <a:pt x="108" y="36"/>
                  </a:cubicBezTo>
                  <a:cubicBezTo>
                    <a:pt x="117" y="46"/>
                    <a:pt x="91" y="49"/>
                    <a:pt x="88" y="49"/>
                  </a:cubicBezTo>
                  <a:cubicBezTo>
                    <a:pt x="76" y="52"/>
                    <a:pt x="64" y="53"/>
                    <a:pt x="53" y="52"/>
                  </a:cubicBezTo>
                  <a:cubicBezTo>
                    <a:pt x="32" y="51"/>
                    <a:pt x="16" y="45"/>
                    <a:pt x="9" y="24"/>
                  </a:cubicBezTo>
                  <a:cubicBezTo>
                    <a:pt x="8" y="20"/>
                    <a:pt x="1" y="21"/>
                    <a:pt x="2" y="2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270"/>
            <p:cNvSpPr/>
            <p:nvPr/>
          </p:nvSpPr>
          <p:spPr bwMode="auto">
            <a:xfrm>
              <a:off x="1534009" y="6143209"/>
              <a:ext cx="241239" cy="131319"/>
            </a:xfrm>
            <a:custGeom>
              <a:avLst/>
              <a:gdLst>
                <a:gd name="T0" fmla="*/ 3 w 105"/>
                <a:gd name="T1" fmla="*/ 39 h 57"/>
                <a:gd name="T2" fmla="*/ 105 w 105"/>
                <a:gd name="T3" fmla="*/ 10 h 57"/>
                <a:gd name="T4" fmla="*/ 39 w 105"/>
                <a:gd name="T5" fmla="*/ 7 h 57"/>
                <a:gd name="T6" fmla="*/ 0 w 105"/>
                <a:gd name="T7" fmla="*/ 39 h 57"/>
                <a:gd name="T8" fmla="*/ 3 w 105"/>
                <a:gd name="T9" fmla="*/ 39 h 57"/>
              </a:gdLst>
              <a:ahLst/>
              <a:cxnLst>
                <a:cxn ang="0">
                  <a:pos x="T0" y="T1"/>
                </a:cxn>
                <a:cxn ang="0">
                  <a:pos x="T2" y="T3"/>
                </a:cxn>
                <a:cxn ang="0">
                  <a:pos x="T4" y="T5"/>
                </a:cxn>
                <a:cxn ang="0">
                  <a:pos x="T6" y="T7"/>
                </a:cxn>
                <a:cxn ang="0">
                  <a:pos x="T8" y="T9"/>
                </a:cxn>
              </a:cxnLst>
              <a:rect l="0" t="0" r="r" b="b"/>
              <a:pathLst>
                <a:path w="105" h="57">
                  <a:moveTo>
                    <a:pt x="3" y="39"/>
                  </a:moveTo>
                  <a:cubicBezTo>
                    <a:pt x="28" y="57"/>
                    <a:pt x="91" y="35"/>
                    <a:pt x="105" y="10"/>
                  </a:cubicBezTo>
                  <a:cubicBezTo>
                    <a:pt x="86" y="0"/>
                    <a:pt x="60" y="1"/>
                    <a:pt x="39" y="7"/>
                  </a:cubicBezTo>
                  <a:cubicBezTo>
                    <a:pt x="19" y="13"/>
                    <a:pt x="15" y="26"/>
                    <a:pt x="0" y="39"/>
                  </a:cubicBezTo>
                  <a:lnTo>
                    <a:pt x="3" y="3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Freeform 271"/>
            <p:cNvSpPr/>
            <p:nvPr/>
          </p:nvSpPr>
          <p:spPr bwMode="auto">
            <a:xfrm>
              <a:off x="1522336" y="6139318"/>
              <a:ext cx="264585" cy="144938"/>
            </a:xfrm>
            <a:custGeom>
              <a:avLst/>
              <a:gdLst>
                <a:gd name="T0" fmla="*/ 6 w 115"/>
                <a:gd name="T1" fmla="*/ 44 h 63"/>
                <a:gd name="T2" fmla="*/ 113 w 115"/>
                <a:gd name="T3" fmla="*/ 13 h 63"/>
                <a:gd name="T4" fmla="*/ 111 w 115"/>
                <a:gd name="T5" fmla="*/ 8 h 63"/>
                <a:gd name="T6" fmla="*/ 49 w 115"/>
                <a:gd name="T7" fmla="*/ 4 h 63"/>
                <a:gd name="T8" fmla="*/ 2 w 115"/>
                <a:gd name="T9" fmla="*/ 39 h 63"/>
                <a:gd name="T10" fmla="*/ 5 w 115"/>
                <a:gd name="T11" fmla="*/ 44 h 63"/>
                <a:gd name="T12" fmla="*/ 8 w 115"/>
                <a:gd name="T13" fmla="*/ 44 h 63"/>
                <a:gd name="T14" fmla="*/ 8 w 115"/>
                <a:gd name="T15" fmla="*/ 38 h 63"/>
                <a:gd name="T16" fmla="*/ 5 w 115"/>
                <a:gd name="T17" fmla="*/ 38 h 63"/>
                <a:gd name="T18" fmla="*/ 7 w 115"/>
                <a:gd name="T19" fmla="*/ 43 h 63"/>
                <a:gd name="T20" fmla="*/ 45 w 115"/>
                <a:gd name="T21" fmla="*/ 12 h 63"/>
                <a:gd name="T22" fmla="*/ 109 w 115"/>
                <a:gd name="T23" fmla="*/ 15 h 63"/>
                <a:gd name="T24" fmla="*/ 107 w 115"/>
                <a:gd name="T25" fmla="*/ 10 h 63"/>
                <a:gd name="T26" fmla="*/ 10 w 115"/>
                <a:gd name="T27" fmla="*/ 38 h 63"/>
                <a:gd name="T28" fmla="*/ 6 w 115"/>
                <a:gd name="T29" fmla="*/ 44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5" h="63">
                  <a:moveTo>
                    <a:pt x="6" y="44"/>
                  </a:moveTo>
                  <a:cubicBezTo>
                    <a:pt x="38" y="63"/>
                    <a:pt x="94" y="43"/>
                    <a:pt x="113" y="13"/>
                  </a:cubicBezTo>
                  <a:cubicBezTo>
                    <a:pt x="115" y="11"/>
                    <a:pt x="113" y="9"/>
                    <a:pt x="111" y="8"/>
                  </a:cubicBezTo>
                  <a:cubicBezTo>
                    <a:pt x="91" y="0"/>
                    <a:pt x="70" y="0"/>
                    <a:pt x="49" y="4"/>
                  </a:cubicBezTo>
                  <a:cubicBezTo>
                    <a:pt x="27" y="8"/>
                    <a:pt x="18" y="25"/>
                    <a:pt x="2" y="39"/>
                  </a:cubicBezTo>
                  <a:cubicBezTo>
                    <a:pt x="0" y="41"/>
                    <a:pt x="2" y="44"/>
                    <a:pt x="5" y="44"/>
                  </a:cubicBezTo>
                  <a:cubicBezTo>
                    <a:pt x="6" y="44"/>
                    <a:pt x="7" y="44"/>
                    <a:pt x="8" y="44"/>
                  </a:cubicBezTo>
                  <a:cubicBezTo>
                    <a:pt x="12" y="44"/>
                    <a:pt x="12" y="37"/>
                    <a:pt x="8" y="38"/>
                  </a:cubicBezTo>
                  <a:cubicBezTo>
                    <a:pt x="7" y="38"/>
                    <a:pt x="6" y="38"/>
                    <a:pt x="5" y="38"/>
                  </a:cubicBezTo>
                  <a:cubicBezTo>
                    <a:pt x="6" y="40"/>
                    <a:pt x="6" y="41"/>
                    <a:pt x="7" y="43"/>
                  </a:cubicBezTo>
                  <a:cubicBezTo>
                    <a:pt x="20" y="32"/>
                    <a:pt x="28" y="18"/>
                    <a:pt x="45" y="12"/>
                  </a:cubicBezTo>
                  <a:cubicBezTo>
                    <a:pt x="66" y="5"/>
                    <a:pt x="90" y="7"/>
                    <a:pt x="109" y="15"/>
                  </a:cubicBezTo>
                  <a:cubicBezTo>
                    <a:pt x="109" y="13"/>
                    <a:pt x="108" y="12"/>
                    <a:pt x="107" y="10"/>
                  </a:cubicBezTo>
                  <a:cubicBezTo>
                    <a:pt x="91" y="36"/>
                    <a:pt x="38" y="55"/>
                    <a:pt x="10" y="38"/>
                  </a:cubicBezTo>
                  <a:cubicBezTo>
                    <a:pt x="6" y="36"/>
                    <a:pt x="3" y="42"/>
                    <a:pt x="6" y="4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272"/>
            <p:cNvSpPr/>
            <p:nvPr/>
          </p:nvSpPr>
          <p:spPr bwMode="auto">
            <a:xfrm>
              <a:off x="1425063" y="6230755"/>
              <a:ext cx="131319" cy="250967"/>
            </a:xfrm>
            <a:custGeom>
              <a:avLst/>
              <a:gdLst>
                <a:gd name="T0" fmla="*/ 22 w 57"/>
                <a:gd name="T1" fmla="*/ 3 h 109"/>
                <a:gd name="T2" fmla="*/ 47 w 57"/>
                <a:gd name="T3" fmla="*/ 44 h 109"/>
                <a:gd name="T4" fmla="*/ 38 w 57"/>
                <a:gd name="T5" fmla="*/ 109 h 109"/>
                <a:gd name="T6" fmla="*/ 13 w 57"/>
                <a:gd name="T7" fmla="*/ 79 h 109"/>
                <a:gd name="T8" fmla="*/ 0 w 57"/>
                <a:gd name="T9" fmla="*/ 44 h 109"/>
                <a:gd name="T10" fmla="*/ 22 w 57"/>
                <a:gd name="T11" fmla="*/ 0 h 109"/>
                <a:gd name="T12" fmla="*/ 22 w 57"/>
                <a:gd name="T13" fmla="*/ 3 h 109"/>
              </a:gdLst>
              <a:ahLst/>
              <a:cxnLst>
                <a:cxn ang="0">
                  <a:pos x="T0" y="T1"/>
                </a:cxn>
                <a:cxn ang="0">
                  <a:pos x="T2" y="T3"/>
                </a:cxn>
                <a:cxn ang="0">
                  <a:pos x="T4" y="T5"/>
                </a:cxn>
                <a:cxn ang="0">
                  <a:pos x="T6" y="T7"/>
                </a:cxn>
                <a:cxn ang="0">
                  <a:pos x="T8" y="T9"/>
                </a:cxn>
                <a:cxn ang="0">
                  <a:pos x="T10" y="T11"/>
                </a:cxn>
                <a:cxn ang="0">
                  <a:pos x="T12" y="T13"/>
                </a:cxn>
              </a:cxnLst>
              <a:rect l="0" t="0" r="r" b="b"/>
              <a:pathLst>
                <a:path w="57" h="109">
                  <a:moveTo>
                    <a:pt x="22" y="3"/>
                  </a:moveTo>
                  <a:cubicBezTo>
                    <a:pt x="34" y="6"/>
                    <a:pt x="43" y="33"/>
                    <a:pt x="47" y="44"/>
                  </a:cubicBezTo>
                  <a:cubicBezTo>
                    <a:pt x="57" y="66"/>
                    <a:pt x="49" y="88"/>
                    <a:pt x="38" y="109"/>
                  </a:cubicBezTo>
                  <a:cubicBezTo>
                    <a:pt x="29" y="105"/>
                    <a:pt x="20" y="87"/>
                    <a:pt x="13" y="79"/>
                  </a:cubicBezTo>
                  <a:cubicBezTo>
                    <a:pt x="5" y="69"/>
                    <a:pt x="0" y="57"/>
                    <a:pt x="0" y="44"/>
                  </a:cubicBezTo>
                  <a:cubicBezTo>
                    <a:pt x="0" y="25"/>
                    <a:pt x="16" y="15"/>
                    <a:pt x="22" y="0"/>
                  </a:cubicBezTo>
                  <a:lnTo>
                    <a:pt x="22" y="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Freeform 273"/>
            <p:cNvSpPr/>
            <p:nvPr/>
          </p:nvSpPr>
          <p:spPr bwMode="auto">
            <a:xfrm>
              <a:off x="1411444" y="6219082"/>
              <a:ext cx="151747" cy="271394"/>
            </a:xfrm>
            <a:custGeom>
              <a:avLst/>
              <a:gdLst>
                <a:gd name="T0" fmla="*/ 27 w 66"/>
                <a:gd name="T1" fmla="*/ 11 h 118"/>
                <a:gd name="T2" fmla="*/ 50 w 66"/>
                <a:gd name="T3" fmla="*/ 49 h 118"/>
                <a:gd name="T4" fmla="*/ 51 w 66"/>
                <a:gd name="T5" fmla="*/ 87 h 118"/>
                <a:gd name="T6" fmla="*/ 36 w 66"/>
                <a:gd name="T7" fmla="*/ 102 h 118"/>
                <a:gd name="T8" fmla="*/ 10 w 66"/>
                <a:gd name="T9" fmla="*/ 49 h 118"/>
                <a:gd name="T10" fmla="*/ 31 w 66"/>
                <a:gd name="T11" fmla="*/ 6 h 118"/>
                <a:gd name="T12" fmla="*/ 24 w 66"/>
                <a:gd name="T13" fmla="*/ 5 h 118"/>
                <a:gd name="T14" fmla="*/ 24 w 66"/>
                <a:gd name="T15" fmla="*/ 8 h 118"/>
                <a:gd name="T16" fmla="*/ 31 w 66"/>
                <a:gd name="T17" fmla="*/ 8 h 118"/>
                <a:gd name="T18" fmla="*/ 31 w 66"/>
                <a:gd name="T19" fmla="*/ 5 h 118"/>
                <a:gd name="T20" fmla="*/ 25 w 66"/>
                <a:gd name="T21" fmla="*/ 3 h 118"/>
                <a:gd name="T22" fmla="*/ 4 w 66"/>
                <a:gd name="T23" fmla="*/ 63 h 118"/>
                <a:gd name="T24" fmla="*/ 43 w 66"/>
                <a:gd name="T25" fmla="*/ 117 h 118"/>
                <a:gd name="T26" fmla="*/ 47 w 66"/>
                <a:gd name="T27" fmla="*/ 116 h 118"/>
                <a:gd name="T28" fmla="*/ 55 w 66"/>
                <a:gd name="T29" fmla="*/ 45 h 118"/>
                <a:gd name="T30" fmla="*/ 29 w 66"/>
                <a:gd name="T31" fmla="*/ 5 h 118"/>
                <a:gd name="T32" fmla="*/ 27 w 66"/>
                <a:gd name="T33" fmla="*/ 1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6" h="118">
                  <a:moveTo>
                    <a:pt x="27" y="11"/>
                  </a:moveTo>
                  <a:cubicBezTo>
                    <a:pt x="40" y="16"/>
                    <a:pt x="45" y="38"/>
                    <a:pt x="50" y="49"/>
                  </a:cubicBezTo>
                  <a:cubicBezTo>
                    <a:pt x="55" y="62"/>
                    <a:pt x="55" y="75"/>
                    <a:pt x="51" y="87"/>
                  </a:cubicBezTo>
                  <a:cubicBezTo>
                    <a:pt x="49" y="96"/>
                    <a:pt x="46" y="114"/>
                    <a:pt x="36" y="102"/>
                  </a:cubicBezTo>
                  <a:cubicBezTo>
                    <a:pt x="23" y="87"/>
                    <a:pt x="11" y="69"/>
                    <a:pt x="10" y="49"/>
                  </a:cubicBezTo>
                  <a:cubicBezTo>
                    <a:pt x="9" y="33"/>
                    <a:pt x="25" y="20"/>
                    <a:pt x="31" y="6"/>
                  </a:cubicBezTo>
                  <a:cubicBezTo>
                    <a:pt x="28" y="6"/>
                    <a:pt x="26" y="5"/>
                    <a:pt x="24" y="5"/>
                  </a:cubicBezTo>
                  <a:cubicBezTo>
                    <a:pt x="24" y="6"/>
                    <a:pt x="24" y="7"/>
                    <a:pt x="24" y="8"/>
                  </a:cubicBezTo>
                  <a:cubicBezTo>
                    <a:pt x="25" y="12"/>
                    <a:pt x="31" y="12"/>
                    <a:pt x="31" y="8"/>
                  </a:cubicBezTo>
                  <a:cubicBezTo>
                    <a:pt x="31" y="7"/>
                    <a:pt x="31" y="6"/>
                    <a:pt x="31" y="5"/>
                  </a:cubicBezTo>
                  <a:cubicBezTo>
                    <a:pt x="31" y="2"/>
                    <a:pt x="26" y="0"/>
                    <a:pt x="25" y="3"/>
                  </a:cubicBezTo>
                  <a:cubicBezTo>
                    <a:pt x="15" y="25"/>
                    <a:pt x="0" y="36"/>
                    <a:pt x="4" y="63"/>
                  </a:cubicBezTo>
                  <a:cubicBezTo>
                    <a:pt x="8" y="81"/>
                    <a:pt x="27" y="107"/>
                    <a:pt x="43" y="117"/>
                  </a:cubicBezTo>
                  <a:cubicBezTo>
                    <a:pt x="44" y="118"/>
                    <a:pt x="46" y="117"/>
                    <a:pt x="47" y="116"/>
                  </a:cubicBezTo>
                  <a:cubicBezTo>
                    <a:pt x="58" y="93"/>
                    <a:pt x="66" y="70"/>
                    <a:pt x="55" y="45"/>
                  </a:cubicBezTo>
                  <a:cubicBezTo>
                    <a:pt x="49" y="31"/>
                    <a:pt x="45" y="11"/>
                    <a:pt x="29" y="5"/>
                  </a:cubicBezTo>
                  <a:cubicBezTo>
                    <a:pt x="25" y="3"/>
                    <a:pt x="23" y="10"/>
                    <a:pt x="27" y="1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 name="Freeform 274"/>
            <p:cNvSpPr/>
            <p:nvPr/>
          </p:nvSpPr>
          <p:spPr bwMode="auto">
            <a:xfrm>
              <a:off x="1276233" y="6046908"/>
              <a:ext cx="220811" cy="178984"/>
            </a:xfrm>
            <a:custGeom>
              <a:avLst/>
              <a:gdLst>
                <a:gd name="T0" fmla="*/ 2 w 96"/>
                <a:gd name="T1" fmla="*/ 69 h 78"/>
                <a:gd name="T2" fmla="*/ 96 w 96"/>
                <a:gd name="T3" fmla="*/ 6 h 78"/>
                <a:gd name="T4" fmla="*/ 34 w 96"/>
                <a:gd name="T5" fmla="*/ 20 h 78"/>
                <a:gd name="T6" fmla="*/ 12 w 96"/>
                <a:gd name="T7" fmla="*/ 46 h 78"/>
                <a:gd name="T8" fmla="*/ 0 w 96"/>
                <a:gd name="T9" fmla="*/ 70 h 78"/>
                <a:gd name="T10" fmla="*/ 2 w 96"/>
                <a:gd name="T11" fmla="*/ 69 h 78"/>
              </a:gdLst>
              <a:ahLst/>
              <a:cxnLst>
                <a:cxn ang="0">
                  <a:pos x="T0" y="T1"/>
                </a:cxn>
                <a:cxn ang="0">
                  <a:pos x="T2" y="T3"/>
                </a:cxn>
                <a:cxn ang="0">
                  <a:pos x="T4" y="T5"/>
                </a:cxn>
                <a:cxn ang="0">
                  <a:pos x="T6" y="T7"/>
                </a:cxn>
                <a:cxn ang="0">
                  <a:pos x="T8" y="T9"/>
                </a:cxn>
                <a:cxn ang="0">
                  <a:pos x="T10" y="T11"/>
                </a:cxn>
              </a:cxnLst>
              <a:rect l="0" t="0" r="r" b="b"/>
              <a:pathLst>
                <a:path w="96" h="78">
                  <a:moveTo>
                    <a:pt x="2" y="69"/>
                  </a:moveTo>
                  <a:cubicBezTo>
                    <a:pt x="40" y="78"/>
                    <a:pt x="82" y="37"/>
                    <a:pt x="96" y="6"/>
                  </a:cubicBezTo>
                  <a:cubicBezTo>
                    <a:pt x="77" y="0"/>
                    <a:pt x="50" y="8"/>
                    <a:pt x="34" y="20"/>
                  </a:cubicBezTo>
                  <a:cubicBezTo>
                    <a:pt x="26" y="27"/>
                    <a:pt x="17" y="36"/>
                    <a:pt x="12" y="46"/>
                  </a:cubicBezTo>
                  <a:cubicBezTo>
                    <a:pt x="7" y="54"/>
                    <a:pt x="7" y="62"/>
                    <a:pt x="0" y="70"/>
                  </a:cubicBezTo>
                  <a:lnTo>
                    <a:pt x="2" y="6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Freeform 275"/>
            <p:cNvSpPr/>
            <p:nvPr/>
          </p:nvSpPr>
          <p:spPr bwMode="auto">
            <a:xfrm>
              <a:off x="1264560" y="6040098"/>
              <a:ext cx="241239" cy="190657"/>
            </a:xfrm>
            <a:custGeom>
              <a:avLst/>
              <a:gdLst>
                <a:gd name="T0" fmla="*/ 6 w 105"/>
                <a:gd name="T1" fmla="*/ 75 h 83"/>
                <a:gd name="T2" fmla="*/ 104 w 105"/>
                <a:gd name="T3" fmla="*/ 10 h 83"/>
                <a:gd name="T4" fmla="*/ 102 w 105"/>
                <a:gd name="T5" fmla="*/ 6 h 83"/>
                <a:gd name="T6" fmla="*/ 42 w 105"/>
                <a:gd name="T7" fmla="*/ 17 h 83"/>
                <a:gd name="T8" fmla="*/ 2 w 105"/>
                <a:gd name="T9" fmla="*/ 71 h 83"/>
                <a:gd name="T10" fmla="*/ 6 w 105"/>
                <a:gd name="T11" fmla="*/ 76 h 83"/>
                <a:gd name="T12" fmla="*/ 8 w 105"/>
                <a:gd name="T13" fmla="*/ 75 h 83"/>
                <a:gd name="T14" fmla="*/ 6 w 105"/>
                <a:gd name="T15" fmla="*/ 69 h 83"/>
                <a:gd name="T16" fmla="*/ 4 w 105"/>
                <a:gd name="T17" fmla="*/ 69 h 83"/>
                <a:gd name="T18" fmla="*/ 8 w 105"/>
                <a:gd name="T19" fmla="*/ 74 h 83"/>
                <a:gd name="T20" fmla="*/ 37 w 105"/>
                <a:gd name="T21" fmla="*/ 29 h 83"/>
                <a:gd name="T22" fmla="*/ 100 w 105"/>
                <a:gd name="T23" fmla="*/ 12 h 83"/>
                <a:gd name="T24" fmla="*/ 98 w 105"/>
                <a:gd name="T25" fmla="*/ 7 h 83"/>
                <a:gd name="T26" fmla="*/ 8 w 105"/>
                <a:gd name="T27" fmla="*/ 69 h 83"/>
                <a:gd name="T28" fmla="*/ 6 w 105"/>
                <a:gd name="T29" fmla="*/ 75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5" h="83">
                  <a:moveTo>
                    <a:pt x="6" y="75"/>
                  </a:moveTo>
                  <a:cubicBezTo>
                    <a:pt x="48" y="83"/>
                    <a:pt x="87" y="46"/>
                    <a:pt x="104" y="10"/>
                  </a:cubicBezTo>
                  <a:cubicBezTo>
                    <a:pt x="105" y="9"/>
                    <a:pt x="104" y="6"/>
                    <a:pt x="102" y="6"/>
                  </a:cubicBezTo>
                  <a:cubicBezTo>
                    <a:pt x="81" y="0"/>
                    <a:pt x="60" y="6"/>
                    <a:pt x="42" y="17"/>
                  </a:cubicBezTo>
                  <a:cubicBezTo>
                    <a:pt x="20" y="31"/>
                    <a:pt x="16" y="52"/>
                    <a:pt x="2" y="71"/>
                  </a:cubicBezTo>
                  <a:cubicBezTo>
                    <a:pt x="0" y="73"/>
                    <a:pt x="3" y="77"/>
                    <a:pt x="6" y="76"/>
                  </a:cubicBezTo>
                  <a:cubicBezTo>
                    <a:pt x="7" y="76"/>
                    <a:pt x="7" y="75"/>
                    <a:pt x="8" y="75"/>
                  </a:cubicBezTo>
                  <a:cubicBezTo>
                    <a:pt x="12" y="74"/>
                    <a:pt x="10" y="68"/>
                    <a:pt x="6" y="69"/>
                  </a:cubicBezTo>
                  <a:cubicBezTo>
                    <a:pt x="6" y="69"/>
                    <a:pt x="5" y="69"/>
                    <a:pt x="4" y="69"/>
                  </a:cubicBezTo>
                  <a:cubicBezTo>
                    <a:pt x="5" y="71"/>
                    <a:pt x="7" y="73"/>
                    <a:pt x="8" y="74"/>
                  </a:cubicBezTo>
                  <a:cubicBezTo>
                    <a:pt x="19" y="59"/>
                    <a:pt x="23" y="43"/>
                    <a:pt x="37" y="29"/>
                  </a:cubicBezTo>
                  <a:cubicBezTo>
                    <a:pt x="53" y="14"/>
                    <a:pt x="79" y="7"/>
                    <a:pt x="100" y="12"/>
                  </a:cubicBezTo>
                  <a:cubicBezTo>
                    <a:pt x="99" y="10"/>
                    <a:pt x="99" y="9"/>
                    <a:pt x="98" y="7"/>
                  </a:cubicBezTo>
                  <a:cubicBezTo>
                    <a:pt x="83" y="39"/>
                    <a:pt x="47" y="76"/>
                    <a:pt x="8" y="69"/>
                  </a:cubicBezTo>
                  <a:cubicBezTo>
                    <a:pt x="4" y="68"/>
                    <a:pt x="2" y="74"/>
                    <a:pt x="6" y="7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276"/>
            <p:cNvSpPr/>
            <p:nvPr/>
          </p:nvSpPr>
          <p:spPr bwMode="auto">
            <a:xfrm>
              <a:off x="1170205" y="6225892"/>
              <a:ext cx="119647" cy="188711"/>
            </a:xfrm>
            <a:custGeom>
              <a:avLst/>
              <a:gdLst>
                <a:gd name="T0" fmla="*/ 7 w 52"/>
                <a:gd name="T1" fmla="*/ 0 h 82"/>
                <a:gd name="T2" fmla="*/ 42 w 52"/>
                <a:gd name="T3" fmla="*/ 82 h 82"/>
                <a:gd name="T4" fmla="*/ 3 w 52"/>
                <a:gd name="T5" fmla="*/ 0 h 82"/>
                <a:gd name="T6" fmla="*/ 7 w 52"/>
                <a:gd name="T7" fmla="*/ 0 h 82"/>
              </a:gdLst>
              <a:ahLst/>
              <a:cxnLst>
                <a:cxn ang="0">
                  <a:pos x="T0" y="T1"/>
                </a:cxn>
                <a:cxn ang="0">
                  <a:pos x="T2" y="T3"/>
                </a:cxn>
                <a:cxn ang="0">
                  <a:pos x="T4" y="T5"/>
                </a:cxn>
                <a:cxn ang="0">
                  <a:pos x="T6" y="T7"/>
                </a:cxn>
              </a:cxnLst>
              <a:rect l="0" t="0" r="r" b="b"/>
              <a:pathLst>
                <a:path w="52" h="82">
                  <a:moveTo>
                    <a:pt x="7" y="0"/>
                  </a:moveTo>
                  <a:cubicBezTo>
                    <a:pt x="37" y="5"/>
                    <a:pt x="52" y="57"/>
                    <a:pt x="42" y="82"/>
                  </a:cubicBezTo>
                  <a:cubicBezTo>
                    <a:pt x="11" y="65"/>
                    <a:pt x="0" y="33"/>
                    <a:pt x="3" y="0"/>
                  </a:cubicBezTo>
                  <a:lnTo>
                    <a:pt x="7"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 name="Freeform 277"/>
            <p:cNvSpPr/>
            <p:nvPr/>
          </p:nvSpPr>
          <p:spPr bwMode="auto">
            <a:xfrm>
              <a:off x="1165341" y="6217137"/>
              <a:ext cx="133265" cy="207193"/>
            </a:xfrm>
            <a:custGeom>
              <a:avLst/>
              <a:gdLst>
                <a:gd name="T0" fmla="*/ 8 w 58"/>
                <a:gd name="T1" fmla="*/ 7 h 90"/>
                <a:gd name="T2" fmla="*/ 40 w 58"/>
                <a:gd name="T3" fmla="*/ 85 h 90"/>
                <a:gd name="T4" fmla="*/ 45 w 58"/>
                <a:gd name="T5" fmla="*/ 83 h 90"/>
                <a:gd name="T6" fmla="*/ 8 w 58"/>
                <a:gd name="T7" fmla="*/ 4 h 90"/>
                <a:gd name="T8" fmla="*/ 5 w 58"/>
                <a:gd name="T9" fmla="*/ 7 h 90"/>
                <a:gd name="T10" fmla="*/ 9 w 58"/>
                <a:gd name="T11" fmla="*/ 7 h 90"/>
                <a:gd name="T12" fmla="*/ 9 w 58"/>
                <a:gd name="T13" fmla="*/ 0 h 90"/>
                <a:gd name="T14" fmla="*/ 5 w 58"/>
                <a:gd name="T15" fmla="*/ 1 h 90"/>
                <a:gd name="T16" fmla="*/ 1 w 58"/>
                <a:gd name="T17" fmla="*/ 4 h 90"/>
                <a:gd name="T18" fmla="*/ 42 w 58"/>
                <a:gd name="T19" fmla="*/ 89 h 90"/>
                <a:gd name="T20" fmla="*/ 47 w 58"/>
                <a:gd name="T21" fmla="*/ 87 h 90"/>
                <a:gd name="T22" fmla="*/ 9 w 58"/>
                <a:gd name="T23" fmla="*/ 1 h 90"/>
                <a:gd name="T24" fmla="*/ 8 w 58"/>
                <a:gd name="T25" fmla="*/ 7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8" h="90">
                  <a:moveTo>
                    <a:pt x="8" y="7"/>
                  </a:moveTo>
                  <a:cubicBezTo>
                    <a:pt x="38" y="14"/>
                    <a:pt x="50" y="59"/>
                    <a:pt x="40" y="85"/>
                  </a:cubicBezTo>
                  <a:cubicBezTo>
                    <a:pt x="42" y="84"/>
                    <a:pt x="44" y="84"/>
                    <a:pt x="45" y="83"/>
                  </a:cubicBezTo>
                  <a:cubicBezTo>
                    <a:pt x="17" y="66"/>
                    <a:pt x="6" y="36"/>
                    <a:pt x="8" y="4"/>
                  </a:cubicBezTo>
                  <a:cubicBezTo>
                    <a:pt x="7" y="5"/>
                    <a:pt x="6" y="6"/>
                    <a:pt x="5" y="7"/>
                  </a:cubicBezTo>
                  <a:cubicBezTo>
                    <a:pt x="6" y="7"/>
                    <a:pt x="7" y="7"/>
                    <a:pt x="9" y="7"/>
                  </a:cubicBezTo>
                  <a:cubicBezTo>
                    <a:pt x="13" y="7"/>
                    <a:pt x="13" y="0"/>
                    <a:pt x="9" y="0"/>
                  </a:cubicBezTo>
                  <a:cubicBezTo>
                    <a:pt x="7" y="1"/>
                    <a:pt x="6" y="1"/>
                    <a:pt x="5" y="1"/>
                  </a:cubicBezTo>
                  <a:cubicBezTo>
                    <a:pt x="3" y="1"/>
                    <a:pt x="2" y="2"/>
                    <a:pt x="1" y="4"/>
                  </a:cubicBezTo>
                  <a:cubicBezTo>
                    <a:pt x="0" y="39"/>
                    <a:pt x="11" y="71"/>
                    <a:pt x="42" y="89"/>
                  </a:cubicBezTo>
                  <a:cubicBezTo>
                    <a:pt x="44" y="90"/>
                    <a:pt x="46" y="89"/>
                    <a:pt x="47" y="87"/>
                  </a:cubicBezTo>
                  <a:cubicBezTo>
                    <a:pt x="58" y="57"/>
                    <a:pt x="43" y="8"/>
                    <a:pt x="9" y="1"/>
                  </a:cubicBezTo>
                  <a:cubicBezTo>
                    <a:pt x="5" y="0"/>
                    <a:pt x="3" y="6"/>
                    <a:pt x="8" y="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 name="图文框 3"/>
          <p:cNvSpPr/>
          <p:nvPr/>
        </p:nvSpPr>
        <p:spPr>
          <a:xfrm>
            <a:off x="0" y="0"/>
            <a:ext cx="12192000" cy="6860934"/>
          </a:xfrm>
          <a:prstGeom prst="frame">
            <a:avLst>
              <a:gd name="adj1" fmla="val 1671"/>
            </a:avLst>
          </a:prstGeom>
          <a:solidFill>
            <a:srgbClr val="FF66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5" name="组合 4"/>
          <p:cNvGrpSpPr/>
          <p:nvPr/>
        </p:nvGrpSpPr>
        <p:grpSpPr>
          <a:xfrm>
            <a:off x="975355" y="2016034"/>
            <a:ext cx="10258697" cy="3004457"/>
            <a:chOff x="600891" y="1132114"/>
            <a:chExt cx="10990217" cy="4728755"/>
          </a:xfrm>
        </p:grpSpPr>
        <p:sp>
          <p:nvSpPr>
            <p:cNvPr id="6" name="圆角矩形 4"/>
            <p:cNvSpPr/>
            <p:nvPr/>
          </p:nvSpPr>
          <p:spPr>
            <a:xfrm>
              <a:off x="600891" y="1132114"/>
              <a:ext cx="10990217" cy="4728755"/>
            </a:xfrm>
            <a:prstGeom prst="roundRect">
              <a:avLst>
                <a:gd name="adj" fmla="val 10958"/>
              </a:avLst>
            </a:prstGeom>
            <a:no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圆角矩形 5"/>
            <p:cNvSpPr/>
            <p:nvPr/>
          </p:nvSpPr>
          <p:spPr>
            <a:xfrm>
              <a:off x="775063" y="1359019"/>
              <a:ext cx="10641873" cy="4268842"/>
            </a:xfrm>
            <a:prstGeom prst="roundRect">
              <a:avLst>
                <a:gd name="adj" fmla="val 10958"/>
              </a:avLst>
            </a:prstGeom>
            <a:noFill/>
            <a:ln w="38100">
              <a:solidFill>
                <a:schemeClr val="tx1">
                  <a:lumMod val="75000"/>
                  <a:lumOff val="2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8" name="MH_Number_1"/>
          <p:cNvSpPr/>
          <p:nvPr>
            <p:custDataLst>
              <p:tags r:id="rId1"/>
            </p:custDataLst>
          </p:nvPr>
        </p:nvSpPr>
        <p:spPr>
          <a:xfrm flipH="1">
            <a:off x="1391404" y="2562326"/>
            <a:ext cx="1803784" cy="1802566"/>
          </a:xfrm>
          <a:prstGeom prst="roundRect">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8000" b="1" dirty="0">
                <a:solidFill>
                  <a:srgbClr val="FFFFFF"/>
                </a:solidFill>
                <a:latin typeface="微软雅黑" panose="020B0503020204020204" pitchFamily="34" charset="-122"/>
                <a:ea typeface="微软雅黑" panose="020B0503020204020204" pitchFamily="34" charset="-122"/>
                <a:cs typeface="Times New Roman" panose="02020603050405020304" pitchFamily="18" charset="0"/>
              </a:rPr>
              <a:t>02</a:t>
            </a:r>
            <a:endParaRPr lang="zh-CN" altLang="en-US" sz="8000" b="1" dirty="0">
              <a:solidFill>
                <a:srgbClr val="FFFFFF"/>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9" name="MH_Entry_1"/>
          <p:cNvSpPr/>
          <p:nvPr>
            <p:custDataLst>
              <p:tags r:id="rId2"/>
            </p:custDataLst>
          </p:nvPr>
        </p:nvSpPr>
        <p:spPr>
          <a:xfrm flipH="1">
            <a:off x="3360651" y="2858421"/>
            <a:ext cx="7464098" cy="1212839"/>
          </a:xfrm>
          <a:prstGeom prst="roundRect">
            <a:avLst/>
          </a:prstGeom>
          <a:noFill/>
          <a:ln w="38100">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altLang="en-US" sz="5400" spc="200" dirty="0">
                <a:solidFill>
                  <a:schemeClr val="tx1">
                    <a:lumMod val="75000"/>
                    <a:lumOff val="25000"/>
                  </a:schemeClr>
                </a:solidFill>
                <a:latin typeface="微软雅黑" panose="020B0503020204020204" pitchFamily="34" charset="-122"/>
                <a:ea typeface="微软雅黑" panose="020B0503020204020204" pitchFamily="34" charset="-122"/>
              </a:rPr>
              <a:t>请在此处输入您的标题</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500"/>
                                  </p:stCondLst>
                                  <p:childTnLst>
                                    <p:set>
                                      <p:cBhvr>
                                        <p:cTn id="11" dur="1" fill="hold">
                                          <p:stCondLst>
                                            <p:cond delay="0"/>
                                          </p:stCondLst>
                                        </p:cTn>
                                        <p:tgtEl>
                                          <p:spTgt spid="8"/>
                                        </p:tgtEl>
                                        <p:attrNameLst>
                                          <p:attrName>style.visibility</p:attrName>
                                        </p:attrNameLst>
                                      </p:cBhvr>
                                      <p:to>
                                        <p:strVal val="visible"/>
                                      </p:to>
                                    </p:set>
                                    <p:anim calcmode="lin" valueType="num">
                                      <p:cBhvr>
                                        <p:cTn id="12" dur="300" fill="hold"/>
                                        <p:tgtEl>
                                          <p:spTgt spid="8"/>
                                        </p:tgtEl>
                                        <p:attrNameLst>
                                          <p:attrName>ppt_w</p:attrName>
                                        </p:attrNameLst>
                                      </p:cBhvr>
                                      <p:tavLst>
                                        <p:tav tm="0">
                                          <p:val>
                                            <p:fltVal val="0"/>
                                          </p:val>
                                        </p:tav>
                                        <p:tav tm="100000">
                                          <p:val>
                                            <p:strVal val="#ppt_w"/>
                                          </p:val>
                                        </p:tav>
                                      </p:tavLst>
                                    </p:anim>
                                    <p:anim calcmode="lin" valueType="num">
                                      <p:cBhvr>
                                        <p:cTn id="13" dur="300" fill="hold"/>
                                        <p:tgtEl>
                                          <p:spTgt spid="8"/>
                                        </p:tgtEl>
                                        <p:attrNameLst>
                                          <p:attrName>ppt_h</p:attrName>
                                        </p:attrNameLst>
                                      </p:cBhvr>
                                      <p:tavLst>
                                        <p:tav tm="0">
                                          <p:val>
                                            <p:fltVal val="0"/>
                                          </p:val>
                                        </p:tav>
                                        <p:tav tm="100000">
                                          <p:val>
                                            <p:strVal val="#ppt_h"/>
                                          </p:val>
                                        </p:tav>
                                      </p:tavLst>
                                    </p:anim>
                                    <p:animEffect transition="in" filter="fade">
                                      <p:cBhvr>
                                        <p:cTn id="14" dur="300"/>
                                        <p:tgtEl>
                                          <p:spTgt spid="8"/>
                                        </p:tgtEl>
                                      </p:cBhvr>
                                    </p:animEffect>
                                  </p:childTnLst>
                                </p:cTn>
                              </p:par>
                              <p:par>
                                <p:cTn id="15" presetID="22" presetClass="entr" presetSubtype="8" fill="hold" grpId="0" nodeType="withEffect">
                                  <p:stCondLst>
                                    <p:cond delay="80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自由: 形状 5"/>
          <p:cNvSpPr/>
          <p:nvPr/>
        </p:nvSpPr>
        <p:spPr>
          <a:xfrm>
            <a:off x="0" y="0"/>
            <a:ext cx="12192000" cy="6860934"/>
          </a:xfrm>
          <a:custGeom>
            <a:avLst/>
            <a:gdLst>
              <a:gd name="connsiteX0" fmla="*/ 203593 w 12192000"/>
              <a:gd name="connsiteY0" fmla="*/ 78057 h 6860934"/>
              <a:gd name="connsiteX1" fmla="*/ 78059 w 12192000"/>
              <a:gd name="connsiteY1" fmla="*/ 203591 h 6860934"/>
              <a:gd name="connsiteX2" fmla="*/ 78059 w 12192000"/>
              <a:gd name="connsiteY2" fmla="*/ 6665559 h 6860934"/>
              <a:gd name="connsiteX3" fmla="*/ 203593 w 12192000"/>
              <a:gd name="connsiteY3" fmla="*/ 6791093 h 6860934"/>
              <a:gd name="connsiteX4" fmla="*/ 11984690 w 12192000"/>
              <a:gd name="connsiteY4" fmla="*/ 6791093 h 6860934"/>
              <a:gd name="connsiteX5" fmla="*/ 12110224 w 12192000"/>
              <a:gd name="connsiteY5" fmla="*/ 6665559 h 6860934"/>
              <a:gd name="connsiteX6" fmla="*/ 12110224 w 12192000"/>
              <a:gd name="connsiteY6" fmla="*/ 203591 h 6860934"/>
              <a:gd name="connsiteX7" fmla="*/ 11984690 w 12192000"/>
              <a:gd name="connsiteY7" fmla="*/ 78057 h 6860934"/>
              <a:gd name="connsiteX8" fmla="*/ 0 w 12192000"/>
              <a:gd name="connsiteY8" fmla="*/ 0 h 6860934"/>
              <a:gd name="connsiteX9" fmla="*/ 12192000 w 12192000"/>
              <a:gd name="connsiteY9" fmla="*/ 0 h 6860934"/>
              <a:gd name="connsiteX10" fmla="*/ 12192000 w 12192000"/>
              <a:gd name="connsiteY10" fmla="*/ 6860934 h 6860934"/>
              <a:gd name="connsiteX11" fmla="*/ 0 w 12192000"/>
              <a:gd name="connsiteY11" fmla="*/ 6860934 h 6860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860934">
                <a:moveTo>
                  <a:pt x="203593" y="78057"/>
                </a:moveTo>
                <a:cubicBezTo>
                  <a:pt x="134262" y="78057"/>
                  <a:pt x="78059" y="134260"/>
                  <a:pt x="78059" y="203591"/>
                </a:cubicBezTo>
                <a:lnTo>
                  <a:pt x="78059" y="6665559"/>
                </a:lnTo>
                <a:cubicBezTo>
                  <a:pt x="78059" y="6734890"/>
                  <a:pt x="134262" y="6791093"/>
                  <a:pt x="203593" y="6791093"/>
                </a:cubicBezTo>
                <a:lnTo>
                  <a:pt x="11984690" y="6791093"/>
                </a:lnTo>
                <a:cubicBezTo>
                  <a:pt x="12054021" y="6791093"/>
                  <a:pt x="12110224" y="6734890"/>
                  <a:pt x="12110224" y="6665559"/>
                </a:cubicBezTo>
                <a:lnTo>
                  <a:pt x="12110224" y="203591"/>
                </a:lnTo>
                <a:cubicBezTo>
                  <a:pt x="12110224" y="134260"/>
                  <a:pt x="12054021" y="78057"/>
                  <a:pt x="11984690" y="78057"/>
                </a:cubicBezTo>
                <a:close/>
                <a:moveTo>
                  <a:pt x="0" y="0"/>
                </a:moveTo>
                <a:lnTo>
                  <a:pt x="12192000" y="0"/>
                </a:lnTo>
                <a:lnTo>
                  <a:pt x="12192000" y="6860934"/>
                </a:lnTo>
                <a:lnTo>
                  <a:pt x="0" y="6860934"/>
                </a:lnTo>
                <a:close/>
              </a:path>
            </a:pathLst>
          </a:custGeom>
          <a:solidFill>
            <a:srgbClr val="32AB9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solidFill>
            </a:endParaRPr>
          </a:p>
        </p:txBody>
      </p:sp>
      <p:sp>
        <p:nvSpPr>
          <p:cNvPr id="7" name="MH_Number_1"/>
          <p:cNvSpPr/>
          <p:nvPr>
            <p:custDataLst>
              <p:tags r:id="rId1"/>
            </p:custDataLst>
          </p:nvPr>
        </p:nvSpPr>
        <p:spPr>
          <a:xfrm>
            <a:off x="130110" y="137962"/>
            <a:ext cx="498951" cy="498614"/>
          </a:xfrm>
          <a:prstGeom prst="roundRect">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02</a:t>
            </a:r>
            <a:endParaRPr lang="zh-CN" altLang="en-US" sz="280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8" name="MH_Entry_1"/>
          <p:cNvSpPr/>
          <p:nvPr>
            <p:custDataLst>
              <p:tags r:id="rId2"/>
            </p:custDataLst>
          </p:nvPr>
        </p:nvSpPr>
        <p:spPr>
          <a:xfrm>
            <a:off x="700301" y="137962"/>
            <a:ext cx="3615223" cy="498614"/>
          </a:xfrm>
          <a:prstGeom prst="roundRect">
            <a:avLst/>
          </a:prstGeom>
          <a:noFill/>
          <a:ln>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lnSpcReduction="10000"/>
          </a:bodyPr>
          <a:lstStyle/>
          <a:p>
            <a:pPr algn="ctr"/>
            <a:r>
              <a:rPr lang="zh-CN" altLang="en-US" sz="2400" spc="200" dirty="0">
                <a:solidFill>
                  <a:schemeClr val="tx1">
                    <a:lumMod val="75000"/>
                    <a:lumOff val="25000"/>
                  </a:schemeClr>
                </a:solidFill>
                <a:latin typeface="微软雅黑" panose="020B0503020204020204" pitchFamily="34" charset="-122"/>
                <a:ea typeface="微软雅黑" panose="020B0503020204020204" pitchFamily="34" charset="-122"/>
              </a:rPr>
              <a:t>请在此处输入您的标题</a:t>
            </a:r>
          </a:p>
        </p:txBody>
      </p:sp>
      <p:sp>
        <p:nvSpPr>
          <p:cNvPr id="5" name="MH_Other_1"/>
          <p:cNvSpPr/>
          <p:nvPr>
            <p:custDataLst>
              <p:tags r:id="rId3"/>
            </p:custDataLst>
          </p:nvPr>
        </p:nvSpPr>
        <p:spPr>
          <a:xfrm>
            <a:off x="5227638" y="2803525"/>
            <a:ext cx="1736725" cy="1736725"/>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prstClr val="white"/>
              </a:solidFill>
              <a:latin typeface="宋体" panose="02010600030101010101" pitchFamily="2" charset="-122"/>
              <a:ea typeface="宋体" panose="02010600030101010101" pitchFamily="2" charset="-122"/>
            </a:endParaRPr>
          </a:p>
        </p:txBody>
      </p:sp>
      <p:sp>
        <p:nvSpPr>
          <p:cNvPr id="9" name="MH_SubTitle_1"/>
          <p:cNvSpPr/>
          <p:nvPr>
            <p:custDataLst>
              <p:tags r:id="rId4"/>
            </p:custDataLst>
          </p:nvPr>
        </p:nvSpPr>
        <p:spPr>
          <a:xfrm>
            <a:off x="3876675" y="2198688"/>
            <a:ext cx="2089150" cy="1430337"/>
          </a:xfrm>
          <a:custGeom>
            <a:avLst/>
            <a:gdLst>
              <a:gd name="connsiteX0" fmla="*/ 492296 w 2336641"/>
              <a:gd name="connsiteY0" fmla="*/ 0 h 1601848"/>
              <a:gd name="connsiteX1" fmla="*/ 1657485 w 2336641"/>
              <a:gd name="connsiteY1" fmla="*/ 0 h 1601848"/>
              <a:gd name="connsiteX2" fmla="*/ 1844345 w 2336641"/>
              <a:gd name="connsiteY2" fmla="*/ 0 h 1601848"/>
              <a:gd name="connsiteX3" fmla="*/ 2336641 w 2336641"/>
              <a:gd name="connsiteY3" fmla="*/ 0 h 1601848"/>
              <a:gd name="connsiteX4" fmla="*/ 2336641 w 2336641"/>
              <a:gd name="connsiteY4" fmla="*/ 340586 h 1601848"/>
              <a:gd name="connsiteX5" fmla="*/ 2336641 w 2336641"/>
              <a:gd name="connsiteY5" fmla="*/ 413428 h 1601848"/>
              <a:gd name="connsiteX6" fmla="*/ 2336641 w 2336641"/>
              <a:gd name="connsiteY6" fmla="*/ 492296 h 1601848"/>
              <a:gd name="connsiteX7" fmla="*/ 2336641 w 2336641"/>
              <a:gd name="connsiteY7" fmla="*/ 557721 h 1601848"/>
              <a:gd name="connsiteX8" fmla="*/ 2336641 w 2336641"/>
              <a:gd name="connsiteY8" fmla="*/ 1109552 h 1601848"/>
              <a:gd name="connsiteX9" fmla="*/ 1844345 w 2336641"/>
              <a:gd name="connsiteY9" fmla="*/ 1601848 h 1601848"/>
              <a:gd name="connsiteX10" fmla="*/ 679157 w 2336641"/>
              <a:gd name="connsiteY10" fmla="*/ 1601848 h 1601848"/>
              <a:gd name="connsiteX11" fmla="*/ 492296 w 2336641"/>
              <a:gd name="connsiteY11" fmla="*/ 1601848 h 1601848"/>
              <a:gd name="connsiteX12" fmla="*/ 0 w 2336641"/>
              <a:gd name="connsiteY12" fmla="*/ 1601848 h 1601848"/>
              <a:gd name="connsiteX13" fmla="*/ 0 w 2336641"/>
              <a:gd name="connsiteY13" fmla="*/ 1312171 h 1601848"/>
              <a:gd name="connsiteX14" fmla="*/ 0 w 2336641"/>
              <a:gd name="connsiteY14" fmla="*/ 1188420 h 1601848"/>
              <a:gd name="connsiteX15" fmla="*/ 0 w 2336641"/>
              <a:gd name="connsiteY15" fmla="*/ 1109552 h 1601848"/>
              <a:gd name="connsiteX16" fmla="*/ 0 w 2336641"/>
              <a:gd name="connsiteY16" fmla="*/ 1045713 h 1601848"/>
              <a:gd name="connsiteX17" fmla="*/ 0 w 2336641"/>
              <a:gd name="connsiteY17" fmla="*/ 492296 h 1601848"/>
              <a:gd name="connsiteX18" fmla="*/ 492296 w 2336641"/>
              <a:gd name="connsiteY18" fmla="*/ 0 h 1601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336641" h="1601848">
                <a:moveTo>
                  <a:pt x="492296" y="0"/>
                </a:moveTo>
                <a:lnTo>
                  <a:pt x="1657485" y="0"/>
                </a:lnTo>
                <a:lnTo>
                  <a:pt x="1844345" y="0"/>
                </a:lnTo>
                <a:lnTo>
                  <a:pt x="2336641" y="0"/>
                </a:lnTo>
                <a:lnTo>
                  <a:pt x="2336641" y="340586"/>
                </a:lnTo>
                <a:lnTo>
                  <a:pt x="2336641" y="413428"/>
                </a:lnTo>
                <a:lnTo>
                  <a:pt x="2336641" y="492296"/>
                </a:lnTo>
                <a:lnTo>
                  <a:pt x="2336641" y="557721"/>
                </a:lnTo>
                <a:lnTo>
                  <a:pt x="2336641" y="1109552"/>
                </a:lnTo>
                <a:cubicBezTo>
                  <a:pt x="2336641" y="1381439"/>
                  <a:pt x="2116232" y="1601848"/>
                  <a:pt x="1844345" y="1601848"/>
                </a:cubicBezTo>
                <a:lnTo>
                  <a:pt x="679157" y="1601848"/>
                </a:lnTo>
                <a:lnTo>
                  <a:pt x="492296" y="1601848"/>
                </a:lnTo>
                <a:lnTo>
                  <a:pt x="0" y="1601848"/>
                </a:lnTo>
                <a:lnTo>
                  <a:pt x="0" y="1312171"/>
                </a:lnTo>
                <a:lnTo>
                  <a:pt x="0" y="1188420"/>
                </a:lnTo>
                <a:lnTo>
                  <a:pt x="0" y="1109552"/>
                </a:lnTo>
                <a:lnTo>
                  <a:pt x="0" y="1045713"/>
                </a:lnTo>
                <a:lnTo>
                  <a:pt x="0" y="492296"/>
                </a:lnTo>
                <a:cubicBezTo>
                  <a:pt x="0" y="220409"/>
                  <a:pt x="220409" y="0"/>
                  <a:pt x="492296"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defTabSz="914400" eaLnBrk="1" fontAlgn="auto" hangingPunct="1">
              <a:spcBef>
                <a:spcPts val="0"/>
              </a:spcBef>
              <a:spcAft>
                <a:spcPts val="0"/>
              </a:spcAft>
              <a:defRPr/>
            </a:pPr>
            <a:r>
              <a:rPr lang="zh-CN" altLang="en-US" sz="2000" kern="0" dirty="0">
                <a:solidFill>
                  <a:prstClr val="white"/>
                </a:solidFill>
                <a:latin typeface="微软雅黑" panose="020B0503020204020204" pitchFamily="34" charset="-122"/>
                <a:ea typeface="微软雅黑" panose="020B0503020204020204" pitchFamily="34" charset="-122"/>
              </a:rPr>
              <a:t>点击添加标题</a:t>
            </a:r>
          </a:p>
        </p:txBody>
      </p:sp>
      <p:sp>
        <p:nvSpPr>
          <p:cNvPr id="10" name="MH_SubTitle_4"/>
          <p:cNvSpPr/>
          <p:nvPr>
            <p:custDataLst>
              <p:tags r:id="rId5"/>
            </p:custDataLst>
          </p:nvPr>
        </p:nvSpPr>
        <p:spPr>
          <a:xfrm>
            <a:off x="3876675" y="3833813"/>
            <a:ext cx="2089150" cy="1430337"/>
          </a:xfrm>
          <a:custGeom>
            <a:avLst/>
            <a:gdLst>
              <a:gd name="connsiteX0" fmla="*/ 0 w 2336641"/>
              <a:gd name="connsiteY0" fmla="*/ 0 h 1601848"/>
              <a:gd name="connsiteX1" fmla="*/ 492296 w 2336641"/>
              <a:gd name="connsiteY1" fmla="*/ 0 h 1601848"/>
              <a:gd name="connsiteX2" fmla="*/ 679156 w 2336641"/>
              <a:gd name="connsiteY2" fmla="*/ 0 h 1601848"/>
              <a:gd name="connsiteX3" fmla="*/ 1844345 w 2336641"/>
              <a:gd name="connsiteY3" fmla="*/ 0 h 1601848"/>
              <a:gd name="connsiteX4" fmla="*/ 2336641 w 2336641"/>
              <a:gd name="connsiteY4" fmla="*/ 492296 h 1601848"/>
              <a:gd name="connsiteX5" fmla="*/ 2336641 w 2336641"/>
              <a:gd name="connsiteY5" fmla="*/ 953072 h 1601848"/>
              <a:gd name="connsiteX6" fmla="*/ 2336641 w 2336641"/>
              <a:gd name="connsiteY6" fmla="*/ 1109552 h 1601848"/>
              <a:gd name="connsiteX7" fmla="*/ 2336641 w 2336641"/>
              <a:gd name="connsiteY7" fmla="*/ 1188420 h 1601848"/>
              <a:gd name="connsiteX8" fmla="*/ 2336641 w 2336641"/>
              <a:gd name="connsiteY8" fmla="*/ 1372172 h 1601848"/>
              <a:gd name="connsiteX9" fmla="*/ 2336641 w 2336641"/>
              <a:gd name="connsiteY9" fmla="*/ 1601848 h 1601848"/>
              <a:gd name="connsiteX10" fmla="*/ 1844345 w 2336641"/>
              <a:gd name="connsiteY10" fmla="*/ 1601848 h 1601848"/>
              <a:gd name="connsiteX11" fmla="*/ 1657484 w 2336641"/>
              <a:gd name="connsiteY11" fmla="*/ 1601848 h 1601848"/>
              <a:gd name="connsiteX12" fmla="*/ 492296 w 2336641"/>
              <a:gd name="connsiteY12" fmla="*/ 1601848 h 1601848"/>
              <a:gd name="connsiteX13" fmla="*/ 0 w 2336641"/>
              <a:gd name="connsiteY13" fmla="*/ 1109552 h 1601848"/>
              <a:gd name="connsiteX14" fmla="*/ 0 w 2336641"/>
              <a:gd name="connsiteY14" fmla="*/ 614097 h 1601848"/>
              <a:gd name="connsiteX15" fmla="*/ 0 w 2336641"/>
              <a:gd name="connsiteY15" fmla="*/ 492296 h 1601848"/>
              <a:gd name="connsiteX16" fmla="*/ 0 w 2336641"/>
              <a:gd name="connsiteY16" fmla="*/ 413428 h 1601848"/>
              <a:gd name="connsiteX17" fmla="*/ 0 w 2336641"/>
              <a:gd name="connsiteY17" fmla="*/ 347639 h 1601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336641" h="1601848">
                <a:moveTo>
                  <a:pt x="0" y="0"/>
                </a:moveTo>
                <a:lnTo>
                  <a:pt x="492296" y="0"/>
                </a:lnTo>
                <a:lnTo>
                  <a:pt x="679156" y="0"/>
                </a:lnTo>
                <a:lnTo>
                  <a:pt x="1844345" y="0"/>
                </a:lnTo>
                <a:cubicBezTo>
                  <a:pt x="2116233" y="0"/>
                  <a:pt x="2336641" y="220409"/>
                  <a:pt x="2336641" y="492296"/>
                </a:cubicBezTo>
                <a:lnTo>
                  <a:pt x="2336641" y="953072"/>
                </a:lnTo>
                <a:lnTo>
                  <a:pt x="2336641" y="1109552"/>
                </a:lnTo>
                <a:lnTo>
                  <a:pt x="2336641" y="1188420"/>
                </a:lnTo>
                <a:lnTo>
                  <a:pt x="2336641" y="1372172"/>
                </a:lnTo>
                <a:lnTo>
                  <a:pt x="2336641" y="1601848"/>
                </a:lnTo>
                <a:lnTo>
                  <a:pt x="1844345" y="1601848"/>
                </a:lnTo>
                <a:lnTo>
                  <a:pt x="1657484" y="1601848"/>
                </a:lnTo>
                <a:lnTo>
                  <a:pt x="492296" y="1601848"/>
                </a:lnTo>
                <a:cubicBezTo>
                  <a:pt x="220409" y="1601848"/>
                  <a:pt x="0" y="1381440"/>
                  <a:pt x="0" y="1109552"/>
                </a:cubicBezTo>
                <a:lnTo>
                  <a:pt x="0" y="614097"/>
                </a:lnTo>
                <a:lnTo>
                  <a:pt x="0" y="492296"/>
                </a:lnTo>
                <a:lnTo>
                  <a:pt x="0" y="413428"/>
                </a:lnTo>
                <a:lnTo>
                  <a:pt x="0" y="34763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dirty="0">
                <a:solidFill>
                  <a:prstClr val="white"/>
                </a:solidFill>
                <a:latin typeface="微软雅黑" panose="020B0503020204020204" pitchFamily="34" charset="-122"/>
                <a:ea typeface="微软雅黑" panose="020B0503020204020204" pitchFamily="34" charset="-122"/>
              </a:rPr>
              <a:t>点击添加标题</a:t>
            </a:r>
          </a:p>
        </p:txBody>
      </p:sp>
      <p:sp>
        <p:nvSpPr>
          <p:cNvPr id="11" name="MH_SubTitle_2"/>
          <p:cNvSpPr/>
          <p:nvPr>
            <p:custDataLst>
              <p:tags r:id="rId6"/>
            </p:custDataLst>
          </p:nvPr>
        </p:nvSpPr>
        <p:spPr>
          <a:xfrm>
            <a:off x="6226175" y="2198688"/>
            <a:ext cx="2089150" cy="1430337"/>
          </a:xfrm>
          <a:custGeom>
            <a:avLst/>
            <a:gdLst>
              <a:gd name="connsiteX0" fmla="*/ 0 w 2336641"/>
              <a:gd name="connsiteY0" fmla="*/ 0 h 1601848"/>
              <a:gd name="connsiteX1" fmla="*/ 492296 w 2336641"/>
              <a:gd name="connsiteY1" fmla="*/ 0 h 1601848"/>
              <a:gd name="connsiteX2" fmla="*/ 679156 w 2336641"/>
              <a:gd name="connsiteY2" fmla="*/ 0 h 1601848"/>
              <a:gd name="connsiteX3" fmla="*/ 1844345 w 2336641"/>
              <a:gd name="connsiteY3" fmla="*/ 0 h 1601848"/>
              <a:gd name="connsiteX4" fmla="*/ 2336641 w 2336641"/>
              <a:gd name="connsiteY4" fmla="*/ 492296 h 1601848"/>
              <a:gd name="connsiteX5" fmla="*/ 2336641 w 2336641"/>
              <a:gd name="connsiteY5" fmla="*/ 1004404 h 1601848"/>
              <a:gd name="connsiteX6" fmla="*/ 2336641 w 2336641"/>
              <a:gd name="connsiteY6" fmla="*/ 1109552 h 1601848"/>
              <a:gd name="connsiteX7" fmla="*/ 2336641 w 2336641"/>
              <a:gd name="connsiteY7" fmla="*/ 1188420 h 1601848"/>
              <a:gd name="connsiteX8" fmla="*/ 2336641 w 2336641"/>
              <a:gd name="connsiteY8" fmla="*/ 1423504 h 1601848"/>
              <a:gd name="connsiteX9" fmla="*/ 2336641 w 2336641"/>
              <a:gd name="connsiteY9" fmla="*/ 1601848 h 1601848"/>
              <a:gd name="connsiteX10" fmla="*/ 1844345 w 2336641"/>
              <a:gd name="connsiteY10" fmla="*/ 1601848 h 1601848"/>
              <a:gd name="connsiteX11" fmla="*/ 1657484 w 2336641"/>
              <a:gd name="connsiteY11" fmla="*/ 1601848 h 1601848"/>
              <a:gd name="connsiteX12" fmla="*/ 492296 w 2336641"/>
              <a:gd name="connsiteY12" fmla="*/ 1601848 h 1601848"/>
              <a:gd name="connsiteX13" fmla="*/ 0 w 2336641"/>
              <a:gd name="connsiteY13" fmla="*/ 1109552 h 1601848"/>
              <a:gd name="connsiteX14" fmla="*/ 0 w 2336641"/>
              <a:gd name="connsiteY14" fmla="*/ 588548 h 1601848"/>
              <a:gd name="connsiteX15" fmla="*/ 0 w 2336641"/>
              <a:gd name="connsiteY15" fmla="*/ 492296 h 1601848"/>
              <a:gd name="connsiteX16" fmla="*/ 0 w 2336641"/>
              <a:gd name="connsiteY16" fmla="*/ 413428 h 1601848"/>
              <a:gd name="connsiteX17" fmla="*/ 0 w 2336641"/>
              <a:gd name="connsiteY17" fmla="*/ 371414 h 1601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336641" h="1601848">
                <a:moveTo>
                  <a:pt x="0" y="0"/>
                </a:moveTo>
                <a:lnTo>
                  <a:pt x="492296" y="0"/>
                </a:lnTo>
                <a:lnTo>
                  <a:pt x="679156" y="0"/>
                </a:lnTo>
                <a:lnTo>
                  <a:pt x="1844345" y="0"/>
                </a:lnTo>
                <a:cubicBezTo>
                  <a:pt x="2116232" y="0"/>
                  <a:pt x="2336641" y="220409"/>
                  <a:pt x="2336641" y="492296"/>
                </a:cubicBezTo>
                <a:lnTo>
                  <a:pt x="2336641" y="1004404"/>
                </a:lnTo>
                <a:lnTo>
                  <a:pt x="2336641" y="1109552"/>
                </a:lnTo>
                <a:lnTo>
                  <a:pt x="2336641" y="1188420"/>
                </a:lnTo>
                <a:lnTo>
                  <a:pt x="2336641" y="1423504"/>
                </a:lnTo>
                <a:lnTo>
                  <a:pt x="2336641" y="1601848"/>
                </a:lnTo>
                <a:lnTo>
                  <a:pt x="1844345" y="1601848"/>
                </a:lnTo>
                <a:lnTo>
                  <a:pt x="1657484" y="1601848"/>
                </a:lnTo>
                <a:lnTo>
                  <a:pt x="492296" y="1601848"/>
                </a:lnTo>
                <a:cubicBezTo>
                  <a:pt x="220408" y="1601848"/>
                  <a:pt x="0" y="1381439"/>
                  <a:pt x="0" y="1109552"/>
                </a:cubicBezTo>
                <a:lnTo>
                  <a:pt x="0" y="588548"/>
                </a:lnTo>
                <a:lnTo>
                  <a:pt x="0" y="492296"/>
                </a:lnTo>
                <a:lnTo>
                  <a:pt x="0" y="413428"/>
                </a:lnTo>
                <a:lnTo>
                  <a:pt x="0" y="37141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defTabSz="914400" eaLnBrk="1" fontAlgn="auto" hangingPunct="1">
              <a:spcBef>
                <a:spcPts val="0"/>
              </a:spcBef>
              <a:spcAft>
                <a:spcPts val="0"/>
              </a:spcAft>
              <a:defRPr/>
            </a:pPr>
            <a:r>
              <a:rPr lang="zh-CN" altLang="en-US" kern="0" dirty="0">
                <a:solidFill>
                  <a:prstClr val="white"/>
                </a:solidFill>
                <a:latin typeface="微软雅黑" panose="020B0503020204020204" pitchFamily="34" charset="-122"/>
                <a:ea typeface="微软雅黑" panose="020B0503020204020204" pitchFamily="34" charset="-122"/>
              </a:rPr>
              <a:t>点击添加标题</a:t>
            </a:r>
          </a:p>
        </p:txBody>
      </p:sp>
      <p:sp>
        <p:nvSpPr>
          <p:cNvPr id="12" name="MH_SubTitle_3"/>
          <p:cNvSpPr/>
          <p:nvPr>
            <p:custDataLst>
              <p:tags r:id="rId7"/>
            </p:custDataLst>
          </p:nvPr>
        </p:nvSpPr>
        <p:spPr>
          <a:xfrm>
            <a:off x="6226175" y="3836988"/>
            <a:ext cx="2089150" cy="1431925"/>
          </a:xfrm>
          <a:custGeom>
            <a:avLst/>
            <a:gdLst>
              <a:gd name="connsiteX0" fmla="*/ 492296 w 2336641"/>
              <a:gd name="connsiteY0" fmla="*/ 0 h 1601848"/>
              <a:gd name="connsiteX1" fmla="*/ 1657484 w 2336641"/>
              <a:gd name="connsiteY1" fmla="*/ 0 h 1601848"/>
              <a:gd name="connsiteX2" fmla="*/ 1844345 w 2336641"/>
              <a:gd name="connsiteY2" fmla="*/ 0 h 1601848"/>
              <a:gd name="connsiteX3" fmla="*/ 2336641 w 2336641"/>
              <a:gd name="connsiteY3" fmla="*/ 0 h 1601848"/>
              <a:gd name="connsiteX4" fmla="*/ 2336641 w 2336641"/>
              <a:gd name="connsiteY4" fmla="*/ 297807 h 1601848"/>
              <a:gd name="connsiteX5" fmla="*/ 2336641 w 2336641"/>
              <a:gd name="connsiteY5" fmla="*/ 413429 h 1601848"/>
              <a:gd name="connsiteX6" fmla="*/ 2336641 w 2336641"/>
              <a:gd name="connsiteY6" fmla="*/ 492296 h 1601848"/>
              <a:gd name="connsiteX7" fmla="*/ 2336641 w 2336641"/>
              <a:gd name="connsiteY7" fmla="*/ 716907 h 1601848"/>
              <a:gd name="connsiteX8" fmla="*/ 2336641 w 2336641"/>
              <a:gd name="connsiteY8" fmla="*/ 1109552 h 1601848"/>
              <a:gd name="connsiteX9" fmla="*/ 1844345 w 2336641"/>
              <a:gd name="connsiteY9" fmla="*/ 1601848 h 1601848"/>
              <a:gd name="connsiteX10" fmla="*/ 679156 w 2336641"/>
              <a:gd name="connsiteY10" fmla="*/ 1601848 h 1601848"/>
              <a:gd name="connsiteX11" fmla="*/ 492296 w 2336641"/>
              <a:gd name="connsiteY11" fmla="*/ 1601848 h 1601848"/>
              <a:gd name="connsiteX12" fmla="*/ 0 w 2336641"/>
              <a:gd name="connsiteY12" fmla="*/ 1601848 h 1601848"/>
              <a:gd name="connsiteX13" fmla="*/ 0 w 2336641"/>
              <a:gd name="connsiteY13" fmla="*/ 1461527 h 1601848"/>
              <a:gd name="connsiteX14" fmla="*/ 0 w 2336641"/>
              <a:gd name="connsiteY14" fmla="*/ 1188420 h 1601848"/>
              <a:gd name="connsiteX15" fmla="*/ 0 w 2336641"/>
              <a:gd name="connsiteY15" fmla="*/ 1109552 h 1601848"/>
              <a:gd name="connsiteX16" fmla="*/ 0 w 2336641"/>
              <a:gd name="connsiteY16" fmla="*/ 1042427 h 1601848"/>
              <a:gd name="connsiteX17" fmla="*/ 0 w 2336641"/>
              <a:gd name="connsiteY17" fmla="*/ 492296 h 1601848"/>
              <a:gd name="connsiteX18" fmla="*/ 492296 w 2336641"/>
              <a:gd name="connsiteY18" fmla="*/ 0 h 1601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336641" h="1601848">
                <a:moveTo>
                  <a:pt x="492296" y="0"/>
                </a:moveTo>
                <a:lnTo>
                  <a:pt x="1657484" y="0"/>
                </a:lnTo>
                <a:lnTo>
                  <a:pt x="1844345" y="0"/>
                </a:lnTo>
                <a:lnTo>
                  <a:pt x="2336641" y="0"/>
                </a:lnTo>
                <a:lnTo>
                  <a:pt x="2336641" y="297807"/>
                </a:lnTo>
                <a:lnTo>
                  <a:pt x="2336641" y="413429"/>
                </a:lnTo>
                <a:lnTo>
                  <a:pt x="2336641" y="492296"/>
                </a:lnTo>
                <a:lnTo>
                  <a:pt x="2336641" y="716907"/>
                </a:lnTo>
                <a:lnTo>
                  <a:pt x="2336641" y="1109552"/>
                </a:lnTo>
                <a:cubicBezTo>
                  <a:pt x="2336641" y="1381440"/>
                  <a:pt x="2116232" y="1601848"/>
                  <a:pt x="1844345" y="1601848"/>
                </a:cubicBezTo>
                <a:lnTo>
                  <a:pt x="679156" y="1601848"/>
                </a:lnTo>
                <a:lnTo>
                  <a:pt x="492296" y="1601848"/>
                </a:lnTo>
                <a:lnTo>
                  <a:pt x="0" y="1601848"/>
                </a:lnTo>
                <a:lnTo>
                  <a:pt x="0" y="1461527"/>
                </a:lnTo>
                <a:lnTo>
                  <a:pt x="0" y="1188420"/>
                </a:lnTo>
                <a:lnTo>
                  <a:pt x="0" y="1109552"/>
                </a:lnTo>
                <a:lnTo>
                  <a:pt x="0" y="1042427"/>
                </a:lnTo>
                <a:lnTo>
                  <a:pt x="0" y="492296"/>
                </a:lnTo>
                <a:cubicBezTo>
                  <a:pt x="0" y="220409"/>
                  <a:pt x="220408" y="0"/>
                  <a:pt x="492296"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defTabSz="914400" eaLnBrk="1" fontAlgn="auto" hangingPunct="1">
              <a:spcBef>
                <a:spcPts val="0"/>
              </a:spcBef>
              <a:spcAft>
                <a:spcPts val="0"/>
              </a:spcAft>
              <a:defRPr/>
            </a:pPr>
            <a:r>
              <a:rPr lang="zh-CN" altLang="en-US" kern="0" dirty="0">
                <a:solidFill>
                  <a:prstClr val="white"/>
                </a:solidFill>
                <a:latin typeface="微软雅黑" panose="020B0503020204020204" pitchFamily="34" charset="-122"/>
                <a:ea typeface="微软雅黑" panose="020B0503020204020204" pitchFamily="34" charset="-122"/>
              </a:rPr>
              <a:t>点击添加标题</a:t>
            </a:r>
          </a:p>
        </p:txBody>
      </p:sp>
      <p:sp>
        <p:nvSpPr>
          <p:cNvPr id="13" name="矩形 12"/>
          <p:cNvSpPr>
            <a:spLocks noChangeArrowheads="1"/>
          </p:cNvSpPr>
          <p:nvPr/>
        </p:nvSpPr>
        <p:spPr bwMode="auto">
          <a:xfrm>
            <a:off x="812800" y="1739858"/>
            <a:ext cx="3074988" cy="1052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30000"/>
              </a:lnSpc>
              <a:spcBef>
                <a:spcPts val="600"/>
              </a:spcBef>
              <a:spcAft>
                <a:spcPts val="600"/>
              </a:spcAft>
              <a:buFontTx/>
              <a:buNone/>
            </a:pPr>
            <a:r>
              <a:rPr lang="zh-CN" altLang="en-US" sz="1600" dirty="0" smtClean="0">
                <a:solidFill>
                  <a:srgbClr val="000000"/>
                </a:solidFill>
                <a:latin typeface="宋体" panose="02010600030101010101" pitchFamily="2" charset="-122"/>
              </a:rPr>
              <a:t>请在此处输入您的内容请在此处输入您的内容请在此处输入您的内容请在此处输入您的内容</a:t>
            </a:r>
            <a:endParaRPr lang="en-US" altLang="zh-CN" sz="1600" dirty="0">
              <a:solidFill>
                <a:srgbClr val="000000"/>
              </a:solidFill>
              <a:latin typeface="宋体" panose="02010600030101010101" pitchFamily="2" charset="-122"/>
            </a:endParaRPr>
          </a:p>
        </p:txBody>
      </p:sp>
      <p:sp>
        <p:nvSpPr>
          <p:cNvPr id="14" name="矩形 13"/>
          <p:cNvSpPr>
            <a:spLocks noChangeArrowheads="1"/>
          </p:cNvSpPr>
          <p:nvPr/>
        </p:nvSpPr>
        <p:spPr bwMode="auto">
          <a:xfrm>
            <a:off x="8315325" y="1739858"/>
            <a:ext cx="3073400" cy="1052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30000"/>
              </a:lnSpc>
              <a:spcBef>
                <a:spcPts val="600"/>
              </a:spcBef>
              <a:spcAft>
                <a:spcPts val="600"/>
              </a:spcAft>
              <a:buFontTx/>
              <a:buNone/>
            </a:pPr>
            <a:r>
              <a:rPr lang="zh-CN" altLang="en-US" sz="1600" dirty="0" smtClean="0">
                <a:solidFill>
                  <a:srgbClr val="000000"/>
                </a:solidFill>
                <a:latin typeface="宋体" panose="02010600030101010101" pitchFamily="2" charset="-122"/>
              </a:rPr>
              <a:t>请在此处输入您的内容请在此处输入您的内容请在此处输入您的内容请在此处输入您的内容</a:t>
            </a:r>
            <a:endParaRPr lang="en-US" altLang="zh-CN" sz="1600" dirty="0">
              <a:solidFill>
                <a:srgbClr val="000000"/>
              </a:solidFill>
              <a:latin typeface="宋体" panose="02010600030101010101" pitchFamily="2" charset="-122"/>
            </a:endParaRPr>
          </a:p>
        </p:txBody>
      </p:sp>
      <p:sp>
        <p:nvSpPr>
          <p:cNvPr id="15" name="矩形 14"/>
          <p:cNvSpPr>
            <a:spLocks noChangeArrowheads="1"/>
          </p:cNvSpPr>
          <p:nvPr/>
        </p:nvSpPr>
        <p:spPr bwMode="auto">
          <a:xfrm>
            <a:off x="812800" y="4668002"/>
            <a:ext cx="3074988" cy="1052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30000"/>
              </a:lnSpc>
              <a:spcBef>
                <a:spcPts val="600"/>
              </a:spcBef>
              <a:spcAft>
                <a:spcPts val="600"/>
              </a:spcAft>
              <a:buFontTx/>
              <a:buNone/>
            </a:pPr>
            <a:r>
              <a:rPr lang="zh-CN" altLang="en-US" sz="1600" dirty="0" smtClean="0">
                <a:solidFill>
                  <a:srgbClr val="000000"/>
                </a:solidFill>
                <a:latin typeface="宋体" panose="02010600030101010101" pitchFamily="2" charset="-122"/>
              </a:rPr>
              <a:t>请在此处输入您的内容请在此处输入您的内容请在此处输入您的内容请在此处输入您的内容</a:t>
            </a:r>
            <a:endParaRPr lang="en-US" altLang="zh-CN" sz="1600" dirty="0">
              <a:solidFill>
                <a:srgbClr val="000000"/>
              </a:solidFill>
              <a:latin typeface="宋体" panose="02010600030101010101" pitchFamily="2" charset="-122"/>
            </a:endParaRPr>
          </a:p>
        </p:txBody>
      </p:sp>
      <p:sp>
        <p:nvSpPr>
          <p:cNvPr id="16" name="矩形 15"/>
          <p:cNvSpPr>
            <a:spLocks noChangeArrowheads="1"/>
          </p:cNvSpPr>
          <p:nvPr/>
        </p:nvSpPr>
        <p:spPr bwMode="auto">
          <a:xfrm>
            <a:off x="8315325" y="4668002"/>
            <a:ext cx="3073400" cy="1052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30000"/>
              </a:lnSpc>
              <a:spcBef>
                <a:spcPts val="600"/>
              </a:spcBef>
              <a:spcAft>
                <a:spcPts val="600"/>
              </a:spcAft>
              <a:buFontTx/>
              <a:buNone/>
            </a:pPr>
            <a:r>
              <a:rPr lang="zh-CN" altLang="en-US" sz="1600" dirty="0" smtClean="0">
                <a:solidFill>
                  <a:srgbClr val="000000"/>
                </a:solidFill>
                <a:latin typeface="宋体" panose="02010600030101010101" pitchFamily="2" charset="-122"/>
              </a:rPr>
              <a:t>请在此处输入您的内容请在此处输入您的内容请在此处输入您的内容请在此处输入您的内容</a:t>
            </a:r>
            <a:endParaRPr lang="en-US" altLang="zh-CN" sz="1600" dirty="0">
              <a:solidFill>
                <a:srgbClr val="000000"/>
              </a:solidFill>
              <a:latin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90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22" presetClass="entr" presetSubtype="8" fill="hold" grpId="0" nodeType="withEffect">
                                  <p:stCondLst>
                                    <p:cond delay="130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childTnLst>
                          </p:cTn>
                        </p:par>
                        <p:par>
                          <p:cTn id="13" fill="hold">
                            <p:stCondLst>
                              <p:cond delay="1400"/>
                            </p:stCondLst>
                            <p:childTnLst>
                              <p:par>
                                <p:cTn id="14" presetID="10"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par>
                          <p:cTn id="17" fill="hold">
                            <p:stCondLst>
                              <p:cond delay="1900"/>
                            </p:stCondLst>
                            <p:childTnLst>
                              <p:par>
                                <p:cTn id="18" presetID="10" presetClass="entr" presetSubtype="0"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500"/>
                                        <p:tgtEl>
                                          <p:spTgt spid="12"/>
                                        </p:tgtEl>
                                      </p:cBhvr>
                                    </p:animEffect>
                                  </p:childTnLst>
                                </p:cTn>
                              </p:par>
                            </p:childTnLst>
                          </p:cTn>
                        </p:par>
                        <p:par>
                          <p:cTn id="30" fill="hold">
                            <p:stCondLst>
                              <p:cond delay="2400"/>
                            </p:stCondLst>
                            <p:childTnLst>
                              <p:par>
                                <p:cTn id="31" presetID="22" presetClass="entr" presetSubtype="2"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wipe(right)">
                                      <p:cBhvr>
                                        <p:cTn id="33" dur="500"/>
                                        <p:tgtEl>
                                          <p:spTgt spid="13"/>
                                        </p:tgtEl>
                                      </p:cBhvr>
                                    </p:animEffect>
                                  </p:childTnLst>
                                </p:cTn>
                              </p:par>
                              <p:par>
                                <p:cTn id="34" presetID="22" presetClass="entr" presetSubtype="2" fill="hold" grpId="0" nodeType="with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wipe(right)">
                                      <p:cBhvr>
                                        <p:cTn id="36" dur="500"/>
                                        <p:tgtEl>
                                          <p:spTgt spid="15"/>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left)">
                                      <p:cBhvr>
                                        <p:cTn id="39" dur="500"/>
                                        <p:tgtEl>
                                          <p:spTgt spid="14"/>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wipe(left)">
                                      <p:cBhvr>
                                        <p:cTn id="4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5" grpId="0" animBg="1"/>
      <p:bldP spid="9" grpId="0" animBg="1"/>
      <p:bldP spid="10" grpId="0" animBg="1"/>
      <p:bldP spid="11" grpId="0" animBg="1"/>
      <p:bldP spid="12" grpId="0" animBg="1"/>
      <p:bldP spid="13" grpId="0"/>
      <p:bldP spid="14" grpId="0"/>
      <p:bldP spid="15" grpId="0"/>
      <p:bldP spid="1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自由: 形状 5"/>
          <p:cNvSpPr/>
          <p:nvPr/>
        </p:nvSpPr>
        <p:spPr>
          <a:xfrm>
            <a:off x="0" y="0"/>
            <a:ext cx="12192000" cy="6860934"/>
          </a:xfrm>
          <a:custGeom>
            <a:avLst/>
            <a:gdLst>
              <a:gd name="connsiteX0" fmla="*/ 203593 w 12192000"/>
              <a:gd name="connsiteY0" fmla="*/ 78057 h 6860934"/>
              <a:gd name="connsiteX1" fmla="*/ 78059 w 12192000"/>
              <a:gd name="connsiteY1" fmla="*/ 203591 h 6860934"/>
              <a:gd name="connsiteX2" fmla="*/ 78059 w 12192000"/>
              <a:gd name="connsiteY2" fmla="*/ 6665559 h 6860934"/>
              <a:gd name="connsiteX3" fmla="*/ 203593 w 12192000"/>
              <a:gd name="connsiteY3" fmla="*/ 6791093 h 6860934"/>
              <a:gd name="connsiteX4" fmla="*/ 11984690 w 12192000"/>
              <a:gd name="connsiteY4" fmla="*/ 6791093 h 6860934"/>
              <a:gd name="connsiteX5" fmla="*/ 12110224 w 12192000"/>
              <a:gd name="connsiteY5" fmla="*/ 6665559 h 6860934"/>
              <a:gd name="connsiteX6" fmla="*/ 12110224 w 12192000"/>
              <a:gd name="connsiteY6" fmla="*/ 203591 h 6860934"/>
              <a:gd name="connsiteX7" fmla="*/ 11984690 w 12192000"/>
              <a:gd name="connsiteY7" fmla="*/ 78057 h 6860934"/>
              <a:gd name="connsiteX8" fmla="*/ 0 w 12192000"/>
              <a:gd name="connsiteY8" fmla="*/ 0 h 6860934"/>
              <a:gd name="connsiteX9" fmla="*/ 12192000 w 12192000"/>
              <a:gd name="connsiteY9" fmla="*/ 0 h 6860934"/>
              <a:gd name="connsiteX10" fmla="*/ 12192000 w 12192000"/>
              <a:gd name="connsiteY10" fmla="*/ 6860934 h 6860934"/>
              <a:gd name="connsiteX11" fmla="*/ 0 w 12192000"/>
              <a:gd name="connsiteY11" fmla="*/ 6860934 h 6860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860934">
                <a:moveTo>
                  <a:pt x="203593" y="78057"/>
                </a:moveTo>
                <a:cubicBezTo>
                  <a:pt x="134262" y="78057"/>
                  <a:pt x="78059" y="134260"/>
                  <a:pt x="78059" y="203591"/>
                </a:cubicBezTo>
                <a:lnTo>
                  <a:pt x="78059" y="6665559"/>
                </a:lnTo>
                <a:cubicBezTo>
                  <a:pt x="78059" y="6734890"/>
                  <a:pt x="134262" y="6791093"/>
                  <a:pt x="203593" y="6791093"/>
                </a:cubicBezTo>
                <a:lnTo>
                  <a:pt x="11984690" y="6791093"/>
                </a:lnTo>
                <a:cubicBezTo>
                  <a:pt x="12054021" y="6791093"/>
                  <a:pt x="12110224" y="6734890"/>
                  <a:pt x="12110224" y="6665559"/>
                </a:cubicBezTo>
                <a:lnTo>
                  <a:pt x="12110224" y="203591"/>
                </a:lnTo>
                <a:cubicBezTo>
                  <a:pt x="12110224" y="134260"/>
                  <a:pt x="12054021" y="78057"/>
                  <a:pt x="11984690" y="78057"/>
                </a:cubicBezTo>
                <a:close/>
                <a:moveTo>
                  <a:pt x="0" y="0"/>
                </a:moveTo>
                <a:lnTo>
                  <a:pt x="12192000" y="0"/>
                </a:lnTo>
                <a:lnTo>
                  <a:pt x="12192000" y="6860934"/>
                </a:lnTo>
                <a:lnTo>
                  <a:pt x="0" y="6860934"/>
                </a:lnTo>
                <a:close/>
              </a:path>
            </a:pathLst>
          </a:custGeom>
          <a:solidFill>
            <a:srgbClr val="32AB9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solidFill>
            </a:endParaRPr>
          </a:p>
        </p:txBody>
      </p:sp>
      <p:sp>
        <p:nvSpPr>
          <p:cNvPr id="7" name="MH_Number_1"/>
          <p:cNvSpPr/>
          <p:nvPr>
            <p:custDataLst>
              <p:tags r:id="rId1"/>
            </p:custDataLst>
          </p:nvPr>
        </p:nvSpPr>
        <p:spPr>
          <a:xfrm>
            <a:off x="130110" y="137962"/>
            <a:ext cx="498951" cy="498614"/>
          </a:xfrm>
          <a:prstGeom prst="roundRect">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02</a:t>
            </a:r>
            <a:endParaRPr lang="zh-CN" altLang="en-US" sz="280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8" name="MH_Entry_1"/>
          <p:cNvSpPr/>
          <p:nvPr>
            <p:custDataLst>
              <p:tags r:id="rId2"/>
            </p:custDataLst>
          </p:nvPr>
        </p:nvSpPr>
        <p:spPr>
          <a:xfrm>
            <a:off x="700301" y="137962"/>
            <a:ext cx="3615223" cy="498614"/>
          </a:xfrm>
          <a:prstGeom prst="roundRect">
            <a:avLst/>
          </a:prstGeom>
          <a:noFill/>
          <a:ln>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lnSpcReduction="10000"/>
          </a:bodyPr>
          <a:lstStyle/>
          <a:p>
            <a:pPr algn="ctr"/>
            <a:r>
              <a:rPr lang="zh-CN" altLang="en-US" sz="2400" spc="200" dirty="0">
                <a:solidFill>
                  <a:schemeClr val="tx1">
                    <a:lumMod val="75000"/>
                    <a:lumOff val="25000"/>
                  </a:schemeClr>
                </a:solidFill>
                <a:latin typeface="微软雅黑" panose="020B0503020204020204" pitchFamily="34" charset="-122"/>
                <a:ea typeface="微软雅黑" panose="020B0503020204020204" pitchFamily="34" charset="-122"/>
              </a:rPr>
              <a:t>请在此处输入您的标题</a:t>
            </a:r>
          </a:p>
        </p:txBody>
      </p:sp>
      <p:sp>
        <p:nvSpPr>
          <p:cNvPr id="5" name="右箭头 32"/>
          <p:cNvSpPr/>
          <p:nvPr/>
        </p:nvSpPr>
        <p:spPr>
          <a:xfrm>
            <a:off x="1373188" y="3548063"/>
            <a:ext cx="9566275" cy="493712"/>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prstClr val="white"/>
              </a:solidFill>
              <a:latin typeface="宋体" panose="02010600030101010101" pitchFamily="2" charset="-122"/>
              <a:ea typeface="宋体" panose="02010600030101010101" pitchFamily="2" charset="-122"/>
            </a:endParaRPr>
          </a:p>
        </p:txBody>
      </p:sp>
      <p:sp>
        <p:nvSpPr>
          <p:cNvPr id="9" name="椭圆 8"/>
          <p:cNvSpPr/>
          <p:nvPr/>
        </p:nvSpPr>
        <p:spPr>
          <a:xfrm>
            <a:off x="1857375" y="3352800"/>
            <a:ext cx="863600" cy="86518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prstClr val="white"/>
              </a:solidFill>
              <a:latin typeface="宋体" panose="02010600030101010101" pitchFamily="2" charset="-122"/>
              <a:ea typeface="宋体" panose="02010600030101010101" pitchFamily="2" charset="-122"/>
            </a:endParaRPr>
          </a:p>
        </p:txBody>
      </p:sp>
      <p:sp>
        <p:nvSpPr>
          <p:cNvPr id="10" name="椭圆 9"/>
          <p:cNvSpPr/>
          <p:nvPr/>
        </p:nvSpPr>
        <p:spPr>
          <a:xfrm>
            <a:off x="1911350" y="3406775"/>
            <a:ext cx="755650" cy="757238"/>
          </a:xfrm>
          <a:prstGeom prst="ellipse">
            <a:avLst/>
          </a:pr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914400" eaLnBrk="1" fontAlgn="auto" hangingPunct="1">
              <a:spcBef>
                <a:spcPts val="0"/>
              </a:spcBef>
              <a:spcAft>
                <a:spcPts val="0"/>
              </a:spcAft>
              <a:defRPr/>
            </a:pPr>
            <a:r>
              <a:rPr lang="en-US" altLang="zh-CN"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2012</a:t>
            </a:r>
            <a:endParaRPr lang="zh-CN" altLang="en-US" dirty="0">
              <a:solidFill>
                <a:prstClr val="white"/>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1" name="椭圆 10"/>
          <p:cNvSpPr/>
          <p:nvPr/>
        </p:nvSpPr>
        <p:spPr>
          <a:xfrm>
            <a:off x="3763963" y="3352800"/>
            <a:ext cx="863600" cy="86518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prstClr val="white"/>
              </a:solidFill>
              <a:latin typeface="宋体" panose="02010600030101010101" pitchFamily="2" charset="-122"/>
              <a:ea typeface="宋体" panose="02010600030101010101" pitchFamily="2" charset="-122"/>
            </a:endParaRPr>
          </a:p>
        </p:txBody>
      </p:sp>
      <p:sp>
        <p:nvSpPr>
          <p:cNvPr id="12" name="椭圆 11"/>
          <p:cNvSpPr/>
          <p:nvPr/>
        </p:nvSpPr>
        <p:spPr>
          <a:xfrm>
            <a:off x="3817938" y="3406775"/>
            <a:ext cx="755650" cy="757238"/>
          </a:xfrm>
          <a:prstGeom prst="ellipse">
            <a:avLst/>
          </a:pr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914400" eaLnBrk="1" fontAlgn="auto" hangingPunct="1">
              <a:spcBef>
                <a:spcPts val="0"/>
              </a:spcBef>
              <a:spcAft>
                <a:spcPts val="0"/>
              </a:spcAft>
              <a:defRPr/>
            </a:pPr>
            <a:r>
              <a:rPr lang="en-US" altLang="zh-CN"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2013</a:t>
            </a:r>
            <a:endParaRPr lang="zh-CN" altLang="en-US" dirty="0">
              <a:solidFill>
                <a:prstClr val="white"/>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3" name="椭圆 12"/>
          <p:cNvSpPr/>
          <p:nvPr/>
        </p:nvSpPr>
        <p:spPr>
          <a:xfrm>
            <a:off x="5672138" y="3352800"/>
            <a:ext cx="863600" cy="86518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prstClr val="white"/>
              </a:solidFill>
              <a:latin typeface="宋体" panose="02010600030101010101" pitchFamily="2" charset="-122"/>
              <a:ea typeface="宋体" panose="02010600030101010101" pitchFamily="2" charset="-122"/>
            </a:endParaRPr>
          </a:p>
        </p:txBody>
      </p:sp>
      <p:sp>
        <p:nvSpPr>
          <p:cNvPr id="14" name="椭圆 13"/>
          <p:cNvSpPr/>
          <p:nvPr/>
        </p:nvSpPr>
        <p:spPr>
          <a:xfrm>
            <a:off x="5726113" y="3406775"/>
            <a:ext cx="755650" cy="757238"/>
          </a:xfrm>
          <a:prstGeom prst="ellipse">
            <a:avLst/>
          </a:pr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914400" eaLnBrk="1" fontAlgn="auto" hangingPunct="1">
              <a:spcBef>
                <a:spcPts val="0"/>
              </a:spcBef>
              <a:spcAft>
                <a:spcPts val="0"/>
              </a:spcAft>
              <a:defRPr/>
            </a:pPr>
            <a:r>
              <a:rPr lang="en-US" altLang="zh-CN"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2014</a:t>
            </a:r>
            <a:endParaRPr lang="zh-CN" altLang="en-US" dirty="0">
              <a:solidFill>
                <a:prstClr val="white"/>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5" name="椭圆 14"/>
          <p:cNvSpPr/>
          <p:nvPr/>
        </p:nvSpPr>
        <p:spPr>
          <a:xfrm>
            <a:off x="7578725" y="3352800"/>
            <a:ext cx="863600" cy="86518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prstClr val="white"/>
              </a:solidFill>
              <a:latin typeface="宋体" panose="02010600030101010101" pitchFamily="2" charset="-122"/>
              <a:ea typeface="宋体" panose="02010600030101010101" pitchFamily="2" charset="-122"/>
            </a:endParaRPr>
          </a:p>
        </p:txBody>
      </p:sp>
      <p:sp>
        <p:nvSpPr>
          <p:cNvPr id="16" name="椭圆 15"/>
          <p:cNvSpPr/>
          <p:nvPr/>
        </p:nvSpPr>
        <p:spPr>
          <a:xfrm>
            <a:off x="7632700" y="3406775"/>
            <a:ext cx="755650" cy="757238"/>
          </a:xfrm>
          <a:prstGeom prst="ellipse">
            <a:avLst/>
          </a:pr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914400" eaLnBrk="1" fontAlgn="auto" hangingPunct="1">
              <a:spcBef>
                <a:spcPts val="0"/>
              </a:spcBef>
              <a:spcAft>
                <a:spcPts val="0"/>
              </a:spcAft>
              <a:defRPr/>
            </a:pPr>
            <a:r>
              <a:rPr lang="en-US" altLang="zh-CN"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2015</a:t>
            </a:r>
            <a:endParaRPr lang="zh-CN" altLang="en-US" dirty="0">
              <a:solidFill>
                <a:prstClr val="white"/>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7" name="椭圆 16"/>
          <p:cNvSpPr/>
          <p:nvPr/>
        </p:nvSpPr>
        <p:spPr>
          <a:xfrm>
            <a:off x="9486900" y="3373438"/>
            <a:ext cx="863600" cy="86518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prstClr val="white"/>
              </a:solidFill>
              <a:latin typeface="宋体" panose="02010600030101010101" pitchFamily="2" charset="-122"/>
              <a:ea typeface="宋体" panose="02010600030101010101" pitchFamily="2" charset="-122"/>
            </a:endParaRPr>
          </a:p>
        </p:txBody>
      </p:sp>
      <p:sp>
        <p:nvSpPr>
          <p:cNvPr id="18" name="椭圆 17"/>
          <p:cNvSpPr/>
          <p:nvPr/>
        </p:nvSpPr>
        <p:spPr>
          <a:xfrm>
            <a:off x="9540875" y="3427413"/>
            <a:ext cx="755650" cy="757237"/>
          </a:xfrm>
          <a:prstGeom prst="ellipse">
            <a:avLst/>
          </a:prstGeom>
          <a:solidFill>
            <a:schemeClr val="accent3"/>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914400" eaLnBrk="1" fontAlgn="auto" hangingPunct="1">
              <a:spcBef>
                <a:spcPts val="0"/>
              </a:spcBef>
              <a:spcAft>
                <a:spcPts val="0"/>
              </a:spcAft>
              <a:defRPr/>
            </a:pPr>
            <a:r>
              <a:rPr lang="en-US" altLang="zh-CN"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2016</a:t>
            </a:r>
            <a:endParaRPr lang="zh-CN" altLang="en-US" dirty="0">
              <a:solidFill>
                <a:prstClr val="white"/>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9" name="文本框 71"/>
          <p:cNvSpPr txBox="1">
            <a:spLocks noChangeArrowheads="1"/>
          </p:cNvSpPr>
          <p:nvPr/>
        </p:nvSpPr>
        <p:spPr bwMode="auto">
          <a:xfrm>
            <a:off x="1635125" y="1182688"/>
            <a:ext cx="16208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zh-CN" altLang="en-US" b="1">
                <a:solidFill>
                  <a:srgbClr val="000000"/>
                </a:solidFill>
                <a:latin typeface="微软雅黑" panose="020B0503020204020204" pitchFamily="34" charset="-122"/>
                <a:ea typeface="微软雅黑" panose="020B0503020204020204" pitchFamily="34" charset="-122"/>
              </a:rPr>
              <a:t>添加标题</a:t>
            </a:r>
          </a:p>
        </p:txBody>
      </p:sp>
      <p:sp>
        <p:nvSpPr>
          <p:cNvPr id="20" name="矩形 78"/>
          <p:cNvSpPr>
            <a:spLocks noChangeArrowheads="1"/>
          </p:cNvSpPr>
          <p:nvPr/>
        </p:nvSpPr>
        <p:spPr bwMode="auto">
          <a:xfrm>
            <a:off x="993775" y="1706563"/>
            <a:ext cx="2903538"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zh-CN" altLang="en-US" sz="1800" dirty="0" smtClean="0">
                <a:solidFill>
                  <a:srgbClr val="000000"/>
                </a:solidFill>
                <a:latin typeface="宋体" panose="02010600030101010101" pitchFamily="2" charset="-122"/>
              </a:rPr>
              <a:t>请在此处输入您的内容请在此处输入您的内容请在此处输入您的内容请在此处输入您的内容</a:t>
            </a:r>
            <a:endParaRPr lang="zh-CN" altLang="en-US" sz="1800" dirty="0">
              <a:solidFill>
                <a:srgbClr val="000000"/>
              </a:solidFill>
              <a:latin typeface="宋体" panose="02010600030101010101" pitchFamily="2" charset="-122"/>
            </a:endParaRPr>
          </a:p>
        </p:txBody>
      </p:sp>
      <p:sp>
        <p:nvSpPr>
          <p:cNvPr id="21" name="文本框 71"/>
          <p:cNvSpPr txBox="1">
            <a:spLocks noChangeArrowheads="1"/>
          </p:cNvSpPr>
          <p:nvPr/>
        </p:nvSpPr>
        <p:spPr bwMode="auto">
          <a:xfrm>
            <a:off x="5281613" y="1182688"/>
            <a:ext cx="162083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zh-CN" altLang="en-US" b="1">
                <a:solidFill>
                  <a:srgbClr val="000000"/>
                </a:solidFill>
                <a:latin typeface="微软雅黑" panose="020B0503020204020204" pitchFamily="34" charset="-122"/>
                <a:ea typeface="微软雅黑" panose="020B0503020204020204" pitchFamily="34" charset="-122"/>
              </a:rPr>
              <a:t>添加标题</a:t>
            </a:r>
          </a:p>
        </p:txBody>
      </p:sp>
      <p:sp>
        <p:nvSpPr>
          <p:cNvPr id="22" name="矩形 78"/>
          <p:cNvSpPr>
            <a:spLocks noChangeArrowheads="1"/>
          </p:cNvSpPr>
          <p:nvPr/>
        </p:nvSpPr>
        <p:spPr bwMode="auto">
          <a:xfrm>
            <a:off x="4687888" y="1720850"/>
            <a:ext cx="280352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zh-CN" altLang="en-US" sz="1800" dirty="0" smtClean="0">
                <a:solidFill>
                  <a:srgbClr val="000000"/>
                </a:solidFill>
                <a:latin typeface="宋体" panose="02010600030101010101" pitchFamily="2" charset="-122"/>
              </a:rPr>
              <a:t>请在此处输入您的内容请在此处输入您的内容请在此处输入您的内容请在此处输入您的内容</a:t>
            </a:r>
            <a:endParaRPr lang="zh-CN" altLang="en-US" sz="1800" dirty="0">
              <a:solidFill>
                <a:srgbClr val="000000"/>
              </a:solidFill>
              <a:latin typeface="宋体" panose="02010600030101010101" pitchFamily="2" charset="-122"/>
            </a:endParaRPr>
          </a:p>
        </p:txBody>
      </p:sp>
      <p:sp>
        <p:nvSpPr>
          <p:cNvPr id="23" name="文本框 71"/>
          <p:cNvSpPr txBox="1">
            <a:spLocks noChangeArrowheads="1"/>
          </p:cNvSpPr>
          <p:nvPr/>
        </p:nvSpPr>
        <p:spPr bwMode="auto">
          <a:xfrm>
            <a:off x="8885238" y="1182688"/>
            <a:ext cx="162083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zh-CN" altLang="en-US" b="1">
                <a:solidFill>
                  <a:srgbClr val="000000"/>
                </a:solidFill>
                <a:latin typeface="微软雅黑" panose="020B0503020204020204" pitchFamily="34" charset="-122"/>
                <a:ea typeface="微软雅黑" panose="020B0503020204020204" pitchFamily="34" charset="-122"/>
              </a:rPr>
              <a:t>添加标题</a:t>
            </a:r>
          </a:p>
        </p:txBody>
      </p:sp>
      <p:sp>
        <p:nvSpPr>
          <p:cNvPr id="24" name="矩形 78"/>
          <p:cNvSpPr>
            <a:spLocks noChangeArrowheads="1"/>
          </p:cNvSpPr>
          <p:nvPr/>
        </p:nvSpPr>
        <p:spPr bwMode="auto">
          <a:xfrm>
            <a:off x="8507413" y="1720850"/>
            <a:ext cx="27178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zh-CN" altLang="en-US" sz="1800" dirty="0" smtClean="0">
                <a:solidFill>
                  <a:srgbClr val="000000"/>
                </a:solidFill>
                <a:latin typeface="宋体" panose="02010600030101010101" pitchFamily="2" charset="-122"/>
              </a:rPr>
              <a:t>请在此处输入您的内容请在此处输入您的内容请在此处输入您的内容请在此处输入您的内容</a:t>
            </a:r>
            <a:endParaRPr lang="zh-CN" altLang="en-US" sz="1800" dirty="0">
              <a:solidFill>
                <a:srgbClr val="000000"/>
              </a:solidFill>
              <a:latin typeface="宋体" panose="02010600030101010101" pitchFamily="2" charset="-122"/>
            </a:endParaRPr>
          </a:p>
        </p:txBody>
      </p:sp>
      <p:sp>
        <p:nvSpPr>
          <p:cNvPr id="25" name="文本框 71"/>
          <p:cNvSpPr txBox="1">
            <a:spLocks noChangeArrowheads="1"/>
          </p:cNvSpPr>
          <p:nvPr/>
        </p:nvSpPr>
        <p:spPr bwMode="auto">
          <a:xfrm>
            <a:off x="3379788" y="4357688"/>
            <a:ext cx="162083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zh-CN" altLang="en-US" b="1">
                <a:solidFill>
                  <a:srgbClr val="000000"/>
                </a:solidFill>
                <a:latin typeface="微软雅黑" panose="020B0503020204020204" pitchFamily="34" charset="-122"/>
                <a:ea typeface="微软雅黑" panose="020B0503020204020204" pitchFamily="34" charset="-122"/>
              </a:rPr>
              <a:t>添加标题</a:t>
            </a:r>
          </a:p>
        </p:txBody>
      </p:sp>
      <p:sp>
        <p:nvSpPr>
          <p:cNvPr id="26" name="矩形 78"/>
          <p:cNvSpPr>
            <a:spLocks noChangeArrowheads="1"/>
          </p:cNvSpPr>
          <p:nvPr/>
        </p:nvSpPr>
        <p:spPr bwMode="auto">
          <a:xfrm>
            <a:off x="2841625" y="4868863"/>
            <a:ext cx="270827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zh-CN" altLang="en-US" sz="1800" dirty="0" smtClean="0">
                <a:solidFill>
                  <a:srgbClr val="000000"/>
                </a:solidFill>
                <a:latin typeface="宋体" panose="02010600030101010101" pitchFamily="2" charset="-122"/>
              </a:rPr>
              <a:t>请在此处输入您的内容请在此处输入您的内容请在此处输入您的内容请在此处输入您的内容</a:t>
            </a:r>
            <a:endParaRPr lang="zh-CN" altLang="en-US" sz="1800" dirty="0">
              <a:solidFill>
                <a:srgbClr val="000000"/>
              </a:solidFill>
              <a:latin typeface="宋体" panose="02010600030101010101" pitchFamily="2" charset="-122"/>
            </a:endParaRPr>
          </a:p>
        </p:txBody>
      </p:sp>
      <p:sp>
        <p:nvSpPr>
          <p:cNvPr id="27" name="文本框 71"/>
          <p:cNvSpPr txBox="1">
            <a:spLocks noChangeArrowheads="1"/>
          </p:cNvSpPr>
          <p:nvPr/>
        </p:nvSpPr>
        <p:spPr bwMode="auto">
          <a:xfrm>
            <a:off x="7218363" y="4357688"/>
            <a:ext cx="162083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zh-CN" altLang="en-US" b="1">
                <a:solidFill>
                  <a:srgbClr val="000000"/>
                </a:solidFill>
                <a:latin typeface="微软雅黑" panose="020B0503020204020204" pitchFamily="34" charset="-122"/>
                <a:ea typeface="微软雅黑" panose="020B0503020204020204" pitchFamily="34" charset="-122"/>
              </a:rPr>
              <a:t>添加标题</a:t>
            </a:r>
          </a:p>
        </p:txBody>
      </p:sp>
      <p:sp>
        <p:nvSpPr>
          <p:cNvPr id="28" name="矩形 78"/>
          <p:cNvSpPr>
            <a:spLocks noChangeArrowheads="1"/>
          </p:cNvSpPr>
          <p:nvPr/>
        </p:nvSpPr>
        <p:spPr bwMode="auto">
          <a:xfrm>
            <a:off x="6645275" y="4868863"/>
            <a:ext cx="28321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zh-CN" altLang="en-US" sz="1800" dirty="0" smtClean="0">
                <a:solidFill>
                  <a:srgbClr val="000000"/>
                </a:solidFill>
                <a:latin typeface="宋体" panose="02010600030101010101" pitchFamily="2" charset="-122"/>
              </a:rPr>
              <a:t>请在此处输入您的内容请在此处输入您的内容请在此处输入您的内容请在此处输入您的内容</a:t>
            </a:r>
            <a:endParaRPr lang="zh-CN" altLang="en-US" sz="1800" dirty="0">
              <a:solidFill>
                <a:srgbClr val="000000"/>
              </a:solidFill>
              <a:latin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90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22" presetClass="entr" presetSubtype="8" fill="hold" grpId="0" nodeType="withEffect">
                                  <p:stCondLst>
                                    <p:cond delay="130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par>
                                <p:cTn id="13" presetID="22" presetClass="entr" presetSubtype="8" fill="hold" grpId="0" nodeType="withEffect">
                                  <p:stCondLst>
                                    <p:cond delay="90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par>
                                <p:cTn id="16" presetID="10" presetClass="entr" presetSubtype="0" fill="hold" grpId="0" nodeType="withEffect">
                                  <p:stCondLst>
                                    <p:cond delay="130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par>
                                <p:cTn id="19" presetID="10" presetClass="entr" presetSubtype="0" fill="hold" grpId="0" nodeType="withEffect">
                                  <p:stCondLst>
                                    <p:cond delay="130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par>
                                <p:cTn id="22" presetID="10" presetClass="entr" presetSubtype="0" fill="hold" grpId="0" nodeType="withEffect">
                                  <p:stCondLst>
                                    <p:cond delay="130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500"/>
                                        <p:tgtEl>
                                          <p:spTgt spid="19"/>
                                        </p:tgtEl>
                                      </p:cBhvr>
                                    </p:animEffect>
                                  </p:childTnLst>
                                </p:cTn>
                              </p:par>
                              <p:par>
                                <p:cTn id="25" presetID="10" presetClass="entr" presetSubtype="0" fill="hold" grpId="0" nodeType="withEffect">
                                  <p:stCondLst>
                                    <p:cond delay="130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par>
                                <p:cTn id="28" presetID="10" presetClass="entr" presetSubtype="0" fill="hold" grpId="0" nodeType="withEffect">
                                  <p:stCondLst>
                                    <p:cond delay="180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500"/>
                                        <p:tgtEl>
                                          <p:spTgt spid="11"/>
                                        </p:tgtEl>
                                      </p:cBhvr>
                                    </p:animEffect>
                                  </p:childTnLst>
                                </p:cTn>
                              </p:par>
                              <p:par>
                                <p:cTn id="31" presetID="10" presetClass="entr" presetSubtype="0" fill="hold" grpId="0" nodeType="withEffect">
                                  <p:stCondLst>
                                    <p:cond delay="180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childTnLst>
                                </p:cTn>
                              </p:par>
                              <p:par>
                                <p:cTn id="34" presetID="10" presetClass="entr" presetSubtype="0" fill="hold" grpId="0" nodeType="withEffect">
                                  <p:stCondLst>
                                    <p:cond delay="180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500"/>
                                        <p:tgtEl>
                                          <p:spTgt spid="25"/>
                                        </p:tgtEl>
                                      </p:cBhvr>
                                    </p:animEffect>
                                  </p:childTnLst>
                                </p:cTn>
                              </p:par>
                              <p:par>
                                <p:cTn id="37" presetID="10" presetClass="entr" presetSubtype="0" fill="hold" grpId="0" nodeType="withEffect">
                                  <p:stCondLst>
                                    <p:cond delay="1800"/>
                                  </p:stCondLst>
                                  <p:childTnLst>
                                    <p:set>
                                      <p:cBhvr>
                                        <p:cTn id="38" dur="1" fill="hold">
                                          <p:stCondLst>
                                            <p:cond delay="0"/>
                                          </p:stCondLst>
                                        </p:cTn>
                                        <p:tgtEl>
                                          <p:spTgt spid="26"/>
                                        </p:tgtEl>
                                        <p:attrNameLst>
                                          <p:attrName>style.visibility</p:attrName>
                                        </p:attrNameLst>
                                      </p:cBhvr>
                                      <p:to>
                                        <p:strVal val="visible"/>
                                      </p:to>
                                    </p:set>
                                    <p:animEffect transition="in" filter="fade">
                                      <p:cBhvr>
                                        <p:cTn id="39" dur="500"/>
                                        <p:tgtEl>
                                          <p:spTgt spid="26"/>
                                        </p:tgtEl>
                                      </p:cBhvr>
                                    </p:animEffect>
                                  </p:childTnLst>
                                </p:cTn>
                              </p:par>
                              <p:par>
                                <p:cTn id="40" presetID="10" presetClass="entr" presetSubtype="0" fill="hold" grpId="0" nodeType="withEffect">
                                  <p:stCondLst>
                                    <p:cond delay="220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500"/>
                                        <p:tgtEl>
                                          <p:spTgt spid="13"/>
                                        </p:tgtEl>
                                      </p:cBhvr>
                                    </p:animEffect>
                                  </p:childTnLst>
                                </p:cTn>
                              </p:par>
                              <p:par>
                                <p:cTn id="43" presetID="10" presetClass="entr" presetSubtype="0" fill="hold" grpId="0" nodeType="withEffect">
                                  <p:stCondLst>
                                    <p:cond delay="2200"/>
                                  </p:stCondLst>
                                  <p:childTnLst>
                                    <p:set>
                                      <p:cBhvr>
                                        <p:cTn id="44" dur="1" fill="hold">
                                          <p:stCondLst>
                                            <p:cond delay="0"/>
                                          </p:stCondLst>
                                        </p:cTn>
                                        <p:tgtEl>
                                          <p:spTgt spid="14"/>
                                        </p:tgtEl>
                                        <p:attrNameLst>
                                          <p:attrName>style.visibility</p:attrName>
                                        </p:attrNameLst>
                                      </p:cBhvr>
                                      <p:to>
                                        <p:strVal val="visible"/>
                                      </p:to>
                                    </p:set>
                                    <p:animEffect transition="in" filter="fade">
                                      <p:cBhvr>
                                        <p:cTn id="45" dur="500"/>
                                        <p:tgtEl>
                                          <p:spTgt spid="14"/>
                                        </p:tgtEl>
                                      </p:cBhvr>
                                    </p:animEffect>
                                  </p:childTnLst>
                                </p:cTn>
                              </p:par>
                              <p:par>
                                <p:cTn id="46" presetID="10" presetClass="entr" presetSubtype="0" fill="hold" grpId="0" nodeType="withEffect">
                                  <p:stCondLst>
                                    <p:cond delay="2200"/>
                                  </p:stCondLst>
                                  <p:childTnLst>
                                    <p:set>
                                      <p:cBhvr>
                                        <p:cTn id="47" dur="1" fill="hold">
                                          <p:stCondLst>
                                            <p:cond delay="0"/>
                                          </p:stCondLst>
                                        </p:cTn>
                                        <p:tgtEl>
                                          <p:spTgt spid="21"/>
                                        </p:tgtEl>
                                        <p:attrNameLst>
                                          <p:attrName>style.visibility</p:attrName>
                                        </p:attrNameLst>
                                      </p:cBhvr>
                                      <p:to>
                                        <p:strVal val="visible"/>
                                      </p:to>
                                    </p:set>
                                    <p:animEffect transition="in" filter="fade">
                                      <p:cBhvr>
                                        <p:cTn id="48" dur="500"/>
                                        <p:tgtEl>
                                          <p:spTgt spid="21"/>
                                        </p:tgtEl>
                                      </p:cBhvr>
                                    </p:animEffect>
                                  </p:childTnLst>
                                </p:cTn>
                              </p:par>
                              <p:par>
                                <p:cTn id="49" presetID="10" presetClass="entr" presetSubtype="0" fill="hold" grpId="0" nodeType="withEffect">
                                  <p:stCondLst>
                                    <p:cond delay="2200"/>
                                  </p:stCondLst>
                                  <p:childTnLst>
                                    <p:set>
                                      <p:cBhvr>
                                        <p:cTn id="50" dur="1" fill="hold">
                                          <p:stCondLst>
                                            <p:cond delay="0"/>
                                          </p:stCondLst>
                                        </p:cTn>
                                        <p:tgtEl>
                                          <p:spTgt spid="22"/>
                                        </p:tgtEl>
                                        <p:attrNameLst>
                                          <p:attrName>style.visibility</p:attrName>
                                        </p:attrNameLst>
                                      </p:cBhvr>
                                      <p:to>
                                        <p:strVal val="visible"/>
                                      </p:to>
                                    </p:set>
                                    <p:animEffect transition="in" filter="fade">
                                      <p:cBhvr>
                                        <p:cTn id="51" dur="500"/>
                                        <p:tgtEl>
                                          <p:spTgt spid="22"/>
                                        </p:tgtEl>
                                      </p:cBhvr>
                                    </p:animEffect>
                                  </p:childTnLst>
                                </p:cTn>
                              </p:par>
                              <p:par>
                                <p:cTn id="52" presetID="10" presetClass="entr" presetSubtype="0" fill="hold" grpId="0" nodeType="withEffect">
                                  <p:stCondLst>
                                    <p:cond delay="2600"/>
                                  </p:stCondLst>
                                  <p:childTnLst>
                                    <p:set>
                                      <p:cBhvr>
                                        <p:cTn id="53" dur="1" fill="hold">
                                          <p:stCondLst>
                                            <p:cond delay="0"/>
                                          </p:stCondLst>
                                        </p:cTn>
                                        <p:tgtEl>
                                          <p:spTgt spid="15"/>
                                        </p:tgtEl>
                                        <p:attrNameLst>
                                          <p:attrName>style.visibility</p:attrName>
                                        </p:attrNameLst>
                                      </p:cBhvr>
                                      <p:to>
                                        <p:strVal val="visible"/>
                                      </p:to>
                                    </p:set>
                                    <p:animEffect transition="in" filter="fade">
                                      <p:cBhvr>
                                        <p:cTn id="54" dur="500"/>
                                        <p:tgtEl>
                                          <p:spTgt spid="15"/>
                                        </p:tgtEl>
                                      </p:cBhvr>
                                    </p:animEffect>
                                  </p:childTnLst>
                                </p:cTn>
                              </p:par>
                              <p:par>
                                <p:cTn id="55" presetID="10" presetClass="entr" presetSubtype="0" fill="hold" grpId="0" nodeType="withEffect">
                                  <p:stCondLst>
                                    <p:cond delay="2600"/>
                                  </p:stCondLst>
                                  <p:childTnLst>
                                    <p:set>
                                      <p:cBhvr>
                                        <p:cTn id="56" dur="1" fill="hold">
                                          <p:stCondLst>
                                            <p:cond delay="0"/>
                                          </p:stCondLst>
                                        </p:cTn>
                                        <p:tgtEl>
                                          <p:spTgt spid="16"/>
                                        </p:tgtEl>
                                        <p:attrNameLst>
                                          <p:attrName>style.visibility</p:attrName>
                                        </p:attrNameLst>
                                      </p:cBhvr>
                                      <p:to>
                                        <p:strVal val="visible"/>
                                      </p:to>
                                    </p:set>
                                    <p:animEffect transition="in" filter="fade">
                                      <p:cBhvr>
                                        <p:cTn id="57" dur="500"/>
                                        <p:tgtEl>
                                          <p:spTgt spid="16"/>
                                        </p:tgtEl>
                                      </p:cBhvr>
                                    </p:animEffect>
                                  </p:childTnLst>
                                </p:cTn>
                              </p:par>
                              <p:par>
                                <p:cTn id="58" presetID="10" presetClass="entr" presetSubtype="0" fill="hold" grpId="0" nodeType="withEffect">
                                  <p:stCondLst>
                                    <p:cond delay="2600"/>
                                  </p:stCondLst>
                                  <p:childTnLst>
                                    <p:set>
                                      <p:cBhvr>
                                        <p:cTn id="59" dur="1" fill="hold">
                                          <p:stCondLst>
                                            <p:cond delay="0"/>
                                          </p:stCondLst>
                                        </p:cTn>
                                        <p:tgtEl>
                                          <p:spTgt spid="27"/>
                                        </p:tgtEl>
                                        <p:attrNameLst>
                                          <p:attrName>style.visibility</p:attrName>
                                        </p:attrNameLst>
                                      </p:cBhvr>
                                      <p:to>
                                        <p:strVal val="visible"/>
                                      </p:to>
                                    </p:set>
                                    <p:animEffect transition="in" filter="fade">
                                      <p:cBhvr>
                                        <p:cTn id="60" dur="500"/>
                                        <p:tgtEl>
                                          <p:spTgt spid="27"/>
                                        </p:tgtEl>
                                      </p:cBhvr>
                                    </p:animEffect>
                                  </p:childTnLst>
                                </p:cTn>
                              </p:par>
                              <p:par>
                                <p:cTn id="61" presetID="10" presetClass="entr" presetSubtype="0" fill="hold" grpId="0" nodeType="withEffect">
                                  <p:stCondLst>
                                    <p:cond delay="2600"/>
                                  </p:stCondLst>
                                  <p:childTnLst>
                                    <p:set>
                                      <p:cBhvr>
                                        <p:cTn id="62" dur="1" fill="hold">
                                          <p:stCondLst>
                                            <p:cond delay="0"/>
                                          </p:stCondLst>
                                        </p:cTn>
                                        <p:tgtEl>
                                          <p:spTgt spid="28"/>
                                        </p:tgtEl>
                                        <p:attrNameLst>
                                          <p:attrName>style.visibility</p:attrName>
                                        </p:attrNameLst>
                                      </p:cBhvr>
                                      <p:to>
                                        <p:strVal val="visible"/>
                                      </p:to>
                                    </p:set>
                                    <p:animEffect transition="in" filter="fade">
                                      <p:cBhvr>
                                        <p:cTn id="63" dur="500"/>
                                        <p:tgtEl>
                                          <p:spTgt spid="28"/>
                                        </p:tgtEl>
                                      </p:cBhvr>
                                    </p:animEffect>
                                  </p:childTnLst>
                                </p:cTn>
                              </p:par>
                              <p:par>
                                <p:cTn id="64" presetID="10" presetClass="entr" presetSubtype="0" fill="hold" grpId="0" nodeType="withEffect">
                                  <p:stCondLst>
                                    <p:cond delay="3000"/>
                                  </p:stCondLst>
                                  <p:childTnLst>
                                    <p:set>
                                      <p:cBhvr>
                                        <p:cTn id="65" dur="1" fill="hold">
                                          <p:stCondLst>
                                            <p:cond delay="0"/>
                                          </p:stCondLst>
                                        </p:cTn>
                                        <p:tgtEl>
                                          <p:spTgt spid="17"/>
                                        </p:tgtEl>
                                        <p:attrNameLst>
                                          <p:attrName>style.visibility</p:attrName>
                                        </p:attrNameLst>
                                      </p:cBhvr>
                                      <p:to>
                                        <p:strVal val="visible"/>
                                      </p:to>
                                    </p:set>
                                    <p:animEffect transition="in" filter="fade">
                                      <p:cBhvr>
                                        <p:cTn id="66" dur="500"/>
                                        <p:tgtEl>
                                          <p:spTgt spid="17"/>
                                        </p:tgtEl>
                                      </p:cBhvr>
                                    </p:animEffect>
                                  </p:childTnLst>
                                </p:cTn>
                              </p:par>
                              <p:par>
                                <p:cTn id="67" presetID="10" presetClass="entr" presetSubtype="0" fill="hold" grpId="0" nodeType="withEffect">
                                  <p:stCondLst>
                                    <p:cond delay="3000"/>
                                  </p:stCondLst>
                                  <p:childTnLst>
                                    <p:set>
                                      <p:cBhvr>
                                        <p:cTn id="68" dur="1" fill="hold">
                                          <p:stCondLst>
                                            <p:cond delay="0"/>
                                          </p:stCondLst>
                                        </p:cTn>
                                        <p:tgtEl>
                                          <p:spTgt spid="18"/>
                                        </p:tgtEl>
                                        <p:attrNameLst>
                                          <p:attrName>style.visibility</p:attrName>
                                        </p:attrNameLst>
                                      </p:cBhvr>
                                      <p:to>
                                        <p:strVal val="visible"/>
                                      </p:to>
                                    </p:set>
                                    <p:animEffect transition="in" filter="fade">
                                      <p:cBhvr>
                                        <p:cTn id="69" dur="500"/>
                                        <p:tgtEl>
                                          <p:spTgt spid="18"/>
                                        </p:tgtEl>
                                      </p:cBhvr>
                                    </p:animEffect>
                                  </p:childTnLst>
                                </p:cTn>
                              </p:par>
                              <p:par>
                                <p:cTn id="70" presetID="10" presetClass="entr" presetSubtype="0" fill="hold" grpId="0" nodeType="withEffect">
                                  <p:stCondLst>
                                    <p:cond delay="3000"/>
                                  </p:stCondLst>
                                  <p:childTnLst>
                                    <p:set>
                                      <p:cBhvr>
                                        <p:cTn id="71" dur="1" fill="hold">
                                          <p:stCondLst>
                                            <p:cond delay="0"/>
                                          </p:stCondLst>
                                        </p:cTn>
                                        <p:tgtEl>
                                          <p:spTgt spid="23"/>
                                        </p:tgtEl>
                                        <p:attrNameLst>
                                          <p:attrName>style.visibility</p:attrName>
                                        </p:attrNameLst>
                                      </p:cBhvr>
                                      <p:to>
                                        <p:strVal val="visible"/>
                                      </p:to>
                                    </p:set>
                                    <p:animEffect transition="in" filter="fade">
                                      <p:cBhvr>
                                        <p:cTn id="72" dur="500"/>
                                        <p:tgtEl>
                                          <p:spTgt spid="23"/>
                                        </p:tgtEl>
                                      </p:cBhvr>
                                    </p:animEffect>
                                  </p:childTnLst>
                                </p:cTn>
                              </p:par>
                              <p:par>
                                <p:cTn id="73" presetID="10" presetClass="entr" presetSubtype="0" fill="hold" grpId="0" nodeType="withEffect">
                                  <p:stCondLst>
                                    <p:cond delay="3000"/>
                                  </p:stCondLst>
                                  <p:childTnLst>
                                    <p:set>
                                      <p:cBhvr>
                                        <p:cTn id="74" dur="1" fill="hold">
                                          <p:stCondLst>
                                            <p:cond delay="0"/>
                                          </p:stCondLst>
                                        </p:cTn>
                                        <p:tgtEl>
                                          <p:spTgt spid="24"/>
                                        </p:tgtEl>
                                        <p:attrNameLst>
                                          <p:attrName>style.visibility</p:attrName>
                                        </p:attrNameLst>
                                      </p:cBhvr>
                                      <p:to>
                                        <p:strVal val="visible"/>
                                      </p:to>
                                    </p:set>
                                    <p:animEffect transition="in" filter="fade">
                                      <p:cBhvr>
                                        <p:cTn id="7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5"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p:bldP spid="20" grpId="0"/>
      <p:bldP spid="21" grpId="0"/>
      <p:bldP spid="22" grpId="0"/>
      <p:bldP spid="23" grpId="0"/>
      <p:bldP spid="24" grpId="0"/>
      <p:bldP spid="25" grpId="0"/>
      <p:bldP spid="26" grpId="0"/>
      <p:bldP spid="27" grpId="0"/>
      <p:bldP spid="2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自由: 形状 5"/>
          <p:cNvSpPr/>
          <p:nvPr/>
        </p:nvSpPr>
        <p:spPr>
          <a:xfrm>
            <a:off x="0" y="0"/>
            <a:ext cx="12192000" cy="6860934"/>
          </a:xfrm>
          <a:custGeom>
            <a:avLst/>
            <a:gdLst>
              <a:gd name="connsiteX0" fmla="*/ 203593 w 12192000"/>
              <a:gd name="connsiteY0" fmla="*/ 78057 h 6860934"/>
              <a:gd name="connsiteX1" fmla="*/ 78059 w 12192000"/>
              <a:gd name="connsiteY1" fmla="*/ 203591 h 6860934"/>
              <a:gd name="connsiteX2" fmla="*/ 78059 w 12192000"/>
              <a:gd name="connsiteY2" fmla="*/ 6665559 h 6860934"/>
              <a:gd name="connsiteX3" fmla="*/ 203593 w 12192000"/>
              <a:gd name="connsiteY3" fmla="*/ 6791093 h 6860934"/>
              <a:gd name="connsiteX4" fmla="*/ 11984690 w 12192000"/>
              <a:gd name="connsiteY4" fmla="*/ 6791093 h 6860934"/>
              <a:gd name="connsiteX5" fmla="*/ 12110224 w 12192000"/>
              <a:gd name="connsiteY5" fmla="*/ 6665559 h 6860934"/>
              <a:gd name="connsiteX6" fmla="*/ 12110224 w 12192000"/>
              <a:gd name="connsiteY6" fmla="*/ 203591 h 6860934"/>
              <a:gd name="connsiteX7" fmla="*/ 11984690 w 12192000"/>
              <a:gd name="connsiteY7" fmla="*/ 78057 h 6860934"/>
              <a:gd name="connsiteX8" fmla="*/ 0 w 12192000"/>
              <a:gd name="connsiteY8" fmla="*/ 0 h 6860934"/>
              <a:gd name="connsiteX9" fmla="*/ 12192000 w 12192000"/>
              <a:gd name="connsiteY9" fmla="*/ 0 h 6860934"/>
              <a:gd name="connsiteX10" fmla="*/ 12192000 w 12192000"/>
              <a:gd name="connsiteY10" fmla="*/ 6860934 h 6860934"/>
              <a:gd name="connsiteX11" fmla="*/ 0 w 12192000"/>
              <a:gd name="connsiteY11" fmla="*/ 6860934 h 6860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860934">
                <a:moveTo>
                  <a:pt x="203593" y="78057"/>
                </a:moveTo>
                <a:cubicBezTo>
                  <a:pt x="134262" y="78057"/>
                  <a:pt x="78059" y="134260"/>
                  <a:pt x="78059" y="203591"/>
                </a:cubicBezTo>
                <a:lnTo>
                  <a:pt x="78059" y="6665559"/>
                </a:lnTo>
                <a:cubicBezTo>
                  <a:pt x="78059" y="6734890"/>
                  <a:pt x="134262" y="6791093"/>
                  <a:pt x="203593" y="6791093"/>
                </a:cubicBezTo>
                <a:lnTo>
                  <a:pt x="11984690" y="6791093"/>
                </a:lnTo>
                <a:cubicBezTo>
                  <a:pt x="12054021" y="6791093"/>
                  <a:pt x="12110224" y="6734890"/>
                  <a:pt x="12110224" y="6665559"/>
                </a:cubicBezTo>
                <a:lnTo>
                  <a:pt x="12110224" y="203591"/>
                </a:lnTo>
                <a:cubicBezTo>
                  <a:pt x="12110224" y="134260"/>
                  <a:pt x="12054021" y="78057"/>
                  <a:pt x="11984690" y="78057"/>
                </a:cubicBezTo>
                <a:close/>
                <a:moveTo>
                  <a:pt x="0" y="0"/>
                </a:moveTo>
                <a:lnTo>
                  <a:pt x="12192000" y="0"/>
                </a:lnTo>
                <a:lnTo>
                  <a:pt x="12192000" y="6860934"/>
                </a:lnTo>
                <a:lnTo>
                  <a:pt x="0" y="6860934"/>
                </a:lnTo>
                <a:close/>
              </a:path>
            </a:pathLst>
          </a:custGeom>
          <a:solidFill>
            <a:srgbClr val="32AB9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solidFill>
            </a:endParaRPr>
          </a:p>
        </p:txBody>
      </p:sp>
      <p:sp>
        <p:nvSpPr>
          <p:cNvPr id="7" name="MH_Number_1"/>
          <p:cNvSpPr/>
          <p:nvPr>
            <p:custDataLst>
              <p:tags r:id="rId1"/>
            </p:custDataLst>
          </p:nvPr>
        </p:nvSpPr>
        <p:spPr>
          <a:xfrm>
            <a:off x="130110" y="137962"/>
            <a:ext cx="498951" cy="498614"/>
          </a:xfrm>
          <a:prstGeom prst="roundRect">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02</a:t>
            </a:r>
            <a:endParaRPr lang="zh-CN" altLang="en-US" sz="280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8" name="MH_Entry_1"/>
          <p:cNvSpPr/>
          <p:nvPr>
            <p:custDataLst>
              <p:tags r:id="rId2"/>
            </p:custDataLst>
          </p:nvPr>
        </p:nvSpPr>
        <p:spPr>
          <a:xfrm>
            <a:off x="700301" y="137962"/>
            <a:ext cx="3615223" cy="498614"/>
          </a:xfrm>
          <a:prstGeom prst="roundRect">
            <a:avLst/>
          </a:prstGeom>
          <a:noFill/>
          <a:ln>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lnSpcReduction="10000"/>
          </a:bodyPr>
          <a:lstStyle/>
          <a:p>
            <a:pPr algn="ctr"/>
            <a:r>
              <a:rPr lang="zh-CN" altLang="en-US" sz="2400" spc="200" dirty="0">
                <a:solidFill>
                  <a:schemeClr val="tx1">
                    <a:lumMod val="75000"/>
                    <a:lumOff val="25000"/>
                  </a:schemeClr>
                </a:solidFill>
                <a:latin typeface="微软雅黑" panose="020B0503020204020204" pitchFamily="34" charset="-122"/>
                <a:ea typeface="微软雅黑" panose="020B0503020204020204" pitchFamily="34" charset="-122"/>
              </a:rPr>
              <a:t>请在此处输入您的标题</a:t>
            </a:r>
          </a:p>
        </p:txBody>
      </p:sp>
      <p:sp>
        <p:nvSpPr>
          <p:cNvPr id="5" name="Freeform 5"/>
          <p:cNvSpPr/>
          <p:nvPr/>
        </p:nvSpPr>
        <p:spPr bwMode="auto">
          <a:xfrm rot="10800000">
            <a:off x="6702425" y="2338388"/>
            <a:ext cx="266700" cy="436562"/>
          </a:xfrm>
          <a:prstGeom prst="triangle">
            <a:avLst>
              <a:gd name="adj" fmla="val 50000"/>
            </a:avLst>
          </a:prstGeom>
          <a:solidFill>
            <a:schemeClr val="accent4"/>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endParaRPr lang="zh-CN" altLang="en-US" sz="1800">
              <a:solidFill>
                <a:srgbClr val="57341A"/>
              </a:solidFill>
              <a:latin typeface="宋体" panose="02010600030101010101" pitchFamily="2" charset="-122"/>
            </a:endParaRPr>
          </a:p>
        </p:txBody>
      </p:sp>
      <p:grpSp>
        <p:nvGrpSpPr>
          <p:cNvPr id="9" name="组合 8"/>
          <p:cNvGrpSpPr/>
          <p:nvPr/>
        </p:nvGrpSpPr>
        <p:grpSpPr>
          <a:xfrm>
            <a:off x="911225" y="2800283"/>
            <a:ext cx="6057900" cy="2655887"/>
            <a:chOff x="911225" y="2800283"/>
            <a:chExt cx="6057900" cy="2655887"/>
          </a:xfrm>
          <a:solidFill>
            <a:schemeClr val="accent4"/>
          </a:solidFill>
        </p:grpSpPr>
        <p:sp>
          <p:nvSpPr>
            <p:cNvPr id="10" name="Freeform 8"/>
            <p:cNvSpPr>
              <a:spLocks noEditPoints="1"/>
            </p:cNvSpPr>
            <p:nvPr/>
          </p:nvSpPr>
          <p:spPr bwMode="auto">
            <a:xfrm>
              <a:off x="3238500" y="4316345"/>
              <a:ext cx="254000" cy="250825"/>
            </a:xfrm>
            <a:custGeom>
              <a:avLst/>
              <a:gdLst>
                <a:gd name="T0" fmla="*/ 10 w 20"/>
                <a:gd name="T1" fmla="*/ 20 h 20"/>
                <a:gd name="T2" fmla="*/ 0 w 20"/>
                <a:gd name="T3" fmla="*/ 10 h 20"/>
                <a:gd name="T4" fmla="*/ 10 w 20"/>
                <a:gd name="T5" fmla="*/ 0 h 20"/>
                <a:gd name="T6" fmla="*/ 20 w 20"/>
                <a:gd name="T7" fmla="*/ 10 h 20"/>
                <a:gd name="T8" fmla="*/ 10 w 20"/>
                <a:gd name="T9" fmla="*/ 20 h 20"/>
                <a:gd name="T10" fmla="*/ 10 w 20"/>
                <a:gd name="T11" fmla="*/ 5 h 20"/>
                <a:gd name="T12" fmla="*/ 4 w 20"/>
                <a:gd name="T13" fmla="*/ 10 h 20"/>
                <a:gd name="T14" fmla="*/ 10 w 20"/>
                <a:gd name="T15" fmla="*/ 16 h 20"/>
                <a:gd name="T16" fmla="*/ 16 w 20"/>
                <a:gd name="T17" fmla="*/ 10 h 20"/>
                <a:gd name="T18" fmla="*/ 10 w 20"/>
                <a:gd name="T19" fmla="*/ 5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20"/>
                  </a:moveTo>
                  <a:cubicBezTo>
                    <a:pt x="5" y="20"/>
                    <a:pt x="0" y="16"/>
                    <a:pt x="0" y="10"/>
                  </a:cubicBezTo>
                  <a:cubicBezTo>
                    <a:pt x="0" y="5"/>
                    <a:pt x="5" y="0"/>
                    <a:pt x="10" y="0"/>
                  </a:cubicBezTo>
                  <a:cubicBezTo>
                    <a:pt x="16" y="0"/>
                    <a:pt x="20" y="5"/>
                    <a:pt x="20" y="10"/>
                  </a:cubicBezTo>
                  <a:cubicBezTo>
                    <a:pt x="20" y="16"/>
                    <a:pt x="16" y="20"/>
                    <a:pt x="10" y="20"/>
                  </a:cubicBezTo>
                  <a:close/>
                  <a:moveTo>
                    <a:pt x="10" y="5"/>
                  </a:moveTo>
                  <a:cubicBezTo>
                    <a:pt x="7" y="5"/>
                    <a:pt x="4" y="7"/>
                    <a:pt x="4" y="10"/>
                  </a:cubicBezTo>
                  <a:cubicBezTo>
                    <a:pt x="4" y="14"/>
                    <a:pt x="7" y="16"/>
                    <a:pt x="10" y="16"/>
                  </a:cubicBezTo>
                  <a:cubicBezTo>
                    <a:pt x="13" y="16"/>
                    <a:pt x="16" y="14"/>
                    <a:pt x="16" y="10"/>
                  </a:cubicBezTo>
                  <a:cubicBezTo>
                    <a:pt x="16" y="7"/>
                    <a:pt x="13" y="5"/>
                    <a:pt x="10" y="5"/>
                  </a:cubicBezTo>
                  <a:close/>
                </a:path>
              </a:pathLst>
            </a:custGeom>
            <a:grpFill/>
            <a:ln>
              <a:noFill/>
            </a:ln>
          </p:spPr>
          <p:txBody>
            <a:bodyPr/>
            <a:lstStyle/>
            <a:p>
              <a:pPr defTabSz="914400" eaLnBrk="1" fontAlgn="auto" hangingPunct="1">
                <a:spcBef>
                  <a:spcPts val="0"/>
                </a:spcBef>
                <a:spcAft>
                  <a:spcPts val="0"/>
                </a:spcAft>
                <a:defRPr/>
              </a:pPr>
              <a:endParaRPr lang="zh-CN" altLang="en-US" dirty="0">
                <a:solidFill>
                  <a:srgbClr val="57341A"/>
                </a:solidFill>
                <a:latin typeface="宋体" panose="02010600030101010101" pitchFamily="2" charset="-122"/>
                <a:ea typeface="宋体" panose="02010600030101010101" pitchFamily="2" charset="-122"/>
              </a:endParaRPr>
            </a:p>
          </p:txBody>
        </p:sp>
        <p:sp>
          <p:nvSpPr>
            <p:cNvPr id="11" name="Freeform 9"/>
            <p:cNvSpPr>
              <a:spLocks noEditPoints="1"/>
            </p:cNvSpPr>
            <p:nvPr/>
          </p:nvSpPr>
          <p:spPr bwMode="auto">
            <a:xfrm>
              <a:off x="5640388" y="4190933"/>
              <a:ext cx="254000" cy="250825"/>
            </a:xfrm>
            <a:custGeom>
              <a:avLst/>
              <a:gdLst>
                <a:gd name="T0" fmla="*/ 10 w 20"/>
                <a:gd name="T1" fmla="*/ 20 h 20"/>
                <a:gd name="T2" fmla="*/ 0 w 20"/>
                <a:gd name="T3" fmla="*/ 10 h 20"/>
                <a:gd name="T4" fmla="*/ 10 w 20"/>
                <a:gd name="T5" fmla="*/ 0 h 20"/>
                <a:gd name="T6" fmla="*/ 20 w 20"/>
                <a:gd name="T7" fmla="*/ 10 h 20"/>
                <a:gd name="T8" fmla="*/ 10 w 20"/>
                <a:gd name="T9" fmla="*/ 20 h 20"/>
                <a:gd name="T10" fmla="*/ 10 w 20"/>
                <a:gd name="T11" fmla="*/ 4 h 20"/>
                <a:gd name="T12" fmla="*/ 4 w 20"/>
                <a:gd name="T13" fmla="*/ 10 h 20"/>
                <a:gd name="T14" fmla="*/ 10 w 20"/>
                <a:gd name="T15" fmla="*/ 16 h 20"/>
                <a:gd name="T16" fmla="*/ 16 w 20"/>
                <a:gd name="T17" fmla="*/ 10 h 20"/>
                <a:gd name="T18" fmla="*/ 10 w 20"/>
                <a:gd name="T19"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20"/>
                  </a:moveTo>
                  <a:cubicBezTo>
                    <a:pt x="4" y="20"/>
                    <a:pt x="0" y="16"/>
                    <a:pt x="0" y="10"/>
                  </a:cubicBezTo>
                  <a:cubicBezTo>
                    <a:pt x="0" y="5"/>
                    <a:pt x="4" y="0"/>
                    <a:pt x="10" y="0"/>
                  </a:cubicBezTo>
                  <a:cubicBezTo>
                    <a:pt x="15" y="0"/>
                    <a:pt x="20" y="5"/>
                    <a:pt x="20" y="10"/>
                  </a:cubicBezTo>
                  <a:cubicBezTo>
                    <a:pt x="20" y="16"/>
                    <a:pt x="15" y="20"/>
                    <a:pt x="10" y="20"/>
                  </a:cubicBezTo>
                  <a:close/>
                  <a:moveTo>
                    <a:pt x="10" y="4"/>
                  </a:moveTo>
                  <a:cubicBezTo>
                    <a:pt x="7" y="4"/>
                    <a:pt x="4" y="7"/>
                    <a:pt x="4" y="10"/>
                  </a:cubicBezTo>
                  <a:cubicBezTo>
                    <a:pt x="4" y="13"/>
                    <a:pt x="7" y="16"/>
                    <a:pt x="10" y="16"/>
                  </a:cubicBezTo>
                  <a:cubicBezTo>
                    <a:pt x="13" y="16"/>
                    <a:pt x="16" y="13"/>
                    <a:pt x="16" y="10"/>
                  </a:cubicBezTo>
                  <a:cubicBezTo>
                    <a:pt x="16" y="7"/>
                    <a:pt x="13" y="4"/>
                    <a:pt x="10" y="4"/>
                  </a:cubicBezTo>
                  <a:close/>
                </a:path>
              </a:pathLst>
            </a:custGeom>
            <a:grpFill/>
            <a:ln>
              <a:noFill/>
            </a:ln>
          </p:spPr>
          <p:txBody>
            <a:bodyPr/>
            <a:lstStyle/>
            <a:p>
              <a:pPr defTabSz="914400" eaLnBrk="1" fontAlgn="auto" hangingPunct="1">
                <a:spcBef>
                  <a:spcPts val="0"/>
                </a:spcBef>
                <a:spcAft>
                  <a:spcPts val="0"/>
                </a:spcAft>
                <a:defRPr/>
              </a:pPr>
              <a:endParaRPr lang="zh-CN" altLang="en-US" dirty="0">
                <a:solidFill>
                  <a:srgbClr val="57341A"/>
                </a:solidFill>
                <a:latin typeface="宋体" panose="02010600030101010101" pitchFamily="2" charset="-122"/>
                <a:ea typeface="宋体" panose="02010600030101010101" pitchFamily="2" charset="-122"/>
              </a:endParaRPr>
            </a:p>
          </p:txBody>
        </p:sp>
        <p:sp>
          <p:nvSpPr>
            <p:cNvPr id="12" name="Freeform 10"/>
            <p:cNvSpPr>
              <a:spLocks noEditPoints="1"/>
            </p:cNvSpPr>
            <p:nvPr/>
          </p:nvSpPr>
          <p:spPr bwMode="auto">
            <a:xfrm>
              <a:off x="1366838" y="4667183"/>
              <a:ext cx="254000" cy="249237"/>
            </a:xfrm>
            <a:custGeom>
              <a:avLst/>
              <a:gdLst>
                <a:gd name="T0" fmla="*/ 10 w 20"/>
                <a:gd name="T1" fmla="*/ 20 h 20"/>
                <a:gd name="T2" fmla="*/ 0 w 20"/>
                <a:gd name="T3" fmla="*/ 10 h 20"/>
                <a:gd name="T4" fmla="*/ 10 w 20"/>
                <a:gd name="T5" fmla="*/ 0 h 20"/>
                <a:gd name="T6" fmla="*/ 20 w 20"/>
                <a:gd name="T7" fmla="*/ 10 h 20"/>
                <a:gd name="T8" fmla="*/ 10 w 20"/>
                <a:gd name="T9" fmla="*/ 20 h 20"/>
                <a:gd name="T10" fmla="*/ 10 w 20"/>
                <a:gd name="T11" fmla="*/ 4 h 20"/>
                <a:gd name="T12" fmla="*/ 5 w 20"/>
                <a:gd name="T13" fmla="*/ 10 h 20"/>
                <a:gd name="T14" fmla="*/ 10 w 20"/>
                <a:gd name="T15" fmla="*/ 16 h 20"/>
                <a:gd name="T16" fmla="*/ 16 w 20"/>
                <a:gd name="T17" fmla="*/ 10 h 20"/>
                <a:gd name="T18" fmla="*/ 10 w 20"/>
                <a:gd name="T19"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20"/>
                  </a:moveTo>
                  <a:cubicBezTo>
                    <a:pt x="5" y="20"/>
                    <a:pt x="0" y="15"/>
                    <a:pt x="0" y="10"/>
                  </a:cubicBezTo>
                  <a:cubicBezTo>
                    <a:pt x="0" y="4"/>
                    <a:pt x="5" y="0"/>
                    <a:pt x="10" y="0"/>
                  </a:cubicBezTo>
                  <a:cubicBezTo>
                    <a:pt x="16" y="0"/>
                    <a:pt x="20" y="4"/>
                    <a:pt x="20" y="10"/>
                  </a:cubicBezTo>
                  <a:cubicBezTo>
                    <a:pt x="20" y="15"/>
                    <a:pt x="16" y="20"/>
                    <a:pt x="10" y="20"/>
                  </a:cubicBezTo>
                  <a:close/>
                  <a:moveTo>
                    <a:pt x="10" y="4"/>
                  </a:moveTo>
                  <a:cubicBezTo>
                    <a:pt x="7" y="4"/>
                    <a:pt x="5" y="7"/>
                    <a:pt x="5" y="10"/>
                  </a:cubicBezTo>
                  <a:cubicBezTo>
                    <a:pt x="5" y="13"/>
                    <a:pt x="7" y="16"/>
                    <a:pt x="10" y="16"/>
                  </a:cubicBezTo>
                  <a:cubicBezTo>
                    <a:pt x="14" y="16"/>
                    <a:pt x="16" y="13"/>
                    <a:pt x="16" y="10"/>
                  </a:cubicBezTo>
                  <a:cubicBezTo>
                    <a:pt x="16" y="7"/>
                    <a:pt x="14" y="4"/>
                    <a:pt x="10" y="4"/>
                  </a:cubicBezTo>
                  <a:close/>
                </a:path>
              </a:pathLst>
            </a:custGeom>
            <a:grpFill/>
            <a:ln>
              <a:noFill/>
            </a:ln>
          </p:spPr>
          <p:txBody>
            <a:bodyPr/>
            <a:lstStyle/>
            <a:p>
              <a:pPr defTabSz="914400" eaLnBrk="1" fontAlgn="auto" hangingPunct="1">
                <a:spcBef>
                  <a:spcPts val="0"/>
                </a:spcBef>
                <a:spcAft>
                  <a:spcPts val="0"/>
                </a:spcAft>
                <a:defRPr/>
              </a:pPr>
              <a:endParaRPr lang="zh-CN" altLang="en-US" dirty="0">
                <a:solidFill>
                  <a:srgbClr val="57341A"/>
                </a:solidFill>
                <a:latin typeface="宋体" panose="02010600030101010101" pitchFamily="2" charset="-122"/>
                <a:ea typeface="宋体" panose="02010600030101010101" pitchFamily="2" charset="-122"/>
              </a:endParaRPr>
            </a:p>
          </p:txBody>
        </p:sp>
        <p:sp>
          <p:nvSpPr>
            <p:cNvPr id="13" name="Freeform 11"/>
            <p:cNvSpPr>
              <a:spLocks noEditPoints="1"/>
            </p:cNvSpPr>
            <p:nvPr/>
          </p:nvSpPr>
          <p:spPr bwMode="auto">
            <a:xfrm>
              <a:off x="2428875" y="3941695"/>
              <a:ext cx="254000" cy="249238"/>
            </a:xfrm>
            <a:custGeom>
              <a:avLst/>
              <a:gdLst>
                <a:gd name="T0" fmla="*/ 10 w 20"/>
                <a:gd name="T1" fmla="*/ 20 h 20"/>
                <a:gd name="T2" fmla="*/ 0 w 20"/>
                <a:gd name="T3" fmla="*/ 10 h 20"/>
                <a:gd name="T4" fmla="*/ 10 w 20"/>
                <a:gd name="T5" fmla="*/ 0 h 20"/>
                <a:gd name="T6" fmla="*/ 20 w 20"/>
                <a:gd name="T7" fmla="*/ 10 h 20"/>
                <a:gd name="T8" fmla="*/ 10 w 20"/>
                <a:gd name="T9" fmla="*/ 20 h 20"/>
                <a:gd name="T10" fmla="*/ 10 w 20"/>
                <a:gd name="T11" fmla="*/ 4 h 20"/>
                <a:gd name="T12" fmla="*/ 4 w 20"/>
                <a:gd name="T13" fmla="*/ 10 h 20"/>
                <a:gd name="T14" fmla="*/ 10 w 20"/>
                <a:gd name="T15" fmla="*/ 16 h 20"/>
                <a:gd name="T16" fmla="*/ 16 w 20"/>
                <a:gd name="T17" fmla="*/ 10 h 20"/>
                <a:gd name="T18" fmla="*/ 10 w 20"/>
                <a:gd name="T19"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20"/>
                  </a:moveTo>
                  <a:cubicBezTo>
                    <a:pt x="5" y="20"/>
                    <a:pt x="0" y="15"/>
                    <a:pt x="0" y="10"/>
                  </a:cubicBezTo>
                  <a:cubicBezTo>
                    <a:pt x="0" y="4"/>
                    <a:pt x="5" y="0"/>
                    <a:pt x="10" y="0"/>
                  </a:cubicBezTo>
                  <a:cubicBezTo>
                    <a:pt x="16" y="0"/>
                    <a:pt x="20" y="4"/>
                    <a:pt x="20" y="10"/>
                  </a:cubicBezTo>
                  <a:cubicBezTo>
                    <a:pt x="20" y="15"/>
                    <a:pt x="16" y="20"/>
                    <a:pt x="10" y="20"/>
                  </a:cubicBezTo>
                  <a:close/>
                  <a:moveTo>
                    <a:pt x="10" y="4"/>
                  </a:moveTo>
                  <a:cubicBezTo>
                    <a:pt x="7" y="4"/>
                    <a:pt x="4" y="7"/>
                    <a:pt x="4" y="10"/>
                  </a:cubicBezTo>
                  <a:cubicBezTo>
                    <a:pt x="4" y="13"/>
                    <a:pt x="7" y="16"/>
                    <a:pt x="10" y="16"/>
                  </a:cubicBezTo>
                  <a:cubicBezTo>
                    <a:pt x="13" y="16"/>
                    <a:pt x="16" y="13"/>
                    <a:pt x="16" y="10"/>
                  </a:cubicBezTo>
                  <a:cubicBezTo>
                    <a:pt x="16" y="7"/>
                    <a:pt x="13" y="4"/>
                    <a:pt x="10" y="4"/>
                  </a:cubicBezTo>
                  <a:close/>
                </a:path>
              </a:pathLst>
            </a:custGeom>
            <a:grpFill/>
            <a:ln>
              <a:noFill/>
            </a:ln>
          </p:spPr>
          <p:txBody>
            <a:bodyPr/>
            <a:lstStyle/>
            <a:p>
              <a:pPr defTabSz="914400" eaLnBrk="1" fontAlgn="auto" hangingPunct="1">
                <a:spcBef>
                  <a:spcPts val="0"/>
                </a:spcBef>
                <a:spcAft>
                  <a:spcPts val="0"/>
                </a:spcAft>
                <a:defRPr/>
              </a:pPr>
              <a:endParaRPr lang="zh-CN" altLang="en-US" dirty="0">
                <a:solidFill>
                  <a:srgbClr val="57341A"/>
                </a:solidFill>
                <a:latin typeface="宋体" panose="02010600030101010101" pitchFamily="2" charset="-122"/>
                <a:ea typeface="宋体" panose="02010600030101010101" pitchFamily="2" charset="-122"/>
              </a:endParaRPr>
            </a:p>
          </p:txBody>
        </p:sp>
        <p:sp>
          <p:nvSpPr>
            <p:cNvPr id="14" name="Freeform 12"/>
            <p:cNvSpPr>
              <a:spLocks noEditPoints="1"/>
            </p:cNvSpPr>
            <p:nvPr/>
          </p:nvSpPr>
          <p:spPr bwMode="auto">
            <a:xfrm>
              <a:off x="4465638" y="3801995"/>
              <a:ext cx="252412" cy="250825"/>
            </a:xfrm>
            <a:custGeom>
              <a:avLst/>
              <a:gdLst>
                <a:gd name="T0" fmla="*/ 10 w 20"/>
                <a:gd name="T1" fmla="*/ 20 h 20"/>
                <a:gd name="T2" fmla="*/ 0 w 20"/>
                <a:gd name="T3" fmla="*/ 10 h 20"/>
                <a:gd name="T4" fmla="*/ 10 w 20"/>
                <a:gd name="T5" fmla="*/ 0 h 20"/>
                <a:gd name="T6" fmla="*/ 20 w 20"/>
                <a:gd name="T7" fmla="*/ 10 h 20"/>
                <a:gd name="T8" fmla="*/ 10 w 20"/>
                <a:gd name="T9" fmla="*/ 20 h 20"/>
                <a:gd name="T10" fmla="*/ 10 w 20"/>
                <a:gd name="T11" fmla="*/ 4 h 20"/>
                <a:gd name="T12" fmla="*/ 4 w 20"/>
                <a:gd name="T13" fmla="*/ 10 h 20"/>
                <a:gd name="T14" fmla="*/ 10 w 20"/>
                <a:gd name="T15" fmla="*/ 15 h 20"/>
                <a:gd name="T16" fmla="*/ 16 w 20"/>
                <a:gd name="T17" fmla="*/ 10 h 20"/>
                <a:gd name="T18" fmla="*/ 10 w 20"/>
                <a:gd name="T19"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20"/>
                  </a:moveTo>
                  <a:cubicBezTo>
                    <a:pt x="5" y="20"/>
                    <a:pt x="0" y="15"/>
                    <a:pt x="0" y="10"/>
                  </a:cubicBezTo>
                  <a:cubicBezTo>
                    <a:pt x="0" y="4"/>
                    <a:pt x="5" y="0"/>
                    <a:pt x="10" y="0"/>
                  </a:cubicBezTo>
                  <a:cubicBezTo>
                    <a:pt x="16" y="0"/>
                    <a:pt x="20" y="4"/>
                    <a:pt x="20" y="10"/>
                  </a:cubicBezTo>
                  <a:cubicBezTo>
                    <a:pt x="20" y="15"/>
                    <a:pt x="16" y="20"/>
                    <a:pt x="10" y="20"/>
                  </a:cubicBezTo>
                  <a:close/>
                  <a:moveTo>
                    <a:pt x="10" y="4"/>
                  </a:moveTo>
                  <a:cubicBezTo>
                    <a:pt x="7" y="4"/>
                    <a:pt x="4" y="6"/>
                    <a:pt x="4" y="10"/>
                  </a:cubicBezTo>
                  <a:cubicBezTo>
                    <a:pt x="4" y="13"/>
                    <a:pt x="7" y="15"/>
                    <a:pt x="10" y="15"/>
                  </a:cubicBezTo>
                  <a:cubicBezTo>
                    <a:pt x="13" y="15"/>
                    <a:pt x="16" y="13"/>
                    <a:pt x="16" y="10"/>
                  </a:cubicBezTo>
                  <a:cubicBezTo>
                    <a:pt x="16" y="6"/>
                    <a:pt x="13" y="4"/>
                    <a:pt x="10" y="4"/>
                  </a:cubicBezTo>
                  <a:close/>
                </a:path>
              </a:pathLst>
            </a:custGeom>
            <a:grpFill/>
            <a:ln>
              <a:noFill/>
            </a:ln>
          </p:spPr>
          <p:txBody>
            <a:bodyPr/>
            <a:lstStyle/>
            <a:p>
              <a:pPr defTabSz="914400" eaLnBrk="1" fontAlgn="auto" hangingPunct="1">
                <a:spcBef>
                  <a:spcPts val="0"/>
                </a:spcBef>
                <a:spcAft>
                  <a:spcPts val="0"/>
                </a:spcAft>
                <a:defRPr/>
              </a:pPr>
              <a:endParaRPr lang="zh-CN" altLang="en-US" dirty="0">
                <a:solidFill>
                  <a:srgbClr val="57341A"/>
                </a:solidFill>
                <a:latin typeface="宋体" panose="02010600030101010101" pitchFamily="2" charset="-122"/>
                <a:ea typeface="宋体" panose="02010600030101010101" pitchFamily="2" charset="-122"/>
              </a:endParaRPr>
            </a:p>
          </p:txBody>
        </p:sp>
        <p:sp>
          <p:nvSpPr>
            <p:cNvPr id="15" name="Freeform 13"/>
            <p:cNvSpPr>
              <a:spLocks noEditPoints="1"/>
            </p:cNvSpPr>
            <p:nvPr/>
          </p:nvSpPr>
          <p:spPr bwMode="auto">
            <a:xfrm>
              <a:off x="6702425" y="2800283"/>
              <a:ext cx="266700" cy="250825"/>
            </a:xfrm>
            <a:custGeom>
              <a:avLst/>
              <a:gdLst>
                <a:gd name="T0" fmla="*/ 11 w 21"/>
                <a:gd name="T1" fmla="*/ 20 h 20"/>
                <a:gd name="T2" fmla="*/ 0 w 21"/>
                <a:gd name="T3" fmla="*/ 10 h 20"/>
                <a:gd name="T4" fmla="*/ 11 w 21"/>
                <a:gd name="T5" fmla="*/ 0 h 20"/>
                <a:gd name="T6" fmla="*/ 21 w 21"/>
                <a:gd name="T7" fmla="*/ 10 h 20"/>
                <a:gd name="T8" fmla="*/ 11 w 21"/>
                <a:gd name="T9" fmla="*/ 20 h 20"/>
                <a:gd name="T10" fmla="*/ 11 w 21"/>
                <a:gd name="T11" fmla="*/ 4 h 20"/>
                <a:gd name="T12" fmla="*/ 5 w 21"/>
                <a:gd name="T13" fmla="*/ 10 h 20"/>
                <a:gd name="T14" fmla="*/ 11 w 21"/>
                <a:gd name="T15" fmla="*/ 16 h 20"/>
                <a:gd name="T16" fmla="*/ 16 w 21"/>
                <a:gd name="T17" fmla="*/ 10 h 20"/>
                <a:gd name="T18" fmla="*/ 11 w 21"/>
                <a:gd name="T19"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 h="20">
                  <a:moveTo>
                    <a:pt x="11" y="20"/>
                  </a:moveTo>
                  <a:cubicBezTo>
                    <a:pt x="5" y="20"/>
                    <a:pt x="0" y="16"/>
                    <a:pt x="0" y="10"/>
                  </a:cubicBezTo>
                  <a:cubicBezTo>
                    <a:pt x="0" y="5"/>
                    <a:pt x="5" y="0"/>
                    <a:pt x="11" y="0"/>
                  </a:cubicBezTo>
                  <a:cubicBezTo>
                    <a:pt x="16" y="0"/>
                    <a:pt x="21" y="5"/>
                    <a:pt x="21" y="10"/>
                  </a:cubicBezTo>
                  <a:cubicBezTo>
                    <a:pt x="21" y="16"/>
                    <a:pt x="16" y="20"/>
                    <a:pt x="11" y="20"/>
                  </a:cubicBezTo>
                  <a:close/>
                  <a:moveTo>
                    <a:pt x="11" y="4"/>
                  </a:moveTo>
                  <a:cubicBezTo>
                    <a:pt x="7" y="4"/>
                    <a:pt x="5" y="7"/>
                    <a:pt x="5" y="10"/>
                  </a:cubicBezTo>
                  <a:cubicBezTo>
                    <a:pt x="5" y="13"/>
                    <a:pt x="7" y="16"/>
                    <a:pt x="11" y="16"/>
                  </a:cubicBezTo>
                  <a:cubicBezTo>
                    <a:pt x="14" y="16"/>
                    <a:pt x="16" y="13"/>
                    <a:pt x="16" y="10"/>
                  </a:cubicBezTo>
                  <a:cubicBezTo>
                    <a:pt x="16" y="7"/>
                    <a:pt x="14" y="4"/>
                    <a:pt x="11" y="4"/>
                  </a:cubicBezTo>
                  <a:close/>
                </a:path>
              </a:pathLst>
            </a:custGeom>
            <a:grpFill/>
            <a:ln>
              <a:noFill/>
            </a:ln>
          </p:spPr>
          <p:txBody>
            <a:bodyPr/>
            <a:lstStyle/>
            <a:p>
              <a:pPr defTabSz="914400" eaLnBrk="1" fontAlgn="auto" hangingPunct="1">
                <a:spcBef>
                  <a:spcPts val="0"/>
                </a:spcBef>
                <a:spcAft>
                  <a:spcPts val="0"/>
                </a:spcAft>
                <a:defRPr/>
              </a:pPr>
              <a:endParaRPr lang="zh-CN" altLang="en-US" dirty="0">
                <a:solidFill>
                  <a:srgbClr val="57341A"/>
                </a:solidFill>
                <a:latin typeface="宋体" panose="02010600030101010101" pitchFamily="2" charset="-122"/>
                <a:ea typeface="宋体" panose="02010600030101010101" pitchFamily="2" charset="-122"/>
              </a:endParaRPr>
            </a:p>
          </p:txBody>
        </p:sp>
        <p:sp>
          <p:nvSpPr>
            <p:cNvPr id="16" name="Freeform 14"/>
            <p:cNvSpPr/>
            <p:nvPr/>
          </p:nvSpPr>
          <p:spPr bwMode="auto">
            <a:xfrm>
              <a:off x="911225" y="4841808"/>
              <a:ext cx="519113" cy="614362"/>
            </a:xfrm>
            <a:custGeom>
              <a:avLst/>
              <a:gdLst>
                <a:gd name="T0" fmla="*/ 18 w 370"/>
                <a:gd name="T1" fmla="*/ 444 h 444"/>
                <a:gd name="T2" fmla="*/ 0 w 370"/>
                <a:gd name="T3" fmla="*/ 425 h 444"/>
                <a:gd name="T4" fmla="*/ 352 w 370"/>
                <a:gd name="T5" fmla="*/ 0 h 444"/>
                <a:gd name="T6" fmla="*/ 370 w 370"/>
                <a:gd name="T7" fmla="*/ 18 h 444"/>
                <a:gd name="T8" fmla="*/ 18 w 370"/>
                <a:gd name="T9" fmla="*/ 444 h 444"/>
              </a:gdLst>
              <a:ahLst/>
              <a:cxnLst>
                <a:cxn ang="0">
                  <a:pos x="T0" y="T1"/>
                </a:cxn>
                <a:cxn ang="0">
                  <a:pos x="T2" y="T3"/>
                </a:cxn>
                <a:cxn ang="0">
                  <a:pos x="T4" y="T5"/>
                </a:cxn>
                <a:cxn ang="0">
                  <a:pos x="T6" y="T7"/>
                </a:cxn>
                <a:cxn ang="0">
                  <a:pos x="T8" y="T9"/>
                </a:cxn>
              </a:cxnLst>
              <a:rect l="0" t="0" r="r" b="b"/>
              <a:pathLst>
                <a:path w="370" h="444">
                  <a:moveTo>
                    <a:pt x="18" y="444"/>
                  </a:moveTo>
                  <a:lnTo>
                    <a:pt x="0" y="425"/>
                  </a:lnTo>
                  <a:lnTo>
                    <a:pt x="352" y="0"/>
                  </a:lnTo>
                  <a:lnTo>
                    <a:pt x="370" y="18"/>
                  </a:lnTo>
                  <a:lnTo>
                    <a:pt x="18" y="444"/>
                  </a:lnTo>
                  <a:close/>
                </a:path>
              </a:pathLst>
            </a:custGeom>
            <a:grpFill/>
            <a:ln>
              <a:noFill/>
            </a:ln>
          </p:spPr>
          <p:txBody>
            <a:bodyPr/>
            <a:lstStyle/>
            <a:p>
              <a:pPr defTabSz="914400" eaLnBrk="1" fontAlgn="auto" hangingPunct="1">
                <a:spcBef>
                  <a:spcPts val="0"/>
                </a:spcBef>
                <a:spcAft>
                  <a:spcPts val="0"/>
                </a:spcAft>
                <a:defRPr/>
              </a:pPr>
              <a:endParaRPr lang="zh-CN" altLang="en-US" dirty="0">
                <a:solidFill>
                  <a:srgbClr val="57341A"/>
                </a:solidFill>
                <a:latin typeface="宋体" panose="02010600030101010101" pitchFamily="2" charset="-122"/>
                <a:ea typeface="宋体" panose="02010600030101010101" pitchFamily="2" charset="-122"/>
              </a:endParaRPr>
            </a:p>
          </p:txBody>
        </p:sp>
        <p:sp>
          <p:nvSpPr>
            <p:cNvPr id="17" name="Freeform 15"/>
            <p:cNvSpPr/>
            <p:nvPr/>
          </p:nvSpPr>
          <p:spPr bwMode="auto">
            <a:xfrm>
              <a:off x="1570038" y="4090920"/>
              <a:ext cx="898525" cy="638175"/>
            </a:xfrm>
            <a:custGeom>
              <a:avLst/>
              <a:gdLst>
                <a:gd name="T0" fmla="*/ 18 w 641"/>
                <a:gd name="T1" fmla="*/ 462 h 462"/>
                <a:gd name="T2" fmla="*/ 0 w 641"/>
                <a:gd name="T3" fmla="*/ 444 h 462"/>
                <a:gd name="T4" fmla="*/ 631 w 641"/>
                <a:gd name="T5" fmla="*/ 0 h 462"/>
                <a:gd name="T6" fmla="*/ 641 w 641"/>
                <a:gd name="T7" fmla="*/ 18 h 462"/>
                <a:gd name="T8" fmla="*/ 18 w 641"/>
                <a:gd name="T9" fmla="*/ 462 h 462"/>
              </a:gdLst>
              <a:ahLst/>
              <a:cxnLst>
                <a:cxn ang="0">
                  <a:pos x="T0" y="T1"/>
                </a:cxn>
                <a:cxn ang="0">
                  <a:pos x="T2" y="T3"/>
                </a:cxn>
                <a:cxn ang="0">
                  <a:pos x="T4" y="T5"/>
                </a:cxn>
                <a:cxn ang="0">
                  <a:pos x="T6" y="T7"/>
                </a:cxn>
                <a:cxn ang="0">
                  <a:pos x="T8" y="T9"/>
                </a:cxn>
              </a:cxnLst>
              <a:rect l="0" t="0" r="r" b="b"/>
              <a:pathLst>
                <a:path w="641" h="462">
                  <a:moveTo>
                    <a:pt x="18" y="462"/>
                  </a:moveTo>
                  <a:lnTo>
                    <a:pt x="0" y="444"/>
                  </a:lnTo>
                  <a:lnTo>
                    <a:pt x="631" y="0"/>
                  </a:lnTo>
                  <a:lnTo>
                    <a:pt x="641" y="18"/>
                  </a:lnTo>
                  <a:lnTo>
                    <a:pt x="18" y="462"/>
                  </a:lnTo>
                  <a:close/>
                </a:path>
              </a:pathLst>
            </a:custGeom>
            <a:grpFill/>
            <a:ln>
              <a:noFill/>
            </a:ln>
          </p:spPr>
          <p:txBody>
            <a:bodyPr/>
            <a:lstStyle/>
            <a:p>
              <a:pPr defTabSz="914400" eaLnBrk="1" fontAlgn="auto" hangingPunct="1">
                <a:spcBef>
                  <a:spcPts val="0"/>
                </a:spcBef>
                <a:spcAft>
                  <a:spcPts val="0"/>
                </a:spcAft>
                <a:defRPr/>
              </a:pPr>
              <a:endParaRPr lang="zh-CN" altLang="en-US" dirty="0">
                <a:solidFill>
                  <a:srgbClr val="57341A"/>
                </a:solidFill>
                <a:latin typeface="宋体" panose="02010600030101010101" pitchFamily="2" charset="-122"/>
                <a:ea typeface="宋体" panose="02010600030101010101" pitchFamily="2" charset="-122"/>
              </a:endParaRPr>
            </a:p>
          </p:txBody>
        </p:sp>
        <p:sp>
          <p:nvSpPr>
            <p:cNvPr id="18" name="Freeform 16"/>
            <p:cNvSpPr/>
            <p:nvPr/>
          </p:nvSpPr>
          <p:spPr bwMode="auto">
            <a:xfrm>
              <a:off x="2644775" y="4065520"/>
              <a:ext cx="631825" cy="414338"/>
            </a:xfrm>
            <a:custGeom>
              <a:avLst/>
              <a:gdLst>
                <a:gd name="T0" fmla="*/ 442 w 451"/>
                <a:gd name="T1" fmla="*/ 299 h 299"/>
                <a:gd name="T2" fmla="*/ 0 w 451"/>
                <a:gd name="T3" fmla="*/ 27 h 299"/>
                <a:gd name="T4" fmla="*/ 9 w 451"/>
                <a:gd name="T5" fmla="*/ 0 h 299"/>
                <a:gd name="T6" fmla="*/ 451 w 451"/>
                <a:gd name="T7" fmla="*/ 272 h 299"/>
                <a:gd name="T8" fmla="*/ 442 w 451"/>
                <a:gd name="T9" fmla="*/ 299 h 299"/>
              </a:gdLst>
              <a:ahLst/>
              <a:cxnLst>
                <a:cxn ang="0">
                  <a:pos x="T0" y="T1"/>
                </a:cxn>
                <a:cxn ang="0">
                  <a:pos x="T2" y="T3"/>
                </a:cxn>
                <a:cxn ang="0">
                  <a:pos x="T4" y="T5"/>
                </a:cxn>
                <a:cxn ang="0">
                  <a:pos x="T6" y="T7"/>
                </a:cxn>
                <a:cxn ang="0">
                  <a:pos x="T8" y="T9"/>
                </a:cxn>
              </a:cxnLst>
              <a:rect l="0" t="0" r="r" b="b"/>
              <a:pathLst>
                <a:path w="451" h="299">
                  <a:moveTo>
                    <a:pt x="442" y="299"/>
                  </a:moveTo>
                  <a:lnTo>
                    <a:pt x="0" y="27"/>
                  </a:lnTo>
                  <a:lnTo>
                    <a:pt x="9" y="0"/>
                  </a:lnTo>
                  <a:lnTo>
                    <a:pt x="451" y="272"/>
                  </a:lnTo>
                  <a:lnTo>
                    <a:pt x="442" y="299"/>
                  </a:lnTo>
                  <a:close/>
                </a:path>
              </a:pathLst>
            </a:custGeom>
            <a:grpFill/>
            <a:ln>
              <a:noFill/>
            </a:ln>
          </p:spPr>
          <p:txBody>
            <a:bodyPr/>
            <a:lstStyle/>
            <a:p>
              <a:pPr defTabSz="914400" eaLnBrk="1" fontAlgn="auto" hangingPunct="1">
                <a:spcBef>
                  <a:spcPts val="0"/>
                </a:spcBef>
                <a:spcAft>
                  <a:spcPts val="0"/>
                </a:spcAft>
                <a:defRPr/>
              </a:pPr>
              <a:endParaRPr lang="zh-CN" altLang="en-US" dirty="0">
                <a:solidFill>
                  <a:srgbClr val="57341A"/>
                </a:solidFill>
                <a:latin typeface="宋体" panose="02010600030101010101" pitchFamily="2" charset="-122"/>
                <a:ea typeface="宋体" panose="02010600030101010101" pitchFamily="2" charset="-122"/>
              </a:endParaRPr>
            </a:p>
          </p:txBody>
        </p:sp>
        <p:sp>
          <p:nvSpPr>
            <p:cNvPr id="19" name="Freeform 17"/>
            <p:cNvSpPr/>
            <p:nvPr/>
          </p:nvSpPr>
          <p:spPr bwMode="auto">
            <a:xfrm>
              <a:off x="3454400" y="3928995"/>
              <a:ext cx="1049338" cy="538163"/>
            </a:xfrm>
            <a:custGeom>
              <a:avLst/>
              <a:gdLst>
                <a:gd name="T0" fmla="*/ 9 w 749"/>
                <a:gd name="T1" fmla="*/ 389 h 389"/>
                <a:gd name="T2" fmla="*/ 0 w 749"/>
                <a:gd name="T3" fmla="*/ 362 h 389"/>
                <a:gd name="T4" fmla="*/ 740 w 749"/>
                <a:gd name="T5" fmla="*/ 0 h 389"/>
                <a:gd name="T6" fmla="*/ 749 w 749"/>
                <a:gd name="T7" fmla="*/ 27 h 389"/>
                <a:gd name="T8" fmla="*/ 9 w 749"/>
                <a:gd name="T9" fmla="*/ 389 h 389"/>
              </a:gdLst>
              <a:ahLst/>
              <a:cxnLst>
                <a:cxn ang="0">
                  <a:pos x="T0" y="T1"/>
                </a:cxn>
                <a:cxn ang="0">
                  <a:pos x="T2" y="T3"/>
                </a:cxn>
                <a:cxn ang="0">
                  <a:pos x="T4" y="T5"/>
                </a:cxn>
                <a:cxn ang="0">
                  <a:pos x="T6" y="T7"/>
                </a:cxn>
                <a:cxn ang="0">
                  <a:pos x="T8" y="T9"/>
                </a:cxn>
              </a:cxnLst>
              <a:rect l="0" t="0" r="r" b="b"/>
              <a:pathLst>
                <a:path w="749" h="389">
                  <a:moveTo>
                    <a:pt x="9" y="389"/>
                  </a:moveTo>
                  <a:lnTo>
                    <a:pt x="0" y="362"/>
                  </a:lnTo>
                  <a:lnTo>
                    <a:pt x="740" y="0"/>
                  </a:lnTo>
                  <a:lnTo>
                    <a:pt x="749" y="27"/>
                  </a:lnTo>
                  <a:lnTo>
                    <a:pt x="9" y="389"/>
                  </a:lnTo>
                  <a:close/>
                </a:path>
              </a:pathLst>
            </a:custGeom>
            <a:grpFill/>
            <a:ln>
              <a:noFill/>
            </a:ln>
          </p:spPr>
          <p:txBody>
            <a:bodyPr/>
            <a:lstStyle/>
            <a:p>
              <a:pPr defTabSz="914400" eaLnBrk="1" fontAlgn="auto" hangingPunct="1">
                <a:spcBef>
                  <a:spcPts val="0"/>
                </a:spcBef>
                <a:spcAft>
                  <a:spcPts val="0"/>
                </a:spcAft>
                <a:defRPr/>
              </a:pPr>
              <a:endParaRPr lang="zh-CN" altLang="en-US" dirty="0">
                <a:solidFill>
                  <a:srgbClr val="57341A"/>
                </a:solidFill>
                <a:latin typeface="宋体" panose="02010600030101010101" pitchFamily="2" charset="-122"/>
                <a:ea typeface="宋体" panose="02010600030101010101" pitchFamily="2" charset="-122"/>
              </a:endParaRPr>
            </a:p>
          </p:txBody>
        </p:sp>
        <p:sp>
          <p:nvSpPr>
            <p:cNvPr id="20" name="Freeform 18"/>
            <p:cNvSpPr/>
            <p:nvPr/>
          </p:nvSpPr>
          <p:spPr bwMode="auto">
            <a:xfrm>
              <a:off x="4679950" y="3928995"/>
              <a:ext cx="998538" cy="436563"/>
            </a:xfrm>
            <a:custGeom>
              <a:avLst/>
              <a:gdLst>
                <a:gd name="T0" fmla="*/ 704 w 713"/>
                <a:gd name="T1" fmla="*/ 316 h 316"/>
                <a:gd name="T2" fmla="*/ 0 w 713"/>
                <a:gd name="T3" fmla="*/ 18 h 316"/>
                <a:gd name="T4" fmla="*/ 9 w 713"/>
                <a:gd name="T5" fmla="*/ 0 h 316"/>
                <a:gd name="T6" fmla="*/ 713 w 713"/>
                <a:gd name="T7" fmla="*/ 289 h 316"/>
                <a:gd name="T8" fmla="*/ 704 w 713"/>
                <a:gd name="T9" fmla="*/ 316 h 316"/>
              </a:gdLst>
              <a:ahLst/>
              <a:cxnLst>
                <a:cxn ang="0">
                  <a:pos x="T0" y="T1"/>
                </a:cxn>
                <a:cxn ang="0">
                  <a:pos x="T2" y="T3"/>
                </a:cxn>
                <a:cxn ang="0">
                  <a:pos x="T4" y="T5"/>
                </a:cxn>
                <a:cxn ang="0">
                  <a:pos x="T6" y="T7"/>
                </a:cxn>
                <a:cxn ang="0">
                  <a:pos x="T8" y="T9"/>
                </a:cxn>
              </a:cxnLst>
              <a:rect l="0" t="0" r="r" b="b"/>
              <a:pathLst>
                <a:path w="713" h="316">
                  <a:moveTo>
                    <a:pt x="704" y="316"/>
                  </a:moveTo>
                  <a:lnTo>
                    <a:pt x="0" y="18"/>
                  </a:lnTo>
                  <a:lnTo>
                    <a:pt x="9" y="0"/>
                  </a:lnTo>
                  <a:lnTo>
                    <a:pt x="713" y="289"/>
                  </a:lnTo>
                  <a:lnTo>
                    <a:pt x="704" y="316"/>
                  </a:lnTo>
                  <a:close/>
                </a:path>
              </a:pathLst>
            </a:custGeom>
            <a:grpFill/>
            <a:ln>
              <a:noFill/>
            </a:ln>
          </p:spPr>
          <p:txBody>
            <a:bodyPr/>
            <a:lstStyle/>
            <a:p>
              <a:pPr defTabSz="914400" eaLnBrk="1" fontAlgn="auto" hangingPunct="1">
                <a:spcBef>
                  <a:spcPts val="0"/>
                </a:spcBef>
                <a:spcAft>
                  <a:spcPts val="0"/>
                </a:spcAft>
                <a:defRPr/>
              </a:pPr>
              <a:endParaRPr lang="zh-CN" altLang="en-US" dirty="0">
                <a:solidFill>
                  <a:srgbClr val="57341A"/>
                </a:solidFill>
                <a:latin typeface="宋体" panose="02010600030101010101" pitchFamily="2" charset="-122"/>
                <a:ea typeface="宋体" panose="02010600030101010101" pitchFamily="2" charset="-122"/>
              </a:endParaRPr>
            </a:p>
          </p:txBody>
        </p:sp>
        <p:sp>
          <p:nvSpPr>
            <p:cNvPr id="21" name="Freeform 19"/>
            <p:cNvSpPr/>
            <p:nvPr/>
          </p:nvSpPr>
          <p:spPr bwMode="auto">
            <a:xfrm>
              <a:off x="5830888" y="2976495"/>
              <a:ext cx="973137" cy="1314450"/>
            </a:xfrm>
            <a:custGeom>
              <a:avLst/>
              <a:gdLst>
                <a:gd name="T0" fmla="*/ 27 w 695"/>
                <a:gd name="T1" fmla="*/ 950 h 950"/>
                <a:gd name="T2" fmla="*/ 0 w 695"/>
                <a:gd name="T3" fmla="*/ 941 h 950"/>
                <a:gd name="T4" fmla="*/ 677 w 695"/>
                <a:gd name="T5" fmla="*/ 0 h 950"/>
                <a:gd name="T6" fmla="*/ 695 w 695"/>
                <a:gd name="T7" fmla="*/ 18 h 950"/>
                <a:gd name="T8" fmla="*/ 27 w 695"/>
                <a:gd name="T9" fmla="*/ 950 h 950"/>
              </a:gdLst>
              <a:ahLst/>
              <a:cxnLst>
                <a:cxn ang="0">
                  <a:pos x="T0" y="T1"/>
                </a:cxn>
                <a:cxn ang="0">
                  <a:pos x="T2" y="T3"/>
                </a:cxn>
                <a:cxn ang="0">
                  <a:pos x="T4" y="T5"/>
                </a:cxn>
                <a:cxn ang="0">
                  <a:pos x="T6" y="T7"/>
                </a:cxn>
                <a:cxn ang="0">
                  <a:pos x="T8" y="T9"/>
                </a:cxn>
              </a:cxnLst>
              <a:rect l="0" t="0" r="r" b="b"/>
              <a:pathLst>
                <a:path w="695" h="950">
                  <a:moveTo>
                    <a:pt x="27" y="950"/>
                  </a:moveTo>
                  <a:lnTo>
                    <a:pt x="0" y="941"/>
                  </a:lnTo>
                  <a:lnTo>
                    <a:pt x="677" y="0"/>
                  </a:lnTo>
                  <a:lnTo>
                    <a:pt x="695" y="18"/>
                  </a:lnTo>
                  <a:lnTo>
                    <a:pt x="27" y="950"/>
                  </a:lnTo>
                  <a:close/>
                </a:path>
              </a:pathLst>
            </a:custGeom>
            <a:grpFill/>
            <a:ln>
              <a:noFill/>
            </a:ln>
          </p:spPr>
          <p:txBody>
            <a:bodyPr/>
            <a:lstStyle/>
            <a:p>
              <a:pPr defTabSz="914400" eaLnBrk="1" fontAlgn="auto" hangingPunct="1">
                <a:spcBef>
                  <a:spcPts val="0"/>
                </a:spcBef>
                <a:spcAft>
                  <a:spcPts val="0"/>
                </a:spcAft>
                <a:defRPr/>
              </a:pPr>
              <a:endParaRPr lang="zh-CN" altLang="en-US" dirty="0">
                <a:solidFill>
                  <a:srgbClr val="57341A"/>
                </a:solidFill>
                <a:latin typeface="宋体" panose="02010600030101010101" pitchFamily="2" charset="-122"/>
                <a:ea typeface="宋体" panose="02010600030101010101" pitchFamily="2" charset="-122"/>
              </a:endParaRPr>
            </a:p>
          </p:txBody>
        </p:sp>
      </p:grpSp>
      <p:sp>
        <p:nvSpPr>
          <p:cNvPr id="22" name="Freeform 6"/>
          <p:cNvSpPr/>
          <p:nvPr/>
        </p:nvSpPr>
        <p:spPr bwMode="auto">
          <a:xfrm rot="10800000">
            <a:off x="1658938" y="3127375"/>
            <a:ext cx="276225" cy="425450"/>
          </a:xfrm>
          <a:prstGeom prst="triangle">
            <a:avLst>
              <a:gd name="adj" fmla="val 50000"/>
            </a:avLst>
          </a:prstGeom>
          <a:solidFill>
            <a:schemeClr val="accent2"/>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endParaRPr lang="zh-CN" altLang="en-US" sz="1800">
              <a:solidFill>
                <a:srgbClr val="FFFFFF"/>
              </a:solidFill>
            </a:endParaRPr>
          </a:p>
        </p:txBody>
      </p:sp>
      <p:grpSp>
        <p:nvGrpSpPr>
          <p:cNvPr id="23" name="组合 22"/>
          <p:cNvGrpSpPr/>
          <p:nvPr/>
        </p:nvGrpSpPr>
        <p:grpSpPr>
          <a:xfrm>
            <a:off x="898525" y="3363845"/>
            <a:ext cx="5905500" cy="1616075"/>
            <a:chOff x="898525" y="3363845"/>
            <a:chExt cx="5905500" cy="1616075"/>
          </a:xfrm>
          <a:solidFill>
            <a:schemeClr val="accent2"/>
          </a:solidFill>
        </p:grpSpPr>
        <p:sp>
          <p:nvSpPr>
            <p:cNvPr id="24" name="Freeform 20"/>
            <p:cNvSpPr>
              <a:spLocks noEditPoints="1"/>
            </p:cNvSpPr>
            <p:nvPr/>
          </p:nvSpPr>
          <p:spPr bwMode="auto">
            <a:xfrm>
              <a:off x="1671638" y="3652770"/>
              <a:ext cx="252412" cy="263525"/>
            </a:xfrm>
            <a:custGeom>
              <a:avLst/>
              <a:gdLst>
                <a:gd name="T0" fmla="*/ 126075 w 20"/>
                <a:gd name="T1" fmla="*/ 262968 h 21"/>
                <a:gd name="T2" fmla="*/ 0 w 20"/>
                <a:gd name="T3" fmla="*/ 137745 h 21"/>
                <a:gd name="T4" fmla="*/ 126075 w 20"/>
                <a:gd name="T5" fmla="*/ 0 h 21"/>
                <a:gd name="T6" fmla="*/ 252150 w 20"/>
                <a:gd name="T7" fmla="*/ 137745 h 21"/>
                <a:gd name="T8" fmla="*/ 126075 w 20"/>
                <a:gd name="T9" fmla="*/ 262968 h 21"/>
                <a:gd name="T10" fmla="*/ 126075 w 20"/>
                <a:gd name="T11" fmla="*/ 62611 h 21"/>
                <a:gd name="T12" fmla="*/ 50430 w 20"/>
                <a:gd name="T13" fmla="*/ 137745 h 21"/>
                <a:gd name="T14" fmla="*/ 126075 w 20"/>
                <a:gd name="T15" fmla="*/ 200357 h 21"/>
                <a:gd name="T16" fmla="*/ 201720 w 20"/>
                <a:gd name="T17" fmla="*/ 137745 h 21"/>
                <a:gd name="T18" fmla="*/ 126075 w 20"/>
                <a:gd name="T19" fmla="*/ 62611 h 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0" h="21">
                  <a:moveTo>
                    <a:pt x="10" y="21"/>
                  </a:moveTo>
                  <a:cubicBezTo>
                    <a:pt x="5" y="21"/>
                    <a:pt x="0" y="16"/>
                    <a:pt x="0" y="11"/>
                  </a:cubicBezTo>
                  <a:cubicBezTo>
                    <a:pt x="0" y="5"/>
                    <a:pt x="5" y="0"/>
                    <a:pt x="10" y="0"/>
                  </a:cubicBezTo>
                  <a:cubicBezTo>
                    <a:pt x="16" y="0"/>
                    <a:pt x="20" y="5"/>
                    <a:pt x="20" y="11"/>
                  </a:cubicBezTo>
                  <a:cubicBezTo>
                    <a:pt x="20" y="16"/>
                    <a:pt x="16" y="21"/>
                    <a:pt x="10" y="21"/>
                  </a:cubicBezTo>
                  <a:close/>
                  <a:moveTo>
                    <a:pt x="10" y="5"/>
                  </a:moveTo>
                  <a:cubicBezTo>
                    <a:pt x="7" y="5"/>
                    <a:pt x="4" y="7"/>
                    <a:pt x="4" y="11"/>
                  </a:cubicBezTo>
                  <a:cubicBezTo>
                    <a:pt x="4" y="14"/>
                    <a:pt x="7" y="16"/>
                    <a:pt x="10" y="16"/>
                  </a:cubicBezTo>
                  <a:cubicBezTo>
                    <a:pt x="13" y="16"/>
                    <a:pt x="16" y="14"/>
                    <a:pt x="16" y="11"/>
                  </a:cubicBezTo>
                  <a:cubicBezTo>
                    <a:pt x="16" y="7"/>
                    <a:pt x="13" y="5"/>
                    <a:pt x="10" y="5"/>
                  </a:cubicBezTo>
                  <a:close/>
                </a:path>
              </a:pathLst>
            </a:custGeom>
            <a:grpFill/>
            <a:ln>
              <a:noFill/>
            </a:ln>
          </p:spPr>
          <p:txBody>
            <a:bodyPr/>
            <a:lstStyle/>
            <a:p>
              <a:pPr defTabSz="914400" eaLnBrk="1" fontAlgn="auto" hangingPunct="1">
                <a:spcBef>
                  <a:spcPts val="0"/>
                </a:spcBef>
                <a:spcAft>
                  <a:spcPts val="0"/>
                </a:spcAft>
                <a:defRPr/>
              </a:pPr>
              <a:endParaRPr lang="zh-CN" altLang="en-US" dirty="0">
                <a:solidFill>
                  <a:prstClr val="black"/>
                </a:solidFill>
                <a:latin typeface="宋体" panose="02010600030101010101" pitchFamily="2" charset="-122"/>
                <a:ea typeface="宋体" panose="02010600030101010101" pitchFamily="2" charset="-122"/>
              </a:endParaRPr>
            </a:p>
          </p:txBody>
        </p:sp>
        <p:sp>
          <p:nvSpPr>
            <p:cNvPr id="25" name="Freeform 21"/>
            <p:cNvSpPr>
              <a:spLocks noEditPoints="1"/>
            </p:cNvSpPr>
            <p:nvPr/>
          </p:nvSpPr>
          <p:spPr bwMode="auto">
            <a:xfrm>
              <a:off x="2303463" y="4578283"/>
              <a:ext cx="252412" cy="250825"/>
            </a:xfrm>
            <a:custGeom>
              <a:avLst/>
              <a:gdLst>
                <a:gd name="T0" fmla="*/ 126776 w 20"/>
                <a:gd name="T1" fmla="*/ 250512 h 20"/>
                <a:gd name="T2" fmla="*/ 0 w 20"/>
                <a:gd name="T3" fmla="*/ 125256 h 20"/>
                <a:gd name="T4" fmla="*/ 126776 w 20"/>
                <a:gd name="T5" fmla="*/ 0 h 20"/>
                <a:gd name="T6" fmla="*/ 253552 w 20"/>
                <a:gd name="T7" fmla="*/ 125256 h 20"/>
                <a:gd name="T8" fmla="*/ 126776 w 20"/>
                <a:gd name="T9" fmla="*/ 250512 h 20"/>
                <a:gd name="T10" fmla="*/ 126776 w 20"/>
                <a:gd name="T11" fmla="*/ 50102 h 20"/>
                <a:gd name="T12" fmla="*/ 50710 w 20"/>
                <a:gd name="T13" fmla="*/ 125256 h 20"/>
                <a:gd name="T14" fmla="*/ 126776 w 20"/>
                <a:gd name="T15" fmla="*/ 200410 h 20"/>
                <a:gd name="T16" fmla="*/ 202842 w 20"/>
                <a:gd name="T17" fmla="*/ 125256 h 20"/>
                <a:gd name="T18" fmla="*/ 126776 w 20"/>
                <a:gd name="T19" fmla="*/ 50102 h 2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0" h="20">
                  <a:moveTo>
                    <a:pt x="10" y="20"/>
                  </a:moveTo>
                  <a:cubicBezTo>
                    <a:pt x="4" y="20"/>
                    <a:pt x="0" y="15"/>
                    <a:pt x="0" y="10"/>
                  </a:cubicBezTo>
                  <a:cubicBezTo>
                    <a:pt x="0" y="4"/>
                    <a:pt x="4" y="0"/>
                    <a:pt x="10" y="0"/>
                  </a:cubicBezTo>
                  <a:cubicBezTo>
                    <a:pt x="15" y="0"/>
                    <a:pt x="20" y="4"/>
                    <a:pt x="20" y="10"/>
                  </a:cubicBezTo>
                  <a:cubicBezTo>
                    <a:pt x="20" y="15"/>
                    <a:pt x="15" y="20"/>
                    <a:pt x="10" y="20"/>
                  </a:cubicBezTo>
                  <a:close/>
                  <a:moveTo>
                    <a:pt x="10" y="4"/>
                  </a:moveTo>
                  <a:cubicBezTo>
                    <a:pt x="7" y="4"/>
                    <a:pt x="4" y="7"/>
                    <a:pt x="4" y="10"/>
                  </a:cubicBezTo>
                  <a:cubicBezTo>
                    <a:pt x="4" y="13"/>
                    <a:pt x="7" y="16"/>
                    <a:pt x="10" y="16"/>
                  </a:cubicBezTo>
                  <a:cubicBezTo>
                    <a:pt x="13" y="16"/>
                    <a:pt x="16" y="13"/>
                    <a:pt x="16" y="10"/>
                  </a:cubicBezTo>
                  <a:cubicBezTo>
                    <a:pt x="16" y="7"/>
                    <a:pt x="13" y="4"/>
                    <a:pt x="10" y="4"/>
                  </a:cubicBezTo>
                  <a:close/>
                </a:path>
              </a:pathLst>
            </a:custGeom>
            <a:grpFill/>
            <a:ln>
              <a:noFill/>
            </a:ln>
          </p:spPr>
          <p:txBody>
            <a:bodyPr/>
            <a:lstStyle/>
            <a:p>
              <a:pPr defTabSz="914400" eaLnBrk="1" fontAlgn="auto" hangingPunct="1">
                <a:spcBef>
                  <a:spcPts val="0"/>
                </a:spcBef>
                <a:spcAft>
                  <a:spcPts val="0"/>
                </a:spcAft>
                <a:defRPr/>
              </a:pPr>
              <a:endParaRPr lang="zh-CN" altLang="en-US" dirty="0">
                <a:solidFill>
                  <a:prstClr val="black"/>
                </a:solidFill>
                <a:latin typeface="宋体" panose="02010600030101010101" pitchFamily="2" charset="-122"/>
                <a:ea typeface="宋体" panose="02010600030101010101" pitchFamily="2" charset="-122"/>
              </a:endParaRPr>
            </a:p>
          </p:txBody>
        </p:sp>
        <p:sp>
          <p:nvSpPr>
            <p:cNvPr id="26" name="Freeform 22"/>
            <p:cNvSpPr>
              <a:spLocks noEditPoints="1"/>
            </p:cNvSpPr>
            <p:nvPr/>
          </p:nvSpPr>
          <p:spPr bwMode="auto">
            <a:xfrm>
              <a:off x="3187700" y="3363845"/>
              <a:ext cx="252413" cy="250825"/>
            </a:xfrm>
            <a:custGeom>
              <a:avLst/>
              <a:gdLst>
                <a:gd name="T0" fmla="*/ 126075 w 20"/>
                <a:gd name="T1" fmla="*/ 250512 h 20"/>
                <a:gd name="T2" fmla="*/ 0 w 20"/>
                <a:gd name="T3" fmla="*/ 125256 h 20"/>
                <a:gd name="T4" fmla="*/ 126075 w 20"/>
                <a:gd name="T5" fmla="*/ 0 h 20"/>
                <a:gd name="T6" fmla="*/ 252150 w 20"/>
                <a:gd name="T7" fmla="*/ 125256 h 20"/>
                <a:gd name="T8" fmla="*/ 126075 w 20"/>
                <a:gd name="T9" fmla="*/ 250512 h 20"/>
                <a:gd name="T10" fmla="*/ 126075 w 20"/>
                <a:gd name="T11" fmla="*/ 50102 h 20"/>
                <a:gd name="T12" fmla="*/ 50430 w 20"/>
                <a:gd name="T13" fmla="*/ 125256 h 20"/>
                <a:gd name="T14" fmla="*/ 126075 w 20"/>
                <a:gd name="T15" fmla="*/ 200410 h 20"/>
                <a:gd name="T16" fmla="*/ 201720 w 20"/>
                <a:gd name="T17" fmla="*/ 125256 h 20"/>
                <a:gd name="T18" fmla="*/ 126075 w 20"/>
                <a:gd name="T19" fmla="*/ 50102 h 2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0" h="20">
                  <a:moveTo>
                    <a:pt x="10" y="20"/>
                  </a:moveTo>
                  <a:cubicBezTo>
                    <a:pt x="5" y="20"/>
                    <a:pt x="0" y="16"/>
                    <a:pt x="0" y="10"/>
                  </a:cubicBezTo>
                  <a:cubicBezTo>
                    <a:pt x="0" y="4"/>
                    <a:pt x="5" y="0"/>
                    <a:pt x="10" y="0"/>
                  </a:cubicBezTo>
                  <a:cubicBezTo>
                    <a:pt x="16" y="0"/>
                    <a:pt x="20" y="4"/>
                    <a:pt x="20" y="10"/>
                  </a:cubicBezTo>
                  <a:cubicBezTo>
                    <a:pt x="20" y="16"/>
                    <a:pt x="16" y="20"/>
                    <a:pt x="10" y="20"/>
                  </a:cubicBezTo>
                  <a:close/>
                  <a:moveTo>
                    <a:pt x="10" y="4"/>
                  </a:moveTo>
                  <a:cubicBezTo>
                    <a:pt x="7" y="4"/>
                    <a:pt x="4" y="7"/>
                    <a:pt x="4" y="10"/>
                  </a:cubicBezTo>
                  <a:cubicBezTo>
                    <a:pt x="4" y="13"/>
                    <a:pt x="7" y="16"/>
                    <a:pt x="10" y="16"/>
                  </a:cubicBezTo>
                  <a:cubicBezTo>
                    <a:pt x="13" y="16"/>
                    <a:pt x="16" y="13"/>
                    <a:pt x="16" y="10"/>
                  </a:cubicBezTo>
                  <a:cubicBezTo>
                    <a:pt x="16" y="7"/>
                    <a:pt x="13" y="4"/>
                    <a:pt x="10" y="4"/>
                  </a:cubicBezTo>
                  <a:close/>
                </a:path>
              </a:pathLst>
            </a:custGeom>
            <a:grpFill/>
            <a:ln>
              <a:noFill/>
            </a:ln>
          </p:spPr>
          <p:txBody>
            <a:bodyPr/>
            <a:lstStyle/>
            <a:p>
              <a:pPr defTabSz="914400" eaLnBrk="1" fontAlgn="auto" hangingPunct="1">
                <a:spcBef>
                  <a:spcPts val="0"/>
                </a:spcBef>
                <a:spcAft>
                  <a:spcPts val="0"/>
                </a:spcAft>
                <a:defRPr/>
              </a:pPr>
              <a:endParaRPr lang="zh-CN" altLang="en-US" dirty="0">
                <a:solidFill>
                  <a:prstClr val="black"/>
                </a:solidFill>
                <a:latin typeface="宋体" panose="02010600030101010101" pitchFamily="2" charset="-122"/>
                <a:ea typeface="宋体" panose="02010600030101010101" pitchFamily="2" charset="-122"/>
              </a:endParaRPr>
            </a:p>
          </p:txBody>
        </p:sp>
        <p:sp>
          <p:nvSpPr>
            <p:cNvPr id="27" name="Freeform 23"/>
            <p:cNvSpPr>
              <a:spLocks noEditPoints="1"/>
            </p:cNvSpPr>
            <p:nvPr/>
          </p:nvSpPr>
          <p:spPr bwMode="auto">
            <a:xfrm>
              <a:off x="4124325" y="4179820"/>
              <a:ext cx="252413" cy="249238"/>
            </a:xfrm>
            <a:custGeom>
              <a:avLst/>
              <a:gdLst>
                <a:gd name="T0" fmla="*/ 126075 w 20"/>
                <a:gd name="T1" fmla="*/ 250512 h 20"/>
                <a:gd name="T2" fmla="*/ 0 w 20"/>
                <a:gd name="T3" fmla="*/ 125256 h 20"/>
                <a:gd name="T4" fmla="*/ 126075 w 20"/>
                <a:gd name="T5" fmla="*/ 0 h 20"/>
                <a:gd name="T6" fmla="*/ 252150 w 20"/>
                <a:gd name="T7" fmla="*/ 125256 h 20"/>
                <a:gd name="T8" fmla="*/ 126075 w 20"/>
                <a:gd name="T9" fmla="*/ 250512 h 20"/>
                <a:gd name="T10" fmla="*/ 126075 w 20"/>
                <a:gd name="T11" fmla="*/ 50102 h 20"/>
                <a:gd name="T12" fmla="*/ 63038 w 20"/>
                <a:gd name="T13" fmla="*/ 125256 h 20"/>
                <a:gd name="T14" fmla="*/ 126075 w 20"/>
                <a:gd name="T15" fmla="*/ 200410 h 20"/>
                <a:gd name="T16" fmla="*/ 201720 w 20"/>
                <a:gd name="T17" fmla="*/ 125256 h 20"/>
                <a:gd name="T18" fmla="*/ 126075 w 20"/>
                <a:gd name="T19" fmla="*/ 50102 h 2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0" h="20">
                  <a:moveTo>
                    <a:pt x="10" y="20"/>
                  </a:moveTo>
                  <a:cubicBezTo>
                    <a:pt x="5" y="20"/>
                    <a:pt x="0" y="16"/>
                    <a:pt x="0" y="10"/>
                  </a:cubicBezTo>
                  <a:cubicBezTo>
                    <a:pt x="0" y="5"/>
                    <a:pt x="5" y="0"/>
                    <a:pt x="10" y="0"/>
                  </a:cubicBezTo>
                  <a:cubicBezTo>
                    <a:pt x="16" y="0"/>
                    <a:pt x="20" y="5"/>
                    <a:pt x="20" y="10"/>
                  </a:cubicBezTo>
                  <a:cubicBezTo>
                    <a:pt x="20" y="16"/>
                    <a:pt x="16" y="20"/>
                    <a:pt x="10" y="20"/>
                  </a:cubicBezTo>
                  <a:close/>
                  <a:moveTo>
                    <a:pt x="10" y="4"/>
                  </a:moveTo>
                  <a:cubicBezTo>
                    <a:pt x="7" y="4"/>
                    <a:pt x="5" y="7"/>
                    <a:pt x="5" y="10"/>
                  </a:cubicBezTo>
                  <a:cubicBezTo>
                    <a:pt x="5" y="13"/>
                    <a:pt x="7" y="16"/>
                    <a:pt x="10" y="16"/>
                  </a:cubicBezTo>
                  <a:cubicBezTo>
                    <a:pt x="14" y="16"/>
                    <a:pt x="16" y="13"/>
                    <a:pt x="16" y="10"/>
                  </a:cubicBezTo>
                  <a:cubicBezTo>
                    <a:pt x="16" y="7"/>
                    <a:pt x="14" y="4"/>
                    <a:pt x="10" y="4"/>
                  </a:cubicBezTo>
                  <a:close/>
                </a:path>
              </a:pathLst>
            </a:custGeom>
            <a:grpFill/>
            <a:ln>
              <a:noFill/>
            </a:ln>
          </p:spPr>
          <p:txBody>
            <a:bodyPr/>
            <a:lstStyle/>
            <a:p>
              <a:pPr defTabSz="914400" eaLnBrk="1" fontAlgn="auto" hangingPunct="1">
                <a:spcBef>
                  <a:spcPts val="0"/>
                </a:spcBef>
                <a:spcAft>
                  <a:spcPts val="0"/>
                </a:spcAft>
                <a:defRPr/>
              </a:pPr>
              <a:endParaRPr lang="zh-CN" altLang="en-US" dirty="0">
                <a:solidFill>
                  <a:prstClr val="black"/>
                </a:solidFill>
                <a:latin typeface="宋体" panose="02010600030101010101" pitchFamily="2" charset="-122"/>
                <a:ea typeface="宋体" panose="02010600030101010101" pitchFamily="2" charset="-122"/>
              </a:endParaRPr>
            </a:p>
          </p:txBody>
        </p:sp>
        <p:sp>
          <p:nvSpPr>
            <p:cNvPr id="28" name="Freeform 24"/>
            <p:cNvSpPr>
              <a:spLocks noEditPoints="1"/>
            </p:cNvSpPr>
            <p:nvPr/>
          </p:nvSpPr>
          <p:spPr bwMode="auto">
            <a:xfrm>
              <a:off x="5173663" y="3401945"/>
              <a:ext cx="252412" cy="250825"/>
            </a:xfrm>
            <a:custGeom>
              <a:avLst/>
              <a:gdLst>
                <a:gd name="T0" fmla="*/ 126776 w 20"/>
                <a:gd name="T1" fmla="*/ 250512 h 20"/>
                <a:gd name="T2" fmla="*/ 0 w 20"/>
                <a:gd name="T3" fmla="*/ 125256 h 20"/>
                <a:gd name="T4" fmla="*/ 126776 w 20"/>
                <a:gd name="T5" fmla="*/ 0 h 20"/>
                <a:gd name="T6" fmla="*/ 253552 w 20"/>
                <a:gd name="T7" fmla="*/ 125256 h 20"/>
                <a:gd name="T8" fmla="*/ 126776 w 20"/>
                <a:gd name="T9" fmla="*/ 250512 h 20"/>
                <a:gd name="T10" fmla="*/ 126776 w 20"/>
                <a:gd name="T11" fmla="*/ 62628 h 20"/>
                <a:gd name="T12" fmla="*/ 63388 w 20"/>
                <a:gd name="T13" fmla="*/ 125256 h 20"/>
                <a:gd name="T14" fmla="*/ 126776 w 20"/>
                <a:gd name="T15" fmla="*/ 200410 h 20"/>
                <a:gd name="T16" fmla="*/ 202842 w 20"/>
                <a:gd name="T17" fmla="*/ 125256 h 20"/>
                <a:gd name="T18" fmla="*/ 126776 w 20"/>
                <a:gd name="T19" fmla="*/ 62628 h 2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0" h="20">
                  <a:moveTo>
                    <a:pt x="10" y="20"/>
                  </a:moveTo>
                  <a:cubicBezTo>
                    <a:pt x="5" y="20"/>
                    <a:pt x="0" y="16"/>
                    <a:pt x="0" y="10"/>
                  </a:cubicBezTo>
                  <a:cubicBezTo>
                    <a:pt x="0" y="5"/>
                    <a:pt x="5" y="0"/>
                    <a:pt x="10" y="0"/>
                  </a:cubicBezTo>
                  <a:cubicBezTo>
                    <a:pt x="16" y="0"/>
                    <a:pt x="20" y="5"/>
                    <a:pt x="20" y="10"/>
                  </a:cubicBezTo>
                  <a:cubicBezTo>
                    <a:pt x="20" y="16"/>
                    <a:pt x="16" y="20"/>
                    <a:pt x="10" y="20"/>
                  </a:cubicBezTo>
                  <a:close/>
                  <a:moveTo>
                    <a:pt x="10" y="5"/>
                  </a:moveTo>
                  <a:cubicBezTo>
                    <a:pt x="7" y="5"/>
                    <a:pt x="5" y="7"/>
                    <a:pt x="5" y="10"/>
                  </a:cubicBezTo>
                  <a:cubicBezTo>
                    <a:pt x="5" y="14"/>
                    <a:pt x="7" y="16"/>
                    <a:pt x="10" y="16"/>
                  </a:cubicBezTo>
                  <a:cubicBezTo>
                    <a:pt x="14" y="16"/>
                    <a:pt x="16" y="14"/>
                    <a:pt x="16" y="10"/>
                  </a:cubicBezTo>
                  <a:cubicBezTo>
                    <a:pt x="16" y="7"/>
                    <a:pt x="14" y="5"/>
                    <a:pt x="10" y="5"/>
                  </a:cubicBezTo>
                  <a:close/>
                </a:path>
              </a:pathLst>
            </a:custGeom>
            <a:grpFill/>
            <a:ln>
              <a:noFill/>
            </a:ln>
          </p:spPr>
          <p:txBody>
            <a:bodyPr/>
            <a:lstStyle/>
            <a:p>
              <a:pPr defTabSz="914400" eaLnBrk="1" fontAlgn="auto" hangingPunct="1">
                <a:spcBef>
                  <a:spcPts val="0"/>
                </a:spcBef>
                <a:spcAft>
                  <a:spcPts val="0"/>
                </a:spcAft>
                <a:defRPr/>
              </a:pPr>
              <a:endParaRPr lang="zh-CN" altLang="en-US" dirty="0">
                <a:solidFill>
                  <a:prstClr val="black"/>
                </a:solidFill>
                <a:latin typeface="宋体" panose="02010600030101010101" pitchFamily="2" charset="-122"/>
                <a:ea typeface="宋体" panose="02010600030101010101" pitchFamily="2" charset="-122"/>
              </a:endParaRPr>
            </a:p>
          </p:txBody>
        </p:sp>
        <p:sp>
          <p:nvSpPr>
            <p:cNvPr id="29" name="Freeform 25"/>
            <p:cNvSpPr>
              <a:spLocks noEditPoints="1"/>
            </p:cNvSpPr>
            <p:nvPr/>
          </p:nvSpPr>
          <p:spPr bwMode="auto">
            <a:xfrm>
              <a:off x="6551613" y="3752783"/>
              <a:ext cx="252412" cy="250825"/>
            </a:xfrm>
            <a:custGeom>
              <a:avLst/>
              <a:gdLst>
                <a:gd name="T0" fmla="*/ 126075 w 20"/>
                <a:gd name="T1" fmla="*/ 250512 h 20"/>
                <a:gd name="T2" fmla="*/ 0 w 20"/>
                <a:gd name="T3" fmla="*/ 125256 h 20"/>
                <a:gd name="T4" fmla="*/ 126075 w 20"/>
                <a:gd name="T5" fmla="*/ 0 h 20"/>
                <a:gd name="T6" fmla="*/ 252150 w 20"/>
                <a:gd name="T7" fmla="*/ 125256 h 20"/>
                <a:gd name="T8" fmla="*/ 126075 w 20"/>
                <a:gd name="T9" fmla="*/ 250512 h 20"/>
                <a:gd name="T10" fmla="*/ 126075 w 20"/>
                <a:gd name="T11" fmla="*/ 50102 h 20"/>
                <a:gd name="T12" fmla="*/ 50430 w 20"/>
                <a:gd name="T13" fmla="*/ 125256 h 20"/>
                <a:gd name="T14" fmla="*/ 126075 w 20"/>
                <a:gd name="T15" fmla="*/ 200410 h 20"/>
                <a:gd name="T16" fmla="*/ 201720 w 20"/>
                <a:gd name="T17" fmla="*/ 125256 h 20"/>
                <a:gd name="T18" fmla="*/ 126075 w 20"/>
                <a:gd name="T19" fmla="*/ 50102 h 2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0" h="20">
                  <a:moveTo>
                    <a:pt x="10" y="20"/>
                  </a:moveTo>
                  <a:cubicBezTo>
                    <a:pt x="4" y="20"/>
                    <a:pt x="0" y="15"/>
                    <a:pt x="0" y="10"/>
                  </a:cubicBezTo>
                  <a:cubicBezTo>
                    <a:pt x="0" y="4"/>
                    <a:pt x="4" y="0"/>
                    <a:pt x="10" y="0"/>
                  </a:cubicBezTo>
                  <a:cubicBezTo>
                    <a:pt x="16" y="0"/>
                    <a:pt x="20" y="4"/>
                    <a:pt x="20" y="10"/>
                  </a:cubicBezTo>
                  <a:cubicBezTo>
                    <a:pt x="20" y="15"/>
                    <a:pt x="16" y="20"/>
                    <a:pt x="10" y="20"/>
                  </a:cubicBezTo>
                  <a:close/>
                  <a:moveTo>
                    <a:pt x="10" y="4"/>
                  </a:moveTo>
                  <a:cubicBezTo>
                    <a:pt x="7" y="4"/>
                    <a:pt x="4" y="7"/>
                    <a:pt x="4" y="10"/>
                  </a:cubicBezTo>
                  <a:cubicBezTo>
                    <a:pt x="4" y="13"/>
                    <a:pt x="7" y="16"/>
                    <a:pt x="10" y="16"/>
                  </a:cubicBezTo>
                  <a:cubicBezTo>
                    <a:pt x="13" y="16"/>
                    <a:pt x="16" y="13"/>
                    <a:pt x="16" y="10"/>
                  </a:cubicBezTo>
                  <a:cubicBezTo>
                    <a:pt x="16" y="7"/>
                    <a:pt x="13" y="4"/>
                    <a:pt x="10" y="4"/>
                  </a:cubicBezTo>
                  <a:close/>
                </a:path>
              </a:pathLst>
            </a:custGeom>
            <a:grpFill/>
            <a:ln>
              <a:noFill/>
            </a:ln>
          </p:spPr>
          <p:txBody>
            <a:bodyPr/>
            <a:lstStyle/>
            <a:p>
              <a:pPr defTabSz="914400" eaLnBrk="1" fontAlgn="auto" hangingPunct="1">
                <a:spcBef>
                  <a:spcPts val="0"/>
                </a:spcBef>
                <a:spcAft>
                  <a:spcPts val="0"/>
                </a:spcAft>
                <a:defRPr/>
              </a:pPr>
              <a:endParaRPr lang="zh-CN" altLang="en-US" dirty="0">
                <a:solidFill>
                  <a:prstClr val="black"/>
                </a:solidFill>
                <a:latin typeface="宋体" panose="02010600030101010101" pitchFamily="2" charset="-122"/>
                <a:ea typeface="宋体" panose="02010600030101010101" pitchFamily="2" charset="-122"/>
              </a:endParaRPr>
            </a:p>
          </p:txBody>
        </p:sp>
        <p:sp>
          <p:nvSpPr>
            <p:cNvPr id="30" name="Freeform 26"/>
            <p:cNvSpPr/>
            <p:nvPr/>
          </p:nvSpPr>
          <p:spPr bwMode="auto">
            <a:xfrm>
              <a:off x="898525" y="3852795"/>
              <a:ext cx="847725" cy="1127125"/>
            </a:xfrm>
            <a:custGeom>
              <a:avLst/>
              <a:gdLst>
                <a:gd name="T0" fmla="*/ 37823 w 605"/>
                <a:gd name="T1" fmla="*/ 1127996 h 815"/>
                <a:gd name="T2" fmla="*/ 0 w 605"/>
                <a:gd name="T3" fmla="*/ 1103083 h 815"/>
                <a:gd name="T4" fmla="*/ 822291 w 605"/>
                <a:gd name="T5" fmla="*/ 0 h 815"/>
                <a:gd name="T6" fmla="*/ 847506 w 605"/>
                <a:gd name="T7" fmla="*/ 24913 h 815"/>
                <a:gd name="T8" fmla="*/ 37823 w 605"/>
                <a:gd name="T9" fmla="*/ 1127996 h 8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05" h="815">
                  <a:moveTo>
                    <a:pt x="27" y="815"/>
                  </a:moveTo>
                  <a:lnTo>
                    <a:pt x="0" y="797"/>
                  </a:lnTo>
                  <a:lnTo>
                    <a:pt x="587" y="0"/>
                  </a:lnTo>
                  <a:lnTo>
                    <a:pt x="605" y="18"/>
                  </a:lnTo>
                  <a:lnTo>
                    <a:pt x="27" y="815"/>
                  </a:lnTo>
                  <a:close/>
                </a:path>
              </a:pathLst>
            </a:custGeom>
            <a:grpFill/>
            <a:ln>
              <a:noFill/>
            </a:ln>
          </p:spPr>
          <p:txBody>
            <a:bodyPr/>
            <a:lstStyle/>
            <a:p>
              <a:pPr defTabSz="914400" eaLnBrk="1" fontAlgn="auto" hangingPunct="1">
                <a:spcBef>
                  <a:spcPts val="0"/>
                </a:spcBef>
                <a:spcAft>
                  <a:spcPts val="0"/>
                </a:spcAft>
                <a:defRPr/>
              </a:pPr>
              <a:endParaRPr lang="zh-CN" altLang="en-US" dirty="0">
                <a:solidFill>
                  <a:prstClr val="black"/>
                </a:solidFill>
                <a:latin typeface="宋体" panose="02010600030101010101" pitchFamily="2" charset="-122"/>
                <a:ea typeface="宋体" panose="02010600030101010101" pitchFamily="2" charset="-122"/>
              </a:endParaRPr>
            </a:p>
          </p:txBody>
        </p:sp>
        <p:sp>
          <p:nvSpPr>
            <p:cNvPr id="31" name="Freeform 27"/>
            <p:cNvSpPr/>
            <p:nvPr/>
          </p:nvSpPr>
          <p:spPr bwMode="auto">
            <a:xfrm>
              <a:off x="1873250" y="3814695"/>
              <a:ext cx="504825" cy="827088"/>
            </a:xfrm>
            <a:custGeom>
              <a:avLst/>
              <a:gdLst>
                <a:gd name="T0" fmla="*/ 467879 w 361"/>
                <a:gd name="T1" fmla="*/ 826275 h 597"/>
                <a:gd name="T2" fmla="*/ 0 w 361"/>
                <a:gd name="T3" fmla="*/ 24913 h 597"/>
                <a:gd name="T4" fmla="*/ 37823 w 361"/>
                <a:gd name="T5" fmla="*/ 0 h 597"/>
                <a:gd name="T6" fmla="*/ 505702 w 361"/>
                <a:gd name="T7" fmla="*/ 813819 h 597"/>
                <a:gd name="T8" fmla="*/ 467879 w 361"/>
                <a:gd name="T9" fmla="*/ 826275 h 59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1" h="597">
                  <a:moveTo>
                    <a:pt x="334" y="597"/>
                  </a:moveTo>
                  <a:lnTo>
                    <a:pt x="0" y="18"/>
                  </a:lnTo>
                  <a:lnTo>
                    <a:pt x="27" y="0"/>
                  </a:lnTo>
                  <a:lnTo>
                    <a:pt x="361" y="588"/>
                  </a:lnTo>
                  <a:lnTo>
                    <a:pt x="334" y="597"/>
                  </a:lnTo>
                  <a:close/>
                </a:path>
              </a:pathLst>
            </a:custGeom>
            <a:grpFill/>
            <a:ln>
              <a:noFill/>
            </a:ln>
          </p:spPr>
          <p:txBody>
            <a:bodyPr/>
            <a:lstStyle/>
            <a:p>
              <a:pPr defTabSz="914400" eaLnBrk="1" fontAlgn="auto" hangingPunct="1">
                <a:spcBef>
                  <a:spcPts val="0"/>
                </a:spcBef>
                <a:spcAft>
                  <a:spcPts val="0"/>
                </a:spcAft>
                <a:defRPr/>
              </a:pPr>
              <a:endParaRPr lang="zh-CN" altLang="en-US" dirty="0">
                <a:solidFill>
                  <a:prstClr val="black"/>
                </a:solidFill>
                <a:latin typeface="宋体" panose="02010600030101010101" pitchFamily="2" charset="-122"/>
                <a:ea typeface="宋体" panose="02010600030101010101" pitchFamily="2" charset="-122"/>
              </a:endParaRPr>
            </a:p>
          </p:txBody>
        </p:sp>
        <p:sp>
          <p:nvSpPr>
            <p:cNvPr id="32" name="Freeform 28"/>
            <p:cNvSpPr/>
            <p:nvPr/>
          </p:nvSpPr>
          <p:spPr bwMode="auto">
            <a:xfrm>
              <a:off x="2493963" y="3552758"/>
              <a:ext cx="795337" cy="1101725"/>
            </a:xfrm>
            <a:custGeom>
              <a:avLst/>
              <a:gdLst>
                <a:gd name="T0" fmla="*/ 25215 w 568"/>
                <a:gd name="T1" fmla="*/ 1101699 h 796"/>
                <a:gd name="T2" fmla="*/ 0 w 568"/>
                <a:gd name="T3" fmla="*/ 1076786 h 796"/>
                <a:gd name="T4" fmla="*/ 757852 w 568"/>
                <a:gd name="T5" fmla="*/ 0 h 796"/>
                <a:gd name="T6" fmla="*/ 795675 w 568"/>
                <a:gd name="T7" fmla="*/ 24913 h 796"/>
                <a:gd name="T8" fmla="*/ 25215 w 568"/>
                <a:gd name="T9" fmla="*/ 1101699 h 79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68" h="796">
                  <a:moveTo>
                    <a:pt x="18" y="796"/>
                  </a:moveTo>
                  <a:lnTo>
                    <a:pt x="0" y="778"/>
                  </a:lnTo>
                  <a:lnTo>
                    <a:pt x="541" y="0"/>
                  </a:lnTo>
                  <a:lnTo>
                    <a:pt x="568" y="18"/>
                  </a:lnTo>
                  <a:lnTo>
                    <a:pt x="18" y="796"/>
                  </a:lnTo>
                  <a:close/>
                </a:path>
              </a:pathLst>
            </a:custGeom>
            <a:grpFill/>
            <a:ln>
              <a:noFill/>
            </a:ln>
          </p:spPr>
          <p:txBody>
            <a:bodyPr/>
            <a:lstStyle/>
            <a:p>
              <a:pPr defTabSz="914400" eaLnBrk="1" fontAlgn="auto" hangingPunct="1">
                <a:spcBef>
                  <a:spcPts val="0"/>
                </a:spcBef>
                <a:spcAft>
                  <a:spcPts val="0"/>
                </a:spcAft>
                <a:defRPr/>
              </a:pPr>
              <a:endParaRPr lang="zh-CN" altLang="en-US" dirty="0">
                <a:solidFill>
                  <a:prstClr val="black"/>
                </a:solidFill>
                <a:latin typeface="宋体" panose="02010600030101010101" pitchFamily="2" charset="-122"/>
                <a:ea typeface="宋体" panose="02010600030101010101" pitchFamily="2" charset="-122"/>
              </a:endParaRPr>
            </a:p>
          </p:txBody>
        </p:sp>
        <p:sp>
          <p:nvSpPr>
            <p:cNvPr id="33" name="Freeform 29"/>
            <p:cNvSpPr/>
            <p:nvPr/>
          </p:nvSpPr>
          <p:spPr bwMode="auto">
            <a:xfrm>
              <a:off x="3376613" y="3552758"/>
              <a:ext cx="811212" cy="688975"/>
            </a:xfrm>
            <a:custGeom>
              <a:avLst/>
              <a:gdLst>
                <a:gd name="T0" fmla="*/ 784468 w 578"/>
                <a:gd name="T1" fmla="*/ 689254 h 498"/>
                <a:gd name="T2" fmla="*/ 0 w 578"/>
                <a:gd name="T3" fmla="*/ 24913 h 498"/>
                <a:gd name="T4" fmla="*/ 25215 w 578"/>
                <a:gd name="T5" fmla="*/ 0 h 498"/>
                <a:gd name="T6" fmla="*/ 809683 w 578"/>
                <a:gd name="T7" fmla="*/ 664341 h 498"/>
                <a:gd name="T8" fmla="*/ 784468 w 578"/>
                <a:gd name="T9" fmla="*/ 68925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8" h="498">
                  <a:moveTo>
                    <a:pt x="560" y="498"/>
                  </a:moveTo>
                  <a:lnTo>
                    <a:pt x="0" y="18"/>
                  </a:lnTo>
                  <a:lnTo>
                    <a:pt x="18" y="0"/>
                  </a:lnTo>
                  <a:lnTo>
                    <a:pt x="578" y="480"/>
                  </a:lnTo>
                  <a:lnTo>
                    <a:pt x="560" y="498"/>
                  </a:lnTo>
                  <a:close/>
                </a:path>
              </a:pathLst>
            </a:custGeom>
            <a:grpFill/>
            <a:ln>
              <a:noFill/>
            </a:ln>
          </p:spPr>
          <p:txBody>
            <a:bodyPr/>
            <a:lstStyle/>
            <a:p>
              <a:pPr defTabSz="914400" eaLnBrk="1" fontAlgn="auto" hangingPunct="1">
                <a:spcBef>
                  <a:spcPts val="0"/>
                </a:spcBef>
                <a:spcAft>
                  <a:spcPts val="0"/>
                </a:spcAft>
                <a:defRPr/>
              </a:pPr>
              <a:endParaRPr lang="zh-CN" altLang="en-US" dirty="0">
                <a:solidFill>
                  <a:prstClr val="black"/>
                </a:solidFill>
                <a:latin typeface="宋体" panose="02010600030101010101" pitchFamily="2" charset="-122"/>
                <a:ea typeface="宋体" panose="02010600030101010101" pitchFamily="2" charset="-122"/>
              </a:endParaRPr>
            </a:p>
          </p:txBody>
        </p:sp>
        <p:sp>
          <p:nvSpPr>
            <p:cNvPr id="34" name="Freeform 30"/>
            <p:cNvSpPr/>
            <p:nvPr/>
          </p:nvSpPr>
          <p:spPr bwMode="auto">
            <a:xfrm>
              <a:off x="4338638" y="3589270"/>
              <a:ext cx="909637" cy="714375"/>
            </a:xfrm>
            <a:custGeom>
              <a:avLst/>
              <a:gdLst>
                <a:gd name="T0" fmla="*/ 25215 w 650"/>
                <a:gd name="T1" fmla="*/ 714167 h 516"/>
                <a:gd name="T2" fmla="*/ 0 w 650"/>
                <a:gd name="T3" fmla="*/ 676798 h 516"/>
                <a:gd name="T4" fmla="*/ 885328 w 650"/>
                <a:gd name="T5" fmla="*/ 0 h 516"/>
                <a:gd name="T6" fmla="*/ 910543 w 650"/>
                <a:gd name="T7" fmla="*/ 37369 h 516"/>
                <a:gd name="T8" fmla="*/ 25215 w 650"/>
                <a:gd name="T9" fmla="*/ 714167 h 5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50" h="516">
                  <a:moveTo>
                    <a:pt x="18" y="516"/>
                  </a:moveTo>
                  <a:lnTo>
                    <a:pt x="0" y="489"/>
                  </a:lnTo>
                  <a:lnTo>
                    <a:pt x="632" y="0"/>
                  </a:lnTo>
                  <a:lnTo>
                    <a:pt x="650" y="27"/>
                  </a:lnTo>
                  <a:lnTo>
                    <a:pt x="18" y="516"/>
                  </a:lnTo>
                  <a:close/>
                </a:path>
              </a:pathLst>
            </a:custGeom>
            <a:grpFill/>
            <a:ln>
              <a:noFill/>
            </a:ln>
          </p:spPr>
          <p:txBody>
            <a:bodyPr/>
            <a:lstStyle/>
            <a:p>
              <a:pPr defTabSz="914400" eaLnBrk="1" fontAlgn="auto" hangingPunct="1">
                <a:spcBef>
                  <a:spcPts val="0"/>
                </a:spcBef>
                <a:spcAft>
                  <a:spcPts val="0"/>
                </a:spcAft>
                <a:defRPr/>
              </a:pPr>
              <a:endParaRPr lang="zh-CN" altLang="en-US" dirty="0">
                <a:solidFill>
                  <a:prstClr val="black"/>
                </a:solidFill>
                <a:latin typeface="宋体" panose="02010600030101010101" pitchFamily="2" charset="-122"/>
                <a:ea typeface="宋体" panose="02010600030101010101" pitchFamily="2" charset="-122"/>
              </a:endParaRPr>
            </a:p>
          </p:txBody>
        </p:sp>
        <p:sp>
          <p:nvSpPr>
            <p:cNvPr id="35" name="Freeform 31"/>
            <p:cNvSpPr/>
            <p:nvPr/>
          </p:nvSpPr>
          <p:spPr bwMode="auto">
            <a:xfrm>
              <a:off x="5402263" y="3527358"/>
              <a:ext cx="1187450" cy="349250"/>
            </a:xfrm>
            <a:custGeom>
              <a:avLst/>
              <a:gdLst>
                <a:gd name="T0" fmla="*/ 1175301 w 848"/>
                <a:gd name="T1" fmla="*/ 350164 h 253"/>
                <a:gd name="T2" fmla="*/ 0 w 848"/>
                <a:gd name="T3" fmla="*/ 37369 h 253"/>
                <a:gd name="T4" fmla="*/ 12608 w 848"/>
                <a:gd name="T5" fmla="*/ 0 h 253"/>
                <a:gd name="T6" fmla="*/ 1187909 w 848"/>
                <a:gd name="T7" fmla="*/ 312795 h 253"/>
                <a:gd name="T8" fmla="*/ 1175301 w 848"/>
                <a:gd name="T9" fmla="*/ 350164 h 2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8" h="253">
                  <a:moveTo>
                    <a:pt x="839" y="253"/>
                  </a:moveTo>
                  <a:lnTo>
                    <a:pt x="0" y="27"/>
                  </a:lnTo>
                  <a:lnTo>
                    <a:pt x="9" y="0"/>
                  </a:lnTo>
                  <a:lnTo>
                    <a:pt x="848" y="226"/>
                  </a:lnTo>
                  <a:lnTo>
                    <a:pt x="839" y="253"/>
                  </a:lnTo>
                  <a:close/>
                </a:path>
              </a:pathLst>
            </a:custGeom>
            <a:grpFill/>
            <a:ln>
              <a:noFill/>
            </a:ln>
          </p:spPr>
          <p:txBody>
            <a:bodyPr/>
            <a:lstStyle/>
            <a:p>
              <a:pPr defTabSz="914400" eaLnBrk="1" fontAlgn="auto" hangingPunct="1">
                <a:spcBef>
                  <a:spcPts val="0"/>
                </a:spcBef>
                <a:spcAft>
                  <a:spcPts val="0"/>
                </a:spcAft>
                <a:defRPr/>
              </a:pPr>
              <a:endParaRPr lang="zh-CN" altLang="en-US" dirty="0">
                <a:solidFill>
                  <a:prstClr val="black"/>
                </a:solidFill>
                <a:latin typeface="宋体" panose="02010600030101010101" pitchFamily="2" charset="-122"/>
                <a:ea typeface="宋体" panose="02010600030101010101" pitchFamily="2" charset="-122"/>
              </a:endParaRPr>
            </a:p>
          </p:txBody>
        </p:sp>
      </p:grpSp>
      <p:sp>
        <p:nvSpPr>
          <p:cNvPr id="36" name="Freeform 7"/>
          <p:cNvSpPr/>
          <p:nvPr/>
        </p:nvSpPr>
        <p:spPr bwMode="auto">
          <a:xfrm rot="10800000">
            <a:off x="3087688" y="2487613"/>
            <a:ext cx="277812" cy="438150"/>
          </a:xfrm>
          <a:prstGeom prst="triangle">
            <a:avLst>
              <a:gd name="adj" fmla="val 50000"/>
            </a:avLst>
          </a:prstGeom>
          <a:solidFill>
            <a:schemeClr val="accent3"/>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endParaRPr lang="zh-CN" altLang="en-US" sz="1800">
              <a:solidFill>
                <a:srgbClr val="FFFFFF"/>
              </a:solidFill>
            </a:endParaRPr>
          </a:p>
        </p:txBody>
      </p:sp>
      <p:grpSp>
        <p:nvGrpSpPr>
          <p:cNvPr id="37" name="组合 36"/>
          <p:cNvGrpSpPr/>
          <p:nvPr/>
        </p:nvGrpSpPr>
        <p:grpSpPr>
          <a:xfrm>
            <a:off x="923925" y="3001895"/>
            <a:ext cx="6551613" cy="2178050"/>
            <a:chOff x="923925" y="3001895"/>
            <a:chExt cx="6551613" cy="2178050"/>
          </a:xfrm>
          <a:solidFill>
            <a:schemeClr val="accent3"/>
          </a:solidFill>
        </p:grpSpPr>
        <p:sp>
          <p:nvSpPr>
            <p:cNvPr id="38" name="Freeform 32"/>
            <p:cNvSpPr>
              <a:spLocks noEditPoints="1"/>
            </p:cNvSpPr>
            <p:nvPr/>
          </p:nvSpPr>
          <p:spPr bwMode="auto">
            <a:xfrm>
              <a:off x="3074988" y="3001895"/>
              <a:ext cx="265112" cy="249238"/>
            </a:xfrm>
            <a:custGeom>
              <a:avLst/>
              <a:gdLst>
                <a:gd name="T0" fmla="*/ 126075 w 21"/>
                <a:gd name="T1" fmla="*/ 250512 h 20"/>
                <a:gd name="T2" fmla="*/ 0 w 21"/>
                <a:gd name="T3" fmla="*/ 125256 h 20"/>
                <a:gd name="T4" fmla="*/ 126075 w 21"/>
                <a:gd name="T5" fmla="*/ 0 h 20"/>
                <a:gd name="T6" fmla="*/ 264758 w 21"/>
                <a:gd name="T7" fmla="*/ 125256 h 20"/>
                <a:gd name="T8" fmla="*/ 126075 w 21"/>
                <a:gd name="T9" fmla="*/ 250512 h 20"/>
                <a:gd name="T10" fmla="*/ 126075 w 21"/>
                <a:gd name="T11" fmla="*/ 50102 h 20"/>
                <a:gd name="T12" fmla="*/ 63038 w 21"/>
                <a:gd name="T13" fmla="*/ 125256 h 20"/>
                <a:gd name="T14" fmla="*/ 126075 w 21"/>
                <a:gd name="T15" fmla="*/ 200410 h 20"/>
                <a:gd name="T16" fmla="*/ 201720 w 21"/>
                <a:gd name="T17" fmla="*/ 125256 h 20"/>
                <a:gd name="T18" fmla="*/ 126075 w 21"/>
                <a:gd name="T19" fmla="*/ 50102 h 2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 h="20">
                  <a:moveTo>
                    <a:pt x="10" y="20"/>
                  </a:moveTo>
                  <a:cubicBezTo>
                    <a:pt x="5" y="20"/>
                    <a:pt x="0" y="15"/>
                    <a:pt x="0" y="10"/>
                  </a:cubicBezTo>
                  <a:cubicBezTo>
                    <a:pt x="0" y="4"/>
                    <a:pt x="5" y="0"/>
                    <a:pt x="10" y="0"/>
                  </a:cubicBezTo>
                  <a:cubicBezTo>
                    <a:pt x="16" y="0"/>
                    <a:pt x="21" y="4"/>
                    <a:pt x="21" y="10"/>
                  </a:cubicBezTo>
                  <a:cubicBezTo>
                    <a:pt x="21" y="15"/>
                    <a:pt x="16" y="20"/>
                    <a:pt x="10" y="20"/>
                  </a:cubicBezTo>
                  <a:close/>
                  <a:moveTo>
                    <a:pt x="10" y="4"/>
                  </a:moveTo>
                  <a:cubicBezTo>
                    <a:pt x="7" y="4"/>
                    <a:pt x="5" y="7"/>
                    <a:pt x="5" y="10"/>
                  </a:cubicBezTo>
                  <a:cubicBezTo>
                    <a:pt x="5" y="13"/>
                    <a:pt x="7" y="16"/>
                    <a:pt x="10" y="16"/>
                  </a:cubicBezTo>
                  <a:cubicBezTo>
                    <a:pt x="14" y="16"/>
                    <a:pt x="16" y="13"/>
                    <a:pt x="16" y="10"/>
                  </a:cubicBezTo>
                  <a:cubicBezTo>
                    <a:pt x="16" y="7"/>
                    <a:pt x="14" y="4"/>
                    <a:pt x="10" y="4"/>
                  </a:cubicBezTo>
                  <a:close/>
                </a:path>
              </a:pathLst>
            </a:custGeom>
            <a:grpFill/>
            <a:ln>
              <a:noFill/>
            </a:ln>
          </p:spPr>
          <p:txBody>
            <a:bodyPr/>
            <a:lstStyle/>
            <a:p>
              <a:pPr defTabSz="914400" eaLnBrk="1" fontAlgn="auto" hangingPunct="1">
                <a:spcBef>
                  <a:spcPts val="0"/>
                </a:spcBef>
                <a:spcAft>
                  <a:spcPts val="0"/>
                </a:spcAft>
                <a:defRPr/>
              </a:pPr>
              <a:endParaRPr lang="zh-CN" altLang="en-US" dirty="0">
                <a:solidFill>
                  <a:prstClr val="black"/>
                </a:solidFill>
                <a:latin typeface="宋体" panose="02010600030101010101" pitchFamily="2" charset="-122"/>
                <a:ea typeface="宋体" panose="02010600030101010101" pitchFamily="2" charset="-122"/>
              </a:endParaRPr>
            </a:p>
          </p:txBody>
        </p:sp>
        <p:sp>
          <p:nvSpPr>
            <p:cNvPr id="39" name="Freeform 33"/>
            <p:cNvSpPr>
              <a:spLocks noEditPoints="1"/>
            </p:cNvSpPr>
            <p:nvPr/>
          </p:nvSpPr>
          <p:spPr bwMode="auto">
            <a:xfrm>
              <a:off x="2138363" y="3678170"/>
              <a:ext cx="252412" cy="250825"/>
            </a:xfrm>
            <a:custGeom>
              <a:avLst/>
              <a:gdLst>
                <a:gd name="T0" fmla="*/ 126075 w 20"/>
                <a:gd name="T1" fmla="*/ 250512 h 20"/>
                <a:gd name="T2" fmla="*/ 0 w 20"/>
                <a:gd name="T3" fmla="*/ 125256 h 20"/>
                <a:gd name="T4" fmla="*/ 126075 w 20"/>
                <a:gd name="T5" fmla="*/ 0 h 20"/>
                <a:gd name="T6" fmla="*/ 252150 w 20"/>
                <a:gd name="T7" fmla="*/ 125256 h 20"/>
                <a:gd name="T8" fmla="*/ 126075 w 20"/>
                <a:gd name="T9" fmla="*/ 250512 h 20"/>
                <a:gd name="T10" fmla="*/ 126075 w 20"/>
                <a:gd name="T11" fmla="*/ 50102 h 20"/>
                <a:gd name="T12" fmla="*/ 63038 w 20"/>
                <a:gd name="T13" fmla="*/ 125256 h 20"/>
                <a:gd name="T14" fmla="*/ 126075 w 20"/>
                <a:gd name="T15" fmla="*/ 187884 h 20"/>
                <a:gd name="T16" fmla="*/ 201720 w 20"/>
                <a:gd name="T17" fmla="*/ 125256 h 20"/>
                <a:gd name="T18" fmla="*/ 126075 w 20"/>
                <a:gd name="T19" fmla="*/ 50102 h 2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0" h="20">
                  <a:moveTo>
                    <a:pt x="10" y="20"/>
                  </a:moveTo>
                  <a:cubicBezTo>
                    <a:pt x="5" y="20"/>
                    <a:pt x="0" y="15"/>
                    <a:pt x="0" y="10"/>
                  </a:cubicBezTo>
                  <a:cubicBezTo>
                    <a:pt x="0" y="4"/>
                    <a:pt x="5" y="0"/>
                    <a:pt x="10" y="0"/>
                  </a:cubicBezTo>
                  <a:cubicBezTo>
                    <a:pt x="16" y="0"/>
                    <a:pt x="20" y="4"/>
                    <a:pt x="20" y="10"/>
                  </a:cubicBezTo>
                  <a:cubicBezTo>
                    <a:pt x="20" y="15"/>
                    <a:pt x="16" y="20"/>
                    <a:pt x="10" y="20"/>
                  </a:cubicBezTo>
                  <a:close/>
                  <a:moveTo>
                    <a:pt x="10" y="4"/>
                  </a:moveTo>
                  <a:cubicBezTo>
                    <a:pt x="7" y="4"/>
                    <a:pt x="5" y="6"/>
                    <a:pt x="5" y="10"/>
                  </a:cubicBezTo>
                  <a:cubicBezTo>
                    <a:pt x="5" y="13"/>
                    <a:pt x="7" y="15"/>
                    <a:pt x="10" y="15"/>
                  </a:cubicBezTo>
                  <a:cubicBezTo>
                    <a:pt x="13" y="15"/>
                    <a:pt x="16" y="13"/>
                    <a:pt x="16" y="10"/>
                  </a:cubicBezTo>
                  <a:cubicBezTo>
                    <a:pt x="16" y="6"/>
                    <a:pt x="13" y="4"/>
                    <a:pt x="10" y="4"/>
                  </a:cubicBezTo>
                  <a:close/>
                </a:path>
              </a:pathLst>
            </a:custGeom>
            <a:grpFill/>
            <a:ln>
              <a:noFill/>
            </a:ln>
          </p:spPr>
          <p:txBody>
            <a:bodyPr/>
            <a:lstStyle/>
            <a:p>
              <a:pPr defTabSz="914400" eaLnBrk="1" fontAlgn="auto" hangingPunct="1">
                <a:spcBef>
                  <a:spcPts val="0"/>
                </a:spcBef>
                <a:spcAft>
                  <a:spcPts val="0"/>
                </a:spcAft>
                <a:defRPr/>
              </a:pPr>
              <a:endParaRPr lang="zh-CN" altLang="en-US" dirty="0">
                <a:solidFill>
                  <a:prstClr val="black"/>
                </a:solidFill>
                <a:latin typeface="宋体" panose="02010600030101010101" pitchFamily="2" charset="-122"/>
                <a:ea typeface="宋体" panose="02010600030101010101" pitchFamily="2" charset="-122"/>
              </a:endParaRPr>
            </a:p>
          </p:txBody>
        </p:sp>
        <p:sp>
          <p:nvSpPr>
            <p:cNvPr id="40" name="Freeform 34"/>
            <p:cNvSpPr>
              <a:spLocks noEditPoints="1"/>
            </p:cNvSpPr>
            <p:nvPr/>
          </p:nvSpPr>
          <p:spPr bwMode="auto">
            <a:xfrm>
              <a:off x="3806825" y="3703570"/>
              <a:ext cx="254000" cy="261938"/>
            </a:xfrm>
            <a:custGeom>
              <a:avLst/>
              <a:gdLst>
                <a:gd name="T0" fmla="*/ 126776 w 20"/>
                <a:gd name="T1" fmla="*/ 262968 h 21"/>
                <a:gd name="T2" fmla="*/ 0 w 20"/>
                <a:gd name="T3" fmla="*/ 125223 h 21"/>
                <a:gd name="T4" fmla="*/ 126776 w 20"/>
                <a:gd name="T5" fmla="*/ 0 h 21"/>
                <a:gd name="T6" fmla="*/ 253552 w 20"/>
                <a:gd name="T7" fmla="*/ 125223 h 21"/>
                <a:gd name="T8" fmla="*/ 126776 w 20"/>
                <a:gd name="T9" fmla="*/ 262968 h 21"/>
                <a:gd name="T10" fmla="*/ 126776 w 20"/>
                <a:gd name="T11" fmla="*/ 62611 h 21"/>
                <a:gd name="T12" fmla="*/ 50710 w 20"/>
                <a:gd name="T13" fmla="*/ 125223 h 21"/>
                <a:gd name="T14" fmla="*/ 126776 w 20"/>
                <a:gd name="T15" fmla="*/ 200357 h 21"/>
                <a:gd name="T16" fmla="*/ 202842 w 20"/>
                <a:gd name="T17" fmla="*/ 125223 h 21"/>
                <a:gd name="T18" fmla="*/ 126776 w 20"/>
                <a:gd name="T19" fmla="*/ 62611 h 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0" h="21">
                  <a:moveTo>
                    <a:pt x="10" y="21"/>
                  </a:moveTo>
                  <a:cubicBezTo>
                    <a:pt x="4" y="21"/>
                    <a:pt x="0" y="16"/>
                    <a:pt x="0" y="10"/>
                  </a:cubicBezTo>
                  <a:cubicBezTo>
                    <a:pt x="0" y="5"/>
                    <a:pt x="4" y="0"/>
                    <a:pt x="10" y="0"/>
                  </a:cubicBezTo>
                  <a:cubicBezTo>
                    <a:pt x="15" y="0"/>
                    <a:pt x="20" y="5"/>
                    <a:pt x="20" y="10"/>
                  </a:cubicBezTo>
                  <a:cubicBezTo>
                    <a:pt x="20" y="16"/>
                    <a:pt x="15" y="21"/>
                    <a:pt x="10" y="21"/>
                  </a:cubicBezTo>
                  <a:close/>
                  <a:moveTo>
                    <a:pt x="10" y="5"/>
                  </a:moveTo>
                  <a:cubicBezTo>
                    <a:pt x="7" y="5"/>
                    <a:pt x="4" y="7"/>
                    <a:pt x="4" y="10"/>
                  </a:cubicBezTo>
                  <a:cubicBezTo>
                    <a:pt x="4" y="14"/>
                    <a:pt x="7" y="16"/>
                    <a:pt x="10" y="16"/>
                  </a:cubicBezTo>
                  <a:cubicBezTo>
                    <a:pt x="13" y="16"/>
                    <a:pt x="16" y="14"/>
                    <a:pt x="16" y="10"/>
                  </a:cubicBezTo>
                  <a:cubicBezTo>
                    <a:pt x="16" y="7"/>
                    <a:pt x="13" y="5"/>
                    <a:pt x="10" y="5"/>
                  </a:cubicBezTo>
                  <a:close/>
                </a:path>
              </a:pathLst>
            </a:custGeom>
            <a:grpFill/>
            <a:ln>
              <a:noFill/>
            </a:ln>
          </p:spPr>
          <p:txBody>
            <a:bodyPr/>
            <a:lstStyle/>
            <a:p>
              <a:pPr defTabSz="914400" eaLnBrk="1" fontAlgn="auto" hangingPunct="1">
                <a:spcBef>
                  <a:spcPts val="0"/>
                </a:spcBef>
                <a:spcAft>
                  <a:spcPts val="0"/>
                </a:spcAft>
                <a:defRPr/>
              </a:pPr>
              <a:endParaRPr lang="zh-CN" altLang="en-US" dirty="0">
                <a:solidFill>
                  <a:prstClr val="black"/>
                </a:solidFill>
                <a:latin typeface="宋体" panose="02010600030101010101" pitchFamily="2" charset="-122"/>
                <a:ea typeface="宋体" panose="02010600030101010101" pitchFamily="2" charset="-122"/>
              </a:endParaRPr>
            </a:p>
          </p:txBody>
        </p:sp>
        <p:sp>
          <p:nvSpPr>
            <p:cNvPr id="41" name="Freeform 35"/>
            <p:cNvSpPr>
              <a:spLocks noEditPoints="1"/>
            </p:cNvSpPr>
            <p:nvPr/>
          </p:nvSpPr>
          <p:spPr bwMode="auto">
            <a:xfrm>
              <a:off x="4830763" y="4140133"/>
              <a:ext cx="254000" cy="250825"/>
            </a:xfrm>
            <a:custGeom>
              <a:avLst/>
              <a:gdLst>
                <a:gd name="T0" fmla="*/ 126776 w 20"/>
                <a:gd name="T1" fmla="*/ 250512 h 20"/>
                <a:gd name="T2" fmla="*/ 0 w 20"/>
                <a:gd name="T3" fmla="*/ 125256 h 20"/>
                <a:gd name="T4" fmla="*/ 126776 w 20"/>
                <a:gd name="T5" fmla="*/ 0 h 20"/>
                <a:gd name="T6" fmla="*/ 253552 w 20"/>
                <a:gd name="T7" fmla="*/ 125256 h 20"/>
                <a:gd name="T8" fmla="*/ 126776 w 20"/>
                <a:gd name="T9" fmla="*/ 250512 h 20"/>
                <a:gd name="T10" fmla="*/ 126776 w 20"/>
                <a:gd name="T11" fmla="*/ 50102 h 20"/>
                <a:gd name="T12" fmla="*/ 50710 w 20"/>
                <a:gd name="T13" fmla="*/ 125256 h 20"/>
                <a:gd name="T14" fmla="*/ 126776 w 20"/>
                <a:gd name="T15" fmla="*/ 187884 h 20"/>
                <a:gd name="T16" fmla="*/ 202842 w 20"/>
                <a:gd name="T17" fmla="*/ 125256 h 20"/>
                <a:gd name="T18" fmla="*/ 126776 w 20"/>
                <a:gd name="T19" fmla="*/ 50102 h 2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0" h="20">
                  <a:moveTo>
                    <a:pt x="10" y="20"/>
                  </a:moveTo>
                  <a:cubicBezTo>
                    <a:pt x="4" y="20"/>
                    <a:pt x="0" y="15"/>
                    <a:pt x="0" y="10"/>
                  </a:cubicBezTo>
                  <a:cubicBezTo>
                    <a:pt x="0" y="4"/>
                    <a:pt x="4" y="0"/>
                    <a:pt x="10" y="0"/>
                  </a:cubicBezTo>
                  <a:cubicBezTo>
                    <a:pt x="15" y="0"/>
                    <a:pt x="20" y="4"/>
                    <a:pt x="20" y="10"/>
                  </a:cubicBezTo>
                  <a:cubicBezTo>
                    <a:pt x="20" y="15"/>
                    <a:pt x="15" y="20"/>
                    <a:pt x="10" y="20"/>
                  </a:cubicBezTo>
                  <a:close/>
                  <a:moveTo>
                    <a:pt x="10" y="4"/>
                  </a:moveTo>
                  <a:cubicBezTo>
                    <a:pt x="7" y="4"/>
                    <a:pt x="4" y="7"/>
                    <a:pt x="4" y="10"/>
                  </a:cubicBezTo>
                  <a:cubicBezTo>
                    <a:pt x="4" y="13"/>
                    <a:pt x="7" y="15"/>
                    <a:pt x="10" y="15"/>
                  </a:cubicBezTo>
                  <a:cubicBezTo>
                    <a:pt x="13" y="15"/>
                    <a:pt x="16" y="13"/>
                    <a:pt x="16" y="10"/>
                  </a:cubicBezTo>
                  <a:cubicBezTo>
                    <a:pt x="16" y="7"/>
                    <a:pt x="13" y="4"/>
                    <a:pt x="10" y="4"/>
                  </a:cubicBezTo>
                  <a:close/>
                </a:path>
              </a:pathLst>
            </a:custGeom>
            <a:grpFill/>
            <a:ln>
              <a:noFill/>
            </a:ln>
          </p:spPr>
          <p:txBody>
            <a:bodyPr/>
            <a:lstStyle/>
            <a:p>
              <a:pPr defTabSz="914400" eaLnBrk="1" fontAlgn="auto" hangingPunct="1">
                <a:spcBef>
                  <a:spcPts val="0"/>
                </a:spcBef>
                <a:spcAft>
                  <a:spcPts val="0"/>
                </a:spcAft>
                <a:defRPr/>
              </a:pPr>
              <a:endParaRPr lang="zh-CN" altLang="en-US" dirty="0">
                <a:solidFill>
                  <a:prstClr val="black"/>
                </a:solidFill>
                <a:latin typeface="宋体" panose="02010600030101010101" pitchFamily="2" charset="-122"/>
                <a:ea typeface="宋体" panose="02010600030101010101" pitchFamily="2" charset="-122"/>
              </a:endParaRPr>
            </a:p>
          </p:txBody>
        </p:sp>
        <p:sp>
          <p:nvSpPr>
            <p:cNvPr id="42" name="Freeform 36"/>
            <p:cNvSpPr>
              <a:spLocks noEditPoints="1"/>
            </p:cNvSpPr>
            <p:nvPr/>
          </p:nvSpPr>
          <p:spPr bwMode="auto">
            <a:xfrm>
              <a:off x="5818188" y="3189220"/>
              <a:ext cx="252412" cy="250825"/>
            </a:xfrm>
            <a:custGeom>
              <a:avLst/>
              <a:gdLst>
                <a:gd name="T0" fmla="*/ 126776 w 20"/>
                <a:gd name="T1" fmla="*/ 250512 h 20"/>
                <a:gd name="T2" fmla="*/ 0 w 20"/>
                <a:gd name="T3" fmla="*/ 125256 h 20"/>
                <a:gd name="T4" fmla="*/ 126776 w 20"/>
                <a:gd name="T5" fmla="*/ 0 h 20"/>
                <a:gd name="T6" fmla="*/ 253552 w 20"/>
                <a:gd name="T7" fmla="*/ 125256 h 20"/>
                <a:gd name="T8" fmla="*/ 126776 w 20"/>
                <a:gd name="T9" fmla="*/ 250512 h 20"/>
                <a:gd name="T10" fmla="*/ 126776 w 20"/>
                <a:gd name="T11" fmla="*/ 62628 h 20"/>
                <a:gd name="T12" fmla="*/ 63388 w 20"/>
                <a:gd name="T13" fmla="*/ 125256 h 20"/>
                <a:gd name="T14" fmla="*/ 126776 w 20"/>
                <a:gd name="T15" fmla="*/ 200410 h 20"/>
                <a:gd name="T16" fmla="*/ 202842 w 20"/>
                <a:gd name="T17" fmla="*/ 125256 h 20"/>
                <a:gd name="T18" fmla="*/ 126776 w 20"/>
                <a:gd name="T19" fmla="*/ 62628 h 2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0" h="20">
                  <a:moveTo>
                    <a:pt x="10" y="20"/>
                  </a:moveTo>
                  <a:cubicBezTo>
                    <a:pt x="5" y="20"/>
                    <a:pt x="0" y="16"/>
                    <a:pt x="0" y="10"/>
                  </a:cubicBezTo>
                  <a:cubicBezTo>
                    <a:pt x="0" y="5"/>
                    <a:pt x="5" y="0"/>
                    <a:pt x="10" y="0"/>
                  </a:cubicBezTo>
                  <a:cubicBezTo>
                    <a:pt x="16" y="0"/>
                    <a:pt x="20" y="5"/>
                    <a:pt x="20" y="10"/>
                  </a:cubicBezTo>
                  <a:cubicBezTo>
                    <a:pt x="20" y="16"/>
                    <a:pt x="16" y="20"/>
                    <a:pt x="10" y="20"/>
                  </a:cubicBezTo>
                  <a:close/>
                  <a:moveTo>
                    <a:pt x="10" y="5"/>
                  </a:moveTo>
                  <a:cubicBezTo>
                    <a:pt x="7" y="5"/>
                    <a:pt x="5" y="7"/>
                    <a:pt x="5" y="10"/>
                  </a:cubicBezTo>
                  <a:cubicBezTo>
                    <a:pt x="5" y="14"/>
                    <a:pt x="7" y="16"/>
                    <a:pt x="10" y="16"/>
                  </a:cubicBezTo>
                  <a:cubicBezTo>
                    <a:pt x="14" y="16"/>
                    <a:pt x="16" y="14"/>
                    <a:pt x="16" y="10"/>
                  </a:cubicBezTo>
                  <a:cubicBezTo>
                    <a:pt x="16" y="7"/>
                    <a:pt x="14" y="5"/>
                    <a:pt x="10" y="5"/>
                  </a:cubicBezTo>
                  <a:close/>
                </a:path>
              </a:pathLst>
            </a:custGeom>
            <a:grpFill/>
            <a:ln>
              <a:noFill/>
            </a:ln>
          </p:spPr>
          <p:txBody>
            <a:bodyPr/>
            <a:lstStyle/>
            <a:p>
              <a:pPr defTabSz="914400" eaLnBrk="1" fontAlgn="auto" hangingPunct="1">
                <a:spcBef>
                  <a:spcPts val="0"/>
                </a:spcBef>
                <a:spcAft>
                  <a:spcPts val="0"/>
                </a:spcAft>
                <a:defRPr/>
              </a:pPr>
              <a:endParaRPr lang="zh-CN" altLang="en-US" dirty="0">
                <a:solidFill>
                  <a:prstClr val="black"/>
                </a:solidFill>
                <a:latin typeface="宋体" panose="02010600030101010101" pitchFamily="2" charset="-122"/>
                <a:ea typeface="宋体" panose="02010600030101010101" pitchFamily="2" charset="-122"/>
              </a:endParaRPr>
            </a:p>
          </p:txBody>
        </p:sp>
        <p:sp>
          <p:nvSpPr>
            <p:cNvPr id="43" name="Freeform 37"/>
            <p:cNvSpPr>
              <a:spLocks noEditPoints="1"/>
            </p:cNvSpPr>
            <p:nvPr/>
          </p:nvSpPr>
          <p:spPr bwMode="auto">
            <a:xfrm>
              <a:off x="7221538" y="3189220"/>
              <a:ext cx="254000" cy="250825"/>
            </a:xfrm>
            <a:custGeom>
              <a:avLst/>
              <a:gdLst>
                <a:gd name="T0" fmla="*/ 126776 w 20"/>
                <a:gd name="T1" fmla="*/ 250512 h 20"/>
                <a:gd name="T2" fmla="*/ 0 w 20"/>
                <a:gd name="T3" fmla="*/ 125256 h 20"/>
                <a:gd name="T4" fmla="*/ 126776 w 20"/>
                <a:gd name="T5" fmla="*/ 0 h 20"/>
                <a:gd name="T6" fmla="*/ 253552 w 20"/>
                <a:gd name="T7" fmla="*/ 125256 h 20"/>
                <a:gd name="T8" fmla="*/ 126776 w 20"/>
                <a:gd name="T9" fmla="*/ 250512 h 20"/>
                <a:gd name="T10" fmla="*/ 126776 w 20"/>
                <a:gd name="T11" fmla="*/ 62628 h 20"/>
                <a:gd name="T12" fmla="*/ 50710 w 20"/>
                <a:gd name="T13" fmla="*/ 125256 h 20"/>
                <a:gd name="T14" fmla="*/ 126776 w 20"/>
                <a:gd name="T15" fmla="*/ 200410 h 20"/>
                <a:gd name="T16" fmla="*/ 202842 w 20"/>
                <a:gd name="T17" fmla="*/ 125256 h 20"/>
                <a:gd name="T18" fmla="*/ 126776 w 20"/>
                <a:gd name="T19" fmla="*/ 62628 h 2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0" h="20">
                  <a:moveTo>
                    <a:pt x="10" y="20"/>
                  </a:moveTo>
                  <a:cubicBezTo>
                    <a:pt x="4" y="20"/>
                    <a:pt x="0" y="16"/>
                    <a:pt x="0" y="10"/>
                  </a:cubicBezTo>
                  <a:cubicBezTo>
                    <a:pt x="0" y="5"/>
                    <a:pt x="4" y="0"/>
                    <a:pt x="10" y="0"/>
                  </a:cubicBezTo>
                  <a:cubicBezTo>
                    <a:pt x="15" y="0"/>
                    <a:pt x="20" y="5"/>
                    <a:pt x="20" y="10"/>
                  </a:cubicBezTo>
                  <a:cubicBezTo>
                    <a:pt x="20" y="16"/>
                    <a:pt x="15" y="20"/>
                    <a:pt x="10" y="20"/>
                  </a:cubicBezTo>
                  <a:close/>
                  <a:moveTo>
                    <a:pt x="10" y="5"/>
                  </a:moveTo>
                  <a:cubicBezTo>
                    <a:pt x="7" y="5"/>
                    <a:pt x="4" y="7"/>
                    <a:pt x="4" y="10"/>
                  </a:cubicBezTo>
                  <a:cubicBezTo>
                    <a:pt x="4" y="14"/>
                    <a:pt x="7" y="16"/>
                    <a:pt x="10" y="16"/>
                  </a:cubicBezTo>
                  <a:cubicBezTo>
                    <a:pt x="13" y="16"/>
                    <a:pt x="16" y="14"/>
                    <a:pt x="16" y="10"/>
                  </a:cubicBezTo>
                  <a:cubicBezTo>
                    <a:pt x="16" y="7"/>
                    <a:pt x="13" y="5"/>
                    <a:pt x="10" y="5"/>
                  </a:cubicBezTo>
                  <a:close/>
                </a:path>
              </a:pathLst>
            </a:custGeom>
            <a:grpFill/>
            <a:ln>
              <a:noFill/>
            </a:ln>
          </p:spPr>
          <p:txBody>
            <a:bodyPr/>
            <a:lstStyle/>
            <a:p>
              <a:pPr defTabSz="914400" eaLnBrk="1" fontAlgn="auto" hangingPunct="1">
                <a:spcBef>
                  <a:spcPts val="0"/>
                </a:spcBef>
                <a:spcAft>
                  <a:spcPts val="0"/>
                </a:spcAft>
                <a:defRPr/>
              </a:pPr>
              <a:endParaRPr lang="zh-CN" altLang="en-US" dirty="0">
                <a:solidFill>
                  <a:prstClr val="black"/>
                </a:solidFill>
                <a:latin typeface="宋体" panose="02010600030101010101" pitchFamily="2" charset="-122"/>
                <a:ea typeface="宋体" panose="02010600030101010101" pitchFamily="2" charset="-122"/>
              </a:endParaRPr>
            </a:p>
          </p:txBody>
        </p:sp>
        <p:sp>
          <p:nvSpPr>
            <p:cNvPr id="44" name="Freeform 38"/>
            <p:cNvSpPr/>
            <p:nvPr/>
          </p:nvSpPr>
          <p:spPr bwMode="auto">
            <a:xfrm>
              <a:off x="923925" y="3865495"/>
              <a:ext cx="1290638" cy="1314450"/>
            </a:xfrm>
            <a:custGeom>
              <a:avLst/>
              <a:gdLst>
                <a:gd name="T0" fmla="*/ 37823 w 921"/>
                <a:gd name="T1" fmla="*/ 1314842 h 950"/>
                <a:gd name="T2" fmla="*/ 0 w 921"/>
                <a:gd name="T3" fmla="*/ 1289929 h 950"/>
                <a:gd name="T4" fmla="*/ 1264955 w 921"/>
                <a:gd name="T5" fmla="*/ 0 h 950"/>
                <a:gd name="T6" fmla="*/ 1290170 w 921"/>
                <a:gd name="T7" fmla="*/ 26297 h 950"/>
                <a:gd name="T8" fmla="*/ 37823 w 921"/>
                <a:gd name="T9" fmla="*/ 1314842 h 9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21" h="950">
                  <a:moveTo>
                    <a:pt x="27" y="950"/>
                  </a:moveTo>
                  <a:lnTo>
                    <a:pt x="0" y="932"/>
                  </a:lnTo>
                  <a:lnTo>
                    <a:pt x="903" y="0"/>
                  </a:lnTo>
                  <a:lnTo>
                    <a:pt x="921" y="19"/>
                  </a:lnTo>
                  <a:lnTo>
                    <a:pt x="27" y="950"/>
                  </a:lnTo>
                  <a:close/>
                </a:path>
              </a:pathLst>
            </a:custGeom>
            <a:grpFill/>
            <a:ln>
              <a:noFill/>
            </a:ln>
          </p:spPr>
          <p:txBody>
            <a:bodyPr/>
            <a:lstStyle/>
            <a:p>
              <a:pPr defTabSz="914400" eaLnBrk="1" fontAlgn="auto" hangingPunct="1">
                <a:spcBef>
                  <a:spcPts val="0"/>
                </a:spcBef>
                <a:spcAft>
                  <a:spcPts val="0"/>
                </a:spcAft>
                <a:defRPr/>
              </a:pPr>
              <a:endParaRPr lang="zh-CN" altLang="en-US" dirty="0">
                <a:solidFill>
                  <a:prstClr val="black"/>
                </a:solidFill>
                <a:latin typeface="宋体" panose="02010600030101010101" pitchFamily="2" charset="-122"/>
                <a:ea typeface="宋体" panose="02010600030101010101" pitchFamily="2" charset="-122"/>
              </a:endParaRPr>
            </a:p>
          </p:txBody>
        </p:sp>
        <p:sp>
          <p:nvSpPr>
            <p:cNvPr id="45" name="Freeform 39"/>
            <p:cNvSpPr/>
            <p:nvPr/>
          </p:nvSpPr>
          <p:spPr bwMode="auto">
            <a:xfrm>
              <a:off x="2328863" y="3152708"/>
              <a:ext cx="796925" cy="587375"/>
            </a:xfrm>
            <a:custGeom>
              <a:avLst/>
              <a:gdLst>
                <a:gd name="T0" fmla="*/ 25215 w 569"/>
                <a:gd name="T1" fmla="*/ 588219 h 425"/>
                <a:gd name="T2" fmla="*/ 0 w 569"/>
                <a:gd name="T3" fmla="*/ 563306 h 425"/>
                <a:gd name="T4" fmla="*/ 771861 w 569"/>
                <a:gd name="T5" fmla="*/ 0 h 425"/>
                <a:gd name="T6" fmla="*/ 797076 w 569"/>
                <a:gd name="T7" fmla="*/ 24913 h 425"/>
                <a:gd name="T8" fmla="*/ 25215 w 569"/>
                <a:gd name="T9" fmla="*/ 588219 h 4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69" h="425">
                  <a:moveTo>
                    <a:pt x="18" y="425"/>
                  </a:moveTo>
                  <a:lnTo>
                    <a:pt x="0" y="407"/>
                  </a:lnTo>
                  <a:lnTo>
                    <a:pt x="551" y="0"/>
                  </a:lnTo>
                  <a:lnTo>
                    <a:pt x="569" y="18"/>
                  </a:lnTo>
                  <a:lnTo>
                    <a:pt x="18" y="425"/>
                  </a:lnTo>
                  <a:close/>
                </a:path>
              </a:pathLst>
            </a:custGeom>
            <a:grpFill/>
            <a:ln>
              <a:noFill/>
            </a:ln>
          </p:spPr>
          <p:txBody>
            <a:bodyPr/>
            <a:lstStyle/>
            <a:p>
              <a:pPr defTabSz="914400" eaLnBrk="1" fontAlgn="auto" hangingPunct="1">
                <a:spcBef>
                  <a:spcPts val="0"/>
                </a:spcBef>
                <a:spcAft>
                  <a:spcPts val="0"/>
                </a:spcAft>
                <a:defRPr/>
              </a:pPr>
              <a:endParaRPr lang="zh-CN" altLang="en-US" dirty="0">
                <a:solidFill>
                  <a:prstClr val="black"/>
                </a:solidFill>
                <a:latin typeface="宋体" panose="02010600030101010101" pitchFamily="2" charset="-122"/>
                <a:ea typeface="宋体" panose="02010600030101010101" pitchFamily="2" charset="-122"/>
              </a:endParaRPr>
            </a:p>
          </p:txBody>
        </p:sp>
        <p:sp>
          <p:nvSpPr>
            <p:cNvPr id="46" name="Freeform 40"/>
            <p:cNvSpPr/>
            <p:nvPr/>
          </p:nvSpPr>
          <p:spPr bwMode="auto">
            <a:xfrm>
              <a:off x="3289300" y="3152708"/>
              <a:ext cx="581025" cy="625475"/>
            </a:xfrm>
            <a:custGeom>
              <a:avLst/>
              <a:gdLst>
                <a:gd name="T0" fmla="*/ 556132 w 415"/>
                <a:gd name="T1" fmla="*/ 625588 h 452"/>
                <a:gd name="T2" fmla="*/ 0 w 415"/>
                <a:gd name="T3" fmla="*/ 37369 h 452"/>
                <a:gd name="T4" fmla="*/ 25215 w 415"/>
                <a:gd name="T5" fmla="*/ 0 h 452"/>
                <a:gd name="T6" fmla="*/ 581347 w 415"/>
                <a:gd name="T7" fmla="*/ 600675 h 452"/>
                <a:gd name="T8" fmla="*/ 556132 w 415"/>
                <a:gd name="T9" fmla="*/ 625588 h 4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15" h="452">
                  <a:moveTo>
                    <a:pt x="397" y="452"/>
                  </a:moveTo>
                  <a:lnTo>
                    <a:pt x="0" y="27"/>
                  </a:lnTo>
                  <a:lnTo>
                    <a:pt x="18" y="0"/>
                  </a:lnTo>
                  <a:lnTo>
                    <a:pt x="415" y="434"/>
                  </a:lnTo>
                  <a:lnTo>
                    <a:pt x="397" y="452"/>
                  </a:lnTo>
                  <a:close/>
                </a:path>
              </a:pathLst>
            </a:custGeom>
            <a:grpFill/>
            <a:ln>
              <a:noFill/>
            </a:ln>
          </p:spPr>
          <p:txBody>
            <a:bodyPr/>
            <a:lstStyle/>
            <a:p>
              <a:pPr defTabSz="914400" eaLnBrk="1" fontAlgn="auto" hangingPunct="1">
                <a:spcBef>
                  <a:spcPts val="0"/>
                </a:spcBef>
                <a:spcAft>
                  <a:spcPts val="0"/>
                </a:spcAft>
                <a:defRPr/>
              </a:pPr>
              <a:endParaRPr lang="zh-CN" altLang="en-US" dirty="0">
                <a:solidFill>
                  <a:prstClr val="black"/>
                </a:solidFill>
                <a:latin typeface="宋体" panose="02010600030101010101" pitchFamily="2" charset="-122"/>
                <a:ea typeface="宋体" panose="02010600030101010101" pitchFamily="2" charset="-122"/>
              </a:endParaRPr>
            </a:p>
          </p:txBody>
        </p:sp>
        <p:sp>
          <p:nvSpPr>
            <p:cNvPr id="47" name="Freeform 41"/>
            <p:cNvSpPr/>
            <p:nvPr/>
          </p:nvSpPr>
          <p:spPr bwMode="auto">
            <a:xfrm>
              <a:off x="4022725" y="3852795"/>
              <a:ext cx="833438" cy="401638"/>
            </a:xfrm>
            <a:custGeom>
              <a:avLst/>
              <a:gdLst>
                <a:gd name="T0" fmla="*/ 820890 w 595"/>
                <a:gd name="T1" fmla="*/ 401373 h 290"/>
                <a:gd name="T2" fmla="*/ 0 w 595"/>
                <a:gd name="T3" fmla="*/ 38753 h 290"/>
                <a:gd name="T4" fmla="*/ 12608 w 595"/>
                <a:gd name="T5" fmla="*/ 0 h 290"/>
                <a:gd name="T6" fmla="*/ 833498 w 595"/>
                <a:gd name="T7" fmla="*/ 364004 h 290"/>
                <a:gd name="T8" fmla="*/ 820890 w 595"/>
                <a:gd name="T9" fmla="*/ 401373 h 29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95" h="290">
                  <a:moveTo>
                    <a:pt x="586" y="290"/>
                  </a:moveTo>
                  <a:lnTo>
                    <a:pt x="0" y="28"/>
                  </a:lnTo>
                  <a:lnTo>
                    <a:pt x="9" y="0"/>
                  </a:lnTo>
                  <a:lnTo>
                    <a:pt x="595" y="263"/>
                  </a:lnTo>
                  <a:lnTo>
                    <a:pt x="586" y="290"/>
                  </a:lnTo>
                  <a:close/>
                </a:path>
              </a:pathLst>
            </a:custGeom>
            <a:grpFill/>
            <a:ln>
              <a:noFill/>
            </a:ln>
          </p:spPr>
          <p:txBody>
            <a:bodyPr/>
            <a:lstStyle/>
            <a:p>
              <a:pPr defTabSz="914400" eaLnBrk="1" fontAlgn="auto" hangingPunct="1">
                <a:spcBef>
                  <a:spcPts val="0"/>
                </a:spcBef>
                <a:spcAft>
                  <a:spcPts val="0"/>
                </a:spcAft>
                <a:defRPr/>
              </a:pPr>
              <a:endParaRPr lang="zh-CN" altLang="en-US" dirty="0">
                <a:solidFill>
                  <a:prstClr val="black"/>
                </a:solidFill>
                <a:latin typeface="宋体" panose="02010600030101010101" pitchFamily="2" charset="-122"/>
                <a:ea typeface="宋体" panose="02010600030101010101" pitchFamily="2" charset="-122"/>
              </a:endParaRPr>
            </a:p>
          </p:txBody>
        </p:sp>
        <p:sp>
          <p:nvSpPr>
            <p:cNvPr id="48" name="Freeform 42"/>
            <p:cNvSpPr/>
            <p:nvPr/>
          </p:nvSpPr>
          <p:spPr bwMode="auto">
            <a:xfrm>
              <a:off x="5033963" y="3363845"/>
              <a:ext cx="847725" cy="877888"/>
            </a:xfrm>
            <a:custGeom>
              <a:avLst/>
              <a:gdLst>
                <a:gd name="T0" fmla="*/ 37823 w 605"/>
                <a:gd name="T1" fmla="*/ 877484 h 634"/>
                <a:gd name="T2" fmla="*/ 0 w 605"/>
                <a:gd name="T3" fmla="*/ 852571 h 634"/>
                <a:gd name="T4" fmla="*/ 820890 w 605"/>
                <a:gd name="T5" fmla="*/ 0 h 634"/>
                <a:gd name="T6" fmla="*/ 847506 w 605"/>
                <a:gd name="T7" fmla="*/ 26297 h 634"/>
                <a:gd name="T8" fmla="*/ 37823 w 605"/>
                <a:gd name="T9" fmla="*/ 877484 h 6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05" h="634">
                  <a:moveTo>
                    <a:pt x="27" y="634"/>
                  </a:moveTo>
                  <a:lnTo>
                    <a:pt x="0" y="616"/>
                  </a:lnTo>
                  <a:lnTo>
                    <a:pt x="586" y="0"/>
                  </a:lnTo>
                  <a:lnTo>
                    <a:pt x="605" y="19"/>
                  </a:lnTo>
                  <a:lnTo>
                    <a:pt x="27" y="634"/>
                  </a:lnTo>
                  <a:close/>
                </a:path>
              </a:pathLst>
            </a:custGeom>
            <a:grpFill/>
            <a:ln>
              <a:noFill/>
            </a:ln>
          </p:spPr>
          <p:txBody>
            <a:bodyPr/>
            <a:lstStyle/>
            <a:p>
              <a:pPr defTabSz="914400" eaLnBrk="1" fontAlgn="auto" hangingPunct="1">
                <a:spcBef>
                  <a:spcPts val="0"/>
                </a:spcBef>
                <a:spcAft>
                  <a:spcPts val="0"/>
                </a:spcAft>
                <a:defRPr/>
              </a:pPr>
              <a:endParaRPr lang="zh-CN" altLang="en-US" dirty="0">
                <a:solidFill>
                  <a:prstClr val="black"/>
                </a:solidFill>
                <a:latin typeface="宋体" panose="02010600030101010101" pitchFamily="2" charset="-122"/>
                <a:ea typeface="宋体" panose="02010600030101010101" pitchFamily="2" charset="-122"/>
              </a:endParaRPr>
            </a:p>
          </p:txBody>
        </p:sp>
        <p:sp>
          <p:nvSpPr>
            <p:cNvPr id="49" name="Rectangle 43"/>
            <p:cNvSpPr>
              <a:spLocks noChangeArrowheads="1"/>
            </p:cNvSpPr>
            <p:nvPr/>
          </p:nvSpPr>
          <p:spPr bwMode="auto">
            <a:xfrm>
              <a:off x="6045200" y="3301933"/>
              <a:ext cx="1201738" cy="36512"/>
            </a:xfrm>
            <a:prstGeom prst="rect">
              <a:avLst/>
            </a:prstGeom>
            <a:grpFill/>
            <a:ln>
              <a:noFill/>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914400" eaLnBrk="1" fontAlgn="auto" hangingPunct="1">
                <a:spcBef>
                  <a:spcPts val="0"/>
                </a:spcBef>
                <a:spcAft>
                  <a:spcPts val="0"/>
                </a:spcAft>
                <a:defRPr/>
              </a:pPr>
              <a:endParaRPr lang="zh-CN" altLang="en-US">
                <a:solidFill>
                  <a:prstClr val="white"/>
                </a:solidFill>
              </a:endParaRPr>
            </a:p>
          </p:txBody>
        </p:sp>
      </p:grpSp>
      <p:sp>
        <p:nvSpPr>
          <p:cNvPr id="50" name="TextBox 42"/>
          <p:cNvSpPr txBox="1">
            <a:spLocks noChangeArrowheads="1"/>
          </p:cNvSpPr>
          <p:nvPr/>
        </p:nvSpPr>
        <p:spPr bwMode="auto">
          <a:xfrm>
            <a:off x="1360488" y="2557463"/>
            <a:ext cx="10033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en-US" altLang="zh-CN" sz="3600">
                <a:solidFill>
                  <a:schemeClr val="accent2"/>
                </a:solidFill>
              </a:rPr>
              <a:t>34%</a:t>
            </a:r>
            <a:endParaRPr lang="zh-CN" altLang="en-US" sz="3600">
              <a:solidFill>
                <a:schemeClr val="accent2"/>
              </a:solidFill>
            </a:endParaRPr>
          </a:p>
        </p:txBody>
      </p:sp>
      <p:sp>
        <p:nvSpPr>
          <p:cNvPr id="51" name="TextBox 43"/>
          <p:cNvSpPr txBox="1">
            <a:spLocks noChangeArrowheads="1"/>
          </p:cNvSpPr>
          <p:nvPr/>
        </p:nvSpPr>
        <p:spPr bwMode="auto">
          <a:xfrm>
            <a:off x="6408738" y="1798638"/>
            <a:ext cx="10668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en-US" altLang="zh-CN" sz="3600">
                <a:solidFill>
                  <a:schemeClr val="accent4"/>
                </a:solidFill>
              </a:rPr>
              <a:t>79%</a:t>
            </a:r>
            <a:endParaRPr lang="zh-CN" altLang="en-US" sz="3600">
              <a:solidFill>
                <a:schemeClr val="accent4"/>
              </a:solidFill>
            </a:endParaRPr>
          </a:p>
        </p:txBody>
      </p:sp>
      <p:sp>
        <p:nvSpPr>
          <p:cNvPr id="52" name="TextBox 44"/>
          <p:cNvSpPr txBox="1">
            <a:spLocks noChangeArrowheads="1"/>
          </p:cNvSpPr>
          <p:nvPr/>
        </p:nvSpPr>
        <p:spPr bwMode="auto">
          <a:xfrm>
            <a:off x="2782888" y="1939925"/>
            <a:ext cx="101123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en-US" altLang="zh-CN" sz="3600" dirty="0">
                <a:solidFill>
                  <a:schemeClr val="accent3"/>
                </a:solidFill>
              </a:rPr>
              <a:t>63%</a:t>
            </a:r>
            <a:endParaRPr lang="zh-CN" altLang="en-US" sz="3600" dirty="0">
              <a:solidFill>
                <a:schemeClr val="accent3"/>
              </a:solidFill>
            </a:endParaRPr>
          </a:p>
        </p:txBody>
      </p:sp>
      <p:cxnSp>
        <p:nvCxnSpPr>
          <p:cNvPr id="53" name="Straight Connector 45"/>
          <p:cNvCxnSpPr/>
          <p:nvPr/>
        </p:nvCxnSpPr>
        <p:spPr>
          <a:xfrm flipH="1">
            <a:off x="911225" y="1798638"/>
            <a:ext cx="12700" cy="3937000"/>
          </a:xfrm>
          <a:prstGeom prst="line">
            <a:avLst/>
          </a:prstGeom>
          <a:ln w="28575">
            <a:solidFill>
              <a:schemeClr val="accent1"/>
            </a:solidFill>
          </a:ln>
        </p:spPr>
        <p:style>
          <a:lnRef idx="1">
            <a:schemeClr val="dk1"/>
          </a:lnRef>
          <a:fillRef idx="0">
            <a:schemeClr val="dk1"/>
          </a:fillRef>
          <a:effectRef idx="0">
            <a:schemeClr val="dk1"/>
          </a:effectRef>
          <a:fontRef idx="minor">
            <a:schemeClr val="tx1"/>
          </a:fontRef>
        </p:style>
      </p:cxnSp>
      <p:cxnSp>
        <p:nvCxnSpPr>
          <p:cNvPr id="54" name="Straight Connector 46"/>
          <p:cNvCxnSpPr/>
          <p:nvPr/>
        </p:nvCxnSpPr>
        <p:spPr>
          <a:xfrm>
            <a:off x="563563" y="5456238"/>
            <a:ext cx="7164387" cy="0"/>
          </a:xfrm>
          <a:prstGeom prst="line">
            <a:avLst/>
          </a:prstGeom>
          <a:ln w="28575">
            <a:solidFill>
              <a:schemeClr val="accent1"/>
            </a:solidFill>
          </a:ln>
        </p:spPr>
        <p:style>
          <a:lnRef idx="1">
            <a:schemeClr val="dk1"/>
          </a:lnRef>
          <a:fillRef idx="0">
            <a:schemeClr val="dk1"/>
          </a:fillRef>
          <a:effectRef idx="0">
            <a:schemeClr val="dk1"/>
          </a:effectRef>
          <a:fontRef idx="minor">
            <a:schemeClr val="tx1"/>
          </a:fontRef>
        </p:style>
      </p:cxnSp>
      <p:sp>
        <p:nvSpPr>
          <p:cNvPr id="55" name="TextBox 47"/>
          <p:cNvSpPr txBox="1">
            <a:spLocks noChangeArrowheads="1"/>
          </p:cNvSpPr>
          <p:nvPr/>
        </p:nvSpPr>
        <p:spPr bwMode="auto">
          <a:xfrm>
            <a:off x="750888" y="5664200"/>
            <a:ext cx="3397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en-US" altLang="zh-CN" sz="2400">
                <a:solidFill>
                  <a:schemeClr val="accent1"/>
                </a:solidFill>
              </a:rPr>
              <a:t>0</a:t>
            </a:r>
            <a:endParaRPr lang="zh-CN" altLang="en-US" sz="2400">
              <a:solidFill>
                <a:schemeClr val="accent1"/>
              </a:solidFill>
            </a:endParaRPr>
          </a:p>
        </p:txBody>
      </p:sp>
      <p:sp>
        <p:nvSpPr>
          <p:cNvPr id="56" name="Rectangle 51"/>
          <p:cNvSpPr/>
          <p:nvPr/>
        </p:nvSpPr>
        <p:spPr>
          <a:xfrm>
            <a:off x="8267700" y="1770063"/>
            <a:ext cx="3228975" cy="95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prstClr val="black"/>
              </a:solidFill>
              <a:latin typeface="宋体" panose="02010600030101010101" pitchFamily="2" charset="-122"/>
              <a:ea typeface="宋体" panose="02010600030101010101" pitchFamily="2" charset="-122"/>
            </a:endParaRPr>
          </a:p>
        </p:txBody>
      </p:sp>
      <p:sp>
        <p:nvSpPr>
          <p:cNvPr id="57" name="Rectangle 52"/>
          <p:cNvSpPr/>
          <p:nvPr/>
        </p:nvSpPr>
        <p:spPr>
          <a:xfrm>
            <a:off x="8281988" y="5605463"/>
            <a:ext cx="3228975" cy="100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prstClr val="white"/>
              </a:solidFill>
              <a:latin typeface="宋体" panose="02010600030101010101" pitchFamily="2" charset="-122"/>
              <a:ea typeface="宋体" panose="02010600030101010101" pitchFamily="2" charset="-122"/>
            </a:endParaRPr>
          </a:p>
        </p:txBody>
      </p:sp>
      <p:sp>
        <p:nvSpPr>
          <p:cNvPr id="58" name="TextBox 54"/>
          <p:cNvSpPr txBox="1">
            <a:spLocks noChangeArrowheads="1"/>
          </p:cNvSpPr>
          <p:nvPr/>
        </p:nvSpPr>
        <p:spPr bwMode="auto">
          <a:xfrm>
            <a:off x="8280400" y="1219200"/>
            <a:ext cx="32305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zh-CN" altLang="en-US" b="1">
                <a:solidFill>
                  <a:srgbClr val="000000"/>
                </a:solidFill>
                <a:latin typeface="微软雅黑" panose="020B0503020204020204" pitchFamily="34" charset="-122"/>
                <a:ea typeface="微软雅黑" panose="020B0503020204020204" pitchFamily="34" charset="-122"/>
              </a:rPr>
              <a:t>点击此处添加标题</a:t>
            </a:r>
          </a:p>
        </p:txBody>
      </p:sp>
      <p:sp>
        <p:nvSpPr>
          <p:cNvPr id="59" name="TextBox 53"/>
          <p:cNvSpPr txBox="1">
            <a:spLocks noChangeArrowheads="1"/>
          </p:cNvSpPr>
          <p:nvPr/>
        </p:nvSpPr>
        <p:spPr bwMode="auto">
          <a:xfrm>
            <a:off x="8294688" y="1892300"/>
            <a:ext cx="3263900"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zh-CN" altLang="en-US" sz="1800" dirty="0" smtClean="0">
                <a:solidFill>
                  <a:srgbClr val="000000"/>
                </a:solidFill>
                <a:latin typeface="宋体" panose="02010600030101010101" pitchFamily="2" charset="-122"/>
              </a:rPr>
              <a:t>请在此处输入您的内容请在此处输入您的内容请在此处输入您的内容请在此处输入您的内容请在此处输入您的内容请在此处输入您的内容请在此处输入您的内容请在此处输入您的内容请在此处输入您的内容请在此处输入您的内容请在此处输入您的内容请在此处输入您的内容</a:t>
            </a:r>
            <a:endParaRPr lang="zh-CN" altLang="en-US" sz="1800" dirty="0">
              <a:solidFill>
                <a:srgbClr val="000000"/>
              </a:solidFill>
              <a:latin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90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22" presetClass="entr" presetSubtype="8" fill="hold" grpId="0" nodeType="withEffect">
                                  <p:stCondLst>
                                    <p:cond delay="130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par>
                                <p:cTn id="13" presetID="10" presetClass="entr" presetSubtype="0" fill="hold" grpId="0" nodeType="withEffect">
                                  <p:stCondLst>
                                    <p:cond delay="900"/>
                                  </p:stCondLst>
                                  <p:childTnLst>
                                    <p:set>
                                      <p:cBhvr>
                                        <p:cTn id="14" dur="1" fill="hold">
                                          <p:stCondLst>
                                            <p:cond delay="0"/>
                                          </p:stCondLst>
                                        </p:cTn>
                                        <p:tgtEl>
                                          <p:spTgt spid="55"/>
                                        </p:tgtEl>
                                        <p:attrNameLst>
                                          <p:attrName>style.visibility</p:attrName>
                                        </p:attrNameLst>
                                      </p:cBhvr>
                                      <p:to>
                                        <p:strVal val="visible"/>
                                      </p:to>
                                    </p:set>
                                    <p:animEffect transition="in" filter="fade">
                                      <p:cBhvr>
                                        <p:cTn id="15" dur="500"/>
                                        <p:tgtEl>
                                          <p:spTgt spid="55"/>
                                        </p:tgtEl>
                                      </p:cBhvr>
                                    </p:animEffect>
                                  </p:childTnLst>
                                </p:cTn>
                              </p:par>
                              <p:par>
                                <p:cTn id="16" presetID="22" presetClass="entr" presetSubtype="4" fill="hold" nodeType="withEffect">
                                  <p:stCondLst>
                                    <p:cond delay="1200"/>
                                  </p:stCondLst>
                                  <p:childTnLst>
                                    <p:set>
                                      <p:cBhvr>
                                        <p:cTn id="17" dur="1" fill="hold">
                                          <p:stCondLst>
                                            <p:cond delay="0"/>
                                          </p:stCondLst>
                                        </p:cTn>
                                        <p:tgtEl>
                                          <p:spTgt spid="53"/>
                                        </p:tgtEl>
                                        <p:attrNameLst>
                                          <p:attrName>style.visibility</p:attrName>
                                        </p:attrNameLst>
                                      </p:cBhvr>
                                      <p:to>
                                        <p:strVal val="visible"/>
                                      </p:to>
                                    </p:set>
                                    <p:animEffect transition="in" filter="wipe(down)">
                                      <p:cBhvr>
                                        <p:cTn id="18" dur="500"/>
                                        <p:tgtEl>
                                          <p:spTgt spid="53"/>
                                        </p:tgtEl>
                                      </p:cBhvr>
                                    </p:animEffect>
                                  </p:childTnLst>
                                </p:cTn>
                              </p:par>
                              <p:par>
                                <p:cTn id="19" presetID="22" presetClass="entr" presetSubtype="8" fill="hold" nodeType="withEffect">
                                  <p:stCondLst>
                                    <p:cond delay="1200"/>
                                  </p:stCondLst>
                                  <p:childTnLst>
                                    <p:set>
                                      <p:cBhvr>
                                        <p:cTn id="20" dur="1" fill="hold">
                                          <p:stCondLst>
                                            <p:cond delay="0"/>
                                          </p:stCondLst>
                                        </p:cTn>
                                        <p:tgtEl>
                                          <p:spTgt spid="54"/>
                                        </p:tgtEl>
                                        <p:attrNameLst>
                                          <p:attrName>style.visibility</p:attrName>
                                        </p:attrNameLst>
                                      </p:cBhvr>
                                      <p:to>
                                        <p:strVal val="visible"/>
                                      </p:to>
                                    </p:set>
                                    <p:animEffect transition="in" filter="wipe(left)">
                                      <p:cBhvr>
                                        <p:cTn id="21" dur="500"/>
                                        <p:tgtEl>
                                          <p:spTgt spid="54"/>
                                        </p:tgtEl>
                                      </p:cBhvr>
                                    </p:animEffect>
                                  </p:childTnLst>
                                </p:cTn>
                              </p:par>
                              <p:par>
                                <p:cTn id="22" presetID="22" presetClass="entr" presetSubtype="8" fill="hold" nodeType="withEffect">
                                  <p:stCondLst>
                                    <p:cond delay="1500"/>
                                  </p:stCondLst>
                                  <p:childTnLst>
                                    <p:set>
                                      <p:cBhvr>
                                        <p:cTn id="23" dur="1" fill="hold">
                                          <p:stCondLst>
                                            <p:cond delay="0"/>
                                          </p:stCondLst>
                                        </p:cTn>
                                        <p:tgtEl>
                                          <p:spTgt spid="23"/>
                                        </p:tgtEl>
                                        <p:attrNameLst>
                                          <p:attrName>style.visibility</p:attrName>
                                        </p:attrNameLst>
                                      </p:cBhvr>
                                      <p:to>
                                        <p:strVal val="visible"/>
                                      </p:to>
                                    </p:set>
                                    <p:animEffect transition="in" filter="wipe(left)">
                                      <p:cBhvr>
                                        <p:cTn id="24" dur="500"/>
                                        <p:tgtEl>
                                          <p:spTgt spid="23"/>
                                        </p:tgtEl>
                                      </p:cBhvr>
                                    </p:animEffect>
                                  </p:childTnLst>
                                </p:cTn>
                              </p:par>
                              <p:par>
                                <p:cTn id="25" presetID="10" presetClass="entr" presetSubtype="0" fill="hold" grpId="0" nodeType="withEffect">
                                  <p:stCondLst>
                                    <p:cond delay="150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500"/>
                                        <p:tgtEl>
                                          <p:spTgt spid="22"/>
                                        </p:tgtEl>
                                      </p:cBhvr>
                                    </p:animEffect>
                                  </p:childTnLst>
                                </p:cTn>
                              </p:par>
                              <p:par>
                                <p:cTn id="28" presetID="10" presetClass="entr" presetSubtype="0" fill="hold" grpId="0" nodeType="withEffect">
                                  <p:stCondLst>
                                    <p:cond delay="1500"/>
                                  </p:stCondLst>
                                  <p:childTnLst>
                                    <p:set>
                                      <p:cBhvr>
                                        <p:cTn id="29" dur="1" fill="hold">
                                          <p:stCondLst>
                                            <p:cond delay="0"/>
                                          </p:stCondLst>
                                        </p:cTn>
                                        <p:tgtEl>
                                          <p:spTgt spid="50"/>
                                        </p:tgtEl>
                                        <p:attrNameLst>
                                          <p:attrName>style.visibility</p:attrName>
                                        </p:attrNameLst>
                                      </p:cBhvr>
                                      <p:to>
                                        <p:strVal val="visible"/>
                                      </p:to>
                                    </p:set>
                                    <p:animEffect transition="in" filter="fade">
                                      <p:cBhvr>
                                        <p:cTn id="30" dur="500"/>
                                        <p:tgtEl>
                                          <p:spTgt spid="50"/>
                                        </p:tgtEl>
                                      </p:cBhvr>
                                    </p:animEffect>
                                  </p:childTnLst>
                                </p:cTn>
                              </p:par>
                              <p:par>
                                <p:cTn id="31" presetID="22" presetClass="entr" presetSubtype="8" fill="hold" nodeType="withEffect">
                                  <p:stCondLst>
                                    <p:cond delay="1900"/>
                                  </p:stCondLst>
                                  <p:childTnLst>
                                    <p:set>
                                      <p:cBhvr>
                                        <p:cTn id="32" dur="1" fill="hold">
                                          <p:stCondLst>
                                            <p:cond delay="0"/>
                                          </p:stCondLst>
                                        </p:cTn>
                                        <p:tgtEl>
                                          <p:spTgt spid="37"/>
                                        </p:tgtEl>
                                        <p:attrNameLst>
                                          <p:attrName>style.visibility</p:attrName>
                                        </p:attrNameLst>
                                      </p:cBhvr>
                                      <p:to>
                                        <p:strVal val="visible"/>
                                      </p:to>
                                    </p:set>
                                    <p:animEffect transition="in" filter="wipe(left)">
                                      <p:cBhvr>
                                        <p:cTn id="33" dur="500"/>
                                        <p:tgtEl>
                                          <p:spTgt spid="37"/>
                                        </p:tgtEl>
                                      </p:cBhvr>
                                    </p:animEffect>
                                  </p:childTnLst>
                                </p:cTn>
                              </p:par>
                              <p:par>
                                <p:cTn id="34" presetID="10" presetClass="entr" presetSubtype="0" fill="hold" grpId="0" nodeType="withEffect">
                                  <p:stCondLst>
                                    <p:cond delay="1900"/>
                                  </p:stCondLst>
                                  <p:childTnLst>
                                    <p:set>
                                      <p:cBhvr>
                                        <p:cTn id="35" dur="1" fill="hold">
                                          <p:stCondLst>
                                            <p:cond delay="0"/>
                                          </p:stCondLst>
                                        </p:cTn>
                                        <p:tgtEl>
                                          <p:spTgt spid="36"/>
                                        </p:tgtEl>
                                        <p:attrNameLst>
                                          <p:attrName>style.visibility</p:attrName>
                                        </p:attrNameLst>
                                      </p:cBhvr>
                                      <p:to>
                                        <p:strVal val="visible"/>
                                      </p:to>
                                    </p:set>
                                    <p:animEffect transition="in" filter="fade">
                                      <p:cBhvr>
                                        <p:cTn id="36" dur="500"/>
                                        <p:tgtEl>
                                          <p:spTgt spid="36"/>
                                        </p:tgtEl>
                                      </p:cBhvr>
                                    </p:animEffect>
                                  </p:childTnLst>
                                </p:cTn>
                              </p:par>
                              <p:par>
                                <p:cTn id="37" presetID="10" presetClass="entr" presetSubtype="0" fill="hold" grpId="0" nodeType="withEffect">
                                  <p:stCondLst>
                                    <p:cond delay="1900"/>
                                  </p:stCondLst>
                                  <p:childTnLst>
                                    <p:set>
                                      <p:cBhvr>
                                        <p:cTn id="38" dur="1" fill="hold">
                                          <p:stCondLst>
                                            <p:cond delay="0"/>
                                          </p:stCondLst>
                                        </p:cTn>
                                        <p:tgtEl>
                                          <p:spTgt spid="52"/>
                                        </p:tgtEl>
                                        <p:attrNameLst>
                                          <p:attrName>style.visibility</p:attrName>
                                        </p:attrNameLst>
                                      </p:cBhvr>
                                      <p:to>
                                        <p:strVal val="visible"/>
                                      </p:to>
                                    </p:set>
                                    <p:animEffect transition="in" filter="fade">
                                      <p:cBhvr>
                                        <p:cTn id="39" dur="500"/>
                                        <p:tgtEl>
                                          <p:spTgt spid="52"/>
                                        </p:tgtEl>
                                      </p:cBhvr>
                                    </p:animEffect>
                                  </p:childTnLst>
                                </p:cTn>
                              </p:par>
                              <p:par>
                                <p:cTn id="40" presetID="22" presetClass="entr" presetSubtype="8" fill="hold" nodeType="withEffect">
                                  <p:stCondLst>
                                    <p:cond delay="2300"/>
                                  </p:stCondLst>
                                  <p:childTnLst>
                                    <p:set>
                                      <p:cBhvr>
                                        <p:cTn id="41" dur="1" fill="hold">
                                          <p:stCondLst>
                                            <p:cond delay="0"/>
                                          </p:stCondLst>
                                        </p:cTn>
                                        <p:tgtEl>
                                          <p:spTgt spid="9"/>
                                        </p:tgtEl>
                                        <p:attrNameLst>
                                          <p:attrName>style.visibility</p:attrName>
                                        </p:attrNameLst>
                                      </p:cBhvr>
                                      <p:to>
                                        <p:strVal val="visible"/>
                                      </p:to>
                                    </p:set>
                                    <p:animEffect transition="in" filter="wipe(left)">
                                      <p:cBhvr>
                                        <p:cTn id="42" dur="500"/>
                                        <p:tgtEl>
                                          <p:spTgt spid="9"/>
                                        </p:tgtEl>
                                      </p:cBhvr>
                                    </p:animEffect>
                                  </p:childTnLst>
                                </p:cTn>
                              </p:par>
                              <p:par>
                                <p:cTn id="43" presetID="10" presetClass="entr" presetSubtype="0" fill="hold" grpId="0" nodeType="withEffect">
                                  <p:stCondLst>
                                    <p:cond delay="2700"/>
                                  </p:stCondLst>
                                  <p:childTnLst>
                                    <p:set>
                                      <p:cBhvr>
                                        <p:cTn id="44" dur="1" fill="hold">
                                          <p:stCondLst>
                                            <p:cond delay="0"/>
                                          </p:stCondLst>
                                        </p:cTn>
                                        <p:tgtEl>
                                          <p:spTgt spid="5"/>
                                        </p:tgtEl>
                                        <p:attrNameLst>
                                          <p:attrName>style.visibility</p:attrName>
                                        </p:attrNameLst>
                                      </p:cBhvr>
                                      <p:to>
                                        <p:strVal val="visible"/>
                                      </p:to>
                                    </p:set>
                                    <p:animEffect transition="in" filter="fade">
                                      <p:cBhvr>
                                        <p:cTn id="45" dur="500"/>
                                        <p:tgtEl>
                                          <p:spTgt spid="5"/>
                                        </p:tgtEl>
                                      </p:cBhvr>
                                    </p:animEffect>
                                  </p:childTnLst>
                                </p:cTn>
                              </p:par>
                              <p:par>
                                <p:cTn id="46" presetID="10" presetClass="entr" presetSubtype="0" fill="hold" grpId="0" nodeType="withEffect">
                                  <p:stCondLst>
                                    <p:cond delay="2700"/>
                                  </p:stCondLst>
                                  <p:childTnLst>
                                    <p:set>
                                      <p:cBhvr>
                                        <p:cTn id="47" dur="1" fill="hold">
                                          <p:stCondLst>
                                            <p:cond delay="0"/>
                                          </p:stCondLst>
                                        </p:cTn>
                                        <p:tgtEl>
                                          <p:spTgt spid="51"/>
                                        </p:tgtEl>
                                        <p:attrNameLst>
                                          <p:attrName>style.visibility</p:attrName>
                                        </p:attrNameLst>
                                      </p:cBhvr>
                                      <p:to>
                                        <p:strVal val="visible"/>
                                      </p:to>
                                    </p:set>
                                    <p:animEffect transition="in" filter="fade">
                                      <p:cBhvr>
                                        <p:cTn id="48" dur="500"/>
                                        <p:tgtEl>
                                          <p:spTgt spid="51"/>
                                        </p:tgtEl>
                                      </p:cBhvr>
                                    </p:animEffect>
                                  </p:childTnLst>
                                </p:cTn>
                              </p:par>
                              <p:par>
                                <p:cTn id="49" presetID="10" presetClass="entr" presetSubtype="0" fill="hold" grpId="0" nodeType="withEffect">
                                  <p:stCondLst>
                                    <p:cond delay="3000"/>
                                  </p:stCondLst>
                                  <p:childTnLst>
                                    <p:set>
                                      <p:cBhvr>
                                        <p:cTn id="50" dur="1" fill="hold">
                                          <p:stCondLst>
                                            <p:cond delay="0"/>
                                          </p:stCondLst>
                                        </p:cTn>
                                        <p:tgtEl>
                                          <p:spTgt spid="58"/>
                                        </p:tgtEl>
                                        <p:attrNameLst>
                                          <p:attrName>style.visibility</p:attrName>
                                        </p:attrNameLst>
                                      </p:cBhvr>
                                      <p:to>
                                        <p:strVal val="visible"/>
                                      </p:to>
                                    </p:set>
                                    <p:animEffect transition="in" filter="fade">
                                      <p:cBhvr>
                                        <p:cTn id="51" dur="500"/>
                                        <p:tgtEl>
                                          <p:spTgt spid="58"/>
                                        </p:tgtEl>
                                      </p:cBhvr>
                                    </p:animEffect>
                                  </p:childTnLst>
                                </p:cTn>
                              </p:par>
                              <p:par>
                                <p:cTn id="52" presetID="16" presetClass="entr" presetSubtype="37" fill="hold" grpId="0" nodeType="withEffect">
                                  <p:stCondLst>
                                    <p:cond delay="3200"/>
                                  </p:stCondLst>
                                  <p:childTnLst>
                                    <p:set>
                                      <p:cBhvr>
                                        <p:cTn id="53" dur="1" fill="hold">
                                          <p:stCondLst>
                                            <p:cond delay="0"/>
                                          </p:stCondLst>
                                        </p:cTn>
                                        <p:tgtEl>
                                          <p:spTgt spid="56"/>
                                        </p:tgtEl>
                                        <p:attrNameLst>
                                          <p:attrName>style.visibility</p:attrName>
                                        </p:attrNameLst>
                                      </p:cBhvr>
                                      <p:to>
                                        <p:strVal val="visible"/>
                                      </p:to>
                                    </p:set>
                                    <p:animEffect transition="in" filter="barn(outVertical)">
                                      <p:cBhvr>
                                        <p:cTn id="54" dur="500"/>
                                        <p:tgtEl>
                                          <p:spTgt spid="56"/>
                                        </p:tgtEl>
                                      </p:cBhvr>
                                    </p:animEffect>
                                  </p:childTnLst>
                                </p:cTn>
                              </p:par>
                              <p:par>
                                <p:cTn id="55" presetID="16" presetClass="entr" presetSubtype="37" fill="hold" grpId="0" nodeType="withEffect">
                                  <p:stCondLst>
                                    <p:cond delay="3200"/>
                                  </p:stCondLst>
                                  <p:childTnLst>
                                    <p:set>
                                      <p:cBhvr>
                                        <p:cTn id="56" dur="1" fill="hold">
                                          <p:stCondLst>
                                            <p:cond delay="0"/>
                                          </p:stCondLst>
                                        </p:cTn>
                                        <p:tgtEl>
                                          <p:spTgt spid="57"/>
                                        </p:tgtEl>
                                        <p:attrNameLst>
                                          <p:attrName>style.visibility</p:attrName>
                                        </p:attrNameLst>
                                      </p:cBhvr>
                                      <p:to>
                                        <p:strVal val="visible"/>
                                      </p:to>
                                    </p:set>
                                    <p:animEffect transition="in" filter="barn(outVertical)">
                                      <p:cBhvr>
                                        <p:cTn id="57" dur="500"/>
                                        <p:tgtEl>
                                          <p:spTgt spid="57"/>
                                        </p:tgtEl>
                                      </p:cBhvr>
                                    </p:animEffect>
                                  </p:childTnLst>
                                </p:cTn>
                              </p:par>
                              <p:par>
                                <p:cTn id="58" presetID="10" presetClass="entr" presetSubtype="0" fill="hold" grpId="0" nodeType="withEffect">
                                  <p:stCondLst>
                                    <p:cond delay="3500"/>
                                  </p:stCondLst>
                                  <p:childTnLst>
                                    <p:set>
                                      <p:cBhvr>
                                        <p:cTn id="59" dur="1" fill="hold">
                                          <p:stCondLst>
                                            <p:cond delay="0"/>
                                          </p:stCondLst>
                                        </p:cTn>
                                        <p:tgtEl>
                                          <p:spTgt spid="59"/>
                                        </p:tgtEl>
                                        <p:attrNameLst>
                                          <p:attrName>style.visibility</p:attrName>
                                        </p:attrNameLst>
                                      </p:cBhvr>
                                      <p:to>
                                        <p:strVal val="visible"/>
                                      </p:to>
                                    </p:set>
                                    <p:animEffect transition="in" filter="fade">
                                      <p:cBhvr>
                                        <p:cTn id="60"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5" grpId="0" animBg="1"/>
      <p:bldP spid="22" grpId="0" animBg="1"/>
      <p:bldP spid="36" grpId="0" animBg="1"/>
      <p:bldP spid="50" grpId="0"/>
      <p:bldP spid="51" grpId="0"/>
      <p:bldP spid="52" grpId="0"/>
      <p:bldP spid="55" grpId="0"/>
      <p:bldP spid="56" grpId="0" animBg="1"/>
      <p:bldP spid="57" grpId="0" animBg="1"/>
      <p:bldP spid="58" grpId="0"/>
      <p:bldP spid="5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自由: 形状 5"/>
          <p:cNvSpPr/>
          <p:nvPr/>
        </p:nvSpPr>
        <p:spPr>
          <a:xfrm>
            <a:off x="0" y="0"/>
            <a:ext cx="12192000" cy="6860934"/>
          </a:xfrm>
          <a:custGeom>
            <a:avLst/>
            <a:gdLst>
              <a:gd name="connsiteX0" fmla="*/ 203593 w 12192000"/>
              <a:gd name="connsiteY0" fmla="*/ 78057 h 6860934"/>
              <a:gd name="connsiteX1" fmla="*/ 78059 w 12192000"/>
              <a:gd name="connsiteY1" fmla="*/ 203591 h 6860934"/>
              <a:gd name="connsiteX2" fmla="*/ 78059 w 12192000"/>
              <a:gd name="connsiteY2" fmla="*/ 6665559 h 6860934"/>
              <a:gd name="connsiteX3" fmla="*/ 203593 w 12192000"/>
              <a:gd name="connsiteY3" fmla="*/ 6791093 h 6860934"/>
              <a:gd name="connsiteX4" fmla="*/ 11984690 w 12192000"/>
              <a:gd name="connsiteY4" fmla="*/ 6791093 h 6860934"/>
              <a:gd name="connsiteX5" fmla="*/ 12110224 w 12192000"/>
              <a:gd name="connsiteY5" fmla="*/ 6665559 h 6860934"/>
              <a:gd name="connsiteX6" fmla="*/ 12110224 w 12192000"/>
              <a:gd name="connsiteY6" fmla="*/ 203591 h 6860934"/>
              <a:gd name="connsiteX7" fmla="*/ 11984690 w 12192000"/>
              <a:gd name="connsiteY7" fmla="*/ 78057 h 6860934"/>
              <a:gd name="connsiteX8" fmla="*/ 0 w 12192000"/>
              <a:gd name="connsiteY8" fmla="*/ 0 h 6860934"/>
              <a:gd name="connsiteX9" fmla="*/ 12192000 w 12192000"/>
              <a:gd name="connsiteY9" fmla="*/ 0 h 6860934"/>
              <a:gd name="connsiteX10" fmla="*/ 12192000 w 12192000"/>
              <a:gd name="connsiteY10" fmla="*/ 6860934 h 6860934"/>
              <a:gd name="connsiteX11" fmla="*/ 0 w 12192000"/>
              <a:gd name="connsiteY11" fmla="*/ 6860934 h 6860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860934">
                <a:moveTo>
                  <a:pt x="203593" y="78057"/>
                </a:moveTo>
                <a:cubicBezTo>
                  <a:pt x="134262" y="78057"/>
                  <a:pt x="78059" y="134260"/>
                  <a:pt x="78059" y="203591"/>
                </a:cubicBezTo>
                <a:lnTo>
                  <a:pt x="78059" y="6665559"/>
                </a:lnTo>
                <a:cubicBezTo>
                  <a:pt x="78059" y="6734890"/>
                  <a:pt x="134262" y="6791093"/>
                  <a:pt x="203593" y="6791093"/>
                </a:cubicBezTo>
                <a:lnTo>
                  <a:pt x="11984690" y="6791093"/>
                </a:lnTo>
                <a:cubicBezTo>
                  <a:pt x="12054021" y="6791093"/>
                  <a:pt x="12110224" y="6734890"/>
                  <a:pt x="12110224" y="6665559"/>
                </a:cubicBezTo>
                <a:lnTo>
                  <a:pt x="12110224" y="203591"/>
                </a:lnTo>
                <a:cubicBezTo>
                  <a:pt x="12110224" y="134260"/>
                  <a:pt x="12054021" y="78057"/>
                  <a:pt x="11984690" y="78057"/>
                </a:cubicBezTo>
                <a:close/>
                <a:moveTo>
                  <a:pt x="0" y="0"/>
                </a:moveTo>
                <a:lnTo>
                  <a:pt x="12192000" y="0"/>
                </a:lnTo>
                <a:lnTo>
                  <a:pt x="12192000" y="6860934"/>
                </a:lnTo>
                <a:lnTo>
                  <a:pt x="0" y="6860934"/>
                </a:lnTo>
                <a:close/>
              </a:path>
            </a:pathLst>
          </a:custGeom>
          <a:solidFill>
            <a:srgbClr val="32AB9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solidFill>
            </a:endParaRPr>
          </a:p>
        </p:txBody>
      </p:sp>
      <p:sp>
        <p:nvSpPr>
          <p:cNvPr id="7" name="MH_Number_1"/>
          <p:cNvSpPr/>
          <p:nvPr>
            <p:custDataLst>
              <p:tags r:id="rId1"/>
            </p:custDataLst>
          </p:nvPr>
        </p:nvSpPr>
        <p:spPr>
          <a:xfrm>
            <a:off x="130110" y="137962"/>
            <a:ext cx="498951" cy="498614"/>
          </a:xfrm>
          <a:prstGeom prst="roundRect">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02</a:t>
            </a:r>
            <a:endParaRPr lang="zh-CN" altLang="en-US" sz="280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8" name="MH_Entry_1"/>
          <p:cNvSpPr/>
          <p:nvPr>
            <p:custDataLst>
              <p:tags r:id="rId2"/>
            </p:custDataLst>
          </p:nvPr>
        </p:nvSpPr>
        <p:spPr>
          <a:xfrm>
            <a:off x="700301" y="137962"/>
            <a:ext cx="3615223" cy="498614"/>
          </a:xfrm>
          <a:prstGeom prst="roundRect">
            <a:avLst/>
          </a:prstGeom>
          <a:noFill/>
          <a:ln>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lnSpcReduction="10000"/>
          </a:bodyPr>
          <a:lstStyle/>
          <a:p>
            <a:pPr algn="ctr"/>
            <a:r>
              <a:rPr lang="zh-CN" altLang="en-US" sz="2400" spc="200" dirty="0">
                <a:solidFill>
                  <a:schemeClr val="tx1">
                    <a:lumMod val="75000"/>
                    <a:lumOff val="25000"/>
                  </a:schemeClr>
                </a:solidFill>
                <a:latin typeface="微软雅黑" panose="020B0503020204020204" pitchFamily="34" charset="-122"/>
                <a:ea typeface="微软雅黑" panose="020B0503020204020204" pitchFamily="34" charset="-122"/>
              </a:rPr>
              <a:t>请在此处输入您的标题</a:t>
            </a:r>
          </a:p>
        </p:txBody>
      </p:sp>
      <p:sp>
        <p:nvSpPr>
          <p:cNvPr id="5" name="KSO_Shape"/>
          <p:cNvSpPr/>
          <p:nvPr/>
        </p:nvSpPr>
        <p:spPr bwMode="auto">
          <a:xfrm>
            <a:off x="1800225" y="2051050"/>
            <a:ext cx="906463" cy="1011238"/>
          </a:xfrm>
          <a:custGeom>
            <a:avLst/>
            <a:gdLst>
              <a:gd name="T0" fmla="*/ 527033 w 2960688"/>
              <a:gd name="T1" fmla="*/ 1877159 h 3298826"/>
              <a:gd name="T2" fmla="*/ 409443 w 2960688"/>
              <a:gd name="T3" fmla="*/ 2000501 h 3298826"/>
              <a:gd name="T4" fmla="*/ 411355 w 2960688"/>
              <a:gd name="T5" fmla="*/ 2233197 h 3298826"/>
              <a:gd name="T6" fmla="*/ 351125 w 2960688"/>
              <a:gd name="T7" fmla="*/ 2312034 h 3298826"/>
              <a:gd name="T8" fmla="*/ 273369 w 2960688"/>
              <a:gd name="T9" fmla="*/ 2124161 h 3298826"/>
              <a:gd name="T10" fmla="*/ 346027 w 2960688"/>
              <a:gd name="T11" fmla="*/ 1891464 h 3298826"/>
              <a:gd name="T12" fmla="*/ 896304 w 2960688"/>
              <a:gd name="T13" fmla="*/ 1785321 h 3298826"/>
              <a:gd name="T14" fmla="*/ 1068706 w 2960688"/>
              <a:gd name="T15" fmla="*/ 2016555 h 3298826"/>
              <a:gd name="T16" fmla="*/ 1068071 w 2960688"/>
              <a:gd name="T17" fmla="*/ 2228732 h 3298826"/>
              <a:gd name="T18" fmla="*/ 959169 w 2960688"/>
              <a:gd name="T19" fmla="*/ 2409781 h 3298826"/>
              <a:gd name="T20" fmla="*/ 713741 w 2960688"/>
              <a:gd name="T21" fmla="*/ 2518728 h 3298826"/>
              <a:gd name="T22" fmla="*/ 693421 w 2960688"/>
              <a:gd name="T23" fmla="*/ 1957476 h 3298826"/>
              <a:gd name="T24" fmla="*/ 640080 w 2960688"/>
              <a:gd name="T25" fmla="*/ 1634173 h 3298826"/>
              <a:gd name="T26" fmla="*/ 392430 w 2960688"/>
              <a:gd name="T27" fmla="*/ 1729423 h 3298826"/>
              <a:gd name="T28" fmla="*/ 232092 w 2960688"/>
              <a:gd name="T29" fmla="*/ 1935163 h 3298826"/>
              <a:gd name="T30" fmla="*/ 200025 w 2960688"/>
              <a:gd name="T31" fmla="*/ 2188846 h 3298826"/>
              <a:gd name="T32" fmla="*/ 307658 w 2960688"/>
              <a:gd name="T33" fmla="*/ 2432368 h 3298826"/>
              <a:gd name="T34" fmla="*/ 520065 w 2960688"/>
              <a:gd name="T35" fmla="*/ 2581276 h 3298826"/>
              <a:gd name="T36" fmla="*/ 775335 w 2960688"/>
              <a:gd name="T37" fmla="*/ 2601279 h 3298826"/>
              <a:gd name="T38" fmla="*/ 1014095 w 2960688"/>
              <a:gd name="T39" fmla="*/ 2481581 h 3298826"/>
              <a:gd name="T40" fmla="*/ 1151890 w 2960688"/>
              <a:gd name="T41" fmla="*/ 2263141 h 3298826"/>
              <a:gd name="T42" fmla="*/ 1159510 w 2960688"/>
              <a:gd name="T43" fmla="*/ 2006283 h 3298826"/>
              <a:gd name="T44" fmla="*/ 1027748 w 2960688"/>
              <a:gd name="T45" fmla="*/ 1773556 h 3298826"/>
              <a:gd name="T46" fmla="*/ 803275 w 2960688"/>
              <a:gd name="T47" fmla="*/ 1647190 h 3298826"/>
              <a:gd name="T48" fmla="*/ 1574800 w 2960688"/>
              <a:gd name="T49" fmla="*/ 2092842 h 3298826"/>
              <a:gd name="T50" fmla="*/ 2153920 w 2960688"/>
              <a:gd name="T51" fmla="*/ 1496357 h 3298826"/>
              <a:gd name="T52" fmla="*/ 2773363 w 2960688"/>
              <a:gd name="T53" fmla="*/ 1705761 h 3298826"/>
              <a:gd name="T54" fmla="*/ 2930208 w 2960688"/>
              <a:gd name="T55" fmla="*/ 2034463 h 3298826"/>
              <a:gd name="T56" fmla="*/ 2534285 w 2960688"/>
              <a:gd name="T57" fmla="*/ 2333022 h 3298826"/>
              <a:gd name="T58" fmla="*/ 2062798 w 2960688"/>
              <a:gd name="T59" fmla="*/ 2832102 h 3298826"/>
              <a:gd name="T60" fmla="*/ 1393825 w 2960688"/>
              <a:gd name="T61" fmla="*/ 2435503 h 3298826"/>
              <a:gd name="T62" fmla="*/ 1449705 w 2960688"/>
              <a:gd name="T63" fmla="*/ 1990995 h 3298826"/>
              <a:gd name="T64" fmla="*/ 1293813 w 2960688"/>
              <a:gd name="T65" fmla="*/ 1642623 h 3298826"/>
              <a:gd name="T66" fmla="*/ 818833 w 2960688"/>
              <a:gd name="T67" fmla="*/ 1450340 h 3298826"/>
              <a:gd name="T68" fmla="*/ 1141095 w 2960688"/>
              <a:gd name="T69" fmla="*/ 1611630 h 3298826"/>
              <a:gd name="T70" fmla="*/ 1340803 w 2960688"/>
              <a:gd name="T71" fmla="*/ 1927861 h 3298826"/>
              <a:gd name="T72" fmla="*/ 1348423 w 2960688"/>
              <a:gd name="T73" fmla="*/ 2284731 h 3298826"/>
              <a:gd name="T74" fmla="*/ 1223010 w 2960688"/>
              <a:gd name="T75" fmla="*/ 2541906 h 3298826"/>
              <a:gd name="T76" fmla="*/ 1473200 w 2960688"/>
              <a:gd name="T77" fmla="*/ 3188336 h 3298826"/>
              <a:gd name="T78" fmla="*/ 1409700 w 2960688"/>
              <a:gd name="T79" fmla="*/ 3287079 h 3298826"/>
              <a:gd name="T80" fmla="*/ 1293813 w 2960688"/>
              <a:gd name="T81" fmla="*/ 3278189 h 3298826"/>
              <a:gd name="T82" fmla="*/ 780415 w 2960688"/>
              <a:gd name="T83" fmla="*/ 2798129 h 3298826"/>
              <a:gd name="T84" fmla="*/ 485775 w 2960688"/>
              <a:gd name="T85" fmla="*/ 2775904 h 3298826"/>
              <a:gd name="T86" fmla="*/ 179387 w 2960688"/>
              <a:gd name="T87" fmla="*/ 2582863 h 3298826"/>
              <a:gd name="T88" fmla="*/ 11747 w 2960688"/>
              <a:gd name="T89" fmla="*/ 2248853 h 3298826"/>
              <a:gd name="T90" fmla="*/ 39687 w 2960688"/>
              <a:gd name="T91" fmla="*/ 1891666 h 3298826"/>
              <a:gd name="T92" fmla="*/ 248285 w 2960688"/>
              <a:gd name="T93" fmla="*/ 1593533 h 3298826"/>
              <a:gd name="T94" fmla="*/ 589598 w 2960688"/>
              <a:gd name="T95" fmla="*/ 1443356 h 3298826"/>
              <a:gd name="T96" fmla="*/ 2009571 w 2960688"/>
              <a:gd name="T97" fmla="*/ 44471 h 3298826"/>
              <a:gd name="T98" fmla="*/ 2211293 w 2960688"/>
              <a:gd name="T99" fmla="*/ 227752 h 3298826"/>
              <a:gd name="T100" fmla="*/ 2308501 w 2960688"/>
              <a:gd name="T101" fmla="*/ 511410 h 3298826"/>
              <a:gd name="T102" fmla="*/ 2385695 w 2960688"/>
              <a:gd name="T103" fmla="*/ 681985 h 3298826"/>
              <a:gd name="T104" fmla="*/ 2326608 w 2960688"/>
              <a:gd name="T105" fmla="*/ 854149 h 3298826"/>
              <a:gd name="T106" fmla="*/ 2142358 w 2960688"/>
              <a:gd name="T107" fmla="*/ 1198477 h 3298826"/>
              <a:gd name="T108" fmla="*/ 1940000 w 2960688"/>
              <a:gd name="T109" fmla="*/ 1360477 h 3298826"/>
              <a:gd name="T110" fmla="*/ 1698569 w 2960688"/>
              <a:gd name="T111" fmla="*/ 1367782 h 3298826"/>
              <a:gd name="T112" fmla="*/ 1505106 w 2960688"/>
              <a:gd name="T113" fmla="*/ 1235642 h 3298826"/>
              <a:gd name="T114" fmla="*/ 1298619 w 2960688"/>
              <a:gd name="T115" fmla="*/ 873208 h 3298826"/>
              <a:gd name="T116" fmla="*/ 1219200 w 2960688"/>
              <a:gd name="T117" fmla="*/ 700409 h 3298826"/>
              <a:gd name="T118" fmla="*/ 1306560 w 2960688"/>
              <a:gd name="T119" fmla="*/ 536504 h 3298826"/>
              <a:gd name="T120" fmla="*/ 1394873 w 2960688"/>
              <a:gd name="T121" fmla="*/ 248081 h 3298826"/>
              <a:gd name="T122" fmla="*/ 1587383 w 2960688"/>
              <a:gd name="T123" fmla="*/ 54953 h 32988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960688" h="3298826">
                <a:moveTo>
                  <a:pt x="472859" y="1797050"/>
                </a:moveTo>
                <a:lnTo>
                  <a:pt x="478276" y="1797050"/>
                </a:lnTo>
                <a:lnTo>
                  <a:pt x="483375" y="1797686"/>
                </a:lnTo>
                <a:lnTo>
                  <a:pt x="488792" y="1798640"/>
                </a:lnTo>
                <a:lnTo>
                  <a:pt x="493891" y="1800229"/>
                </a:lnTo>
                <a:lnTo>
                  <a:pt x="499309" y="1802454"/>
                </a:lnTo>
                <a:lnTo>
                  <a:pt x="503770" y="1804679"/>
                </a:lnTo>
                <a:lnTo>
                  <a:pt x="508550" y="1807858"/>
                </a:lnTo>
                <a:lnTo>
                  <a:pt x="512693" y="1811355"/>
                </a:lnTo>
                <a:lnTo>
                  <a:pt x="516836" y="1815170"/>
                </a:lnTo>
                <a:lnTo>
                  <a:pt x="520341" y="1819302"/>
                </a:lnTo>
                <a:lnTo>
                  <a:pt x="523846" y="1824071"/>
                </a:lnTo>
                <a:lnTo>
                  <a:pt x="526396" y="1829157"/>
                </a:lnTo>
                <a:lnTo>
                  <a:pt x="528945" y="1834561"/>
                </a:lnTo>
                <a:lnTo>
                  <a:pt x="530220" y="1839648"/>
                </a:lnTo>
                <a:lnTo>
                  <a:pt x="531495" y="1845370"/>
                </a:lnTo>
                <a:lnTo>
                  <a:pt x="531813" y="1850774"/>
                </a:lnTo>
                <a:lnTo>
                  <a:pt x="531813" y="1855860"/>
                </a:lnTo>
                <a:lnTo>
                  <a:pt x="531495" y="1861264"/>
                </a:lnTo>
                <a:lnTo>
                  <a:pt x="530220" y="1866668"/>
                </a:lnTo>
                <a:lnTo>
                  <a:pt x="528945" y="1871755"/>
                </a:lnTo>
                <a:lnTo>
                  <a:pt x="527033" y="1877159"/>
                </a:lnTo>
                <a:lnTo>
                  <a:pt x="524165" y="1881609"/>
                </a:lnTo>
                <a:lnTo>
                  <a:pt x="520978" y="1886378"/>
                </a:lnTo>
                <a:lnTo>
                  <a:pt x="517792" y="1890510"/>
                </a:lnTo>
                <a:lnTo>
                  <a:pt x="513968" y="1894643"/>
                </a:lnTo>
                <a:lnTo>
                  <a:pt x="509506" y="1898140"/>
                </a:lnTo>
                <a:lnTo>
                  <a:pt x="504726" y="1901636"/>
                </a:lnTo>
                <a:lnTo>
                  <a:pt x="495803" y="1907358"/>
                </a:lnTo>
                <a:lnTo>
                  <a:pt x="486880" y="1913080"/>
                </a:lnTo>
                <a:lnTo>
                  <a:pt x="478913" y="1918803"/>
                </a:lnTo>
                <a:lnTo>
                  <a:pt x="471265" y="1924842"/>
                </a:lnTo>
                <a:lnTo>
                  <a:pt x="463936" y="1931200"/>
                </a:lnTo>
                <a:lnTo>
                  <a:pt x="457244" y="1937240"/>
                </a:lnTo>
                <a:lnTo>
                  <a:pt x="450870" y="1943280"/>
                </a:lnTo>
                <a:lnTo>
                  <a:pt x="444815" y="1949320"/>
                </a:lnTo>
                <a:lnTo>
                  <a:pt x="439398" y="1955678"/>
                </a:lnTo>
                <a:lnTo>
                  <a:pt x="433980" y="1962036"/>
                </a:lnTo>
                <a:lnTo>
                  <a:pt x="429519" y="1968076"/>
                </a:lnTo>
                <a:lnTo>
                  <a:pt x="424739" y="1974751"/>
                </a:lnTo>
                <a:lnTo>
                  <a:pt x="420596" y="1980791"/>
                </a:lnTo>
                <a:lnTo>
                  <a:pt x="416453" y="1987467"/>
                </a:lnTo>
                <a:lnTo>
                  <a:pt x="412948" y="1993825"/>
                </a:lnTo>
                <a:lnTo>
                  <a:pt x="409443" y="2000501"/>
                </a:lnTo>
                <a:lnTo>
                  <a:pt x="406256" y="2006858"/>
                </a:lnTo>
                <a:lnTo>
                  <a:pt x="403388" y="2013534"/>
                </a:lnTo>
                <a:lnTo>
                  <a:pt x="400838" y="2019892"/>
                </a:lnTo>
                <a:lnTo>
                  <a:pt x="398608" y="2026886"/>
                </a:lnTo>
                <a:lnTo>
                  <a:pt x="394465" y="2039919"/>
                </a:lnTo>
                <a:lnTo>
                  <a:pt x="391278" y="2053271"/>
                </a:lnTo>
                <a:lnTo>
                  <a:pt x="388729" y="2066622"/>
                </a:lnTo>
                <a:lnTo>
                  <a:pt x="387135" y="2079974"/>
                </a:lnTo>
                <a:lnTo>
                  <a:pt x="386498" y="2093007"/>
                </a:lnTo>
                <a:lnTo>
                  <a:pt x="385861" y="2106041"/>
                </a:lnTo>
                <a:lnTo>
                  <a:pt x="385861" y="2118439"/>
                </a:lnTo>
                <a:lnTo>
                  <a:pt x="386817" y="2130518"/>
                </a:lnTo>
                <a:lnTo>
                  <a:pt x="387773" y="2141962"/>
                </a:lnTo>
                <a:lnTo>
                  <a:pt x="389366" y="2153724"/>
                </a:lnTo>
                <a:lnTo>
                  <a:pt x="391278" y="2164215"/>
                </a:lnTo>
                <a:lnTo>
                  <a:pt x="393190" y="2174705"/>
                </a:lnTo>
                <a:lnTo>
                  <a:pt x="395421" y="2184242"/>
                </a:lnTo>
                <a:lnTo>
                  <a:pt x="397970" y="2193461"/>
                </a:lnTo>
                <a:lnTo>
                  <a:pt x="402432" y="2209038"/>
                </a:lnTo>
                <a:lnTo>
                  <a:pt x="406574" y="2221435"/>
                </a:lnTo>
                <a:lnTo>
                  <a:pt x="409761" y="2229383"/>
                </a:lnTo>
                <a:lnTo>
                  <a:pt x="411355" y="2233197"/>
                </a:lnTo>
                <a:lnTo>
                  <a:pt x="413585" y="2238602"/>
                </a:lnTo>
                <a:lnTo>
                  <a:pt x="415179" y="2244006"/>
                </a:lnTo>
                <a:lnTo>
                  <a:pt x="416453" y="2249728"/>
                </a:lnTo>
                <a:lnTo>
                  <a:pt x="416772" y="2255132"/>
                </a:lnTo>
                <a:lnTo>
                  <a:pt x="416772" y="2260536"/>
                </a:lnTo>
                <a:lnTo>
                  <a:pt x="415816" y="2265940"/>
                </a:lnTo>
                <a:lnTo>
                  <a:pt x="414860" y="2271026"/>
                </a:lnTo>
                <a:lnTo>
                  <a:pt x="413267" y="2276113"/>
                </a:lnTo>
                <a:lnTo>
                  <a:pt x="411036" y="2281199"/>
                </a:lnTo>
                <a:lnTo>
                  <a:pt x="408168" y="2285967"/>
                </a:lnTo>
                <a:lnTo>
                  <a:pt x="405300" y="2290736"/>
                </a:lnTo>
                <a:lnTo>
                  <a:pt x="401794" y="2294868"/>
                </a:lnTo>
                <a:lnTo>
                  <a:pt x="397970" y="2298683"/>
                </a:lnTo>
                <a:lnTo>
                  <a:pt x="393509" y="2302180"/>
                </a:lnTo>
                <a:lnTo>
                  <a:pt x="389047" y="2305359"/>
                </a:lnTo>
                <a:lnTo>
                  <a:pt x="383630" y="2307902"/>
                </a:lnTo>
                <a:lnTo>
                  <a:pt x="378213" y="2309809"/>
                </a:lnTo>
                <a:lnTo>
                  <a:pt x="372795" y="2311717"/>
                </a:lnTo>
                <a:lnTo>
                  <a:pt x="367696" y="2312670"/>
                </a:lnTo>
                <a:lnTo>
                  <a:pt x="361642" y="2312988"/>
                </a:lnTo>
                <a:lnTo>
                  <a:pt x="356543" y="2312988"/>
                </a:lnTo>
                <a:lnTo>
                  <a:pt x="351125" y="2312034"/>
                </a:lnTo>
                <a:lnTo>
                  <a:pt x="345708" y="2311081"/>
                </a:lnTo>
                <a:lnTo>
                  <a:pt x="340609" y="2309491"/>
                </a:lnTo>
                <a:lnTo>
                  <a:pt x="335829" y="2307584"/>
                </a:lnTo>
                <a:lnTo>
                  <a:pt x="330730" y="2304723"/>
                </a:lnTo>
                <a:lnTo>
                  <a:pt x="326587" y="2301862"/>
                </a:lnTo>
                <a:lnTo>
                  <a:pt x="322126" y="2298365"/>
                </a:lnTo>
                <a:lnTo>
                  <a:pt x="318302" y="2294550"/>
                </a:lnTo>
                <a:lnTo>
                  <a:pt x="314478" y="2289782"/>
                </a:lnTo>
                <a:lnTo>
                  <a:pt x="311610" y="2285332"/>
                </a:lnTo>
                <a:lnTo>
                  <a:pt x="308742" y="2280245"/>
                </a:lnTo>
                <a:lnTo>
                  <a:pt x="306830" y="2275795"/>
                </a:lnTo>
                <a:lnTo>
                  <a:pt x="302687" y="2264987"/>
                </a:lnTo>
                <a:lnTo>
                  <a:pt x="296951" y="2249092"/>
                </a:lnTo>
                <a:lnTo>
                  <a:pt x="293764" y="2239237"/>
                </a:lnTo>
                <a:lnTo>
                  <a:pt x="290259" y="2228111"/>
                </a:lnTo>
                <a:lnTo>
                  <a:pt x="287391" y="2216349"/>
                </a:lnTo>
                <a:lnTo>
                  <a:pt x="284204" y="2202998"/>
                </a:lnTo>
                <a:lnTo>
                  <a:pt x="281017" y="2189328"/>
                </a:lnTo>
                <a:lnTo>
                  <a:pt x="278468" y="2173752"/>
                </a:lnTo>
                <a:lnTo>
                  <a:pt x="276556" y="2158175"/>
                </a:lnTo>
                <a:lnTo>
                  <a:pt x="274644" y="2141645"/>
                </a:lnTo>
                <a:lnTo>
                  <a:pt x="273369" y="2124161"/>
                </a:lnTo>
                <a:lnTo>
                  <a:pt x="273050" y="2106041"/>
                </a:lnTo>
                <a:lnTo>
                  <a:pt x="273369" y="2088239"/>
                </a:lnTo>
                <a:lnTo>
                  <a:pt x="274325" y="2078384"/>
                </a:lnTo>
                <a:lnTo>
                  <a:pt x="274962" y="2069483"/>
                </a:lnTo>
                <a:lnTo>
                  <a:pt x="275918" y="2059629"/>
                </a:lnTo>
                <a:lnTo>
                  <a:pt x="277193" y="2049774"/>
                </a:lnTo>
                <a:lnTo>
                  <a:pt x="278786" y="2040237"/>
                </a:lnTo>
                <a:lnTo>
                  <a:pt x="280698" y="2030382"/>
                </a:lnTo>
                <a:lnTo>
                  <a:pt x="282929" y="2020846"/>
                </a:lnTo>
                <a:lnTo>
                  <a:pt x="285479" y="2010673"/>
                </a:lnTo>
                <a:lnTo>
                  <a:pt x="288347" y="2000819"/>
                </a:lnTo>
                <a:lnTo>
                  <a:pt x="291533" y="1990328"/>
                </a:lnTo>
                <a:lnTo>
                  <a:pt x="295039" y="1980473"/>
                </a:lnTo>
                <a:lnTo>
                  <a:pt x="299181" y="1970619"/>
                </a:lnTo>
                <a:lnTo>
                  <a:pt x="303324" y="1960446"/>
                </a:lnTo>
                <a:lnTo>
                  <a:pt x="308423" y="1950274"/>
                </a:lnTo>
                <a:lnTo>
                  <a:pt x="313522" y="1940419"/>
                </a:lnTo>
                <a:lnTo>
                  <a:pt x="319258" y="1930247"/>
                </a:lnTo>
                <a:lnTo>
                  <a:pt x="325313" y="1920710"/>
                </a:lnTo>
                <a:lnTo>
                  <a:pt x="331368" y="1910855"/>
                </a:lnTo>
                <a:lnTo>
                  <a:pt x="338697" y="1901318"/>
                </a:lnTo>
                <a:lnTo>
                  <a:pt x="346027" y="1891464"/>
                </a:lnTo>
                <a:lnTo>
                  <a:pt x="353675" y="1881927"/>
                </a:lnTo>
                <a:lnTo>
                  <a:pt x="362279" y="1872708"/>
                </a:lnTo>
                <a:lnTo>
                  <a:pt x="370883" y="1863807"/>
                </a:lnTo>
                <a:lnTo>
                  <a:pt x="380125" y="1854906"/>
                </a:lnTo>
                <a:lnTo>
                  <a:pt x="389685" y="1846005"/>
                </a:lnTo>
                <a:lnTo>
                  <a:pt x="400201" y="1837740"/>
                </a:lnTo>
                <a:lnTo>
                  <a:pt x="411036" y="1829157"/>
                </a:lnTo>
                <a:lnTo>
                  <a:pt x="422190" y="1820892"/>
                </a:lnTo>
                <a:lnTo>
                  <a:pt x="433980" y="1813263"/>
                </a:lnTo>
                <a:lnTo>
                  <a:pt x="446409" y="1805315"/>
                </a:lnTo>
                <a:lnTo>
                  <a:pt x="451189" y="1802772"/>
                </a:lnTo>
                <a:lnTo>
                  <a:pt x="456606" y="1800547"/>
                </a:lnTo>
                <a:lnTo>
                  <a:pt x="461705" y="1798957"/>
                </a:lnTo>
                <a:lnTo>
                  <a:pt x="467441" y="1797686"/>
                </a:lnTo>
                <a:lnTo>
                  <a:pt x="472859" y="1797050"/>
                </a:lnTo>
                <a:close/>
                <a:moveTo>
                  <a:pt x="799783" y="1741488"/>
                </a:moveTo>
                <a:lnTo>
                  <a:pt x="816611" y="1747205"/>
                </a:lnTo>
                <a:lnTo>
                  <a:pt x="833438" y="1753558"/>
                </a:lnTo>
                <a:lnTo>
                  <a:pt x="849631" y="1760228"/>
                </a:lnTo>
                <a:lnTo>
                  <a:pt x="865506" y="1767851"/>
                </a:lnTo>
                <a:lnTo>
                  <a:pt x="881064" y="1776427"/>
                </a:lnTo>
                <a:lnTo>
                  <a:pt x="896304" y="1785321"/>
                </a:lnTo>
                <a:lnTo>
                  <a:pt x="910909" y="1795167"/>
                </a:lnTo>
                <a:lnTo>
                  <a:pt x="925514" y="1805332"/>
                </a:lnTo>
                <a:lnTo>
                  <a:pt x="939166" y="1816131"/>
                </a:lnTo>
                <a:lnTo>
                  <a:pt x="952819" y="1827566"/>
                </a:lnTo>
                <a:lnTo>
                  <a:pt x="965201" y="1839953"/>
                </a:lnTo>
                <a:lnTo>
                  <a:pt x="977584" y="1852976"/>
                </a:lnTo>
                <a:lnTo>
                  <a:pt x="989331" y="1866317"/>
                </a:lnTo>
                <a:lnTo>
                  <a:pt x="1000444" y="1879975"/>
                </a:lnTo>
                <a:lnTo>
                  <a:pt x="1011239" y="1894586"/>
                </a:lnTo>
                <a:lnTo>
                  <a:pt x="1021081" y="1909514"/>
                </a:lnTo>
                <a:lnTo>
                  <a:pt x="1026479" y="1918090"/>
                </a:lnTo>
                <a:lnTo>
                  <a:pt x="1031559" y="1926666"/>
                </a:lnTo>
                <a:lnTo>
                  <a:pt x="1036004" y="1935242"/>
                </a:lnTo>
                <a:lnTo>
                  <a:pt x="1040766" y="1944136"/>
                </a:lnTo>
                <a:lnTo>
                  <a:pt x="1044894" y="1952712"/>
                </a:lnTo>
                <a:lnTo>
                  <a:pt x="1049021" y="1961605"/>
                </a:lnTo>
                <a:lnTo>
                  <a:pt x="1052831" y="1970817"/>
                </a:lnTo>
                <a:lnTo>
                  <a:pt x="1056324" y="1979710"/>
                </a:lnTo>
                <a:lnTo>
                  <a:pt x="1059816" y="1988922"/>
                </a:lnTo>
                <a:lnTo>
                  <a:pt x="1062991" y="1997815"/>
                </a:lnTo>
                <a:lnTo>
                  <a:pt x="1065849" y="2007026"/>
                </a:lnTo>
                <a:lnTo>
                  <a:pt x="1068706" y="2016555"/>
                </a:lnTo>
                <a:lnTo>
                  <a:pt x="1070929" y="2025767"/>
                </a:lnTo>
                <a:lnTo>
                  <a:pt x="1073151" y="2035295"/>
                </a:lnTo>
                <a:lnTo>
                  <a:pt x="1075056" y="2044507"/>
                </a:lnTo>
                <a:lnTo>
                  <a:pt x="1076961" y="2054353"/>
                </a:lnTo>
                <a:lnTo>
                  <a:pt x="1078549" y="2063882"/>
                </a:lnTo>
                <a:lnTo>
                  <a:pt x="1079819" y="2073411"/>
                </a:lnTo>
                <a:lnTo>
                  <a:pt x="1080771" y="2082940"/>
                </a:lnTo>
                <a:lnTo>
                  <a:pt x="1081724" y="2092786"/>
                </a:lnTo>
                <a:lnTo>
                  <a:pt x="1082359" y="2102315"/>
                </a:lnTo>
                <a:lnTo>
                  <a:pt x="1082676" y="2111844"/>
                </a:lnTo>
                <a:lnTo>
                  <a:pt x="1082676" y="2122008"/>
                </a:lnTo>
                <a:lnTo>
                  <a:pt x="1082676" y="2131537"/>
                </a:lnTo>
                <a:lnTo>
                  <a:pt x="1082359" y="2141066"/>
                </a:lnTo>
                <a:lnTo>
                  <a:pt x="1081724" y="2150913"/>
                </a:lnTo>
                <a:lnTo>
                  <a:pt x="1080771" y="2160442"/>
                </a:lnTo>
                <a:lnTo>
                  <a:pt x="1079819" y="2170606"/>
                </a:lnTo>
                <a:lnTo>
                  <a:pt x="1078231" y="2180135"/>
                </a:lnTo>
                <a:lnTo>
                  <a:pt x="1076644" y="2189981"/>
                </a:lnTo>
                <a:lnTo>
                  <a:pt x="1075056" y="2199510"/>
                </a:lnTo>
                <a:lnTo>
                  <a:pt x="1072834" y="2209674"/>
                </a:lnTo>
                <a:lnTo>
                  <a:pt x="1070611" y="2219203"/>
                </a:lnTo>
                <a:lnTo>
                  <a:pt x="1068071" y="2228732"/>
                </a:lnTo>
                <a:lnTo>
                  <a:pt x="1065214" y="2238261"/>
                </a:lnTo>
                <a:lnTo>
                  <a:pt x="1062356" y="2247472"/>
                </a:lnTo>
                <a:lnTo>
                  <a:pt x="1058864" y="2257001"/>
                </a:lnTo>
                <a:lnTo>
                  <a:pt x="1055689" y="2266212"/>
                </a:lnTo>
                <a:lnTo>
                  <a:pt x="1052196" y="2275106"/>
                </a:lnTo>
                <a:lnTo>
                  <a:pt x="1048386" y="2284317"/>
                </a:lnTo>
                <a:lnTo>
                  <a:pt x="1044259" y="2292893"/>
                </a:lnTo>
                <a:lnTo>
                  <a:pt x="1039814" y="2301787"/>
                </a:lnTo>
                <a:lnTo>
                  <a:pt x="1035369" y="2310045"/>
                </a:lnTo>
                <a:lnTo>
                  <a:pt x="1030606" y="2318621"/>
                </a:lnTo>
                <a:lnTo>
                  <a:pt x="1025844" y="2327197"/>
                </a:lnTo>
                <a:lnTo>
                  <a:pt x="1020764" y="2335456"/>
                </a:lnTo>
                <a:lnTo>
                  <a:pt x="1015366" y="2343396"/>
                </a:lnTo>
                <a:lnTo>
                  <a:pt x="1009969" y="2351655"/>
                </a:lnTo>
                <a:lnTo>
                  <a:pt x="1004254" y="2359278"/>
                </a:lnTo>
                <a:lnTo>
                  <a:pt x="998539" y="2366901"/>
                </a:lnTo>
                <a:lnTo>
                  <a:pt x="992506" y="2374524"/>
                </a:lnTo>
                <a:lnTo>
                  <a:pt x="985839" y="2381830"/>
                </a:lnTo>
                <a:lnTo>
                  <a:pt x="979806" y="2389135"/>
                </a:lnTo>
                <a:lnTo>
                  <a:pt x="972821" y="2396440"/>
                </a:lnTo>
                <a:lnTo>
                  <a:pt x="966471" y="2403111"/>
                </a:lnTo>
                <a:lnTo>
                  <a:pt x="959169" y="2409781"/>
                </a:lnTo>
                <a:lnTo>
                  <a:pt x="952184" y="2416451"/>
                </a:lnTo>
                <a:lnTo>
                  <a:pt x="944564" y="2423121"/>
                </a:lnTo>
                <a:lnTo>
                  <a:pt x="937261" y="2429156"/>
                </a:lnTo>
                <a:lnTo>
                  <a:pt x="929641" y="2435191"/>
                </a:lnTo>
                <a:lnTo>
                  <a:pt x="921704" y="2441544"/>
                </a:lnTo>
                <a:lnTo>
                  <a:pt x="913766" y="2447261"/>
                </a:lnTo>
                <a:lnTo>
                  <a:pt x="905511" y="2452661"/>
                </a:lnTo>
                <a:lnTo>
                  <a:pt x="897256" y="2458061"/>
                </a:lnTo>
                <a:lnTo>
                  <a:pt x="884874" y="2465684"/>
                </a:lnTo>
                <a:lnTo>
                  <a:pt x="872809" y="2472354"/>
                </a:lnTo>
                <a:lnTo>
                  <a:pt x="860426" y="2478707"/>
                </a:lnTo>
                <a:lnTo>
                  <a:pt x="847726" y="2484742"/>
                </a:lnTo>
                <a:lnTo>
                  <a:pt x="834708" y="2490141"/>
                </a:lnTo>
                <a:lnTo>
                  <a:pt x="821691" y="2495541"/>
                </a:lnTo>
                <a:lnTo>
                  <a:pt x="808991" y="2499988"/>
                </a:lnTo>
                <a:lnTo>
                  <a:pt x="795338" y="2503799"/>
                </a:lnTo>
                <a:lnTo>
                  <a:pt x="782003" y="2507611"/>
                </a:lnTo>
                <a:lnTo>
                  <a:pt x="768668" y="2510787"/>
                </a:lnTo>
                <a:lnTo>
                  <a:pt x="755016" y="2513328"/>
                </a:lnTo>
                <a:lnTo>
                  <a:pt x="741046" y="2515552"/>
                </a:lnTo>
                <a:lnTo>
                  <a:pt x="727393" y="2517140"/>
                </a:lnTo>
                <a:lnTo>
                  <a:pt x="713741" y="2518728"/>
                </a:lnTo>
                <a:lnTo>
                  <a:pt x="699771" y="2519363"/>
                </a:lnTo>
                <a:lnTo>
                  <a:pt x="685801" y="2519363"/>
                </a:lnTo>
                <a:lnTo>
                  <a:pt x="675958" y="2519363"/>
                </a:lnTo>
                <a:lnTo>
                  <a:pt x="666116" y="2519046"/>
                </a:lnTo>
                <a:lnTo>
                  <a:pt x="646113" y="2517140"/>
                </a:lnTo>
                <a:lnTo>
                  <a:pt x="647701" y="2406922"/>
                </a:lnTo>
                <a:lnTo>
                  <a:pt x="648971" y="2312586"/>
                </a:lnTo>
                <a:lnTo>
                  <a:pt x="650241" y="2242708"/>
                </a:lnTo>
                <a:lnTo>
                  <a:pt x="650876" y="2220156"/>
                </a:lnTo>
                <a:lnTo>
                  <a:pt x="651193" y="2207133"/>
                </a:lnTo>
                <a:lnTo>
                  <a:pt x="653416" y="2182040"/>
                </a:lnTo>
                <a:lnTo>
                  <a:pt x="656273" y="2157583"/>
                </a:lnTo>
                <a:lnTo>
                  <a:pt x="658813" y="2134078"/>
                </a:lnTo>
                <a:lnTo>
                  <a:pt x="661988" y="2111209"/>
                </a:lnTo>
                <a:lnTo>
                  <a:pt x="665481" y="2089293"/>
                </a:lnTo>
                <a:lnTo>
                  <a:pt x="668973" y="2068329"/>
                </a:lnTo>
                <a:lnTo>
                  <a:pt x="672148" y="2048001"/>
                </a:lnTo>
                <a:lnTo>
                  <a:pt x="675958" y="2028625"/>
                </a:lnTo>
                <a:lnTo>
                  <a:pt x="680403" y="2009885"/>
                </a:lnTo>
                <a:lnTo>
                  <a:pt x="684531" y="1991463"/>
                </a:lnTo>
                <a:lnTo>
                  <a:pt x="688658" y="1974311"/>
                </a:lnTo>
                <a:lnTo>
                  <a:pt x="693421" y="1957476"/>
                </a:lnTo>
                <a:lnTo>
                  <a:pt x="697866" y="1941595"/>
                </a:lnTo>
                <a:lnTo>
                  <a:pt x="702946" y="1926031"/>
                </a:lnTo>
                <a:lnTo>
                  <a:pt x="707708" y="1911420"/>
                </a:lnTo>
                <a:lnTo>
                  <a:pt x="712788" y="1897444"/>
                </a:lnTo>
                <a:lnTo>
                  <a:pt x="717868" y="1883786"/>
                </a:lnTo>
                <a:lnTo>
                  <a:pt x="723266" y="1870763"/>
                </a:lnTo>
                <a:lnTo>
                  <a:pt x="728663" y="1858693"/>
                </a:lnTo>
                <a:lnTo>
                  <a:pt x="733743" y="1846941"/>
                </a:lnTo>
                <a:lnTo>
                  <a:pt x="739141" y="1835824"/>
                </a:lnTo>
                <a:lnTo>
                  <a:pt x="744538" y="1825025"/>
                </a:lnTo>
                <a:lnTo>
                  <a:pt x="750253" y="1814543"/>
                </a:lnTo>
                <a:lnTo>
                  <a:pt x="755651" y="1804696"/>
                </a:lnTo>
                <a:lnTo>
                  <a:pt x="761366" y="1795485"/>
                </a:lnTo>
                <a:lnTo>
                  <a:pt x="766763" y="1786591"/>
                </a:lnTo>
                <a:lnTo>
                  <a:pt x="777876" y="1770392"/>
                </a:lnTo>
                <a:lnTo>
                  <a:pt x="788988" y="1755464"/>
                </a:lnTo>
                <a:lnTo>
                  <a:pt x="799783" y="1741488"/>
                </a:lnTo>
                <a:close/>
                <a:moveTo>
                  <a:pt x="687070" y="1632268"/>
                </a:moveTo>
                <a:lnTo>
                  <a:pt x="675640" y="1632585"/>
                </a:lnTo>
                <a:lnTo>
                  <a:pt x="663575" y="1632585"/>
                </a:lnTo>
                <a:lnTo>
                  <a:pt x="651828" y="1633538"/>
                </a:lnTo>
                <a:lnTo>
                  <a:pt x="640080" y="1634173"/>
                </a:lnTo>
                <a:lnTo>
                  <a:pt x="628015" y="1635760"/>
                </a:lnTo>
                <a:lnTo>
                  <a:pt x="616585" y="1637348"/>
                </a:lnTo>
                <a:lnTo>
                  <a:pt x="604838" y="1638935"/>
                </a:lnTo>
                <a:lnTo>
                  <a:pt x="592773" y="1641158"/>
                </a:lnTo>
                <a:lnTo>
                  <a:pt x="581343" y="1643381"/>
                </a:lnTo>
                <a:lnTo>
                  <a:pt x="569595" y="1645920"/>
                </a:lnTo>
                <a:lnTo>
                  <a:pt x="558165" y="1649095"/>
                </a:lnTo>
                <a:lnTo>
                  <a:pt x="546735" y="1652270"/>
                </a:lnTo>
                <a:lnTo>
                  <a:pt x="534670" y="1655763"/>
                </a:lnTo>
                <a:lnTo>
                  <a:pt x="523240" y="1659573"/>
                </a:lnTo>
                <a:lnTo>
                  <a:pt x="512128" y="1663700"/>
                </a:lnTo>
                <a:lnTo>
                  <a:pt x="500698" y="1668145"/>
                </a:lnTo>
                <a:lnTo>
                  <a:pt x="489268" y="1672908"/>
                </a:lnTo>
                <a:lnTo>
                  <a:pt x="478155" y="1678305"/>
                </a:lnTo>
                <a:lnTo>
                  <a:pt x="467043" y="1683703"/>
                </a:lnTo>
                <a:lnTo>
                  <a:pt x="455930" y="1689418"/>
                </a:lnTo>
                <a:lnTo>
                  <a:pt x="444818" y="1695133"/>
                </a:lnTo>
                <a:lnTo>
                  <a:pt x="434023" y="1701483"/>
                </a:lnTo>
                <a:lnTo>
                  <a:pt x="423545" y="1708150"/>
                </a:lnTo>
                <a:lnTo>
                  <a:pt x="412750" y="1714818"/>
                </a:lnTo>
                <a:lnTo>
                  <a:pt x="402273" y="1721803"/>
                </a:lnTo>
                <a:lnTo>
                  <a:pt x="392430" y="1729423"/>
                </a:lnTo>
                <a:lnTo>
                  <a:pt x="382588" y="1736726"/>
                </a:lnTo>
                <a:lnTo>
                  <a:pt x="373063" y="1744663"/>
                </a:lnTo>
                <a:lnTo>
                  <a:pt x="363220" y="1752283"/>
                </a:lnTo>
                <a:lnTo>
                  <a:pt x="354330" y="1760856"/>
                </a:lnTo>
                <a:lnTo>
                  <a:pt x="345440" y="1768793"/>
                </a:lnTo>
                <a:lnTo>
                  <a:pt x="336550" y="1777683"/>
                </a:lnTo>
                <a:lnTo>
                  <a:pt x="328295" y="1785938"/>
                </a:lnTo>
                <a:lnTo>
                  <a:pt x="320040" y="1795146"/>
                </a:lnTo>
                <a:lnTo>
                  <a:pt x="312103" y="1804036"/>
                </a:lnTo>
                <a:lnTo>
                  <a:pt x="304483" y="1813243"/>
                </a:lnTo>
                <a:lnTo>
                  <a:pt x="297180" y="1822768"/>
                </a:lnTo>
                <a:lnTo>
                  <a:pt x="289878" y="1832293"/>
                </a:lnTo>
                <a:lnTo>
                  <a:pt x="282893" y="1841818"/>
                </a:lnTo>
                <a:lnTo>
                  <a:pt x="276225" y="1851978"/>
                </a:lnTo>
                <a:lnTo>
                  <a:pt x="269875" y="1861821"/>
                </a:lnTo>
                <a:lnTo>
                  <a:pt x="263842" y="1871663"/>
                </a:lnTo>
                <a:lnTo>
                  <a:pt x="257810" y="1882141"/>
                </a:lnTo>
                <a:lnTo>
                  <a:pt x="252095" y="1892301"/>
                </a:lnTo>
                <a:lnTo>
                  <a:pt x="246697" y="1903096"/>
                </a:lnTo>
                <a:lnTo>
                  <a:pt x="241617" y="1913573"/>
                </a:lnTo>
                <a:lnTo>
                  <a:pt x="236855" y="1924051"/>
                </a:lnTo>
                <a:lnTo>
                  <a:pt x="232092" y="1935163"/>
                </a:lnTo>
                <a:lnTo>
                  <a:pt x="227965" y="1945958"/>
                </a:lnTo>
                <a:lnTo>
                  <a:pt x="223837" y="1957071"/>
                </a:lnTo>
                <a:lnTo>
                  <a:pt x="220027" y="1968183"/>
                </a:lnTo>
                <a:lnTo>
                  <a:pt x="216535" y="1979296"/>
                </a:lnTo>
                <a:lnTo>
                  <a:pt x="213360" y="1990726"/>
                </a:lnTo>
                <a:lnTo>
                  <a:pt x="210502" y="2001838"/>
                </a:lnTo>
                <a:lnTo>
                  <a:pt x="207645" y="2013268"/>
                </a:lnTo>
                <a:lnTo>
                  <a:pt x="205105" y="2024698"/>
                </a:lnTo>
                <a:lnTo>
                  <a:pt x="203200" y="2036763"/>
                </a:lnTo>
                <a:lnTo>
                  <a:pt x="201295" y="2048193"/>
                </a:lnTo>
                <a:lnTo>
                  <a:pt x="199390" y="2059623"/>
                </a:lnTo>
                <a:lnTo>
                  <a:pt x="198120" y="2071371"/>
                </a:lnTo>
                <a:lnTo>
                  <a:pt x="196850" y="2082801"/>
                </a:lnTo>
                <a:lnTo>
                  <a:pt x="196215" y="2094866"/>
                </a:lnTo>
                <a:lnTo>
                  <a:pt x="195897" y="2106613"/>
                </a:lnTo>
                <a:lnTo>
                  <a:pt x="195580" y="2118043"/>
                </a:lnTo>
                <a:lnTo>
                  <a:pt x="195580" y="2129791"/>
                </a:lnTo>
                <a:lnTo>
                  <a:pt x="195897" y="2141856"/>
                </a:lnTo>
                <a:lnTo>
                  <a:pt x="196532" y="2153603"/>
                </a:lnTo>
                <a:lnTo>
                  <a:pt x="197485" y="2165668"/>
                </a:lnTo>
                <a:lnTo>
                  <a:pt x="198437" y="2177098"/>
                </a:lnTo>
                <a:lnTo>
                  <a:pt x="200025" y="2188846"/>
                </a:lnTo>
                <a:lnTo>
                  <a:pt x="201930" y="2200593"/>
                </a:lnTo>
                <a:lnTo>
                  <a:pt x="203835" y="2212023"/>
                </a:lnTo>
                <a:lnTo>
                  <a:pt x="206057" y="2224088"/>
                </a:lnTo>
                <a:lnTo>
                  <a:pt x="208915" y="2235518"/>
                </a:lnTo>
                <a:lnTo>
                  <a:pt x="211772" y="2247266"/>
                </a:lnTo>
                <a:lnTo>
                  <a:pt x="215265" y="2258696"/>
                </a:lnTo>
                <a:lnTo>
                  <a:pt x="218757" y="2270443"/>
                </a:lnTo>
                <a:lnTo>
                  <a:pt x="222567" y="2281873"/>
                </a:lnTo>
                <a:lnTo>
                  <a:pt x="226695" y="2293303"/>
                </a:lnTo>
                <a:lnTo>
                  <a:pt x="231140" y="2304733"/>
                </a:lnTo>
                <a:lnTo>
                  <a:pt x="235902" y="2315846"/>
                </a:lnTo>
                <a:lnTo>
                  <a:pt x="240982" y="2327276"/>
                </a:lnTo>
                <a:lnTo>
                  <a:pt x="246380" y="2338388"/>
                </a:lnTo>
                <a:lnTo>
                  <a:pt x="252095" y="2349501"/>
                </a:lnTo>
                <a:lnTo>
                  <a:pt x="257810" y="2360296"/>
                </a:lnTo>
                <a:lnTo>
                  <a:pt x="264160" y="2371408"/>
                </a:lnTo>
                <a:lnTo>
                  <a:pt x="270827" y="2381886"/>
                </a:lnTo>
                <a:lnTo>
                  <a:pt x="277813" y="2392681"/>
                </a:lnTo>
                <a:lnTo>
                  <a:pt x="284798" y="2403158"/>
                </a:lnTo>
                <a:lnTo>
                  <a:pt x="292100" y="2413001"/>
                </a:lnTo>
                <a:lnTo>
                  <a:pt x="299720" y="2422843"/>
                </a:lnTo>
                <a:lnTo>
                  <a:pt x="307658" y="2432368"/>
                </a:lnTo>
                <a:lnTo>
                  <a:pt x="315595" y="2442211"/>
                </a:lnTo>
                <a:lnTo>
                  <a:pt x="323533" y="2451101"/>
                </a:lnTo>
                <a:lnTo>
                  <a:pt x="332105" y="2459991"/>
                </a:lnTo>
                <a:lnTo>
                  <a:pt x="340360" y="2468881"/>
                </a:lnTo>
                <a:lnTo>
                  <a:pt x="349250" y="2477136"/>
                </a:lnTo>
                <a:lnTo>
                  <a:pt x="358140" y="2485391"/>
                </a:lnTo>
                <a:lnTo>
                  <a:pt x="367348" y="2493328"/>
                </a:lnTo>
                <a:lnTo>
                  <a:pt x="376238" y="2500948"/>
                </a:lnTo>
                <a:lnTo>
                  <a:pt x="385445" y="2508251"/>
                </a:lnTo>
                <a:lnTo>
                  <a:pt x="394970" y="2515553"/>
                </a:lnTo>
                <a:lnTo>
                  <a:pt x="405130" y="2522538"/>
                </a:lnTo>
                <a:lnTo>
                  <a:pt x="414655" y="2528888"/>
                </a:lnTo>
                <a:lnTo>
                  <a:pt x="424498" y="2535556"/>
                </a:lnTo>
                <a:lnTo>
                  <a:pt x="434975" y="2541588"/>
                </a:lnTo>
                <a:lnTo>
                  <a:pt x="445135" y="2547621"/>
                </a:lnTo>
                <a:lnTo>
                  <a:pt x="455613" y="2553018"/>
                </a:lnTo>
                <a:lnTo>
                  <a:pt x="465773" y="2558416"/>
                </a:lnTo>
                <a:lnTo>
                  <a:pt x="476568" y="2563813"/>
                </a:lnTo>
                <a:lnTo>
                  <a:pt x="487363" y="2568258"/>
                </a:lnTo>
                <a:lnTo>
                  <a:pt x="498158" y="2573021"/>
                </a:lnTo>
                <a:lnTo>
                  <a:pt x="509270" y="2577466"/>
                </a:lnTo>
                <a:lnTo>
                  <a:pt x="520065" y="2581276"/>
                </a:lnTo>
                <a:lnTo>
                  <a:pt x="531178" y="2585086"/>
                </a:lnTo>
                <a:lnTo>
                  <a:pt x="542290" y="2588896"/>
                </a:lnTo>
                <a:lnTo>
                  <a:pt x="553720" y="2592071"/>
                </a:lnTo>
                <a:lnTo>
                  <a:pt x="564833" y="2594928"/>
                </a:lnTo>
                <a:lnTo>
                  <a:pt x="576580" y="2597786"/>
                </a:lnTo>
                <a:lnTo>
                  <a:pt x="588010" y="2600326"/>
                </a:lnTo>
                <a:lnTo>
                  <a:pt x="599440" y="2602231"/>
                </a:lnTo>
                <a:lnTo>
                  <a:pt x="611188" y="2604136"/>
                </a:lnTo>
                <a:lnTo>
                  <a:pt x="622618" y="2605724"/>
                </a:lnTo>
                <a:lnTo>
                  <a:pt x="634683" y="2607311"/>
                </a:lnTo>
                <a:lnTo>
                  <a:pt x="646113" y="2608581"/>
                </a:lnTo>
                <a:lnTo>
                  <a:pt x="657860" y="2609216"/>
                </a:lnTo>
                <a:lnTo>
                  <a:pt x="669925" y="2609534"/>
                </a:lnTo>
                <a:lnTo>
                  <a:pt x="681355" y="2609851"/>
                </a:lnTo>
                <a:lnTo>
                  <a:pt x="693103" y="2609851"/>
                </a:lnTo>
                <a:lnTo>
                  <a:pt x="704850" y="2609534"/>
                </a:lnTo>
                <a:lnTo>
                  <a:pt x="716915" y="2608899"/>
                </a:lnTo>
                <a:lnTo>
                  <a:pt x="728345" y="2607946"/>
                </a:lnTo>
                <a:lnTo>
                  <a:pt x="740093" y="2606676"/>
                </a:lnTo>
                <a:lnTo>
                  <a:pt x="752158" y="2605406"/>
                </a:lnTo>
                <a:lnTo>
                  <a:pt x="763905" y="2603501"/>
                </a:lnTo>
                <a:lnTo>
                  <a:pt x="775335" y="2601279"/>
                </a:lnTo>
                <a:lnTo>
                  <a:pt x="787083" y="2598738"/>
                </a:lnTo>
                <a:lnTo>
                  <a:pt x="798830" y="2596198"/>
                </a:lnTo>
                <a:lnTo>
                  <a:pt x="810578" y="2593658"/>
                </a:lnTo>
                <a:lnTo>
                  <a:pt x="822008" y="2590166"/>
                </a:lnTo>
                <a:lnTo>
                  <a:pt x="833438" y="2586673"/>
                </a:lnTo>
                <a:lnTo>
                  <a:pt x="844868" y="2582863"/>
                </a:lnTo>
                <a:lnTo>
                  <a:pt x="856615" y="2578736"/>
                </a:lnTo>
                <a:lnTo>
                  <a:pt x="867410" y="2573973"/>
                </a:lnTo>
                <a:lnTo>
                  <a:pt x="879158" y="2569528"/>
                </a:lnTo>
                <a:lnTo>
                  <a:pt x="890270" y="2564131"/>
                </a:lnTo>
                <a:lnTo>
                  <a:pt x="901383" y="2558733"/>
                </a:lnTo>
                <a:lnTo>
                  <a:pt x="912178" y="2553336"/>
                </a:lnTo>
                <a:lnTo>
                  <a:pt x="923290" y="2547303"/>
                </a:lnTo>
                <a:lnTo>
                  <a:pt x="934085" y="2540636"/>
                </a:lnTo>
                <a:lnTo>
                  <a:pt x="944880" y="2534286"/>
                </a:lnTo>
                <a:lnTo>
                  <a:pt x="955675" y="2527301"/>
                </a:lnTo>
                <a:lnTo>
                  <a:pt x="965835" y="2520633"/>
                </a:lnTo>
                <a:lnTo>
                  <a:pt x="976313" y="2512696"/>
                </a:lnTo>
                <a:lnTo>
                  <a:pt x="986155" y="2505711"/>
                </a:lnTo>
                <a:lnTo>
                  <a:pt x="995680" y="2497456"/>
                </a:lnTo>
                <a:lnTo>
                  <a:pt x="1005205" y="2489836"/>
                </a:lnTo>
                <a:lnTo>
                  <a:pt x="1014095" y="2481581"/>
                </a:lnTo>
                <a:lnTo>
                  <a:pt x="1023303" y="2473326"/>
                </a:lnTo>
                <a:lnTo>
                  <a:pt x="1031558" y="2464753"/>
                </a:lnTo>
                <a:lnTo>
                  <a:pt x="1040130" y="2456181"/>
                </a:lnTo>
                <a:lnTo>
                  <a:pt x="1048385" y="2446973"/>
                </a:lnTo>
                <a:lnTo>
                  <a:pt x="1056640" y="2438083"/>
                </a:lnTo>
                <a:lnTo>
                  <a:pt x="1064260" y="2429193"/>
                </a:lnTo>
                <a:lnTo>
                  <a:pt x="1071563" y="2419351"/>
                </a:lnTo>
                <a:lnTo>
                  <a:pt x="1078865" y="2409826"/>
                </a:lnTo>
                <a:lnTo>
                  <a:pt x="1085533" y="2400301"/>
                </a:lnTo>
                <a:lnTo>
                  <a:pt x="1092200" y="2390458"/>
                </a:lnTo>
                <a:lnTo>
                  <a:pt x="1098550" y="2380616"/>
                </a:lnTo>
                <a:lnTo>
                  <a:pt x="1104583" y="2370456"/>
                </a:lnTo>
                <a:lnTo>
                  <a:pt x="1110933" y="2360296"/>
                </a:lnTo>
                <a:lnTo>
                  <a:pt x="1116330" y="2349818"/>
                </a:lnTo>
                <a:lnTo>
                  <a:pt x="1121728" y="2339023"/>
                </a:lnTo>
                <a:lnTo>
                  <a:pt x="1126808" y="2328863"/>
                </a:lnTo>
                <a:lnTo>
                  <a:pt x="1131570" y="2318068"/>
                </a:lnTo>
                <a:lnTo>
                  <a:pt x="1136015" y="2306956"/>
                </a:lnTo>
                <a:lnTo>
                  <a:pt x="1140778" y="2296478"/>
                </a:lnTo>
                <a:lnTo>
                  <a:pt x="1144588" y="2285366"/>
                </a:lnTo>
                <a:lnTo>
                  <a:pt x="1148398" y="2274253"/>
                </a:lnTo>
                <a:lnTo>
                  <a:pt x="1151890" y="2263141"/>
                </a:lnTo>
                <a:lnTo>
                  <a:pt x="1155383" y="2251711"/>
                </a:lnTo>
                <a:lnTo>
                  <a:pt x="1158240" y="2240598"/>
                </a:lnTo>
                <a:lnTo>
                  <a:pt x="1161098" y="2228851"/>
                </a:lnTo>
                <a:lnTo>
                  <a:pt x="1163320" y="2217421"/>
                </a:lnTo>
                <a:lnTo>
                  <a:pt x="1165543" y="2205673"/>
                </a:lnTo>
                <a:lnTo>
                  <a:pt x="1167448" y="2194243"/>
                </a:lnTo>
                <a:lnTo>
                  <a:pt x="1169035" y="2182813"/>
                </a:lnTo>
                <a:lnTo>
                  <a:pt x="1170305" y="2170748"/>
                </a:lnTo>
                <a:lnTo>
                  <a:pt x="1171258" y="2159318"/>
                </a:lnTo>
                <a:lnTo>
                  <a:pt x="1172210" y="2147571"/>
                </a:lnTo>
                <a:lnTo>
                  <a:pt x="1172845" y="2135823"/>
                </a:lnTo>
                <a:lnTo>
                  <a:pt x="1172845" y="2123758"/>
                </a:lnTo>
                <a:lnTo>
                  <a:pt x="1172845" y="2112328"/>
                </a:lnTo>
                <a:lnTo>
                  <a:pt x="1172528" y="2100581"/>
                </a:lnTo>
                <a:lnTo>
                  <a:pt x="1172210" y="2088516"/>
                </a:lnTo>
                <a:lnTo>
                  <a:pt x="1170940" y="2076768"/>
                </a:lnTo>
                <a:lnTo>
                  <a:pt x="1169670" y="2065021"/>
                </a:lnTo>
                <a:lnTo>
                  <a:pt x="1168083" y="2053591"/>
                </a:lnTo>
                <a:lnTo>
                  <a:pt x="1166813" y="2041526"/>
                </a:lnTo>
                <a:lnTo>
                  <a:pt x="1164273" y="2029778"/>
                </a:lnTo>
                <a:lnTo>
                  <a:pt x="1162050" y="2018348"/>
                </a:lnTo>
                <a:lnTo>
                  <a:pt x="1159510" y="2006283"/>
                </a:lnTo>
                <a:lnTo>
                  <a:pt x="1156335" y="1994853"/>
                </a:lnTo>
                <a:lnTo>
                  <a:pt x="1153478" y="1983423"/>
                </a:lnTo>
                <a:lnTo>
                  <a:pt x="1149985" y="1971993"/>
                </a:lnTo>
                <a:lnTo>
                  <a:pt x="1145540" y="1960563"/>
                </a:lnTo>
                <a:lnTo>
                  <a:pt x="1141730" y="1949133"/>
                </a:lnTo>
                <a:lnTo>
                  <a:pt x="1137285" y="1937386"/>
                </a:lnTo>
                <a:lnTo>
                  <a:pt x="1132205" y="1926591"/>
                </a:lnTo>
                <a:lnTo>
                  <a:pt x="1127443" y="1914843"/>
                </a:lnTo>
                <a:lnTo>
                  <a:pt x="1122045" y="1903731"/>
                </a:lnTo>
                <a:lnTo>
                  <a:pt x="1116330" y="1892936"/>
                </a:lnTo>
                <a:lnTo>
                  <a:pt x="1110615" y="1882141"/>
                </a:lnTo>
                <a:lnTo>
                  <a:pt x="1103948" y="1871028"/>
                </a:lnTo>
                <a:lnTo>
                  <a:pt x="1097598" y="1860233"/>
                </a:lnTo>
                <a:lnTo>
                  <a:pt x="1090613" y="1849438"/>
                </a:lnTo>
                <a:lnTo>
                  <a:pt x="1083310" y="1839278"/>
                </a:lnTo>
                <a:lnTo>
                  <a:pt x="1076008" y="1829436"/>
                </a:lnTo>
                <a:lnTo>
                  <a:pt x="1068388" y="1819276"/>
                </a:lnTo>
                <a:lnTo>
                  <a:pt x="1060768" y="1809751"/>
                </a:lnTo>
                <a:lnTo>
                  <a:pt x="1053148" y="1800226"/>
                </a:lnTo>
                <a:lnTo>
                  <a:pt x="1044575" y="1791018"/>
                </a:lnTo>
                <a:lnTo>
                  <a:pt x="1036320" y="1782128"/>
                </a:lnTo>
                <a:lnTo>
                  <a:pt x="1027748" y="1773556"/>
                </a:lnTo>
                <a:lnTo>
                  <a:pt x="1019175" y="1764983"/>
                </a:lnTo>
                <a:lnTo>
                  <a:pt x="1010285" y="1757046"/>
                </a:lnTo>
                <a:lnTo>
                  <a:pt x="1001395" y="1749108"/>
                </a:lnTo>
                <a:lnTo>
                  <a:pt x="992188" y="1741171"/>
                </a:lnTo>
                <a:lnTo>
                  <a:pt x="982663" y="1734186"/>
                </a:lnTo>
                <a:lnTo>
                  <a:pt x="973138" y="1726883"/>
                </a:lnTo>
                <a:lnTo>
                  <a:pt x="963613" y="1719898"/>
                </a:lnTo>
                <a:lnTo>
                  <a:pt x="953770" y="1713230"/>
                </a:lnTo>
                <a:lnTo>
                  <a:pt x="943610" y="1706880"/>
                </a:lnTo>
                <a:lnTo>
                  <a:pt x="933768" y="1700848"/>
                </a:lnTo>
                <a:lnTo>
                  <a:pt x="923290" y="1695133"/>
                </a:lnTo>
                <a:lnTo>
                  <a:pt x="913130" y="1689418"/>
                </a:lnTo>
                <a:lnTo>
                  <a:pt x="902335" y="1684020"/>
                </a:lnTo>
                <a:lnTo>
                  <a:pt x="892175" y="1678623"/>
                </a:lnTo>
                <a:lnTo>
                  <a:pt x="881380" y="1673860"/>
                </a:lnTo>
                <a:lnTo>
                  <a:pt x="870268" y="1669415"/>
                </a:lnTo>
                <a:lnTo>
                  <a:pt x="859473" y="1664653"/>
                </a:lnTo>
                <a:lnTo>
                  <a:pt x="848360" y="1660843"/>
                </a:lnTo>
                <a:lnTo>
                  <a:pt x="837248" y="1657033"/>
                </a:lnTo>
                <a:lnTo>
                  <a:pt x="825818" y="1653858"/>
                </a:lnTo>
                <a:lnTo>
                  <a:pt x="814705" y="1650365"/>
                </a:lnTo>
                <a:lnTo>
                  <a:pt x="803275" y="1647190"/>
                </a:lnTo>
                <a:lnTo>
                  <a:pt x="791845" y="1644651"/>
                </a:lnTo>
                <a:lnTo>
                  <a:pt x="780415" y="1642111"/>
                </a:lnTo>
                <a:lnTo>
                  <a:pt x="768985" y="1639888"/>
                </a:lnTo>
                <a:lnTo>
                  <a:pt x="757238" y="1637983"/>
                </a:lnTo>
                <a:lnTo>
                  <a:pt x="745490" y="1636395"/>
                </a:lnTo>
                <a:lnTo>
                  <a:pt x="734060" y="1635125"/>
                </a:lnTo>
                <a:lnTo>
                  <a:pt x="722313" y="1633855"/>
                </a:lnTo>
                <a:lnTo>
                  <a:pt x="710565" y="1632903"/>
                </a:lnTo>
                <a:lnTo>
                  <a:pt x="698818" y="1632585"/>
                </a:lnTo>
                <a:lnTo>
                  <a:pt x="687070" y="1632268"/>
                </a:lnTo>
                <a:close/>
                <a:moveTo>
                  <a:pt x="1446848" y="1466850"/>
                </a:moveTo>
                <a:lnTo>
                  <a:pt x="1448435" y="1479858"/>
                </a:lnTo>
                <a:lnTo>
                  <a:pt x="1450658" y="1496357"/>
                </a:lnTo>
                <a:lnTo>
                  <a:pt x="1453833" y="1515711"/>
                </a:lnTo>
                <a:lnTo>
                  <a:pt x="1457960" y="1538238"/>
                </a:lnTo>
                <a:lnTo>
                  <a:pt x="1468120" y="1591541"/>
                </a:lnTo>
                <a:lnTo>
                  <a:pt x="1480185" y="1653093"/>
                </a:lnTo>
                <a:lnTo>
                  <a:pt x="1494155" y="1721308"/>
                </a:lnTo>
                <a:lnTo>
                  <a:pt x="1509713" y="1794282"/>
                </a:lnTo>
                <a:lnTo>
                  <a:pt x="1525905" y="1870112"/>
                </a:lnTo>
                <a:lnTo>
                  <a:pt x="1542098" y="1946576"/>
                </a:lnTo>
                <a:lnTo>
                  <a:pt x="1574800" y="2092842"/>
                </a:lnTo>
                <a:lnTo>
                  <a:pt x="1602740" y="2217533"/>
                </a:lnTo>
                <a:lnTo>
                  <a:pt x="1629410" y="2336830"/>
                </a:lnTo>
                <a:lnTo>
                  <a:pt x="1730693" y="1746690"/>
                </a:lnTo>
                <a:lnTo>
                  <a:pt x="1671003" y="1606453"/>
                </a:lnTo>
                <a:lnTo>
                  <a:pt x="1768475" y="1514442"/>
                </a:lnTo>
                <a:lnTo>
                  <a:pt x="1798955" y="1514442"/>
                </a:lnTo>
                <a:lnTo>
                  <a:pt x="1806258" y="1514442"/>
                </a:lnTo>
                <a:lnTo>
                  <a:pt x="1836420" y="1514442"/>
                </a:lnTo>
                <a:lnTo>
                  <a:pt x="1933575" y="1606453"/>
                </a:lnTo>
                <a:lnTo>
                  <a:pt x="1873885" y="1746690"/>
                </a:lnTo>
                <a:lnTo>
                  <a:pt x="1975168" y="2336830"/>
                </a:lnTo>
                <a:lnTo>
                  <a:pt x="2002155" y="2217533"/>
                </a:lnTo>
                <a:lnTo>
                  <a:pt x="2030095" y="2092842"/>
                </a:lnTo>
                <a:lnTo>
                  <a:pt x="2062480" y="1946576"/>
                </a:lnTo>
                <a:lnTo>
                  <a:pt x="2078990" y="1870112"/>
                </a:lnTo>
                <a:lnTo>
                  <a:pt x="2094865" y="1794282"/>
                </a:lnTo>
                <a:lnTo>
                  <a:pt x="2110740" y="1721308"/>
                </a:lnTo>
                <a:lnTo>
                  <a:pt x="2124393" y="1653093"/>
                </a:lnTo>
                <a:lnTo>
                  <a:pt x="2136775" y="1591541"/>
                </a:lnTo>
                <a:lnTo>
                  <a:pt x="2146618" y="1538238"/>
                </a:lnTo>
                <a:lnTo>
                  <a:pt x="2150428" y="1515711"/>
                </a:lnTo>
                <a:lnTo>
                  <a:pt x="2153920" y="1496357"/>
                </a:lnTo>
                <a:lnTo>
                  <a:pt x="2156143" y="1479858"/>
                </a:lnTo>
                <a:lnTo>
                  <a:pt x="2157730" y="1466850"/>
                </a:lnTo>
                <a:lnTo>
                  <a:pt x="2164398" y="1469071"/>
                </a:lnTo>
                <a:lnTo>
                  <a:pt x="2173923" y="1471609"/>
                </a:lnTo>
                <a:lnTo>
                  <a:pt x="2226628" y="1488108"/>
                </a:lnTo>
                <a:lnTo>
                  <a:pt x="2293620" y="1509683"/>
                </a:lnTo>
                <a:lnTo>
                  <a:pt x="2331085" y="1522374"/>
                </a:lnTo>
                <a:lnTo>
                  <a:pt x="2370455" y="1535700"/>
                </a:lnTo>
                <a:lnTo>
                  <a:pt x="2411730" y="1549660"/>
                </a:lnTo>
                <a:lnTo>
                  <a:pt x="2453323" y="1564255"/>
                </a:lnTo>
                <a:lnTo>
                  <a:pt x="2495868" y="1579801"/>
                </a:lnTo>
                <a:lnTo>
                  <a:pt x="2538413" y="1595665"/>
                </a:lnTo>
                <a:lnTo>
                  <a:pt x="2580005" y="1612164"/>
                </a:lnTo>
                <a:lnTo>
                  <a:pt x="2620645" y="1628345"/>
                </a:lnTo>
                <a:lnTo>
                  <a:pt x="2659698" y="1644844"/>
                </a:lnTo>
                <a:lnTo>
                  <a:pt x="2678430" y="1653410"/>
                </a:lnTo>
                <a:lnTo>
                  <a:pt x="2696210" y="1661342"/>
                </a:lnTo>
                <a:lnTo>
                  <a:pt x="2713990" y="1669909"/>
                </a:lnTo>
                <a:lnTo>
                  <a:pt x="2730818" y="1678158"/>
                </a:lnTo>
                <a:lnTo>
                  <a:pt x="2747010" y="1686090"/>
                </a:lnTo>
                <a:lnTo>
                  <a:pt x="2761933" y="1694339"/>
                </a:lnTo>
                <a:lnTo>
                  <a:pt x="2773363" y="1705761"/>
                </a:lnTo>
                <a:lnTo>
                  <a:pt x="2785110" y="1718770"/>
                </a:lnTo>
                <a:lnTo>
                  <a:pt x="2798128" y="1733364"/>
                </a:lnTo>
                <a:lnTo>
                  <a:pt x="2805113" y="1741296"/>
                </a:lnTo>
                <a:lnTo>
                  <a:pt x="2811780" y="1749546"/>
                </a:lnTo>
                <a:lnTo>
                  <a:pt x="2818766" y="1758747"/>
                </a:lnTo>
                <a:lnTo>
                  <a:pt x="2825750" y="1768265"/>
                </a:lnTo>
                <a:lnTo>
                  <a:pt x="2833053" y="1778735"/>
                </a:lnTo>
                <a:lnTo>
                  <a:pt x="2839720" y="1789840"/>
                </a:lnTo>
                <a:lnTo>
                  <a:pt x="2847023" y="1801262"/>
                </a:lnTo>
                <a:lnTo>
                  <a:pt x="2854326" y="1813636"/>
                </a:lnTo>
                <a:lnTo>
                  <a:pt x="2861310" y="1826962"/>
                </a:lnTo>
                <a:lnTo>
                  <a:pt x="2867978" y="1840922"/>
                </a:lnTo>
                <a:lnTo>
                  <a:pt x="2874963" y="1855517"/>
                </a:lnTo>
                <a:lnTo>
                  <a:pt x="2881948" y="1871698"/>
                </a:lnTo>
                <a:lnTo>
                  <a:pt x="2888933" y="1887880"/>
                </a:lnTo>
                <a:lnTo>
                  <a:pt x="2895283" y="1905964"/>
                </a:lnTo>
                <a:lnTo>
                  <a:pt x="2901316" y="1924367"/>
                </a:lnTo>
                <a:lnTo>
                  <a:pt x="2907666" y="1944355"/>
                </a:lnTo>
                <a:lnTo>
                  <a:pt x="2913698" y="1964978"/>
                </a:lnTo>
                <a:lnTo>
                  <a:pt x="2919413" y="1986871"/>
                </a:lnTo>
                <a:lnTo>
                  <a:pt x="2924810" y="2010032"/>
                </a:lnTo>
                <a:lnTo>
                  <a:pt x="2930208" y="2034463"/>
                </a:lnTo>
                <a:lnTo>
                  <a:pt x="2934653" y="2059528"/>
                </a:lnTo>
                <a:lnTo>
                  <a:pt x="2939416" y="2086496"/>
                </a:lnTo>
                <a:lnTo>
                  <a:pt x="2943543" y="2114734"/>
                </a:lnTo>
                <a:lnTo>
                  <a:pt x="2947353" y="2144241"/>
                </a:lnTo>
                <a:lnTo>
                  <a:pt x="2950846" y="2175017"/>
                </a:lnTo>
                <a:lnTo>
                  <a:pt x="2953703" y="2207062"/>
                </a:lnTo>
                <a:lnTo>
                  <a:pt x="2954338" y="2215946"/>
                </a:lnTo>
                <a:lnTo>
                  <a:pt x="2954656" y="2230858"/>
                </a:lnTo>
                <a:lnTo>
                  <a:pt x="2955608" y="2275595"/>
                </a:lnTo>
                <a:lnTo>
                  <a:pt x="2957196" y="2411390"/>
                </a:lnTo>
                <a:lnTo>
                  <a:pt x="2959100" y="2583673"/>
                </a:lnTo>
                <a:lnTo>
                  <a:pt x="2960688" y="2760715"/>
                </a:lnTo>
                <a:lnTo>
                  <a:pt x="2908936" y="2767695"/>
                </a:lnTo>
                <a:lnTo>
                  <a:pt x="2857818" y="2773723"/>
                </a:lnTo>
                <a:lnTo>
                  <a:pt x="2806383" y="2779434"/>
                </a:lnTo>
                <a:lnTo>
                  <a:pt x="2755266" y="2784511"/>
                </a:lnTo>
                <a:lnTo>
                  <a:pt x="2702878" y="2788952"/>
                </a:lnTo>
                <a:lnTo>
                  <a:pt x="2649220" y="2793712"/>
                </a:lnTo>
                <a:lnTo>
                  <a:pt x="2536825" y="2802278"/>
                </a:lnTo>
                <a:lnTo>
                  <a:pt x="2535555" y="2668704"/>
                </a:lnTo>
                <a:lnTo>
                  <a:pt x="2534920" y="2527832"/>
                </a:lnTo>
                <a:lnTo>
                  <a:pt x="2534285" y="2333022"/>
                </a:lnTo>
                <a:lnTo>
                  <a:pt x="2534285" y="2318745"/>
                </a:lnTo>
                <a:lnTo>
                  <a:pt x="2533333" y="2305102"/>
                </a:lnTo>
                <a:lnTo>
                  <a:pt x="2531745" y="2291776"/>
                </a:lnTo>
                <a:lnTo>
                  <a:pt x="2530475" y="2279085"/>
                </a:lnTo>
                <a:lnTo>
                  <a:pt x="2527935" y="2266711"/>
                </a:lnTo>
                <a:lnTo>
                  <a:pt x="2525713" y="2254654"/>
                </a:lnTo>
                <a:lnTo>
                  <a:pt x="2522538" y="2243232"/>
                </a:lnTo>
                <a:lnTo>
                  <a:pt x="2519680" y="2232127"/>
                </a:lnTo>
                <a:lnTo>
                  <a:pt x="2515870" y="2221340"/>
                </a:lnTo>
                <a:lnTo>
                  <a:pt x="2512060" y="2210870"/>
                </a:lnTo>
                <a:lnTo>
                  <a:pt x="2508250" y="2200717"/>
                </a:lnTo>
                <a:lnTo>
                  <a:pt x="2503488" y="2191198"/>
                </a:lnTo>
                <a:lnTo>
                  <a:pt x="2499360" y="2181680"/>
                </a:lnTo>
                <a:lnTo>
                  <a:pt x="2494280" y="2172796"/>
                </a:lnTo>
                <a:lnTo>
                  <a:pt x="2489835" y="2163912"/>
                </a:lnTo>
                <a:lnTo>
                  <a:pt x="2484755" y="2155346"/>
                </a:lnTo>
                <a:lnTo>
                  <a:pt x="2484755" y="2813383"/>
                </a:lnTo>
                <a:lnTo>
                  <a:pt x="2405698" y="2818459"/>
                </a:lnTo>
                <a:lnTo>
                  <a:pt x="2323148" y="2822584"/>
                </a:lnTo>
                <a:lnTo>
                  <a:pt x="2238058" y="2826391"/>
                </a:lnTo>
                <a:lnTo>
                  <a:pt x="2150745" y="2829881"/>
                </a:lnTo>
                <a:lnTo>
                  <a:pt x="2062798" y="2832102"/>
                </a:lnTo>
                <a:lnTo>
                  <a:pt x="1974850" y="2834006"/>
                </a:lnTo>
                <a:lnTo>
                  <a:pt x="1887538" y="2835275"/>
                </a:lnTo>
                <a:lnTo>
                  <a:pt x="1802448" y="2835275"/>
                </a:lnTo>
                <a:lnTo>
                  <a:pt x="1750378" y="2835275"/>
                </a:lnTo>
                <a:lnTo>
                  <a:pt x="1697673" y="2834958"/>
                </a:lnTo>
                <a:lnTo>
                  <a:pt x="1644333" y="2834006"/>
                </a:lnTo>
                <a:lnTo>
                  <a:pt x="1590358" y="2833372"/>
                </a:lnTo>
                <a:lnTo>
                  <a:pt x="1536065" y="2832102"/>
                </a:lnTo>
                <a:lnTo>
                  <a:pt x="1482090" y="2830516"/>
                </a:lnTo>
                <a:lnTo>
                  <a:pt x="1427798" y="2829247"/>
                </a:lnTo>
                <a:lnTo>
                  <a:pt x="1374775" y="2826709"/>
                </a:lnTo>
                <a:lnTo>
                  <a:pt x="1257300" y="2643639"/>
                </a:lnTo>
                <a:lnTo>
                  <a:pt x="1274128" y="2624919"/>
                </a:lnTo>
                <a:lnTo>
                  <a:pt x="1290003" y="2605882"/>
                </a:lnTo>
                <a:lnTo>
                  <a:pt x="1305560" y="2585894"/>
                </a:lnTo>
                <a:lnTo>
                  <a:pt x="1319848" y="2565588"/>
                </a:lnTo>
                <a:lnTo>
                  <a:pt x="1334135" y="2544965"/>
                </a:lnTo>
                <a:lnTo>
                  <a:pt x="1347470" y="2524024"/>
                </a:lnTo>
                <a:lnTo>
                  <a:pt x="1360170" y="2502132"/>
                </a:lnTo>
                <a:lnTo>
                  <a:pt x="1371918" y="2480557"/>
                </a:lnTo>
                <a:lnTo>
                  <a:pt x="1383348" y="2458348"/>
                </a:lnTo>
                <a:lnTo>
                  <a:pt x="1393825" y="2435503"/>
                </a:lnTo>
                <a:lnTo>
                  <a:pt x="1403668" y="2412342"/>
                </a:lnTo>
                <a:lnTo>
                  <a:pt x="1412558" y="2389181"/>
                </a:lnTo>
                <a:lnTo>
                  <a:pt x="1420813" y="2365385"/>
                </a:lnTo>
                <a:lnTo>
                  <a:pt x="1428115" y="2341589"/>
                </a:lnTo>
                <a:lnTo>
                  <a:pt x="1435100" y="2317158"/>
                </a:lnTo>
                <a:lnTo>
                  <a:pt x="1441133" y="2293045"/>
                </a:lnTo>
                <a:lnTo>
                  <a:pt x="1444943" y="2274008"/>
                </a:lnTo>
                <a:lnTo>
                  <a:pt x="1448753" y="2254972"/>
                </a:lnTo>
                <a:lnTo>
                  <a:pt x="1451928" y="2236252"/>
                </a:lnTo>
                <a:lnTo>
                  <a:pt x="1454785" y="2217215"/>
                </a:lnTo>
                <a:lnTo>
                  <a:pt x="1456690" y="2198179"/>
                </a:lnTo>
                <a:lnTo>
                  <a:pt x="1458595" y="2179142"/>
                </a:lnTo>
                <a:lnTo>
                  <a:pt x="1459548" y="2160105"/>
                </a:lnTo>
                <a:lnTo>
                  <a:pt x="1460500" y="2141068"/>
                </a:lnTo>
                <a:lnTo>
                  <a:pt x="1460818" y="2122349"/>
                </a:lnTo>
                <a:lnTo>
                  <a:pt x="1460500" y="2103312"/>
                </a:lnTo>
                <a:lnTo>
                  <a:pt x="1459548" y="2084593"/>
                </a:lnTo>
                <a:lnTo>
                  <a:pt x="1458913" y="2065873"/>
                </a:lnTo>
                <a:lnTo>
                  <a:pt x="1457008" y="2046519"/>
                </a:lnTo>
                <a:lnTo>
                  <a:pt x="1455103" y="2027800"/>
                </a:lnTo>
                <a:lnTo>
                  <a:pt x="1452880" y="2009715"/>
                </a:lnTo>
                <a:lnTo>
                  <a:pt x="1449705" y="1990995"/>
                </a:lnTo>
                <a:lnTo>
                  <a:pt x="1446213" y="1971958"/>
                </a:lnTo>
                <a:lnTo>
                  <a:pt x="1442403" y="1953874"/>
                </a:lnTo>
                <a:lnTo>
                  <a:pt x="1437958" y="1935471"/>
                </a:lnTo>
                <a:lnTo>
                  <a:pt x="1433195" y="1917069"/>
                </a:lnTo>
                <a:lnTo>
                  <a:pt x="1427798" y="1898984"/>
                </a:lnTo>
                <a:lnTo>
                  <a:pt x="1422083" y="1881217"/>
                </a:lnTo>
                <a:lnTo>
                  <a:pt x="1416050" y="1863132"/>
                </a:lnTo>
                <a:lnTo>
                  <a:pt x="1409383" y="1845364"/>
                </a:lnTo>
                <a:lnTo>
                  <a:pt x="1402715" y="1827596"/>
                </a:lnTo>
                <a:lnTo>
                  <a:pt x="1395095" y="1810146"/>
                </a:lnTo>
                <a:lnTo>
                  <a:pt x="1386840" y="1792696"/>
                </a:lnTo>
                <a:lnTo>
                  <a:pt x="1378585" y="1775563"/>
                </a:lnTo>
                <a:lnTo>
                  <a:pt x="1369695" y="1758429"/>
                </a:lnTo>
                <a:lnTo>
                  <a:pt x="1360488" y="1741614"/>
                </a:lnTo>
                <a:lnTo>
                  <a:pt x="1350963" y="1724798"/>
                </a:lnTo>
                <a:lnTo>
                  <a:pt x="1340485" y="1708299"/>
                </a:lnTo>
                <a:lnTo>
                  <a:pt x="1333500" y="1696877"/>
                </a:lnTo>
                <a:lnTo>
                  <a:pt x="1325563" y="1685773"/>
                </a:lnTo>
                <a:lnTo>
                  <a:pt x="1317943" y="1674668"/>
                </a:lnTo>
                <a:lnTo>
                  <a:pt x="1310323" y="1663563"/>
                </a:lnTo>
                <a:lnTo>
                  <a:pt x="1302385" y="1653093"/>
                </a:lnTo>
                <a:lnTo>
                  <a:pt x="1293813" y="1642623"/>
                </a:lnTo>
                <a:lnTo>
                  <a:pt x="1285558" y="1632152"/>
                </a:lnTo>
                <a:lnTo>
                  <a:pt x="1276985" y="1621999"/>
                </a:lnTo>
                <a:lnTo>
                  <a:pt x="1259523" y="1602011"/>
                </a:lnTo>
                <a:lnTo>
                  <a:pt x="1241425" y="1582657"/>
                </a:lnTo>
                <a:lnTo>
                  <a:pt x="1222693" y="1564255"/>
                </a:lnTo>
                <a:lnTo>
                  <a:pt x="1203325" y="1546170"/>
                </a:lnTo>
                <a:lnTo>
                  <a:pt x="1270953" y="1523008"/>
                </a:lnTo>
                <a:lnTo>
                  <a:pt x="1332865" y="1502702"/>
                </a:lnTo>
                <a:lnTo>
                  <a:pt x="1386840" y="1485569"/>
                </a:lnTo>
                <a:lnTo>
                  <a:pt x="1430655" y="1471609"/>
                </a:lnTo>
                <a:lnTo>
                  <a:pt x="1440815" y="1468754"/>
                </a:lnTo>
                <a:lnTo>
                  <a:pt x="1446848" y="1466850"/>
                </a:lnTo>
                <a:close/>
                <a:moveTo>
                  <a:pt x="671830" y="1436688"/>
                </a:moveTo>
                <a:lnTo>
                  <a:pt x="688658" y="1436688"/>
                </a:lnTo>
                <a:lnTo>
                  <a:pt x="704850" y="1437323"/>
                </a:lnTo>
                <a:lnTo>
                  <a:pt x="721360" y="1437958"/>
                </a:lnTo>
                <a:lnTo>
                  <a:pt x="737870" y="1439228"/>
                </a:lnTo>
                <a:lnTo>
                  <a:pt x="754380" y="1440816"/>
                </a:lnTo>
                <a:lnTo>
                  <a:pt x="770255" y="1442721"/>
                </a:lnTo>
                <a:lnTo>
                  <a:pt x="786765" y="1444943"/>
                </a:lnTo>
                <a:lnTo>
                  <a:pt x="802958" y="1447483"/>
                </a:lnTo>
                <a:lnTo>
                  <a:pt x="818833" y="1450340"/>
                </a:lnTo>
                <a:lnTo>
                  <a:pt x="835025" y="1453515"/>
                </a:lnTo>
                <a:lnTo>
                  <a:pt x="851218" y="1457643"/>
                </a:lnTo>
                <a:lnTo>
                  <a:pt x="866775" y="1461771"/>
                </a:lnTo>
                <a:lnTo>
                  <a:pt x="882333" y="1466215"/>
                </a:lnTo>
                <a:lnTo>
                  <a:pt x="898208" y="1471295"/>
                </a:lnTo>
                <a:lnTo>
                  <a:pt x="913765" y="1476693"/>
                </a:lnTo>
                <a:lnTo>
                  <a:pt x="929005" y="1482408"/>
                </a:lnTo>
                <a:lnTo>
                  <a:pt x="944563" y="1488440"/>
                </a:lnTo>
                <a:lnTo>
                  <a:pt x="959803" y="1495108"/>
                </a:lnTo>
                <a:lnTo>
                  <a:pt x="974725" y="1501458"/>
                </a:lnTo>
                <a:lnTo>
                  <a:pt x="989648" y="1508760"/>
                </a:lnTo>
                <a:lnTo>
                  <a:pt x="1004253" y="1516380"/>
                </a:lnTo>
                <a:lnTo>
                  <a:pt x="1018540" y="1524318"/>
                </a:lnTo>
                <a:lnTo>
                  <a:pt x="1033145" y="1532573"/>
                </a:lnTo>
                <a:lnTo>
                  <a:pt x="1047433" y="1541146"/>
                </a:lnTo>
                <a:lnTo>
                  <a:pt x="1061085" y="1550035"/>
                </a:lnTo>
                <a:lnTo>
                  <a:pt x="1075373" y="1559560"/>
                </a:lnTo>
                <a:lnTo>
                  <a:pt x="1088708" y="1569085"/>
                </a:lnTo>
                <a:lnTo>
                  <a:pt x="1102043" y="1579245"/>
                </a:lnTo>
                <a:lnTo>
                  <a:pt x="1115378" y="1589723"/>
                </a:lnTo>
                <a:lnTo>
                  <a:pt x="1128078" y="1600518"/>
                </a:lnTo>
                <a:lnTo>
                  <a:pt x="1141095" y="1611630"/>
                </a:lnTo>
                <a:lnTo>
                  <a:pt x="1153478" y="1623061"/>
                </a:lnTo>
                <a:lnTo>
                  <a:pt x="1165543" y="1634490"/>
                </a:lnTo>
                <a:lnTo>
                  <a:pt x="1177290" y="1646873"/>
                </a:lnTo>
                <a:lnTo>
                  <a:pt x="1189355" y="1659573"/>
                </a:lnTo>
                <a:lnTo>
                  <a:pt x="1200785" y="1671955"/>
                </a:lnTo>
                <a:lnTo>
                  <a:pt x="1211898" y="1685608"/>
                </a:lnTo>
                <a:lnTo>
                  <a:pt x="1222693" y="1698943"/>
                </a:lnTo>
                <a:lnTo>
                  <a:pt x="1233170" y="1712595"/>
                </a:lnTo>
                <a:lnTo>
                  <a:pt x="1243330" y="1726883"/>
                </a:lnTo>
                <a:lnTo>
                  <a:pt x="1253173" y="1741171"/>
                </a:lnTo>
                <a:lnTo>
                  <a:pt x="1262698" y="1755776"/>
                </a:lnTo>
                <a:lnTo>
                  <a:pt x="1272223" y="1771016"/>
                </a:lnTo>
                <a:lnTo>
                  <a:pt x="1280795" y="1785938"/>
                </a:lnTo>
                <a:lnTo>
                  <a:pt x="1289050" y="1801496"/>
                </a:lnTo>
                <a:lnTo>
                  <a:pt x="1297305" y="1817053"/>
                </a:lnTo>
                <a:lnTo>
                  <a:pt x="1304925" y="1832293"/>
                </a:lnTo>
                <a:lnTo>
                  <a:pt x="1311593" y="1848168"/>
                </a:lnTo>
                <a:lnTo>
                  <a:pt x="1318578" y="1864043"/>
                </a:lnTo>
                <a:lnTo>
                  <a:pt x="1324610" y="1879918"/>
                </a:lnTo>
                <a:lnTo>
                  <a:pt x="1330325" y="1895793"/>
                </a:lnTo>
                <a:lnTo>
                  <a:pt x="1335723" y="1911986"/>
                </a:lnTo>
                <a:lnTo>
                  <a:pt x="1340803" y="1927861"/>
                </a:lnTo>
                <a:lnTo>
                  <a:pt x="1345248" y="1944371"/>
                </a:lnTo>
                <a:lnTo>
                  <a:pt x="1349693" y="1960881"/>
                </a:lnTo>
                <a:lnTo>
                  <a:pt x="1353503" y="1977073"/>
                </a:lnTo>
                <a:lnTo>
                  <a:pt x="1356360" y="1993266"/>
                </a:lnTo>
                <a:lnTo>
                  <a:pt x="1359535" y="2009776"/>
                </a:lnTo>
                <a:lnTo>
                  <a:pt x="1361758" y="2026286"/>
                </a:lnTo>
                <a:lnTo>
                  <a:pt x="1363980" y="2042796"/>
                </a:lnTo>
                <a:lnTo>
                  <a:pt x="1365568" y="2059623"/>
                </a:lnTo>
                <a:lnTo>
                  <a:pt x="1367155" y="2076133"/>
                </a:lnTo>
                <a:lnTo>
                  <a:pt x="1367790" y="2092326"/>
                </a:lnTo>
                <a:lnTo>
                  <a:pt x="1368425" y="2108836"/>
                </a:lnTo>
                <a:lnTo>
                  <a:pt x="1368425" y="2125346"/>
                </a:lnTo>
                <a:lnTo>
                  <a:pt x="1368425" y="2141856"/>
                </a:lnTo>
                <a:lnTo>
                  <a:pt x="1367473" y="2158366"/>
                </a:lnTo>
                <a:lnTo>
                  <a:pt x="1366520" y="2174558"/>
                </a:lnTo>
                <a:lnTo>
                  <a:pt x="1364933" y="2191068"/>
                </a:lnTo>
                <a:lnTo>
                  <a:pt x="1363028" y="2207578"/>
                </a:lnTo>
                <a:lnTo>
                  <a:pt x="1360805" y="2223771"/>
                </a:lnTo>
                <a:lnTo>
                  <a:pt x="1357948" y="2239963"/>
                </a:lnTo>
                <a:lnTo>
                  <a:pt x="1354773" y="2256156"/>
                </a:lnTo>
                <a:lnTo>
                  <a:pt x="1351598" y="2272348"/>
                </a:lnTo>
                <a:lnTo>
                  <a:pt x="1348423" y="2284731"/>
                </a:lnTo>
                <a:lnTo>
                  <a:pt x="1345248" y="2297431"/>
                </a:lnTo>
                <a:lnTo>
                  <a:pt x="1342073" y="2309813"/>
                </a:lnTo>
                <a:lnTo>
                  <a:pt x="1337945" y="2322196"/>
                </a:lnTo>
                <a:lnTo>
                  <a:pt x="1334135" y="2334578"/>
                </a:lnTo>
                <a:lnTo>
                  <a:pt x="1330008" y="2347278"/>
                </a:lnTo>
                <a:lnTo>
                  <a:pt x="1325563" y="2359343"/>
                </a:lnTo>
                <a:lnTo>
                  <a:pt x="1320800" y="2371408"/>
                </a:lnTo>
                <a:lnTo>
                  <a:pt x="1316038" y="2383473"/>
                </a:lnTo>
                <a:lnTo>
                  <a:pt x="1310958" y="2395538"/>
                </a:lnTo>
                <a:lnTo>
                  <a:pt x="1305560" y="2407286"/>
                </a:lnTo>
                <a:lnTo>
                  <a:pt x="1299845" y="2419033"/>
                </a:lnTo>
                <a:lnTo>
                  <a:pt x="1294130" y="2431098"/>
                </a:lnTo>
                <a:lnTo>
                  <a:pt x="1288098" y="2442528"/>
                </a:lnTo>
                <a:lnTo>
                  <a:pt x="1281430" y="2453958"/>
                </a:lnTo>
                <a:lnTo>
                  <a:pt x="1275080" y="2465388"/>
                </a:lnTo>
                <a:lnTo>
                  <a:pt x="1268413" y="2476818"/>
                </a:lnTo>
                <a:lnTo>
                  <a:pt x="1261110" y="2487931"/>
                </a:lnTo>
                <a:lnTo>
                  <a:pt x="1253808" y="2499043"/>
                </a:lnTo>
                <a:lnTo>
                  <a:pt x="1246505" y="2509838"/>
                </a:lnTo>
                <a:lnTo>
                  <a:pt x="1238885" y="2520951"/>
                </a:lnTo>
                <a:lnTo>
                  <a:pt x="1230948" y="2531428"/>
                </a:lnTo>
                <a:lnTo>
                  <a:pt x="1223010" y="2541906"/>
                </a:lnTo>
                <a:lnTo>
                  <a:pt x="1214438" y="2552383"/>
                </a:lnTo>
                <a:lnTo>
                  <a:pt x="1206183" y="2562543"/>
                </a:lnTo>
                <a:lnTo>
                  <a:pt x="1197293" y="2573021"/>
                </a:lnTo>
                <a:lnTo>
                  <a:pt x="1188403" y="2582863"/>
                </a:lnTo>
                <a:lnTo>
                  <a:pt x="1179195" y="2592388"/>
                </a:lnTo>
                <a:lnTo>
                  <a:pt x="1169670" y="2602231"/>
                </a:lnTo>
                <a:lnTo>
                  <a:pt x="1160145" y="2611439"/>
                </a:lnTo>
                <a:lnTo>
                  <a:pt x="1150303" y="2620964"/>
                </a:lnTo>
                <a:lnTo>
                  <a:pt x="1140460" y="2630171"/>
                </a:lnTo>
                <a:lnTo>
                  <a:pt x="1455420" y="3124201"/>
                </a:lnTo>
                <a:lnTo>
                  <a:pt x="1458595" y="3128964"/>
                </a:lnTo>
                <a:lnTo>
                  <a:pt x="1461135" y="3134044"/>
                </a:lnTo>
                <a:lnTo>
                  <a:pt x="1463675" y="3139441"/>
                </a:lnTo>
                <a:lnTo>
                  <a:pt x="1465898" y="3144839"/>
                </a:lnTo>
                <a:lnTo>
                  <a:pt x="1467803" y="3150236"/>
                </a:lnTo>
                <a:lnTo>
                  <a:pt x="1469390" y="3155316"/>
                </a:lnTo>
                <a:lnTo>
                  <a:pt x="1470343" y="3160714"/>
                </a:lnTo>
                <a:lnTo>
                  <a:pt x="1471613" y="3166111"/>
                </a:lnTo>
                <a:lnTo>
                  <a:pt x="1472248" y="3171826"/>
                </a:lnTo>
                <a:lnTo>
                  <a:pt x="1472883" y="3177224"/>
                </a:lnTo>
                <a:lnTo>
                  <a:pt x="1473200" y="3182621"/>
                </a:lnTo>
                <a:lnTo>
                  <a:pt x="1473200" y="3188336"/>
                </a:lnTo>
                <a:lnTo>
                  <a:pt x="1472883" y="3193734"/>
                </a:lnTo>
                <a:lnTo>
                  <a:pt x="1471930" y="3199131"/>
                </a:lnTo>
                <a:lnTo>
                  <a:pt x="1471295" y="3204529"/>
                </a:lnTo>
                <a:lnTo>
                  <a:pt x="1470025" y="3209609"/>
                </a:lnTo>
                <a:lnTo>
                  <a:pt x="1469073" y="3215006"/>
                </a:lnTo>
                <a:lnTo>
                  <a:pt x="1467485" y="3220404"/>
                </a:lnTo>
                <a:lnTo>
                  <a:pt x="1465580" y="3225484"/>
                </a:lnTo>
                <a:lnTo>
                  <a:pt x="1463675" y="3230881"/>
                </a:lnTo>
                <a:lnTo>
                  <a:pt x="1461135" y="3235644"/>
                </a:lnTo>
                <a:lnTo>
                  <a:pt x="1458595" y="3240406"/>
                </a:lnTo>
                <a:lnTo>
                  <a:pt x="1455420" y="3245486"/>
                </a:lnTo>
                <a:lnTo>
                  <a:pt x="1452563" y="3249931"/>
                </a:lnTo>
                <a:lnTo>
                  <a:pt x="1449388" y="3254376"/>
                </a:lnTo>
                <a:lnTo>
                  <a:pt x="1445895" y="3258821"/>
                </a:lnTo>
                <a:lnTo>
                  <a:pt x="1442085" y="3262949"/>
                </a:lnTo>
                <a:lnTo>
                  <a:pt x="1437958" y="3266759"/>
                </a:lnTo>
                <a:lnTo>
                  <a:pt x="1433830" y="3270886"/>
                </a:lnTo>
                <a:lnTo>
                  <a:pt x="1429385" y="3274379"/>
                </a:lnTo>
                <a:lnTo>
                  <a:pt x="1424940" y="3277871"/>
                </a:lnTo>
                <a:lnTo>
                  <a:pt x="1419860" y="3281364"/>
                </a:lnTo>
                <a:lnTo>
                  <a:pt x="1415098" y="3283904"/>
                </a:lnTo>
                <a:lnTo>
                  <a:pt x="1409700" y="3287079"/>
                </a:lnTo>
                <a:lnTo>
                  <a:pt x="1404620" y="3289301"/>
                </a:lnTo>
                <a:lnTo>
                  <a:pt x="1399223" y="3291524"/>
                </a:lnTo>
                <a:lnTo>
                  <a:pt x="1393825" y="3293429"/>
                </a:lnTo>
                <a:lnTo>
                  <a:pt x="1388428" y="3295016"/>
                </a:lnTo>
                <a:lnTo>
                  <a:pt x="1382713" y="3296286"/>
                </a:lnTo>
                <a:lnTo>
                  <a:pt x="1377633" y="3297239"/>
                </a:lnTo>
                <a:lnTo>
                  <a:pt x="1372235" y="3298191"/>
                </a:lnTo>
                <a:lnTo>
                  <a:pt x="1366520" y="3298509"/>
                </a:lnTo>
                <a:lnTo>
                  <a:pt x="1361123" y="3298826"/>
                </a:lnTo>
                <a:lnTo>
                  <a:pt x="1355725" y="3298826"/>
                </a:lnTo>
                <a:lnTo>
                  <a:pt x="1350010" y="3298509"/>
                </a:lnTo>
                <a:lnTo>
                  <a:pt x="1344613" y="3297874"/>
                </a:lnTo>
                <a:lnTo>
                  <a:pt x="1339215" y="3296921"/>
                </a:lnTo>
                <a:lnTo>
                  <a:pt x="1333818" y="3295969"/>
                </a:lnTo>
                <a:lnTo>
                  <a:pt x="1328420" y="3294699"/>
                </a:lnTo>
                <a:lnTo>
                  <a:pt x="1323658" y="3293111"/>
                </a:lnTo>
                <a:lnTo>
                  <a:pt x="1318260" y="3291206"/>
                </a:lnTo>
                <a:lnTo>
                  <a:pt x="1313180" y="3289301"/>
                </a:lnTo>
                <a:lnTo>
                  <a:pt x="1308100" y="3287079"/>
                </a:lnTo>
                <a:lnTo>
                  <a:pt x="1303338" y="3284221"/>
                </a:lnTo>
                <a:lnTo>
                  <a:pt x="1298575" y="3281364"/>
                </a:lnTo>
                <a:lnTo>
                  <a:pt x="1293813" y="3278189"/>
                </a:lnTo>
                <a:lnTo>
                  <a:pt x="1289368" y="3275014"/>
                </a:lnTo>
                <a:lnTo>
                  <a:pt x="1284923" y="3271839"/>
                </a:lnTo>
                <a:lnTo>
                  <a:pt x="1280795" y="3268029"/>
                </a:lnTo>
                <a:lnTo>
                  <a:pt x="1276985" y="3263584"/>
                </a:lnTo>
                <a:lnTo>
                  <a:pt x="1273175" y="3259456"/>
                </a:lnTo>
                <a:lnTo>
                  <a:pt x="1269365" y="3255329"/>
                </a:lnTo>
                <a:lnTo>
                  <a:pt x="1265873" y="3250249"/>
                </a:lnTo>
                <a:lnTo>
                  <a:pt x="1262698" y="3245804"/>
                </a:lnTo>
                <a:lnTo>
                  <a:pt x="947420" y="2751774"/>
                </a:lnTo>
                <a:lnTo>
                  <a:pt x="935038" y="2756854"/>
                </a:lnTo>
                <a:lnTo>
                  <a:pt x="922338" y="2761934"/>
                </a:lnTo>
                <a:lnTo>
                  <a:pt x="909638" y="2766379"/>
                </a:lnTo>
                <a:lnTo>
                  <a:pt x="896938" y="2770506"/>
                </a:lnTo>
                <a:lnTo>
                  <a:pt x="883920" y="2774951"/>
                </a:lnTo>
                <a:lnTo>
                  <a:pt x="871538" y="2778761"/>
                </a:lnTo>
                <a:lnTo>
                  <a:pt x="858520" y="2782254"/>
                </a:lnTo>
                <a:lnTo>
                  <a:pt x="845503" y="2785429"/>
                </a:lnTo>
                <a:lnTo>
                  <a:pt x="832485" y="2788604"/>
                </a:lnTo>
                <a:lnTo>
                  <a:pt x="819468" y="2791144"/>
                </a:lnTo>
                <a:lnTo>
                  <a:pt x="806450" y="2794001"/>
                </a:lnTo>
                <a:lnTo>
                  <a:pt x="793433" y="2796224"/>
                </a:lnTo>
                <a:lnTo>
                  <a:pt x="780415" y="2798129"/>
                </a:lnTo>
                <a:lnTo>
                  <a:pt x="767398" y="2799716"/>
                </a:lnTo>
                <a:lnTo>
                  <a:pt x="754063" y="2801304"/>
                </a:lnTo>
                <a:lnTo>
                  <a:pt x="741045" y="2802891"/>
                </a:lnTo>
                <a:lnTo>
                  <a:pt x="728028" y="2803526"/>
                </a:lnTo>
                <a:lnTo>
                  <a:pt x="715010" y="2804161"/>
                </a:lnTo>
                <a:lnTo>
                  <a:pt x="701675" y="2804796"/>
                </a:lnTo>
                <a:lnTo>
                  <a:pt x="688658" y="2805114"/>
                </a:lnTo>
                <a:lnTo>
                  <a:pt x="675640" y="2805114"/>
                </a:lnTo>
                <a:lnTo>
                  <a:pt x="662623" y="2804796"/>
                </a:lnTo>
                <a:lnTo>
                  <a:pt x="649605" y="2804161"/>
                </a:lnTo>
                <a:lnTo>
                  <a:pt x="636588" y="2803526"/>
                </a:lnTo>
                <a:lnTo>
                  <a:pt x="623570" y="2802256"/>
                </a:lnTo>
                <a:lnTo>
                  <a:pt x="610553" y="2801304"/>
                </a:lnTo>
                <a:lnTo>
                  <a:pt x="597535" y="2799716"/>
                </a:lnTo>
                <a:lnTo>
                  <a:pt x="584518" y="2797811"/>
                </a:lnTo>
                <a:lnTo>
                  <a:pt x="571818" y="2795906"/>
                </a:lnTo>
                <a:lnTo>
                  <a:pt x="558800" y="2793684"/>
                </a:lnTo>
                <a:lnTo>
                  <a:pt x="546100" y="2791144"/>
                </a:lnTo>
                <a:lnTo>
                  <a:pt x="533718" y="2788286"/>
                </a:lnTo>
                <a:lnTo>
                  <a:pt x="517525" y="2784794"/>
                </a:lnTo>
                <a:lnTo>
                  <a:pt x="501968" y="2780666"/>
                </a:lnTo>
                <a:lnTo>
                  <a:pt x="485775" y="2775904"/>
                </a:lnTo>
                <a:lnTo>
                  <a:pt x="470218" y="2771141"/>
                </a:lnTo>
                <a:lnTo>
                  <a:pt x="454660" y="2765744"/>
                </a:lnTo>
                <a:lnTo>
                  <a:pt x="439103" y="2760029"/>
                </a:lnTo>
                <a:lnTo>
                  <a:pt x="424180" y="2753679"/>
                </a:lnTo>
                <a:lnTo>
                  <a:pt x="408940" y="2747329"/>
                </a:lnTo>
                <a:lnTo>
                  <a:pt x="394018" y="2740661"/>
                </a:lnTo>
                <a:lnTo>
                  <a:pt x="379095" y="2733676"/>
                </a:lnTo>
                <a:lnTo>
                  <a:pt x="364173" y="2725739"/>
                </a:lnTo>
                <a:lnTo>
                  <a:pt x="349568" y="2717801"/>
                </a:lnTo>
                <a:lnTo>
                  <a:pt x="335598" y="2709864"/>
                </a:lnTo>
                <a:lnTo>
                  <a:pt x="321310" y="2700974"/>
                </a:lnTo>
                <a:lnTo>
                  <a:pt x="307023" y="2692084"/>
                </a:lnTo>
                <a:lnTo>
                  <a:pt x="293370" y="2682559"/>
                </a:lnTo>
                <a:lnTo>
                  <a:pt x="279718" y="2673034"/>
                </a:lnTo>
                <a:lnTo>
                  <a:pt x="266065" y="2663191"/>
                </a:lnTo>
                <a:lnTo>
                  <a:pt x="253047" y="2652396"/>
                </a:lnTo>
                <a:lnTo>
                  <a:pt x="240347" y="2641601"/>
                </a:lnTo>
                <a:lnTo>
                  <a:pt x="227647" y="2630489"/>
                </a:lnTo>
                <a:lnTo>
                  <a:pt x="214947" y="2619059"/>
                </a:lnTo>
                <a:lnTo>
                  <a:pt x="203200" y="2607629"/>
                </a:lnTo>
                <a:lnTo>
                  <a:pt x="190817" y="2595563"/>
                </a:lnTo>
                <a:lnTo>
                  <a:pt x="179387" y="2582863"/>
                </a:lnTo>
                <a:lnTo>
                  <a:pt x="167957" y="2570163"/>
                </a:lnTo>
                <a:lnTo>
                  <a:pt x="156845" y="2556828"/>
                </a:lnTo>
                <a:lnTo>
                  <a:pt x="146050" y="2543493"/>
                </a:lnTo>
                <a:lnTo>
                  <a:pt x="135255" y="2529523"/>
                </a:lnTo>
                <a:lnTo>
                  <a:pt x="125095" y="2515553"/>
                </a:lnTo>
                <a:lnTo>
                  <a:pt x="115252" y="2500948"/>
                </a:lnTo>
                <a:lnTo>
                  <a:pt x="105410" y="2486343"/>
                </a:lnTo>
                <a:lnTo>
                  <a:pt x="96202" y="2471103"/>
                </a:lnTo>
                <a:lnTo>
                  <a:pt x="87630" y="2456181"/>
                </a:lnTo>
                <a:lnTo>
                  <a:pt x="79057" y="2440941"/>
                </a:lnTo>
                <a:lnTo>
                  <a:pt x="71437" y="2425383"/>
                </a:lnTo>
                <a:lnTo>
                  <a:pt x="63817" y="2409826"/>
                </a:lnTo>
                <a:lnTo>
                  <a:pt x="56515" y="2394268"/>
                </a:lnTo>
                <a:lnTo>
                  <a:pt x="50165" y="2378076"/>
                </a:lnTo>
                <a:lnTo>
                  <a:pt x="43815" y="2362518"/>
                </a:lnTo>
                <a:lnTo>
                  <a:pt x="38100" y="2346326"/>
                </a:lnTo>
                <a:lnTo>
                  <a:pt x="32385" y="2330451"/>
                </a:lnTo>
                <a:lnTo>
                  <a:pt x="27622" y="2313941"/>
                </a:lnTo>
                <a:lnTo>
                  <a:pt x="23177" y="2297748"/>
                </a:lnTo>
                <a:lnTo>
                  <a:pt x="19050" y="2281556"/>
                </a:lnTo>
                <a:lnTo>
                  <a:pt x="15240" y="2265363"/>
                </a:lnTo>
                <a:lnTo>
                  <a:pt x="11747" y="2248853"/>
                </a:lnTo>
                <a:lnTo>
                  <a:pt x="9207" y="2232343"/>
                </a:lnTo>
                <a:lnTo>
                  <a:pt x="6350" y="2216151"/>
                </a:lnTo>
                <a:lnTo>
                  <a:pt x="4445" y="2199641"/>
                </a:lnTo>
                <a:lnTo>
                  <a:pt x="2540" y="2182813"/>
                </a:lnTo>
                <a:lnTo>
                  <a:pt x="1587" y="2166303"/>
                </a:lnTo>
                <a:lnTo>
                  <a:pt x="635" y="2149793"/>
                </a:lnTo>
                <a:lnTo>
                  <a:pt x="0" y="2133283"/>
                </a:lnTo>
                <a:lnTo>
                  <a:pt x="0" y="2117091"/>
                </a:lnTo>
                <a:lnTo>
                  <a:pt x="317" y="2100581"/>
                </a:lnTo>
                <a:lnTo>
                  <a:pt x="952" y="2084071"/>
                </a:lnTo>
                <a:lnTo>
                  <a:pt x="2222" y="2067561"/>
                </a:lnTo>
                <a:lnTo>
                  <a:pt x="3810" y="2051051"/>
                </a:lnTo>
                <a:lnTo>
                  <a:pt x="5715" y="2034541"/>
                </a:lnTo>
                <a:lnTo>
                  <a:pt x="7937" y="2018666"/>
                </a:lnTo>
                <a:lnTo>
                  <a:pt x="10795" y="2002473"/>
                </a:lnTo>
                <a:lnTo>
                  <a:pt x="13652" y="1986598"/>
                </a:lnTo>
                <a:lnTo>
                  <a:pt x="17145" y="1970406"/>
                </a:lnTo>
                <a:lnTo>
                  <a:pt x="20955" y="1954213"/>
                </a:lnTo>
                <a:lnTo>
                  <a:pt x="24765" y="1938656"/>
                </a:lnTo>
                <a:lnTo>
                  <a:pt x="29527" y="1922463"/>
                </a:lnTo>
                <a:lnTo>
                  <a:pt x="34290" y="1906906"/>
                </a:lnTo>
                <a:lnTo>
                  <a:pt x="39687" y="1891666"/>
                </a:lnTo>
                <a:lnTo>
                  <a:pt x="45402" y="1876426"/>
                </a:lnTo>
                <a:lnTo>
                  <a:pt x="51752" y="1861186"/>
                </a:lnTo>
                <a:lnTo>
                  <a:pt x="58102" y="1845628"/>
                </a:lnTo>
                <a:lnTo>
                  <a:pt x="64452" y="1830706"/>
                </a:lnTo>
                <a:lnTo>
                  <a:pt x="71755" y="1815783"/>
                </a:lnTo>
                <a:lnTo>
                  <a:pt x="79375" y="1800861"/>
                </a:lnTo>
                <a:lnTo>
                  <a:pt x="87630" y="1786573"/>
                </a:lnTo>
                <a:lnTo>
                  <a:pt x="95567" y="1772286"/>
                </a:lnTo>
                <a:lnTo>
                  <a:pt x="104457" y="1757998"/>
                </a:lnTo>
                <a:lnTo>
                  <a:pt x="113030" y="1744028"/>
                </a:lnTo>
                <a:lnTo>
                  <a:pt x="122872" y="1730376"/>
                </a:lnTo>
                <a:lnTo>
                  <a:pt x="132397" y="1716723"/>
                </a:lnTo>
                <a:lnTo>
                  <a:pt x="142240" y="1703388"/>
                </a:lnTo>
                <a:lnTo>
                  <a:pt x="152717" y="1690053"/>
                </a:lnTo>
                <a:lnTo>
                  <a:pt x="163195" y="1677353"/>
                </a:lnTo>
                <a:lnTo>
                  <a:pt x="174307" y="1664335"/>
                </a:lnTo>
                <a:lnTo>
                  <a:pt x="185737" y="1652270"/>
                </a:lnTo>
                <a:lnTo>
                  <a:pt x="197802" y="1639888"/>
                </a:lnTo>
                <a:lnTo>
                  <a:pt x="209867" y="1628140"/>
                </a:lnTo>
                <a:lnTo>
                  <a:pt x="222250" y="1616075"/>
                </a:lnTo>
                <a:lnTo>
                  <a:pt x="235267" y="1604646"/>
                </a:lnTo>
                <a:lnTo>
                  <a:pt x="248285" y="1593533"/>
                </a:lnTo>
                <a:lnTo>
                  <a:pt x="261937" y="1583056"/>
                </a:lnTo>
                <a:lnTo>
                  <a:pt x="275908" y="1572260"/>
                </a:lnTo>
                <a:lnTo>
                  <a:pt x="289878" y="1561783"/>
                </a:lnTo>
                <a:lnTo>
                  <a:pt x="304165" y="1552258"/>
                </a:lnTo>
                <a:lnTo>
                  <a:pt x="319088" y="1542416"/>
                </a:lnTo>
                <a:lnTo>
                  <a:pt x="334010" y="1533208"/>
                </a:lnTo>
                <a:lnTo>
                  <a:pt x="349250" y="1524318"/>
                </a:lnTo>
                <a:lnTo>
                  <a:pt x="364490" y="1516063"/>
                </a:lnTo>
                <a:lnTo>
                  <a:pt x="379730" y="1508443"/>
                </a:lnTo>
                <a:lnTo>
                  <a:pt x="395605" y="1500823"/>
                </a:lnTo>
                <a:lnTo>
                  <a:pt x="411163" y="1493838"/>
                </a:lnTo>
                <a:lnTo>
                  <a:pt x="426720" y="1486853"/>
                </a:lnTo>
                <a:lnTo>
                  <a:pt x="442913" y="1480821"/>
                </a:lnTo>
                <a:lnTo>
                  <a:pt x="459105" y="1475105"/>
                </a:lnTo>
                <a:lnTo>
                  <a:pt x="474980" y="1469708"/>
                </a:lnTo>
                <a:lnTo>
                  <a:pt x="491173" y="1464628"/>
                </a:lnTo>
                <a:lnTo>
                  <a:pt x="507365" y="1460183"/>
                </a:lnTo>
                <a:lnTo>
                  <a:pt x="523558" y="1456055"/>
                </a:lnTo>
                <a:lnTo>
                  <a:pt x="540068" y="1452245"/>
                </a:lnTo>
                <a:lnTo>
                  <a:pt x="556578" y="1449070"/>
                </a:lnTo>
                <a:lnTo>
                  <a:pt x="573088" y="1445895"/>
                </a:lnTo>
                <a:lnTo>
                  <a:pt x="589598" y="1443356"/>
                </a:lnTo>
                <a:lnTo>
                  <a:pt x="605790" y="1441451"/>
                </a:lnTo>
                <a:lnTo>
                  <a:pt x="622300" y="1439546"/>
                </a:lnTo>
                <a:lnTo>
                  <a:pt x="638810" y="1438275"/>
                </a:lnTo>
                <a:lnTo>
                  <a:pt x="655320" y="1437640"/>
                </a:lnTo>
                <a:lnTo>
                  <a:pt x="671830" y="1436688"/>
                </a:lnTo>
                <a:close/>
                <a:moveTo>
                  <a:pt x="1808801" y="0"/>
                </a:moveTo>
                <a:lnTo>
                  <a:pt x="1822779" y="318"/>
                </a:lnTo>
                <a:lnTo>
                  <a:pt x="1836121" y="635"/>
                </a:lnTo>
                <a:lnTo>
                  <a:pt x="1849463" y="1588"/>
                </a:lnTo>
                <a:lnTo>
                  <a:pt x="1862806" y="3177"/>
                </a:lnTo>
                <a:lnTo>
                  <a:pt x="1875830" y="4447"/>
                </a:lnTo>
                <a:lnTo>
                  <a:pt x="1888855" y="6353"/>
                </a:lnTo>
                <a:lnTo>
                  <a:pt x="1901562" y="8894"/>
                </a:lnTo>
                <a:lnTo>
                  <a:pt x="1914269" y="11435"/>
                </a:lnTo>
                <a:lnTo>
                  <a:pt x="1926658" y="14612"/>
                </a:lnTo>
                <a:lnTo>
                  <a:pt x="1939047" y="17471"/>
                </a:lnTo>
                <a:lnTo>
                  <a:pt x="1951119" y="21282"/>
                </a:lnTo>
                <a:lnTo>
                  <a:pt x="1963190" y="25412"/>
                </a:lnTo>
                <a:lnTo>
                  <a:pt x="1974944" y="29859"/>
                </a:lnTo>
                <a:lnTo>
                  <a:pt x="1986698" y="34306"/>
                </a:lnTo>
                <a:lnTo>
                  <a:pt x="1998452" y="39071"/>
                </a:lnTo>
                <a:lnTo>
                  <a:pt x="2009571" y="44471"/>
                </a:lnTo>
                <a:lnTo>
                  <a:pt x="2020689" y="49870"/>
                </a:lnTo>
                <a:lnTo>
                  <a:pt x="2031490" y="55906"/>
                </a:lnTo>
                <a:lnTo>
                  <a:pt x="2042291" y="61941"/>
                </a:lnTo>
                <a:lnTo>
                  <a:pt x="2053092" y="67976"/>
                </a:lnTo>
                <a:lnTo>
                  <a:pt x="2063257" y="74964"/>
                </a:lnTo>
                <a:lnTo>
                  <a:pt x="2073741" y="81953"/>
                </a:lnTo>
                <a:lnTo>
                  <a:pt x="2083589" y="89259"/>
                </a:lnTo>
                <a:lnTo>
                  <a:pt x="2093754" y="96564"/>
                </a:lnTo>
                <a:lnTo>
                  <a:pt x="2103284" y="104506"/>
                </a:lnTo>
                <a:lnTo>
                  <a:pt x="2112814" y="112447"/>
                </a:lnTo>
                <a:lnTo>
                  <a:pt x="2122027" y="120388"/>
                </a:lnTo>
                <a:lnTo>
                  <a:pt x="2131239" y="129282"/>
                </a:lnTo>
                <a:lnTo>
                  <a:pt x="2139816" y="138176"/>
                </a:lnTo>
                <a:lnTo>
                  <a:pt x="2148711" y="147070"/>
                </a:lnTo>
                <a:lnTo>
                  <a:pt x="2157288" y="156282"/>
                </a:lnTo>
                <a:lnTo>
                  <a:pt x="2165548" y="165811"/>
                </a:lnTo>
                <a:lnTo>
                  <a:pt x="2173490" y="175658"/>
                </a:lnTo>
                <a:lnTo>
                  <a:pt x="2181749" y="185505"/>
                </a:lnTo>
                <a:lnTo>
                  <a:pt x="2189373" y="195987"/>
                </a:lnTo>
                <a:lnTo>
                  <a:pt x="2196680" y="206152"/>
                </a:lnTo>
                <a:lnTo>
                  <a:pt x="2203986" y="216952"/>
                </a:lnTo>
                <a:lnTo>
                  <a:pt x="2211293" y="227752"/>
                </a:lnTo>
                <a:lnTo>
                  <a:pt x="2217646" y="238870"/>
                </a:lnTo>
                <a:lnTo>
                  <a:pt x="2224635" y="249987"/>
                </a:lnTo>
                <a:lnTo>
                  <a:pt x="2230671" y="261423"/>
                </a:lnTo>
                <a:lnTo>
                  <a:pt x="2237024" y="273175"/>
                </a:lnTo>
                <a:lnTo>
                  <a:pt x="2243060" y="285246"/>
                </a:lnTo>
                <a:lnTo>
                  <a:pt x="2248778" y="296999"/>
                </a:lnTo>
                <a:lnTo>
                  <a:pt x="2253861" y="309069"/>
                </a:lnTo>
                <a:lnTo>
                  <a:pt x="2259261" y="321458"/>
                </a:lnTo>
                <a:lnTo>
                  <a:pt x="2264344" y="334163"/>
                </a:lnTo>
                <a:lnTo>
                  <a:pt x="2269427" y="347187"/>
                </a:lnTo>
                <a:lnTo>
                  <a:pt x="2273874" y="359575"/>
                </a:lnTo>
                <a:lnTo>
                  <a:pt x="2278004" y="372599"/>
                </a:lnTo>
                <a:lnTo>
                  <a:pt x="2282452" y="386257"/>
                </a:lnTo>
                <a:lnTo>
                  <a:pt x="2286264" y="399598"/>
                </a:lnTo>
                <a:lnTo>
                  <a:pt x="2290076" y="412939"/>
                </a:lnTo>
                <a:lnTo>
                  <a:pt x="2292935" y="426598"/>
                </a:lnTo>
                <a:lnTo>
                  <a:pt x="2296429" y="440575"/>
                </a:lnTo>
                <a:lnTo>
                  <a:pt x="2299288" y="454233"/>
                </a:lnTo>
                <a:lnTo>
                  <a:pt x="2301830" y="468527"/>
                </a:lnTo>
                <a:lnTo>
                  <a:pt x="2304053" y="482504"/>
                </a:lnTo>
                <a:lnTo>
                  <a:pt x="2306595" y="497116"/>
                </a:lnTo>
                <a:lnTo>
                  <a:pt x="2308501" y="511410"/>
                </a:lnTo>
                <a:lnTo>
                  <a:pt x="2309772" y="526339"/>
                </a:lnTo>
                <a:lnTo>
                  <a:pt x="2311360" y="540633"/>
                </a:lnTo>
                <a:lnTo>
                  <a:pt x="2312630" y="555245"/>
                </a:lnTo>
                <a:lnTo>
                  <a:pt x="2313266" y="570174"/>
                </a:lnTo>
                <a:lnTo>
                  <a:pt x="2320255" y="573033"/>
                </a:lnTo>
                <a:lnTo>
                  <a:pt x="2327244" y="576209"/>
                </a:lnTo>
                <a:lnTo>
                  <a:pt x="2333597" y="579704"/>
                </a:lnTo>
                <a:lnTo>
                  <a:pt x="2339633" y="583515"/>
                </a:lnTo>
                <a:lnTo>
                  <a:pt x="2345351" y="587645"/>
                </a:lnTo>
                <a:lnTo>
                  <a:pt x="2350751" y="592727"/>
                </a:lnTo>
                <a:lnTo>
                  <a:pt x="2356152" y="597809"/>
                </a:lnTo>
                <a:lnTo>
                  <a:pt x="2361234" y="603527"/>
                </a:lnTo>
                <a:lnTo>
                  <a:pt x="2365364" y="609562"/>
                </a:lnTo>
                <a:lnTo>
                  <a:pt x="2369494" y="616233"/>
                </a:lnTo>
                <a:lnTo>
                  <a:pt x="2372988" y="622903"/>
                </a:lnTo>
                <a:lnTo>
                  <a:pt x="2376483" y="630527"/>
                </a:lnTo>
                <a:lnTo>
                  <a:pt x="2379024" y="638786"/>
                </a:lnTo>
                <a:lnTo>
                  <a:pt x="2381566" y="647362"/>
                </a:lnTo>
                <a:lnTo>
                  <a:pt x="2383472" y="656574"/>
                </a:lnTo>
                <a:lnTo>
                  <a:pt x="2384425" y="666103"/>
                </a:lnTo>
                <a:lnTo>
                  <a:pt x="2385378" y="674362"/>
                </a:lnTo>
                <a:lnTo>
                  <a:pt x="2385695" y="681985"/>
                </a:lnTo>
                <a:lnTo>
                  <a:pt x="2386013" y="689927"/>
                </a:lnTo>
                <a:lnTo>
                  <a:pt x="2385695" y="698503"/>
                </a:lnTo>
                <a:lnTo>
                  <a:pt x="2385378" y="706444"/>
                </a:lnTo>
                <a:lnTo>
                  <a:pt x="2384425" y="714703"/>
                </a:lnTo>
                <a:lnTo>
                  <a:pt x="2383472" y="723279"/>
                </a:lnTo>
                <a:lnTo>
                  <a:pt x="2381883" y="731538"/>
                </a:lnTo>
                <a:lnTo>
                  <a:pt x="2380295" y="740115"/>
                </a:lnTo>
                <a:lnTo>
                  <a:pt x="2378389" y="748373"/>
                </a:lnTo>
                <a:lnTo>
                  <a:pt x="2376483" y="756950"/>
                </a:lnTo>
                <a:lnTo>
                  <a:pt x="2374259" y="765526"/>
                </a:lnTo>
                <a:lnTo>
                  <a:pt x="2371400" y="773467"/>
                </a:lnTo>
                <a:lnTo>
                  <a:pt x="2368541" y="781726"/>
                </a:lnTo>
                <a:lnTo>
                  <a:pt x="2365364" y="789985"/>
                </a:lnTo>
                <a:lnTo>
                  <a:pt x="2361870" y="797926"/>
                </a:lnTo>
                <a:lnTo>
                  <a:pt x="2358376" y="805550"/>
                </a:lnTo>
                <a:lnTo>
                  <a:pt x="2354563" y="813173"/>
                </a:lnTo>
                <a:lnTo>
                  <a:pt x="2350434" y="820479"/>
                </a:lnTo>
                <a:lnTo>
                  <a:pt x="2346304" y="827785"/>
                </a:lnTo>
                <a:lnTo>
                  <a:pt x="2341539" y="834773"/>
                </a:lnTo>
                <a:lnTo>
                  <a:pt x="2337091" y="841444"/>
                </a:lnTo>
                <a:lnTo>
                  <a:pt x="2332009" y="848114"/>
                </a:lnTo>
                <a:lnTo>
                  <a:pt x="2326608" y="854149"/>
                </a:lnTo>
                <a:lnTo>
                  <a:pt x="2321843" y="859867"/>
                </a:lnTo>
                <a:lnTo>
                  <a:pt x="2316125" y="865585"/>
                </a:lnTo>
                <a:lnTo>
                  <a:pt x="2310407" y="870667"/>
                </a:lnTo>
                <a:lnTo>
                  <a:pt x="2304689" y="875432"/>
                </a:lnTo>
                <a:lnTo>
                  <a:pt x="2298335" y="879879"/>
                </a:lnTo>
                <a:lnTo>
                  <a:pt x="2292300" y="884008"/>
                </a:lnTo>
                <a:lnTo>
                  <a:pt x="2285628" y="887502"/>
                </a:lnTo>
                <a:lnTo>
                  <a:pt x="2279275" y="890996"/>
                </a:lnTo>
                <a:lnTo>
                  <a:pt x="2273239" y="915137"/>
                </a:lnTo>
                <a:lnTo>
                  <a:pt x="2266250" y="938643"/>
                </a:lnTo>
                <a:lnTo>
                  <a:pt x="2258626" y="962467"/>
                </a:lnTo>
                <a:lnTo>
                  <a:pt x="2251002" y="986290"/>
                </a:lnTo>
                <a:lnTo>
                  <a:pt x="2242425" y="1009161"/>
                </a:lnTo>
                <a:lnTo>
                  <a:pt x="2233212" y="1032031"/>
                </a:lnTo>
                <a:lnTo>
                  <a:pt x="2223682" y="1054584"/>
                </a:lnTo>
                <a:lnTo>
                  <a:pt x="2213834" y="1076819"/>
                </a:lnTo>
                <a:lnTo>
                  <a:pt x="2203351" y="1098419"/>
                </a:lnTo>
                <a:lnTo>
                  <a:pt x="2192232" y="1119701"/>
                </a:lnTo>
                <a:lnTo>
                  <a:pt x="2180479" y="1140348"/>
                </a:lnTo>
                <a:lnTo>
                  <a:pt x="2168407" y="1160360"/>
                </a:lnTo>
                <a:lnTo>
                  <a:pt x="2155700" y="1179736"/>
                </a:lnTo>
                <a:lnTo>
                  <a:pt x="2142358" y="1198477"/>
                </a:lnTo>
                <a:lnTo>
                  <a:pt x="2128380" y="1216901"/>
                </a:lnTo>
                <a:lnTo>
                  <a:pt x="2114403" y="1234054"/>
                </a:lnTo>
                <a:lnTo>
                  <a:pt x="2106779" y="1242630"/>
                </a:lnTo>
                <a:lnTo>
                  <a:pt x="2099472" y="1250889"/>
                </a:lnTo>
                <a:lnTo>
                  <a:pt x="2091848" y="1259148"/>
                </a:lnTo>
                <a:lnTo>
                  <a:pt x="2083589" y="1266771"/>
                </a:lnTo>
                <a:lnTo>
                  <a:pt x="2075647" y="1274395"/>
                </a:lnTo>
                <a:lnTo>
                  <a:pt x="2067705" y="1282018"/>
                </a:lnTo>
                <a:lnTo>
                  <a:pt x="2059445" y="1289006"/>
                </a:lnTo>
                <a:lnTo>
                  <a:pt x="2051186" y="1295994"/>
                </a:lnTo>
                <a:lnTo>
                  <a:pt x="2042609" y="1302665"/>
                </a:lnTo>
                <a:lnTo>
                  <a:pt x="2034032" y="1309018"/>
                </a:lnTo>
                <a:lnTo>
                  <a:pt x="2025137" y="1315688"/>
                </a:lnTo>
                <a:lnTo>
                  <a:pt x="2016242" y="1321724"/>
                </a:lnTo>
                <a:lnTo>
                  <a:pt x="2007029" y="1327441"/>
                </a:lnTo>
                <a:lnTo>
                  <a:pt x="1997817" y="1332841"/>
                </a:lnTo>
                <a:lnTo>
                  <a:pt x="1988922" y="1338241"/>
                </a:lnTo>
                <a:lnTo>
                  <a:pt x="1979074" y="1343324"/>
                </a:lnTo>
                <a:lnTo>
                  <a:pt x="1969544" y="1348088"/>
                </a:lnTo>
                <a:lnTo>
                  <a:pt x="1960014" y="1352535"/>
                </a:lnTo>
                <a:lnTo>
                  <a:pt x="1950166" y="1356665"/>
                </a:lnTo>
                <a:lnTo>
                  <a:pt x="1940000" y="1360477"/>
                </a:lnTo>
                <a:lnTo>
                  <a:pt x="1929835" y="1364288"/>
                </a:lnTo>
                <a:lnTo>
                  <a:pt x="1919352" y="1367782"/>
                </a:lnTo>
                <a:lnTo>
                  <a:pt x="1909186" y="1370641"/>
                </a:lnTo>
                <a:lnTo>
                  <a:pt x="1898703" y="1373500"/>
                </a:lnTo>
                <a:lnTo>
                  <a:pt x="1888220" y="1375724"/>
                </a:lnTo>
                <a:lnTo>
                  <a:pt x="1877101" y="1377947"/>
                </a:lnTo>
                <a:lnTo>
                  <a:pt x="1865982" y="1379853"/>
                </a:lnTo>
                <a:lnTo>
                  <a:pt x="1854864" y="1381123"/>
                </a:lnTo>
                <a:lnTo>
                  <a:pt x="1843745" y="1382712"/>
                </a:lnTo>
                <a:lnTo>
                  <a:pt x="1832309" y="1383347"/>
                </a:lnTo>
                <a:lnTo>
                  <a:pt x="1820873" y="1383665"/>
                </a:lnTo>
                <a:lnTo>
                  <a:pt x="1808801" y="1384300"/>
                </a:lnTo>
                <a:lnTo>
                  <a:pt x="1797365" y="1383665"/>
                </a:lnTo>
                <a:lnTo>
                  <a:pt x="1785929" y="1383347"/>
                </a:lnTo>
                <a:lnTo>
                  <a:pt x="1774493" y="1382712"/>
                </a:lnTo>
                <a:lnTo>
                  <a:pt x="1763374" y="1381441"/>
                </a:lnTo>
                <a:lnTo>
                  <a:pt x="1752256" y="1379853"/>
                </a:lnTo>
                <a:lnTo>
                  <a:pt x="1741137" y="1377947"/>
                </a:lnTo>
                <a:lnTo>
                  <a:pt x="1730336" y="1375724"/>
                </a:lnTo>
                <a:lnTo>
                  <a:pt x="1719535" y="1373500"/>
                </a:lnTo>
                <a:lnTo>
                  <a:pt x="1709052" y="1370641"/>
                </a:lnTo>
                <a:lnTo>
                  <a:pt x="1698569" y="1367782"/>
                </a:lnTo>
                <a:lnTo>
                  <a:pt x="1688721" y="1364606"/>
                </a:lnTo>
                <a:lnTo>
                  <a:pt x="1678238" y="1360794"/>
                </a:lnTo>
                <a:lnTo>
                  <a:pt x="1668390" y="1356982"/>
                </a:lnTo>
                <a:lnTo>
                  <a:pt x="1658542" y="1352853"/>
                </a:lnTo>
                <a:lnTo>
                  <a:pt x="1649012" y="1348088"/>
                </a:lnTo>
                <a:lnTo>
                  <a:pt x="1639164" y="1343641"/>
                </a:lnTo>
                <a:lnTo>
                  <a:pt x="1630269" y="1338559"/>
                </a:lnTo>
                <a:lnTo>
                  <a:pt x="1620421" y="1333794"/>
                </a:lnTo>
                <a:lnTo>
                  <a:pt x="1611526" y="1327759"/>
                </a:lnTo>
                <a:lnTo>
                  <a:pt x="1602632" y="1322042"/>
                </a:lnTo>
                <a:lnTo>
                  <a:pt x="1593737" y="1316324"/>
                </a:lnTo>
                <a:lnTo>
                  <a:pt x="1584842" y="1309971"/>
                </a:lnTo>
                <a:lnTo>
                  <a:pt x="1576265" y="1303936"/>
                </a:lnTo>
                <a:lnTo>
                  <a:pt x="1567688" y="1296947"/>
                </a:lnTo>
                <a:lnTo>
                  <a:pt x="1559746" y="1289959"/>
                </a:lnTo>
                <a:lnTo>
                  <a:pt x="1551169" y="1282653"/>
                </a:lnTo>
                <a:lnTo>
                  <a:pt x="1543227" y="1275348"/>
                </a:lnTo>
                <a:lnTo>
                  <a:pt x="1535285" y="1267724"/>
                </a:lnTo>
                <a:lnTo>
                  <a:pt x="1527661" y="1260100"/>
                </a:lnTo>
                <a:lnTo>
                  <a:pt x="1520037" y="1252159"/>
                </a:lnTo>
                <a:lnTo>
                  <a:pt x="1512095" y="1244218"/>
                </a:lnTo>
                <a:lnTo>
                  <a:pt x="1505106" y="1235642"/>
                </a:lnTo>
                <a:lnTo>
                  <a:pt x="1490811" y="1218489"/>
                </a:lnTo>
                <a:lnTo>
                  <a:pt x="1477151" y="1200383"/>
                </a:lnTo>
                <a:lnTo>
                  <a:pt x="1463491" y="1181642"/>
                </a:lnTo>
                <a:lnTo>
                  <a:pt x="1451102" y="1162583"/>
                </a:lnTo>
                <a:lnTo>
                  <a:pt x="1438712" y="1142572"/>
                </a:lnTo>
                <a:lnTo>
                  <a:pt x="1426958" y="1121925"/>
                </a:lnTo>
                <a:lnTo>
                  <a:pt x="1415840" y="1101278"/>
                </a:lnTo>
                <a:lnTo>
                  <a:pt x="1405357" y="1079678"/>
                </a:lnTo>
                <a:lnTo>
                  <a:pt x="1395191" y="1057760"/>
                </a:lnTo>
                <a:lnTo>
                  <a:pt x="1385979" y="1035525"/>
                </a:lnTo>
                <a:lnTo>
                  <a:pt x="1376766" y="1012972"/>
                </a:lnTo>
                <a:lnTo>
                  <a:pt x="1368189" y="989467"/>
                </a:lnTo>
                <a:lnTo>
                  <a:pt x="1360247" y="966278"/>
                </a:lnTo>
                <a:lnTo>
                  <a:pt x="1352941" y="943090"/>
                </a:lnTo>
                <a:lnTo>
                  <a:pt x="1346269" y="919267"/>
                </a:lnTo>
                <a:lnTo>
                  <a:pt x="1339598" y="895126"/>
                </a:lnTo>
                <a:lnTo>
                  <a:pt x="1332292" y="892902"/>
                </a:lnTo>
                <a:lnTo>
                  <a:pt x="1324985" y="889726"/>
                </a:lnTo>
                <a:lnTo>
                  <a:pt x="1318314" y="886232"/>
                </a:lnTo>
                <a:lnTo>
                  <a:pt x="1311325" y="882420"/>
                </a:lnTo>
                <a:lnTo>
                  <a:pt x="1304654" y="878290"/>
                </a:lnTo>
                <a:lnTo>
                  <a:pt x="1298619" y="873208"/>
                </a:lnTo>
                <a:lnTo>
                  <a:pt x="1292265" y="867808"/>
                </a:lnTo>
                <a:lnTo>
                  <a:pt x="1286547" y="862726"/>
                </a:lnTo>
                <a:lnTo>
                  <a:pt x="1280829" y="856373"/>
                </a:lnTo>
                <a:lnTo>
                  <a:pt x="1274793" y="850020"/>
                </a:lnTo>
                <a:lnTo>
                  <a:pt x="1269710" y="843032"/>
                </a:lnTo>
                <a:lnTo>
                  <a:pt x="1264627" y="836044"/>
                </a:lnTo>
                <a:lnTo>
                  <a:pt x="1259545" y="828738"/>
                </a:lnTo>
                <a:lnTo>
                  <a:pt x="1255097" y="821114"/>
                </a:lnTo>
                <a:lnTo>
                  <a:pt x="1250968" y="813491"/>
                </a:lnTo>
                <a:lnTo>
                  <a:pt x="1246520" y="805550"/>
                </a:lnTo>
                <a:lnTo>
                  <a:pt x="1242708" y="796973"/>
                </a:lnTo>
                <a:lnTo>
                  <a:pt x="1239214" y="788714"/>
                </a:lnTo>
                <a:lnTo>
                  <a:pt x="1236037" y="780138"/>
                </a:lnTo>
                <a:lnTo>
                  <a:pt x="1232860" y="771562"/>
                </a:lnTo>
                <a:lnTo>
                  <a:pt x="1230001" y="762667"/>
                </a:lnTo>
                <a:lnTo>
                  <a:pt x="1227460" y="753773"/>
                </a:lnTo>
                <a:lnTo>
                  <a:pt x="1225554" y="745197"/>
                </a:lnTo>
                <a:lnTo>
                  <a:pt x="1223648" y="735985"/>
                </a:lnTo>
                <a:lnTo>
                  <a:pt x="1222059" y="727091"/>
                </a:lnTo>
                <a:lnTo>
                  <a:pt x="1220471" y="718197"/>
                </a:lnTo>
                <a:lnTo>
                  <a:pt x="1219836" y="708985"/>
                </a:lnTo>
                <a:lnTo>
                  <a:pt x="1219200" y="700409"/>
                </a:lnTo>
                <a:lnTo>
                  <a:pt x="1219200" y="691832"/>
                </a:lnTo>
                <a:lnTo>
                  <a:pt x="1219200" y="682938"/>
                </a:lnTo>
                <a:lnTo>
                  <a:pt x="1219518" y="674680"/>
                </a:lnTo>
                <a:lnTo>
                  <a:pt x="1220153" y="666103"/>
                </a:lnTo>
                <a:lnTo>
                  <a:pt x="1221742" y="655621"/>
                </a:lnTo>
                <a:lnTo>
                  <a:pt x="1223648" y="645456"/>
                </a:lnTo>
                <a:lnTo>
                  <a:pt x="1226824" y="635927"/>
                </a:lnTo>
                <a:lnTo>
                  <a:pt x="1229683" y="627350"/>
                </a:lnTo>
                <a:lnTo>
                  <a:pt x="1233496" y="618774"/>
                </a:lnTo>
                <a:lnTo>
                  <a:pt x="1237943" y="611468"/>
                </a:lnTo>
                <a:lnTo>
                  <a:pt x="1242708" y="604162"/>
                </a:lnTo>
                <a:lnTo>
                  <a:pt x="1248108" y="598127"/>
                </a:lnTo>
                <a:lnTo>
                  <a:pt x="1253827" y="592409"/>
                </a:lnTo>
                <a:lnTo>
                  <a:pt x="1259862" y="587009"/>
                </a:lnTo>
                <a:lnTo>
                  <a:pt x="1266534" y="581927"/>
                </a:lnTo>
                <a:lnTo>
                  <a:pt x="1273522" y="577798"/>
                </a:lnTo>
                <a:lnTo>
                  <a:pt x="1280829" y="574304"/>
                </a:lnTo>
                <a:lnTo>
                  <a:pt x="1288453" y="570809"/>
                </a:lnTo>
                <a:lnTo>
                  <a:pt x="1296395" y="568268"/>
                </a:lnTo>
                <a:lnTo>
                  <a:pt x="1304654" y="566045"/>
                </a:lnTo>
                <a:lnTo>
                  <a:pt x="1305607" y="551115"/>
                </a:lnTo>
                <a:lnTo>
                  <a:pt x="1306560" y="536504"/>
                </a:lnTo>
                <a:lnTo>
                  <a:pt x="1308149" y="521892"/>
                </a:lnTo>
                <a:lnTo>
                  <a:pt x="1310055" y="507598"/>
                </a:lnTo>
                <a:lnTo>
                  <a:pt x="1311961" y="493304"/>
                </a:lnTo>
                <a:lnTo>
                  <a:pt x="1314502" y="479010"/>
                </a:lnTo>
                <a:lnTo>
                  <a:pt x="1316726" y="465033"/>
                </a:lnTo>
                <a:lnTo>
                  <a:pt x="1319267" y="450739"/>
                </a:lnTo>
                <a:lnTo>
                  <a:pt x="1322444" y="437081"/>
                </a:lnTo>
                <a:lnTo>
                  <a:pt x="1325303" y="423104"/>
                </a:lnTo>
                <a:lnTo>
                  <a:pt x="1328797" y="409763"/>
                </a:lnTo>
                <a:lnTo>
                  <a:pt x="1332610" y="396422"/>
                </a:lnTo>
                <a:lnTo>
                  <a:pt x="1336422" y="383081"/>
                </a:lnTo>
                <a:lnTo>
                  <a:pt x="1340869" y="370057"/>
                </a:lnTo>
                <a:lnTo>
                  <a:pt x="1344999" y="357034"/>
                </a:lnTo>
                <a:lnTo>
                  <a:pt x="1349446" y="344010"/>
                </a:lnTo>
                <a:lnTo>
                  <a:pt x="1354529" y="331305"/>
                </a:lnTo>
                <a:lnTo>
                  <a:pt x="1359612" y="319234"/>
                </a:lnTo>
                <a:lnTo>
                  <a:pt x="1365012" y="306528"/>
                </a:lnTo>
                <a:lnTo>
                  <a:pt x="1370095" y="294775"/>
                </a:lnTo>
                <a:lnTo>
                  <a:pt x="1376131" y="282705"/>
                </a:lnTo>
                <a:lnTo>
                  <a:pt x="1382167" y="270952"/>
                </a:lnTo>
                <a:lnTo>
                  <a:pt x="1388202" y="259517"/>
                </a:lnTo>
                <a:lnTo>
                  <a:pt x="1394873" y="248081"/>
                </a:lnTo>
                <a:lnTo>
                  <a:pt x="1401227" y="236964"/>
                </a:lnTo>
                <a:lnTo>
                  <a:pt x="1408216" y="225846"/>
                </a:lnTo>
                <a:lnTo>
                  <a:pt x="1414887" y="215046"/>
                </a:lnTo>
                <a:lnTo>
                  <a:pt x="1422193" y="204246"/>
                </a:lnTo>
                <a:lnTo>
                  <a:pt x="1429817" y="194082"/>
                </a:lnTo>
                <a:lnTo>
                  <a:pt x="1437759" y="183917"/>
                </a:lnTo>
                <a:lnTo>
                  <a:pt x="1445701" y="174070"/>
                </a:lnTo>
                <a:lnTo>
                  <a:pt x="1453643" y="164541"/>
                </a:lnTo>
                <a:lnTo>
                  <a:pt x="1461585" y="155011"/>
                </a:lnTo>
                <a:lnTo>
                  <a:pt x="1470480" y="145799"/>
                </a:lnTo>
                <a:lnTo>
                  <a:pt x="1479057" y="136588"/>
                </a:lnTo>
                <a:lnTo>
                  <a:pt x="1488269" y="128329"/>
                </a:lnTo>
                <a:lnTo>
                  <a:pt x="1496846" y="119753"/>
                </a:lnTo>
                <a:lnTo>
                  <a:pt x="1506377" y="111494"/>
                </a:lnTo>
                <a:lnTo>
                  <a:pt x="1515589" y="103235"/>
                </a:lnTo>
                <a:lnTo>
                  <a:pt x="1525755" y="95611"/>
                </a:lnTo>
                <a:lnTo>
                  <a:pt x="1535285" y="88306"/>
                </a:lnTo>
                <a:lnTo>
                  <a:pt x="1545133" y="81000"/>
                </a:lnTo>
                <a:lnTo>
                  <a:pt x="1555616" y="74329"/>
                </a:lnTo>
                <a:lnTo>
                  <a:pt x="1565781" y="67659"/>
                </a:lnTo>
                <a:lnTo>
                  <a:pt x="1576582" y="61306"/>
                </a:lnTo>
                <a:lnTo>
                  <a:pt x="1587383" y="54953"/>
                </a:lnTo>
                <a:lnTo>
                  <a:pt x="1597866" y="49235"/>
                </a:lnTo>
                <a:lnTo>
                  <a:pt x="1608985" y="44153"/>
                </a:lnTo>
                <a:lnTo>
                  <a:pt x="1620421" y="38753"/>
                </a:lnTo>
                <a:lnTo>
                  <a:pt x="1632175" y="33988"/>
                </a:lnTo>
                <a:lnTo>
                  <a:pt x="1643611" y="29541"/>
                </a:lnTo>
                <a:lnTo>
                  <a:pt x="1655365" y="25412"/>
                </a:lnTo>
                <a:lnTo>
                  <a:pt x="1667119" y="20965"/>
                </a:lnTo>
                <a:lnTo>
                  <a:pt x="1679508" y="17471"/>
                </a:lnTo>
                <a:lnTo>
                  <a:pt x="1691898" y="14294"/>
                </a:lnTo>
                <a:lnTo>
                  <a:pt x="1703969" y="11435"/>
                </a:lnTo>
                <a:lnTo>
                  <a:pt x="1716676" y="8894"/>
                </a:lnTo>
                <a:lnTo>
                  <a:pt x="1729383" y="6353"/>
                </a:lnTo>
                <a:lnTo>
                  <a:pt x="1742408" y="4447"/>
                </a:lnTo>
                <a:lnTo>
                  <a:pt x="1755432" y="3177"/>
                </a:lnTo>
                <a:lnTo>
                  <a:pt x="1768457" y="1588"/>
                </a:lnTo>
                <a:lnTo>
                  <a:pt x="1781799" y="635"/>
                </a:lnTo>
                <a:lnTo>
                  <a:pt x="1795459" y="318"/>
                </a:lnTo>
                <a:lnTo>
                  <a:pt x="1808801" y="0"/>
                </a:lnTo>
                <a:close/>
              </a:path>
            </a:pathLst>
          </a:custGeom>
          <a:solidFill>
            <a:schemeClr val="accent2"/>
          </a:solidFill>
          <a:ln>
            <a:noFill/>
          </a:ln>
          <a:effectLst>
            <a:outerShdw blurRad="63500" sx="102000" sy="102000" algn="ctr" rotWithShape="0">
              <a:prstClr val="black">
                <a:alpha val="40000"/>
              </a:prstClr>
            </a:outerShdw>
          </a:effectLst>
        </p:spPr>
        <p:txBody>
          <a:bodyPr anchor="ctr">
            <a:scene3d>
              <a:camera prst="orthographicFront"/>
              <a:lightRig rig="threePt" dir="t"/>
            </a:scene3d>
            <a:sp3d contourW="12700">
              <a:contourClr>
                <a:srgbClr val="FFFFFF"/>
              </a:contourClr>
            </a:sp3d>
          </a:bodyPr>
          <a:lstStyle/>
          <a:p>
            <a:pPr algn="ctr" defTabSz="914400" eaLnBrk="1" fontAlgn="auto" hangingPunct="1">
              <a:spcBef>
                <a:spcPts val="0"/>
              </a:spcBef>
              <a:spcAft>
                <a:spcPts val="0"/>
              </a:spcAft>
              <a:defRPr/>
            </a:pPr>
            <a:endParaRPr lang="zh-CN" altLang="en-US" dirty="0">
              <a:solidFill>
                <a:prstClr val="white"/>
              </a:solidFill>
              <a:latin typeface="宋体" panose="02010600030101010101" pitchFamily="2" charset="-122"/>
              <a:ea typeface="宋体" panose="02010600030101010101" pitchFamily="2" charset="-122"/>
            </a:endParaRPr>
          </a:p>
        </p:txBody>
      </p:sp>
      <p:sp>
        <p:nvSpPr>
          <p:cNvPr id="9" name="KSO_Shape"/>
          <p:cNvSpPr/>
          <p:nvPr/>
        </p:nvSpPr>
        <p:spPr bwMode="auto">
          <a:xfrm>
            <a:off x="5591175" y="2084388"/>
            <a:ext cx="1009650" cy="944562"/>
          </a:xfrm>
          <a:custGeom>
            <a:avLst/>
            <a:gdLst>
              <a:gd name="T0" fmla="*/ 1264650 w 2063750"/>
              <a:gd name="T1" fmla="*/ 933236 h 1925638"/>
              <a:gd name="T2" fmla="*/ 1205010 w 2063750"/>
              <a:gd name="T3" fmla="*/ 981200 h 1925638"/>
              <a:gd name="T4" fmla="*/ 1169637 w 2063750"/>
              <a:gd name="T5" fmla="*/ 913641 h 1925638"/>
              <a:gd name="T6" fmla="*/ 1863628 w 2063750"/>
              <a:gd name="T7" fmla="*/ 619424 h 1925638"/>
              <a:gd name="T8" fmla="*/ 1873035 w 2063750"/>
              <a:gd name="T9" fmla="*/ 667280 h 1925638"/>
              <a:gd name="T10" fmla="*/ 1691374 w 2063750"/>
              <a:gd name="T11" fmla="*/ 669322 h 1925638"/>
              <a:gd name="T12" fmla="*/ 1696077 w 2063750"/>
              <a:gd name="T13" fmla="*/ 621175 h 1925638"/>
              <a:gd name="T14" fmla="*/ 742063 w 2063750"/>
              <a:gd name="T15" fmla="*/ 629637 h 1925638"/>
              <a:gd name="T16" fmla="*/ 727975 w 2063750"/>
              <a:gd name="T17" fmla="*/ 676034 h 1925638"/>
              <a:gd name="T18" fmla="*/ 550987 w 2063750"/>
              <a:gd name="T19" fmla="*/ 656483 h 1925638"/>
              <a:gd name="T20" fmla="*/ 577990 w 2063750"/>
              <a:gd name="T21" fmla="*/ 615922 h 1925638"/>
              <a:gd name="T22" fmla="*/ 1273128 w 2063750"/>
              <a:gd name="T23" fmla="*/ 560052 h 1925638"/>
              <a:gd name="T24" fmla="*/ 1196826 w 2063750"/>
              <a:gd name="T25" fmla="*/ 846374 h 1925638"/>
              <a:gd name="T26" fmla="*/ 1157651 w 2063750"/>
              <a:gd name="T27" fmla="*/ 551279 h 1925638"/>
              <a:gd name="T28" fmla="*/ 1196634 w 2063750"/>
              <a:gd name="T29" fmla="*/ 394965 h 1925638"/>
              <a:gd name="T30" fmla="*/ 1004375 w 2063750"/>
              <a:gd name="T31" fmla="*/ 453667 h 1925638"/>
              <a:gd name="T32" fmla="*/ 916159 w 2063750"/>
              <a:gd name="T33" fmla="*/ 617446 h 1925638"/>
              <a:gd name="T34" fmla="*/ 942243 w 2063750"/>
              <a:gd name="T35" fmla="*/ 775648 h 1925638"/>
              <a:gd name="T36" fmla="*/ 1065042 w 2063750"/>
              <a:gd name="T37" fmla="*/ 952636 h 1925638"/>
              <a:gd name="T38" fmla="*/ 1352258 w 2063750"/>
              <a:gd name="T39" fmla="*/ 1009577 h 1925638"/>
              <a:gd name="T40" fmla="*/ 1456007 w 2063750"/>
              <a:gd name="T41" fmla="*/ 831122 h 1925638"/>
              <a:gd name="T42" fmla="*/ 1514915 w 2063750"/>
              <a:gd name="T43" fmla="*/ 694346 h 1925638"/>
              <a:gd name="T44" fmla="*/ 1484729 w 2063750"/>
              <a:gd name="T45" fmla="*/ 506499 h 1925638"/>
              <a:gd name="T46" fmla="*/ 1323829 w 2063750"/>
              <a:gd name="T47" fmla="*/ 407879 h 1925638"/>
              <a:gd name="T48" fmla="*/ 1277230 w 2063750"/>
              <a:gd name="T49" fmla="*/ 330686 h 1925638"/>
              <a:gd name="T50" fmla="*/ 1483556 w 2063750"/>
              <a:gd name="T51" fmla="*/ 408467 h 1925638"/>
              <a:gd name="T52" fmla="*/ 1585840 w 2063750"/>
              <a:gd name="T53" fmla="*/ 598074 h 1925638"/>
              <a:gd name="T54" fmla="*/ 1556532 w 2063750"/>
              <a:gd name="T55" fmla="*/ 799717 h 1925638"/>
              <a:gd name="T56" fmla="*/ 1444577 w 2063750"/>
              <a:gd name="T57" fmla="*/ 953809 h 1925638"/>
              <a:gd name="T58" fmla="*/ 1379514 w 2063750"/>
              <a:gd name="T59" fmla="*/ 1234993 h 1925638"/>
              <a:gd name="T60" fmla="*/ 1224769 w 2063750"/>
              <a:gd name="T61" fmla="*/ 1299859 h 1925638"/>
              <a:gd name="T62" fmla="*/ 973458 w 2063750"/>
              <a:gd name="T63" fmla="*/ 1301550 h 1925638"/>
              <a:gd name="T64" fmla="*/ 884643 w 2063750"/>
              <a:gd name="T65" fmla="*/ 1352828 h 1925638"/>
              <a:gd name="T66" fmla="*/ 1171315 w 2063750"/>
              <a:gd name="T67" fmla="*/ 1381250 h 1925638"/>
              <a:gd name="T68" fmla="*/ 1609826 w 2063750"/>
              <a:gd name="T69" fmla="*/ 1205732 h 1925638"/>
              <a:gd name="T70" fmla="*/ 1769285 w 2063750"/>
              <a:gd name="T71" fmla="*/ 1202215 h 1925638"/>
              <a:gd name="T72" fmla="*/ 1698033 w 2063750"/>
              <a:gd name="T73" fmla="*/ 1343539 h 1925638"/>
              <a:gd name="T74" fmla="*/ 1830840 w 2063750"/>
              <a:gd name="T75" fmla="*/ 1309461 h 1925638"/>
              <a:gd name="T76" fmla="*/ 1902362 w 2063750"/>
              <a:gd name="T77" fmla="*/ 1344330 h 1925638"/>
              <a:gd name="T78" fmla="*/ 1805632 w 2063750"/>
              <a:gd name="T79" fmla="*/ 1426962 h 1925638"/>
              <a:gd name="T80" fmla="*/ 1115916 w 2063750"/>
              <a:gd name="T81" fmla="*/ 1759833 h 1925638"/>
              <a:gd name="T82" fmla="*/ 544327 w 2063750"/>
              <a:gd name="T83" fmla="*/ 1713829 h 1925638"/>
              <a:gd name="T84" fmla="*/ 50124 w 2063750"/>
              <a:gd name="T85" fmla="*/ 1388576 h 1925638"/>
              <a:gd name="T86" fmla="*/ 277587 w 2063750"/>
              <a:gd name="T87" fmla="*/ 1364841 h 1925638"/>
              <a:gd name="T88" fmla="*/ 557812 w 2063750"/>
              <a:gd name="T89" fmla="*/ 1209541 h 1925638"/>
              <a:gd name="T90" fmla="*/ 1023426 w 2063750"/>
              <a:gd name="T91" fmla="*/ 1057126 h 1925638"/>
              <a:gd name="T92" fmla="*/ 919090 w 2063750"/>
              <a:gd name="T93" fmla="*/ 864876 h 1925638"/>
              <a:gd name="T94" fmla="*/ 854320 w 2063750"/>
              <a:gd name="T95" fmla="*/ 707847 h 1925638"/>
              <a:gd name="T96" fmla="*/ 887730 w 2063750"/>
              <a:gd name="T97" fmla="*/ 478909 h 1925638"/>
              <a:gd name="T98" fmla="*/ 1065042 w 2063750"/>
              <a:gd name="T99" fmla="*/ 350938 h 1925638"/>
              <a:gd name="T100" fmla="*/ 1690144 w 2063750"/>
              <a:gd name="T101" fmla="*/ 203159 h 1925638"/>
              <a:gd name="T102" fmla="*/ 1700127 w 2063750"/>
              <a:gd name="T103" fmla="*/ 250943 h 1925638"/>
              <a:gd name="T104" fmla="*/ 1558014 w 2063750"/>
              <a:gd name="T105" fmla="*/ 348271 h 1925638"/>
              <a:gd name="T106" fmla="*/ 1655497 w 2063750"/>
              <a:gd name="T107" fmla="*/ 206383 h 1925638"/>
              <a:gd name="T108" fmla="*/ 904489 w 2063750"/>
              <a:gd name="T109" fmla="*/ 306056 h 1925638"/>
              <a:gd name="T110" fmla="*/ 895180 w 2063750"/>
              <a:gd name="T111" fmla="*/ 353841 h 1925638"/>
              <a:gd name="T112" fmla="*/ 757001 w 2063750"/>
              <a:gd name="T113" fmla="*/ 243028 h 1925638"/>
              <a:gd name="T114" fmla="*/ 779982 w 2063750"/>
              <a:gd name="T115" fmla="*/ 199933 h 1925638"/>
              <a:gd name="T116" fmla="*/ 1248509 w 2063750"/>
              <a:gd name="T117" fmla="*/ 28478 h 1925638"/>
              <a:gd name="T118" fmla="*/ 1217149 w 2063750"/>
              <a:gd name="T119" fmla="*/ 197882 h 1925638"/>
              <a:gd name="T120" fmla="*/ 1185497 w 2063750"/>
              <a:gd name="T121" fmla="*/ 28478 h 19256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063750" h="1925638">
                <a:moveTo>
                  <a:pt x="1310496" y="957198"/>
                </a:moveTo>
                <a:lnTo>
                  <a:pt x="1315880" y="957198"/>
                </a:lnTo>
                <a:lnTo>
                  <a:pt x="1321581" y="957198"/>
                </a:lnTo>
                <a:lnTo>
                  <a:pt x="1326965" y="958465"/>
                </a:lnTo>
                <a:lnTo>
                  <a:pt x="1332032" y="959732"/>
                </a:lnTo>
                <a:lnTo>
                  <a:pt x="1337099" y="961316"/>
                </a:lnTo>
                <a:lnTo>
                  <a:pt x="1341850" y="963533"/>
                </a:lnTo>
                <a:lnTo>
                  <a:pt x="1346284" y="966383"/>
                </a:lnTo>
                <a:lnTo>
                  <a:pt x="1350718" y="969234"/>
                </a:lnTo>
                <a:lnTo>
                  <a:pt x="1354202" y="973035"/>
                </a:lnTo>
                <a:lnTo>
                  <a:pt x="1357685" y="976519"/>
                </a:lnTo>
                <a:lnTo>
                  <a:pt x="1360536" y="980637"/>
                </a:lnTo>
                <a:lnTo>
                  <a:pt x="1363386" y="985072"/>
                </a:lnTo>
                <a:lnTo>
                  <a:pt x="1365603" y="989506"/>
                </a:lnTo>
                <a:lnTo>
                  <a:pt x="1367503" y="994574"/>
                </a:lnTo>
                <a:lnTo>
                  <a:pt x="1369087" y="999959"/>
                </a:lnTo>
                <a:lnTo>
                  <a:pt x="1369720" y="1005344"/>
                </a:lnTo>
                <a:lnTo>
                  <a:pt x="1370037" y="1010728"/>
                </a:lnTo>
                <a:lnTo>
                  <a:pt x="1369720" y="1016113"/>
                </a:lnTo>
                <a:lnTo>
                  <a:pt x="1369087" y="1021181"/>
                </a:lnTo>
                <a:lnTo>
                  <a:pt x="1367503" y="1026566"/>
                </a:lnTo>
                <a:lnTo>
                  <a:pt x="1365603" y="1031634"/>
                </a:lnTo>
                <a:lnTo>
                  <a:pt x="1363386" y="1036385"/>
                </a:lnTo>
                <a:lnTo>
                  <a:pt x="1360536" y="1040503"/>
                </a:lnTo>
                <a:lnTo>
                  <a:pt x="1357685" y="1044620"/>
                </a:lnTo>
                <a:lnTo>
                  <a:pt x="1354202" y="1048738"/>
                </a:lnTo>
                <a:lnTo>
                  <a:pt x="1350718" y="1051906"/>
                </a:lnTo>
                <a:lnTo>
                  <a:pt x="1346284" y="1055073"/>
                </a:lnTo>
                <a:lnTo>
                  <a:pt x="1341850" y="1057290"/>
                </a:lnTo>
                <a:lnTo>
                  <a:pt x="1337099" y="1059507"/>
                </a:lnTo>
                <a:lnTo>
                  <a:pt x="1332032" y="1061408"/>
                </a:lnTo>
                <a:lnTo>
                  <a:pt x="1326965" y="1062675"/>
                </a:lnTo>
                <a:lnTo>
                  <a:pt x="1321581" y="1063308"/>
                </a:lnTo>
                <a:lnTo>
                  <a:pt x="1315880" y="1063625"/>
                </a:lnTo>
                <a:lnTo>
                  <a:pt x="1310496" y="1063308"/>
                </a:lnTo>
                <a:lnTo>
                  <a:pt x="1305428" y="1062675"/>
                </a:lnTo>
                <a:lnTo>
                  <a:pt x="1300361" y="1061408"/>
                </a:lnTo>
                <a:lnTo>
                  <a:pt x="1295294" y="1059507"/>
                </a:lnTo>
                <a:lnTo>
                  <a:pt x="1290543" y="1057290"/>
                </a:lnTo>
                <a:lnTo>
                  <a:pt x="1286109" y="1055073"/>
                </a:lnTo>
                <a:lnTo>
                  <a:pt x="1281992" y="1051906"/>
                </a:lnTo>
                <a:lnTo>
                  <a:pt x="1278191" y="1048738"/>
                </a:lnTo>
                <a:lnTo>
                  <a:pt x="1275024" y="1044620"/>
                </a:lnTo>
                <a:lnTo>
                  <a:pt x="1271857" y="1040503"/>
                </a:lnTo>
                <a:lnTo>
                  <a:pt x="1269324" y="1036385"/>
                </a:lnTo>
                <a:lnTo>
                  <a:pt x="1267107" y="1031634"/>
                </a:lnTo>
                <a:lnTo>
                  <a:pt x="1265206" y="1026566"/>
                </a:lnTo>
                <a:lnTo>
                  <a:pt x="1263940" y="1021181"/>
                </a:lnTo>
                <a:lnTo>
                  <a:pt x="1263306" y="1016113"/>
                </a:lnTo>
                <a:lnTo>
                  <a:pt x="1262989" y="1010728"/>
                </a:lnTo>
                <a:lnTo>
                  <a:pt x="1263306" y="1005344"/>
                </a:lnTo>
                <a:lnTo>
                  <a:pt x="1263940" y="999959"/>
                </a:lnTo>
                <a:lnTo>
                  <a:pt x="1265206" y="994574"/>
                </a:lnTo>
                <a:lnTo>
                  <a:pt x="1267107" y="989506"/>
                </a:lnTo>
                <a:lnTo>
                  <a:pt x="1269324" y="985072"/>
                </a:lnTo>
                <a:lnTo>
                  <a:pt x="1271857" y="980637"/>
                </a:lnTo>
                <a:lnTo>
                  <a:pt x="1275024" y="976519"/>
                </a:lnTo>
                <a:lnTo>
                  <a:pt x="1278191" y="973035"/>
                </a:lnTo>
                <a:lnTo>
                  <a:pt x="1281992" y="969234"/>
                </a:lnTo>
                <a:lnTo>
                  <a:pt x="1286109" y="966383"/>
                </a:lnTo>
                <a:lnTo>
                  <a:pt x="1290543" y="963533"/>
                </a:lnTo>
                <a:lnTo>
                  <a:pt x="1295294" y="961316"/>
                </a:lnTo>
                <a:lnTo>
                  <a:pt x="1300361" y="959732"/>
                </a:lnTo>
                <a:lnTo>
                  <a:pt x="1305428" y="958465"/>
                </a:lnTo>
                <a:lnTo>
                  <a:pt x="1310496" y="957198"/>
                </a:lnTo>
                <a:close/>
                <a:moveTo>
                  <a:pt x="1856524" y="666750"/>
                </a:moveTo>
                <a:lnTo>
                  <a:pt x="2002690" y="666750"/>
                </a:lnTo>
                <a:lnTo>
                  <a:pt x="2005874" y="667066"/>
                </a:lnTo>
                <a:lnTo>
                  <a:pt x="2009695" y="667382"/>
                </a:lnTo>
                <a:lnTo>
                  <a:pt x="2012561" y="668330"/>
                </a:lnTo>
                <a:lnTo>
                  <a:pt x="2016064" y="669595"/>
                </a:lnTo>
                <a:lnTo>
                  <a:pt x="2018930" y="670859"/>
                </a:lnTo>
                <a:lnTo>
                  <a:pt x="2021796" y="672755"/>
                </a:lnTo>
                <a:lnTo>
                  <a:pt x="2024344" y="674335"/>
                </a:lnTo>
                <a:lnTo>
                  <a:pt x="2026891" y="676863"/>
                </a:lnTo>
                <a:lnTo>
                  <a:pt x="2029121" y="679076"/>
                </a:lnTo>
                <a:lnTo>
                  <a:pt x="2031031" y="681920"/>
                </a:lnTo>
                <a:lnTo>
                  <a:pt x="2032623" y="684764"/>
                </a:lnTo>
                <a:lnTo>
                  <a:pt x="2034216" y="687292"/>
                </a:lnTo>
                <a:lnTo>
                  <a:pt x="2035489" y="690769"/>
                </a:lnTo>
                <a:lnTo>
                  <a:pt x="2036126" y="693929"/>
                </a:lnTo>
                <a:lnTo>
                  <a:pt x="2036763" y="697405"/>
                </a:lnTo>
                <a:lnTo>
                  <a:pt x="2036763" y="700566"/>
                </a:lnTo>
                <a:lnTo>
                  <a:pt x="2036763" y="704358"/>
                </a:lnTo>
                <a:lnTo>
                  <a:pt x="2036126" y="707834"/>
                </a:lnTo>
                <a:lnTo>
                  <a:pt x="2035489" y="710995"/>
                </a:lnTo>
                <a:lnTo>
                  <a:pt x="2034216" y="714155"/>
                </a:lnTo>
                <a:lnTo>
                  <a:pt x="2032623" y="716999"/>
                </a:lnTo>
                <a:lnTo>
                  <a:pt x="2031031" y="720160"/>
                </a:lnTo>
                <a:lnTo>
                  <a:pt x="2029121" y="722688"/>
                </a:lnTo>
                <a:lnTo>
                  <a:pt x="2026891" y="724900"/>
                </a:lnTo>
                <a:lnTo>
                  <a:pt x="2024344" y="727112"/>
                </a:lnTo>
                <a:lnTo>
                  <a:pt x="2021796" y="729009"/>
                </a:lnTo>
                <a:lnTo>
                  <a:pt x="2018930" y="730905"/>
                </a:lnTo>
                <a:lnTo>
                  <a:pt x="2016064" y="732169"/>
                </a:lnTo>
                <a:lnTo>
                  <a:pt x="2012561" y="733433"/>
                </a:lnTo>
                <a:lnTo>
                  <a:pt x="2009695" y="734381"/>
                </a:lnTo>
                <a:lnTo>
                  <a:pt x="2005874" y="734697"/>
                </a:lnTo>
                <a:lnTo>
                  <a:pt x="2002690" y="735013"/>
                </a:lnTo>
                <a:lnTo>
                  <a:pt x="1856524" y="735013"/>
                </a:lnTo>
                <a:lnTo>
                  <a:pt x="1853339" y="734697"/>
                </a:lnTo>
                <a:lnTo>
                  <a:pt x="1849518" y="734381"/>
                </a:lnTo>
                <a:lnTo>
                  <a:pt x="1846652" y="733433"/>
                </a:lnTo>
                <a:lnTo>
                  <a:pt x="1843149" y="732169"/>
                </a:lnTo>
                <a:lnTo>
                  <a:pt x="1840283" y="730905"/>
                </a:lnTo>
                <a:lnTo>
                  <a:pt x="1837417" y="729009"/>
                </a:lnTo>
                <a:lnTo>
                  <a:pt x="1834870" y="727112"/>
                </a:lnTo>
                <a:lnTo>
                  <a:pt x="1832322" y="724900"/>
                </a:lnTo>
                <a:lnTo>
                  <a:pt x="1830093" y="722688"/>
                </a:lnTo>
                <a:lnTo>
                  <a:pt x="1828182" y="720160"/>
                </a:lnTo>
                <a:lnTo>
                  <a:pt x="1826590" y="716999"/>
                </a:lnTo>
                <a:lnTo>
                  <a:pt x="1824998" y="714155"/>
                </a:lnTo>
                <a:lnTo>
                  <a:pt x="1823724" y="710995"/>
                </a:lnTo>
                <a:lnTo>
                  <a:pt x="1823087" y="707834"/>
                </a:lnTo>
                <a:lnTo>
                  <a:pt x="1822450" y="704358"/>
                </a:lnTo>
                <a:lnTo>
                  <a:pt x="1822450" y="700566"/>
                </a:lnTo>
                <a:lnTo>
                  <a:pt x="1822450" y="697405"/>
                </a:lnTo>
                <a:lnTo>
                  <a:pt x="1823087" y="693929"/>
                </a:lnTo>
                <a:lnTo>
                  <a:pt x="1823724" y="690769"/>
                </a:lnTo>
                <a:lnTo>
                  <a:pt x="1824998" y="687292"/>
                </a:lnTo>
                <a:lnTo>
                  <a:pt x="1826590" y="684764"/>
                </a:lnTo>
                <a:lnTo>
                  <a:pt x="1828182" y="681920"/>
                </a:lnTo>
                <a:lnTo>
                  <a:pt x="1830093" y="679076"/>
                </a:lnTo>
                <a:lnTo>
                  <a:pt x="1832322" y="676863"/>
                </a:lnTo>
                <a:lnTo>
                  <a:pt x="1834870" y="674335"/>
                </a:lnTo>
                <a:lnTo>
                  <a:pt x="1837417" y="672755"/>
                </a:lnTo>
                <a:lnTo>
                  <a:pt x="1840283" y="670859"/>
                </a:lnTo>
                <a:lnTo>
                  <a:pt x="1843149" y="669595"/>
                </a:lnTo>
                <a:lnTo>
                  <a:pt x="1846652" y="668330"/>
                </a:lnTo>
                <a:lnTo>
                  <a:pt x="1849518" y="667382"/>
                </a:lnTo>
                <a:lnTo>
                  <a:pt x="1853339" y="667066"/>
                </a:lnTo>
                <a:lnTo>
                  <a:pt x="1856524" y="666750"/>
                </a:lnTo>
                <a:close/>
                <a:moveTo>
                  <a:pt x="629654" y="666750"/>
                </a:moveTo>
                <a:lnTo>
                  <a:pt x="775285" y="666750"/>
                </a:lnTo>
                <a:lnTo>
                  <a:pt x="778783" y="667066"/>
                </a:lnTo>
                <a:lnTo>
                  <a:pt x="781962" y="667382"/>
                </a:lnTo>
                <a:lnTo>
                  <a:pt x="785460" y="668330"/>
                </a:lnTo>
                <a:lnTo>
                  <a:pt x="788640" y="669595"/>
                </a:lnTo>
                <a:lnTo>
                  <a:pt x="791819" y="670859"/>
                </a:lnTo>
                <a:lnTo>
                  <a:pt x="794363" y="672755"/>
                </a:lnTo>
                <a:lnTo>
                  <a:pt x="797225" y="674335"/>
                </a:lnTo>
                <a:lnTo>
                  <a:pt x="799451" y="676863"/>
                </a:lnTo>
                <a:lnTo>
                  <a:pt x="801677" y="679076"/>
                </a:lnTo>
                <a:lnTo>
                  <a:pt x="803902" y="681920"/>
                </a:lnTo>
                <a:lnTo>
                  <a:pt x="805492" y="684764"/>
                </a:lnTo>
                <a:lnTo>
                  <a:pt x="806764" y="687292"/>
                </a:lnTo>
                <a:lnTo>
                  <a:pt x="808036" y="690769"/>
                </a:lnTo>
                <a:lnTo>
                  <a:pt x="808990" y="693929"/>
                </a:lnTo>
                <a:lnTo>
                  <a:pt x="809626" y="697405"/>
                </a:lnTo>
                <a:lnTo>
                  <a:pt x="809626" y="700566"/>
                </a:lnTo>
                <a:lnTo>
                  <a:pt x="809626" y="704358"/>
                </a:lnTo>
                <a:lnTo>
                  <a:pt x="808990" y="707834"/>
                </a:lnTo>
                <a:lnTo>
                  <a:pt x="808036" y="710995"/>
                </a:lnTo>
                <a:lnTo>
                  <a:pt x="806764" y="714155"/>
                </a:lnTo>
                <a:lnTo>
                  <a:pt x="805492" y="716999"/>
                </a:lnTo>
                <a:lnTo>
                  <a:pt x="803902" y="720160"/>
                </a:lnTo>
                <a:lnTo>
                  <a:pt x="801677" y="722688"/>
                </a:lnTo>
                <a:lnTo>
                  <a:pt x="799451" y="724900"/>
                </a:lnTo>
                <a:lnTo>
                  <a:pt x="797225" y="727112"/>
                </a:lnTo>
                <a:lnTo>
                  <a:pt x="794363" y="729009"/>
                </a:lnTo>
                <a:lnTo>
                  <a:pt x="791819" y="730905"/>
                </a:lnTo>
                <a:lnTo>
                  <a:pt x="788640" y="732169"/>
                </a:lnTo>
                <a:lnTo>
                  <a:pt x="785460" y="733433"/>
                </a:lnTo>
                <a:lnTo>
                  <a:pt x="781962" y="734381"/>
                </a:lnTo>
                <a:lnTo>
                  <a:pt x="778783" y="734697"/>
                </a:lnTo>
                <a:lnTo>
                  <a:pt x="775285" y="735013"/>
                </a:lnTo>
                <a:lnTo>
                  <a:pt x="629654" y="735013"/>
                </a:lnTo>
                <a:lnTo>
                  <a:pt x="626156" y="734697"/>
                </a:lnTo>
                <a:lnTo>
                  <a:pt x="622976" y="734381"/>
                </a:lnTo>
                <a:lnTo>
                  <a:pt x="619479" y="733433"/>
                </a:lnTo>
                <a:lnTo>
                  <a:pt x="616299" y="732169"/>
                </a:lnTo>
                <a:lnTo>
                  <a:pt x="613119" y="730905"/>
                </a:lnTo>
                <a:lnTo>
                  <a:pt x="610576" y="729009"/>
                </a:lnTo>
                <a:lnTo>
                  <a:pt x="607714" y="727112"/>
                </a:lnTo>
                <a:lnTo>
                  <a:pt x="605488" y="724900"/>
                </a:lnTo>
                <a:lnTo>
                  <a:pt x="603262" y="722688"/>
                </a:lnTo>
                <a:lnTo>
                  <a:pt x="601036" y="720160"/>
                </a:lnTo>
                <a:lnTo>
                  <a:pt x="599447" y="716999"/>
                </a:lnTo>
                <a:lnTo>
                  <a:pt x="598175" y="714155"/>
                </a:lnTo>
                <a:lnTo>
                  <a:pt x="596903" y="710995"/>
                </a:lnTo>
                <a:lnTo>
                  <a:pt x="596267" y="707834"/>
                </a:lnTo>
                <a:lnTo>
                  <a:pt x="595313" y="704358"/>
                </a:lnTo>
                <a:lnTo>
                  <a:pt x="595313" y="700566"/>
                </a:lnTo>
                <a:lnTo>
                  <a:pt x="595313" y="697405"/>
                </a:lnTo>
                <a:lnTo>
                  <a:pt x="596267" y="693929"/>
                </a:lnTo>
                <a:lnTo>
                  <a:pt x="596903" y="690769"/>
                </a:lnTo>
                <a:lnTo>
                  <a:pt x="598175" y="687292"/>
                </a:lnTo>
                <a:lnTo>
                  <a:pt x="599447" y="684764"/>
                </a:lnTo>
                <a:lnTo>
                  <a:pt x="601036" y="681920"/>
                </a:lnTo>
                <a:lnTo>
                  <a:pt x="603262" y="679076"/>
                </a:lnTo>
                <a:lnTo>
                  <a:pt x="605488" y="676863"/>
                </a:lnTo>
                <a:lnTo>
                  <a:pt x="607714" y="674335"/>
                </a:lnTo>
                <a:lnTo>
                  <a:pt x="610576" y="672755"/>
                </a:lnTo>
                <a:lnTo>
                  <a:pt x="613119" y="670859"/>
                </a:lnTo>
                <a:lnTo>
                  <a:pt x="616299" y="669595"/>
                </a:lnTo>
                <a:lnTo>
                  <a:pt x="619479" y="668330"/>
                </a:lnTo>
                <a:lnTo>
                  <a:pt x="622976" y="667382"/>
                </a:lnTo>
                <a:lnTo>
                  <a:pt x="626156" y="667066"/>
                </a:lnTo>
                <a:lnTo>
                  <a:pt x="629654" y="666750"/>
                </a:lnTo>
                <a:close/>
                <a:moveTo>
                  <a:pt x="1315880" y="528637"/>
                </a:moveTo>
                <a:lnTo>
                  <a:pt x="1321897" y="528954"/>
                </a:lnTo>
                <a:lnTo>
                  <a:pt x="1327598" y="529904"/>
                </a:lnTo>
                <a:lnTo>
                  <a:pt x="1333615" y="531805"/>
                </a:lnTo>
                <a:lnTo>
                  <a:pt x="1339316" y="534655"/>
                </a:lnTo>
                <a:lnTo>
                  <a:pt x="1345017" y="537823"/>
                </a:lnTo>
                <a:lnTo>
                  <a:pt x="1350084" y="541941"/>
                </a:lnTo>
                <a:lnTo>
                  <a:pt x="1354835" y="546375"/>
                </a:lnTo>
                <a:lnTo>
                  <a:pt x="1359586" y="551760"/>
                </a:lnTo>
                <a:lnTo>
                  <a:pt x="1364020" y="557778"/>
                </a:lnTo>
                <a:lnTo>
                  <a:pt x="1367503" y="564430"/>
                </a:lnTo>
                <a:lnTo>
                  <a:pt x="1370987" y="571398"/>
                </a:lnTo>
                <a:lnTo>
                  <a:pt x="1373837" y="579634"/>
                </a:lnTo>
                <a:lnTo>
                  <a:pt x="1375104" y="583751"/>
                </a:lnTo>
                <a:lnTo>
                  <a:pt x="1376371" y="588186"/>
                </a:lnTo>
                <a:lnTo>
                  <a:pt x="1377955" y="597055"/>
                </a:lnTo>
                <a:lnTo>
                  <a:pt x="1379222" y="606557"/>
                </a:lnTo>
                <a:lnTo>
                  <a:pt x="1379538" y="616377"/>
                </a:lnTo>
                <a:lnTo>
                  <a:pt x="1379222" y="627463"/>
                </a:lnTo>
                <a:lnTo>
                  <a:pt x="1378905" y="637915"/>
                </a:lnTo>
                <a:lnTo>
                  <a:pt x="1378588" y="647101"/>
                </a:lnTo>
                <a:lnTo>
                  <a:pt x="1377955" y="655970"/>
                </a:lnTo>
                <a:lnTo>
                  <a:pt x="1376054" y="673074"/>
                </a:lnTo>
                <a:lnTo>
                  <a:pt x="1373204" y="690179"/>
                </a:lnTo>
                <a:lnTo>
                  <a:pt x="1370037" y="706967"/>
                </a:lnTo>
                <a:lnTo>
                  <a:pt x="1366237" y="725021"/>
                </a:lnTo>
                <a:lnTo>
                  <a:pt x="1361803" y="745293"/>
                </a:lnTo>
                <a:lnTo>
                  <a:pt x="1357369" y="769366"/>
                </a:lnTo>
                <a:lnTo>
                  <a:pt x="1352301" y="797873"/>
                </a:lnTo>
                <a:lnTo>
                  <a:pt x="1346917" y="830815"/>
                </a:lnTo>
                <a:lnTo>
                  <a:pt x="1344384" y="849503"/>
                </a:lnTo>
                <a:lnTo>
                  <a:pt x="1341533" y="870092"/>
                </a:lnTo>
                <a:lnTo>
                  <a:pt x="1338683" y="892264"/>
                </a:lnTo>
                <a:lnTo>
                  <a:pt x="1335832" y="916654"/>
                </a:lnTo>
                <a:lnTo>
                  <a:pt x="1296561" y="916654"/>
                </a:lnTo>
                <a:lnTo>
                  <a:pt x="1293710" y="892264"/>
                </a:lnTo>
                <a:lnTo>
                  <a:pt x="1290860" y="870092"/>
                </a:lnTo>
                <a:lnTo>
                  <a:pt x="1288326" y="849820"/>
                </a:lnTo>
                <a:lnTo>
                  <a:pt x="1285792" y="831132"/>
                </a:lnTo>
                <a:lnTo>
                  <a:pt x="1280092" y="797873"/>
                </a:lnTo>
                <a:lnTo>
                  <a:pt x="1275341" y="769366"/>
                </a:lnTo>
                <a:lnTo>
                  <a:pt x="1270590" y="745293"/>
                </a:lnTo>
                <a:lnTo>
                  <a:pt x="1266473" y="725021"/>
                </a:lnTo>
                <a:lnTo>
                  <a:pt x="1262356" y="706967"/>
                </a:lnTo>
                <a:lnTo>
                  <a:pt x="1258872" y="690179"/>
                </a:lnTo>
                <a:lnTo>
                  <a:pt x="1256339" y="673074"/>
                </a:lnTo>
                <a:lnTo>
                  <a:pt x="1254438" y="655970"/>
                </a:lnTo>
                <a:lnTo>
                  <a:pt x="1253805" y="647101"/>
                </a:lnTo>
                <a:lnTo>
                  <a:pt x="1252855" y="637915"/>
                </a:lnTo>
                <a:lnTo>
                  <a:pt x="1252538" y="627463"/>
                </a:lnTo>
                <a:lnTo>
                  <a:pt x="1252538" y="616377"/>
                </a:lnTo>
                <a:lnTo>
                  <a:pt x="1252855" y="606557"/>
                </a:lnTo>
                <a:lnTo>
                  <a:pt x="1254122" y="597055"/>
                </a:lnTo>
                <a:lnTo>
                  <a:pt x="1255705" y="588186"/>
                </a:lnTo>
                <a:lnTo>
                  <a:pt x="1256972" y="583751"/>
                </a:lnTo>
                <a:lnTo>
                  <a:pt x="1258239" y="579634"/>
                </a:lnTo>
                <a:lnTo>
                  <a:pt x="1261406" y="571398"/>
                </a:lnTo>
                <a:lnTo>
                  <a:pt x="1264573" y="564430"/>
                </a:lnTo>
                <a:lnTo>
                  <a:pt x="1268374" y="557778"/>
                </a:lnTo>
                <a:lnTo>
                  <a:pt x="1272807" y="551760"/>
                </a:lnTo>
                <a:lnTo>
                  <a:pt x="1277241" y="546375"/>
                </a:lnTo>
                <a:lnTo>
                  <a:pt x="1281992" y="541941"/>
                </a:lnTo>
                <a:lnTo>
                  <a:pt x="1287376" y="537823"/>
                </a:lnTo>
                <a:lnTo>
                  <a:pt x="1293077" y="534655"/>
                </a:lnTo>
                <a:lnTo>
                  <a:pt x="1298778" y="531805"/>
                </a:lnTo>
                <a:lnTo>
                  <a:pt x="1304162" y="529904"/>
                </a:lnTo>
                <a:lnTo>
                  <a:pt x="1310179" y="528954"/>
                </a:lnTo>
                <a:lnTo>
                  <a:pt x="1315880" y="528637"/>
                </a:lnTo>
                <a:close/>
                <a:moveTo>
                  <a:pt x="1316038" y="427125"/>
                </a:moveTo>
                <a:lnTo>
                  <a:pt x="1306196" y="427443"/>
                </a:lnTo>
                <a:lnTo>
                  <a:pt x="1296353" y="427761"/>
                </a:lnTo>
                <a:lnTo>
                  <a:pt x="1283971" y="428715"/>
                </a:lnTo>
                <a:lnTo>
                  <a:pt x="1269048" y="430622"/>
                </a:lnTo>
                <a:lnTo>
                  <a:pt x="1252221" y="432529"/>
                </a:lnTo>
                <a:lnTo>
                  <a:pt x="1233806" y="435390"/>
                </a:lnTo>
                <a:lnTo>
                  <a:pt x="1224281" y="437615"/>
                </a:lnTo>
                <a:lnTo>
                  <a:pt x="1214121" y="439523"/>
                </a:lnTo>
                <a:lnTo>
                  <a:pt x="1204278" y="441748"/>
                </a:lnTo>
                <a:lnTo>
                  <a:pt x="1193483" y="444609"/>
                </a:lnTo>
                <a:lnTo>
                  <a:pt x="1183323" y="447470"/>
                </a:lnTo>
                <a:lnTo>
                  <a:pt x="1172528" y="450967"/>
                </a:lnTo>
                <a:lnTo>
                  <a:pt x="1161733" y="454463"/>
                </a:lnTo>
                <a:lnTo>
                  <a:pt x="1150938" y="458914"/>
                </a:lnTo>
                <a:lnTo>
                  <a:pt x="1140143" y="463364"/>
                </a:lnTo>
                <a:lnTo>
                  <a:pt x="1129348" y="467814"/>
                </a:lnTo>
                <a:lnTo>
                  <a:pt x="1118871" y="473218"/>
                </a:lnTo>
                <a:lnTo>
                  <a:pt x="1108393" y="478940"/>
                </a:lnTo>
                <a:lnTo>
                  <a:pt x="1097916" y="484980"/>
                </a:lnTo>
                <a:lnTo>
                  <a:pt x="1088073" y="491338"/>
                </a:lnTo>
                <a:lnTo>
                  <a:pt x="1078231" y="498331"/>
                </a:lnTo>
                <a:lnTo>
                  <a:pt x="1069023" y="505960"/>
                </a:lnTo>
                <a:lnTo>
                  <a:pt x="1059498" y="514225"/>
                </a:lnTo>
                <a:lnTo>
                  <a:pt x="1050926" y="522808"/>
                </a:lnTo>
                <a:lnTo>
                  <a:pt x="1043623" y="530755"/>
                </a:lnTo>
                <a:lnTo>
                  <a:pt x="1036638" y="539656"/>
                </a:lnTo>
                <a:lnTo>
                  <a:pt x="1029971" y="548557"/>
                </a:lnTo>
                <a:lnTo>
                  <a:pt x="1023938" y="557775"/>
                </a:lnTo>
                <a:lnTo>
                  <a:pt x="1018541" y="567312"/>
                </a:lnTo>
                <a:lnTo>
                  <a:pt x="1013461" y="577166"/>
                </a:lnTo>
                <a:lnTo>
                  <a:pt x="1009333" y="587656"/>
                </a:lnTo>
                <a:lnTo>
                  <a:pt x="1005206" y="598464"/>
                </a:lnTo>
                <a:lnTo>
                  <a:pt x="1001713" y="608954"/>
                </a:lnTo>
                <a:lnTo>
                  <a:pt x="998856" y="620398"/>
                </a:lnTo>
                <a:lnTo>
                  <a:pt x="996633" y="632160"/>
                </a:lnTo>
                <a:lnTo>
                  <a:pt x="994728" y="643922"/>
                </a:lnTo>
                <a:lnTo>
                  <a:pt x="993458" y="656319"/>
                </a:lnTo>
                <a:lnTo>
                  <a:pt x="992506" y="668716"/>
                </a:lnTo>
                <a:lnTo>
                  <a:pt x="992506" y="681750"/>
                </a:lnTo>
                <a:lnTo>
                  <a:pt x="992506" y="694783"/>
                </a:lnTo>
                <a:lnTo>
                  <a:pt x="993141" y="707498"/>
                </a:lnTo>
                <a:lnTo>
                  <a:pt x="994093" y="719260"/>
                </a:lnTo>
                <a:lnTo>
                  <a:pt x="994728" y="730704"/>
                </a:lnTo>
                <a:lnTo>
                  <a:pt x="996316" y="741829"/>
                </a:lnTo>
                <a:lnTo>
                  <a:pt x="997586" y="752002"/>
                </a:lnTo>
                <a:lnTo>
                  <a:pt x="998856" y="762174"/>
                </a:lnTo>
                <a:lnTo>
                  <a:pt x="1000443" y="771393"/>
                </a:lnTo>
                <a:lnTo>
                  <a:pt x="1002031" y="780611"/>
                </a:lnTo>
                <a:lnTo>
                  <a:pt x="1003936" y="789194"/>
                </a:lnTo>
                <a:lnTo>
                  <a:pt x="1005841" y="797777"/>
                </a:lnTo>
                <a:lnTo>
                  <a:pt x="1008063" y="805724"/>
                </a:lnTo>
                <a:lnTo>
                  <a:pt x="1010603" y="813035"/>
                </a:lnTo>
                <a:lnTo>
                  <a:pt x="1012826" y="820347"/>
                </a:lnTo>
                <a:lnTo>
                  <a:pt x="1015683" y="827022"/>
                </a:lnTo>
                <a:lnTo>
                  <a:pt x="1018223" y="833698"/>
                </a:lnTo>
                <a:lnTo>
                  <a:pt x="1020763" y="840055"/>
                </a:lnTo>
                <a:lnTo>
                  <a:pt x="1023621" y="846095"/>
                </a:lnTo>
                <a:lnTo>
                  <a:pt x="1026478" y="851817"/>
                </a:lnTo>
                <a:lnTo>
                  <a:pt x="1032828" y="862943"/>
                </a:lnTo>
                <a:lnTo>
                  <a:pt x="1039496" y="872797"/>
                </a:lnTo>
                <a:lnTo>
                  <a:pt x="1046481" y="882652"/>
                </a:lnTo>
                <a:lnTo>
                  <a:pt x="1053466" y="891552"/>
                </a:lnTo>
                <a:lnTo>
                  <a:pt x="1061086" y="900135"/>
                </a:lnTo>
                <a:lnTo>
                  <a:pt x="1076643" y="917301"/>
                </a:lnTo>
                <a:lnTo>
                  <a:pt x="1091883" y="934467"/>
                </a:lnTo>
                <a:lnTo>
                  <a:pt x="1099821" y="943367"/>
                </a:lnTo>
                <a:lnTo>
                  <a:pt x="1107441" y="952904"/>
                </a:lnTo>
                <a:lnTo>
                  <a:pt x="1115061" y="962758"/>
                </a:lnTo>
                <a:lnTo>
                  <a:pt x="1122681" y="973566"/>
                </a:lnTo>
                <a:lnTo>
                  <a:pt x="1129983" y="985010"/>
                </a:lnTo>
                <a:lnTo>
                  <a:pt x="1136968" y="996772"/>
                </a:lnTo>
                <a:lnTo>
                  <a:pt x="1143953" y="1009805"/>
                </a:lnTo>
                <a:lnTo>
                  <a:pt x="1150938" y="1024427"/>
                </a:lnTo>
                <a:lnTo>
                  <a:pt x="1153796" y="1031739"/>
                </a:lnTo>
                <a:lnTo>
                  <a:pt x="1157288" y="1039686"/>
                </a:lnTo>
                <a:lnTo>
                  <a:pt x="1160146" y="1047633"/>
                </a:lnTo>
                <a:lnTo>
                  <a:pt x="1162686" y="1056216"/>
                </a:lnTo>
                <a:lnTo>
                  <a:pt x="1165543" y="1064799"/>
                </a:lnTo>
                <a:lnTo>
                  <a:pt x="1168083" y="1074017"/>
                </a:lnTo>
                <a:lnTo>
                  <a:pt x="1170941" y="1083554"/>
                </a:lnTo>
                <a:lnTo>
                  <a:pt x="1173163" y="1093408"/>
                </a:lnTo>
                <a:lnTo>
                  <a:pt x="1175386" y="1103580"/>
                </a:lnTo>
                <a:lnTo>
                  <a:pt x="1177608" y="1114388"/>
                </a:lnTo>
                <a:lnTo>
                  <a:pt x="1179513" y="1125196"/>
                </a:lnTo>
                <a:lnTo>
                  <a:pt x="1181418" y="1136958"/>
                </a:lnTo>
                <a:lnTo>
                  <a:pt x="1181680" y="1141412"/>
                </a:lnTo>
                <a:lnTo>
                  <a:pt x="1456680" y="1141412"/>
                </a:lnTo>
                <a:lnTo>
                  <a:pt x="1456691" y="1136958"/>
                </a:lnTo>
                <a:lnTo>
                  <a:pt x="1458596" y="1125196"/>
                </a:lnTo>
                <a:lnTo>
                  <a:pt x="1460818" y="1114388"/>
                </a:lnTo>
                <a:lnTo>
                  <a:pt x="1462723" y="1103580"/>
                </a:lnTo>
                <a:lnTo>
                  <a:pt x="1464946" y="1093408"/>
                </a:lnTo>
                <a:lnTo>
                  <a:pt x="1467486" y="1083554"/>
                </a:lnTo>
                <a:lnTo>
                  <a:pt x="1470026" y="1074017"/>
                </a:lnTo>
                <a:lnTo>
                  <a:pt x="1472883" y="1064799"/>
                </a:lnTo>
                <a:lnTo>
                  <a:pt x="1475423" y="1056216"/>
                </a:lnTo>
                <a:lnTo>
                  <a:pt x="1478281" y="1047633"/>
                </a:lnTo>
                <a:lnTo>
                  <a:pt x="1481456" y="1039686"/>
                </a:lnTo>
                <a:lnTo>
                  <a:pt x="1484313" y="1031739"/>
                </a:lnTo>
                <a:lnTo>
                  <a:pt x="1487806" y="1024427"/>
                </a:lnTo>
                <a:lnTo>
                  <a:pt x="1494156" y="1009805"/>
                </a:lnTo>
                <a:lnTo>
                  <a:pt x="1501141" y="996772"/>
                </a:lnTo>
                <a:lnTo>
                  <a:pt x="1508443" y="985010"/>
                </a:lnTo>
                <a:lnTo>
                  <a:pt x="1515746" y="973566"/>
                </a:lnTo>
                <a:lnTo>
                  <a:pt x="1523048" y="962758"/>
                </a:lnTo>
                <a:lnTo>
                  <a:pt x="1530986" y="952904"/>
                </a:lnTo>
                <a:lnTo>
                  <a:pt x="1538606" y="943367"/>
                </a:lnTo>
                <a:lnTo>
                  <a:pt x="1546543" y="934467"/>
                </a:lnTo>
                <a:lnTo>
                  <a:pt x="1561466" y="917301"/>
                </a:lnTo>
                <a:lnTo>
                  <a:pt x="1577341" y="900135"/>
                </a:lnTo>
                <a:lnTo>
                  <a:pt x="1584643" y="891552"/>
                </a:lnTo>
                <a:lnTo>
                  <a:pt x="1591946" y="882652"/>
                </a:lnTo>
                <a:lnTo>
                  <a:pt x="1598613" y="872797"/>
                </a:lnTo>
                <a:lnTo>
                  <a:pt x="1605281" y="862943"/>
                </a:lnTo>
                <a:lnTo>
                  <a:pt x="1611631" y="851817"/>
                </a:lnTo>
                <a:lnTo>
                  <a:pt x="1614806" y="846095"/>
                </a:lnTo>
                <a:lnTo>
                  <a:pt x="1617346" y="840055"/>
                </a:lnTo>
                <a:lnTo>
                  <a:pt x="1620203" y="833698"/>
                </a:lnTo>
                <a:lnTo>
                  <a:pt x="1623061" y="827022"/>
                </a:lnTo>
                <a:lnTo>
                  <a:pt x="1625283" y="820347"/>
                </a:lnTo>
                <a:lnTo>
                  <a:pt x="1628141" y="813035"/>
                </a:lnTo>
                <a:lnTo>
                  <a:pt x="1630046" y="805724"/>
                </a:lnTo>
                <a:lnTo>
                  <a:pt x="1632268" y="797777"/>
                </a:lnTo>
                <a:lnTo>
                  <a:pt x="1634491" y="789194"/>
                </a:lnTo>
                <a:lnTo>
                  <a:pt x="1636396" y="780611"/>
                </a:lnTo>
                <a:lnTo>
                  <a:pt x="1637983" y="771393"/>
                </a:lnTo>
                <a:lnTo>
                  <a:pt x="1639571" y="762174"/>
                </a:lnTo>
                <a:lnTo>
                  <a:pt x="1641158" y="752002"/>
                </a:lnTo>
                <a:lnTo>
                  <a:pt x="1642428" y="741829"/>
                </a:lnTo>
                <a:lnTo>
                  <a:pt x="1643381" y="730704"/>
                </a:lnTo>
                <a:lnTo>
                  <a:pt x="1644333" y="719260"/>
                </a:lnTo>
                <a:lnTo>
                  <a:pt x="1644968" y="707498"/>
                </a:lnTo>
                <a:lnTo>
                  <a:pt x="1645603" y="694783"/>
                </a:lnTo>
                <a:lnTo>
                  <a:pt x="1645921" y="681750"/>
                </a:lnTo>
                <a:lnTo>
                  <a:pt x="1645603" y="668716"/>
                </a:lnTo>
                <a:lnTo>
                  <a:pt x="1644968" y="656319"/>
                </a:lnTo>
                <a:lnTo>
                  <a:pt x="1643698" y="643922"/>
                </a:lnTo>
                <a:lnTo>
                  <a:pt x="1641793" y="632160"/>
                </a:lnTo>
                <a:lnTo>
                  <a:pt x="1639253" y="620398"/>
                </a:lnTo>
                <a:lnTo>
                  <a:pt x="1636396" y="608954"/>
                </a:lnTo>
                <a:lnTo>
                  <a:pt x="1632903" y="598464"/>
                </a:lnTo>
                <a:lnTo>
                  <a:pt x="1629411" y="587656"/>
                </a:lnTo>
                <a:lnTo>
                  <a:pt x="1624648" y="577166"/>
                </a:lnTo>
                <a:lnTo>
                  <a:pt x="1619568" y="567312"/>
                </a:lnTo>
                <a:lnTo>
                  <a:pt x="1614488" y="557775"/>
                </a:lnTo>
                <a:lnTo>
                  <a:pt x="1608456" y="548557"/>
                </a:lnTo>
                <a:lnTo>
                  <a:pt x="1602106" y="539656"/>
                </a:lnTo>
                <a:lnTo>
                  <a:pt x="1595121" y="530755"/>
                </a:lnTo>
                <a:lnTo>
                  <a:pt x="1587183" y="522808"/>
                </a:lnTo>
                <a:lnTo>
                  <a:pt x="1578611" y="514225"/>
                </a:lnTo>
                <a:lnTo>
                  <a:pt x="1569721" y="505960"/>
                </a:lnTo>
                <a:lnTo>
                  <a:pt x="1559878" y="498331"/>
                </a:lnTo>
                <a:lnTo>
                  <a:pt x="1550353" y="491338"/>
                </a:lnTo>
                <a:lnTo>
                  <a:pt x="1540193" y="484980"/>
                </a:lnTo>
                <a:lnTo>
                  <a:pt x="1529716" y="478622"/>
                </a:lnTo>
                <a:lnTo>
                  <a:pt x="1519556" y="473218"/>
                </a:lnTo>
                <a:lnTo>
                  <a:pt x="1508761" y="467814"/>
                </a:lnTo>
                <a:lnTo>
                  <a:pt x="1497966" y="463046"/>
                </a:lnTo>
                <a:lnTo>
                  <a:pt x="1487488" y="458596"/>
                </a:lnTo>
                <a:lnTo>
                  <a:pt x="1476376" y="454463"/>
                </a:lnTo>
                <a:lnTo>
                  <a:pt x="1465581" y="450967"/>
                </a:lnTo>
                <a:lnTo>
                  <a:pt x="1455103" y="447470"/>
                </a:lnTo>
                <a:lnTo>
                  <a:pt x="1444308" y="444609"/>
                </a:lnTo>
                <a:lnTo>
                  <a:pt x="1434148" y="441748"/>
                </a:lnTo>
                <a:lnTo>
                  <a:pt x="1423988" y="439523"/>
                </a:lnTo>
                <a:lnTo>
                  <a:pt x="1413828" y="437615"/>
                </a:lnTo>
                <a:lnTo>
                  <a:pt x="1404303" y="435390"/>
                </a:lnTo>
                <a:lnTo>
                  <a:pt x="1385888" y="432529"/>
                </a:lnTo>
                <a:lnTo>
                  <a:pt x="1369061" y="430304"/>
                </a:lnTo>
                <a:lnTo>
                  <a:pt x="1354456" y="428715"/>
                </a:lnTo>
                <a:lnTo>
                  <a:pt x="1342073" y="427761"/>
                </a:lnTo>
                <a:lnTo>
                  <a:pt x="1332866" y="427443"/>
                </a:lnTo>
                <a:lnTo>
                  <a:pt x="1323023" y="427125"/>
                </a:lnTo>
                <a:lnTo>
                  <a:pt x="1316038" y="427125"/>
                </a:lnTo>
                <a:close/>
                <a:moveTo>
                  <a:pt x="1309371" y="354012"/>
                </a:moveTo>
                <a:lnTo>
                  <a:pt x="1315403" y="354012"/>
                </a:lnTo>
                <a:lnTo>
                  <a:pt x="1322071" y="354012"/>
                </a:lnTo>
                <a:lnTo>
                  <a:pt x="1328103" y="354012"/>
                </a:lnTo>
                <a:lnTo>
                  <a:pt x="1337628" y="354330"/>
                </a:lnTo>
                <a:lnTo>
                  <a:pt x="1350011" y="354966"/>
                </a:lnTo>
                <a:lnTo>
                  <a:pt x="1365568" y="356237"/>
                </a:lnTo>
                <a:lnTo>
                  <a:pt x="1383666" y="358145"/>
                </a:lnTo>
                <a:lnTo>
                  <a:pt x="1403351" y="361006"/>
                </a:lnTo>
                <a:lnTo>
                  <a:pt x="1413828" y="362913"/>
                </a:lnTo>
                <a:lnTo>
                  <a:pt x="1424941" y="364820"/>
                </a:lnTo>
                <a:lnTo>
                  <a:pt x="1436371" y="367363"/>
                </a:lnTo>
                <a:lnTo>
                  <a:pt x="1448118" y="369906"/>
                </a:lnTo>
                <a:lnTo>
                  <a:pt x="1460183" y="373085"/>
                </a:lnTo>
                <a:lnTo>
                  <a:pt x="1471931" y="376264"/>
                </a:lnTo>
                <a:lnTo>
                  <a:pt x="1484313" y="380079"/>
                </a:lnTo>
                <a:lnTo>
                  <a:pt x="1497013" y="383893"/>
                </a:lnTo>
                <a:lnTo>
                  <a:pt x="1509396" y="388661"/>
                </a:lnTo>
                <a:lnTo>
                  <a:pt x="1522096" y="393748"/>
                </a:lnTo>
                <a:lnTo>
                  <a:pt x="1534478" y="399152"/>
                </a:lnTo>
                <a:lnTo>
                  <a:pt x="1547178" y="405191"/>
                </a:lnTo>
                <a:lnTo>
                  <a:pt x="1559561" y="411549"/>
                </a:lnTo>
                <a:lnTo>
                  <a:pt x="1571943" y="418542"/>
                </a:lnTo>
                <a:lnTo>
                  <a:pt x="1584008" y="425854"/>
                </a:lnTo>
                <a:lnTo>
                  <a:pt x="1595756" y="433801"/>
                </a:lnTo>
                <a:lnTo>
                  <a:pt x="1607186" y="442384"/>
                </a:lnTo>
                <a:lnTo>
                  <a:pt x="1618616" y="451602"/>
                </a:lnTo>
                <a:lnTo>
                  <a:pt x="1629728" y="461139"/>
                </a:lnTo>
                <a:lnTo>
                  <a:pt x="1640206" y="471629"/>
                </a:lnTo>
                <a:lnTo>
                  <a:pt x="1650366" y="483073"/>
                </a:lnTo>
                <a:lnTo>
                  <a:pt x="1659891" y="494199"/>
                </a:lnTo>
                <a:lnTo>
                  <a:pt x="1668463" y="506278"/>
                </a:lnTo>
                <a:lnTo>
                  <a:pt x="1672591" y="512318"/>
                </a:lnTo>
                <a:lnTo>
                  <a:pt x="1676401" y="518676"/>
                </a:lnTo>
                <a:lnTo>
                  <a:pt x="1680211" y="525033"/>
                </a:lnTo>
                <a:lnTo>
                  <a:pt x="1683703" y="531391"/>
                </a:lnTo>
                <a:lnTo>
                  <a:pt x="1690371" y="544424"/>
                </a:lnTo>
                <a:lnTo>
                  <a:pt x="1696403" y="558093"/>
                </a:lnTo>
                <a:lnTo>
                  <a:pt x="1701801" y="572398"/>
                </a:lnTo>
                <a:lnTo>
                  <a:pt x="1706563" y="586703"/>
                </a:lnTo>
                <a:lnTo>
                  <a:pt x="1710056" y="601325"/>
                </a:lnTo>
                <a:lnTo>
                  <a:pt x="1713548" y="616266"/>
                </a:lnTo>
                <a:lnTo>
                  <a:pt x="1715771" y="631842"/>
                </a:lnTo>
                <a:lnTo>
                  <a:pt x="1717993" y="647736"/>
                </a:lnTo>
                <a:lnTo>
                  <a:pt x="1718946" y="663948"/>
                </a:lnTo>
                <a:lnTo>
                  <a:pt x="1719263" y="680478"/>
                </a:lnTo>
                <a:lnTo>
                  <a:pt x="1718946" y="697644"/>
                </a:lnTo>
                <a:lnTo>
                  <a:pt x="1718311" y="712584"/>
                </a:lnTo>
                <a:lnTo>
                  <a:pt x="1717041" y="727207"/>
                </a:lnTo>
                <a:lnTo>
                  <a:pt x="1716088" y="740876"/>
                </a:lnTo>
                <a:lnTo>
                  <a:pt x="1714501" y="753909"/>
                </a:lnTo>
                <a:lnTo>
                  <a:pt x="1712913" y="766624"/>
                </a:lnTo>
                <a:lnTo>
                  <a:pt x="1711326" y="778704"/>
                </a:lnTo>
                <a:lnTo>
                  <a:pt x="1709103" y="790148"/>
                </a:lnTo>
                <a:lnTo>
                  <a:pt x="1706881" y="801274"/>
                </a:lnTo>
                <a:lnTo>
                  <a:pt x="1704658" y="812082"/>
                </a:lnTo>
                <a:lnTo>
                  <a:pt x="1701801" y="821936"/>
                </a:lnTo>
                <a:lnTo>
                  <a:pt x="1698943" y="831790"/>
                </a:lnTo>
                <a:lnTo>
                  <a:pt x="1696086" y="841009"/>
                </a:lnTo>
                <a:lnTo>
                  <a:pt x="1692911" y="849910"/>
                </a:lnTo>
                <a:lnTo>
                  <a:pt x="1689736" y="858175"/>
                </a:lnTo>
                <a:lnTo>
                  <a:pt x="1686243" y="866122"/>
                </a:lnTo>
                <a:lnTo>
                  <a:pt x="1682751" y="874069"/>
                </a:lnTo>
                <a:lnTo>
                  <a:pt x="1679258" y="881698"/>
                </a:lnTo>
                <a:lnTo>
                  <a:pt x="1675448" y="888691"/>
                </a:lnTo>
                <a:lnTo>
                  <a:pt x="1671321" y="895367"/>
                </a:lnTo>
                <a:lnTo>
                  <a:pt x="1667828" y="902042"/>
                </a:lnTo>
                <a:lnTo>
                  <a:pt x="1659573" y="914440"/>
                </a:lnTo>
                <a:lnTo>
                  <a:pt x="1651001" y="925884"/>
                </a:lnTo>
                <a:lnTo>
                  <a:pt x="1642428" y="936692"/>
                </a:lnTo>
                <a:lnTo>
                  <a:pt x="1633856" y="947182"/>
                </a:lnTo>
                <a:lnTo>
                  <a:pt x="1624648" y="957036"/>
                </a:lnTo>
                <a:lnTo>
                  <a:pt x="1615758" y="966891"/>
                </a:lnTo>
                <a:lnTo>
                  <a:pt x="1602423" y="981831"/>
                </a:lnTo>
                <a:lnTo>
                  <a:pt x="1595756" y="989460"/>
                </a:lnTo>
                <a:lnTo>
                  <a:pt x="1589406" y="997407"/>
                </a:lnTo>
                <a:lnTo>
                  <a:pt x="1583056" y="1005672"/>
                </a:lnTo>
                <a:lnTo>
                  <a:pt x="1576706" y="1014255"/>
                </a:lnTo>
                <a:lnTo>
                  <a:pt x="1570991" y="1023474"/>
                </a:lnTo>
                <a:lnTo>
                  <a:pt x="1564958" y="1033010"/>
                </a:lnTo>
                <a:lnTo>
                  <a:pt x="1559561" y="1043818"/>
                </a:lnTo>
                <a:lnTo>
                  <a:pt x="1554163" y="1054626"/>
                </a:lnTo>
                <a:lnTo>
                  <a:pt x="1549083" y="1067024"/>
                </a:lnTo>
                <a:lnTo>
                  <a:pt x="1544638" y="1080057"/>
                </a:lnTo>
                <a:lnTo>
                  <a:pt x="1540193" y="1094680"/>
                </a:lnTo>
                <a:lnTo>
                  <a:pt x="1536383" y="1110256"/>
                </a:lnTo>
                <a:lnTo>
                  <a:pt x="1532891" y="1127104"/>
                </a:lnTo>
                <a:lnTo>
                  <a:pt x="1529716" y="1144905"/>
                </a:lnTo>
                <a:lnTo>
                  <a:pt x="1529716" y="1286999"/>
                </a:lnTo>
                <a:lnTo>
                  <a:pt x="1526858" y="1293992"/>
                </a:lnTo>
                <a:lnTo>
                  <a:pt x="1525906" y="1296535"/>
                </a:lnTo>
                <a:lnTo>
                  <a:pt x="1523366" y="1300986"/>
                </a:lnTo>
                <a:lnTo>
                  <a:pt x="1520508" y="1306072"/>
                </a:lnTo>
                <a:lnTo>
                  <a:pt x="1516063" y="1312747"/>
                </a:lnTo>
                <a:lnTo>
                  <a:pt x="1510348" y="1320694"/>
                </a:lnTo>
                <a:lnTo>
                  <a:pt x="1503046" y="1328641"/>
                </a:lnTo>
                <a:lnTo>
                  <a:pt x="1499236" y="1333410"/>
                </a:lnTo>
                <a:lnTo>
                  <a:pt x="1494473" y="1337542"/>
                </a:lnTo>
                <a:lnTo>
                  <a:pt x="1489393" y="1342310"/>
                </a:lnTo>
                <a:lnTo>
                  <a:pt x="1483996" y="1346761"/>
                </a:lnTo>
                <a:lnTo>
                  <a:pt x="1478281" y="1351211"/>
                </a:lnTo>
                <a:lnTo>
                  <a:pt x="1471931" y="1355979"/>
                </a:lnTo>
                <a:lnTo>
                  <a:pt x="1465263" y="1360748"/>
                </a:lnTo>
                <a:lnTo>
                  <a:pt x="1457961" y="1365516"/>
                </a:lnTo>
                <a:lnTo>
                  <a:pt x="1450341" y="1369648"/>
                </a:lnTo>
                <a:lnTo>
                  <a:pt x="1442086" y="1374417"/>
                </a:lnTo>
                <a:lnTo>
                  <a:pt x="1432878" y="1378867"/>
                </a:lnTo>
                <a:lnTo>
                  <a:pt x="1423671" y="1382682"/>
                </a:lnTo>
                <a:lnTo>
                  <a:pt x="1413511" y="1386814"/>
                </a:lnTo>
                <a:lnTo>
                  <a:pt x="1403351" y="1390311"/>
                </a:lnTo>
                <a:lnTo>
                  <a:pt x="1392238" y="1394125"/>
                </a:lnTo>
                <a:lnTo>
                  <a:pt x="1380173" y="1397622"/>
                </a:lnTo>
                <a:lnTo>
                  <a:pt x="1367791" y="1400483"/>
                </a:lnTo>
                <a:lnTo>
                  <a:pt x="1354773" y="1403662"/>
                </a:lnTo>
                <a:lnTo>
                  <a:pt x="1341121" y="1405887"/>
                </a:lnTo>
                <a:lnTo>
                  <a:pt x="1326833" y="1407794"/>
                </a:lnTo>
                <a:lnTo>
                  <a:pt x="1324611" y="1408112"/>
                </a:lnTo>
                <a:lnTo>
                  <a:pt x="1311276" y="1407794"/>
                </a:lnTo>
                <a:lnTo>
                  <a:pt x="1296988" y="1405887"/>
                </a:lnTo>
                <a:lnTo>
                  <a:pt x="1283336" y="1403662"/>
                </a:lnTo>
                <a:lnTo>
                  <a:pt x="1270318" y="1400483"/>
                </a:lnTo>
                <a:lnTo>
                  <a:pt x="1257936" y="1397622"/>
                </a:lnTo>
                <a:lnTo>
                  <a:pt x="1246188" y="1394125"/>
                </a:lnTo>
                <a:lnTo>
                  <a:pt x="1235076" y="1390311"/>
                </a:lnTo>
                <a:lnTo>
                  <a:pt x="1224598" y="1386814"/>
                </a:lnTo>
                <a:lnTo>
                  <a:pt x="1214438" y="1382682"/>
                </a:lnTo>
                <a:lnTo>
                  <a:pt x="1205231" y="1378867"/>
                </a:lnTo>
                <a:lnTo>
                  <a:pt x="1196658" y="1374417"/>
                </a:lnTo>
                <a:lnTo>
                  <a:pt x="1192940" y="1372348"/>
                </a:lnTo>
                <a:lnTo>
                  <a:pt x="1177471" y="1376937"/>
                </a:lnTo>
                <a:lnTo>
                  <a:pt x="1156831" y="1382967"/>
                </a:lnTo>
                <a:lnTo>
                  <a:pt x="1135872" y="1388679"/>
                </a:lnTo>
                <a:lnTo>
                  <a:pt x="1094591" y="1399787"/>
                </a:lnTo>
                <a:lnTo>
                  <a:pt x="1054580" y="1409625"/>
                </a:lnTo>
                <a:lnTo>
                  <a:pt x="1017744" y="1419462"/>
                </a:lnTo>
                <a:lnTo>
                  <a:pt x="985672" y="1428031"/>
                </a:lnTo>
                <a:lnTo>
                  <a:pt x="971700" y="1432157"/>
                </a:lnTo>
                <a:lnTo>
                  <a:pt x="959633" y="1436282"/>
                </a:lnTo>
                <a:lnTo>
                  <a:pt x="949471" y="1439773"/>
                </a:lnTo>
                <a:lnTo>
                  <a:pt x="941215" y="1443581"/>
                </a:lnTo>
                <a:lnTo>
                  <a:pt x="938357" y="1445168"/>
                </a:lnTo>
                <a:lnTo>
                  <a:pt x="935499" y="1446755"/>
                </a:lnTo>
                <a:lnTo>
                  <a:pt x="933594" y="1448024"/>
                </a:lnTo>
                <a:lnTo>
                  <a:pt x="932324" y="1449928"/>
                </a:lnTo>
                <a:lnTo>
                  <a:pt x="932006" y="1451198"/>
                </a:lnTo>
                <a:lnTo>
                  <a:pt x="932006" y="1452784"/>
                </a:lnTo>
                <a:lnTo>
                  <a:pt x="932641" y="1454054"/>
                </a:lnTo>
                <a:lnTo>
                  <a:pt x="934229" y="1455641"/>
                </a:lnTo>
                <a:lnTo>
                  <a:pt x="938675" y="1457862"/>
                </a:lnTo>
                <a:lnTo>
                  <a:pt x="944390" y="1460401"/>
                </a:lnTo>
                <a:lnTo>
                  <a:pt x="950741" y="1462940"/>
                </a:lnTo>
                <a:lnTo>
                  <a:pt x="958363" y="1465161"/>
                </a:lnTo>
                <a:lnTo>
                  <a:pt x="966619" y="1467065"/>
                </a:lnTo>
                <a:lnTo>
                  <a:pt x="976145" y="1469604"/>
                </a:lnTo>
                <a:lnTo>
                  <a:pt x="985672" y="1471508"/>
                </a:lnTo>
                <a:lnTo>
                  <a:pt x="996468" y="1473412"/>
                </a:lnTo>
                <a:lnTo>
                  <a:pt x="1019014" y="1477538"/>
                </a:lnTo>
                <a:lnTo>
                  <a:pt x="1043783" y="1481029"/>
                </a:lnTo>
                <a:lnTo>
                  <a:pt x="1069505" y="1484202"/>
                </a:lnTo>
                <a:lnTo>
                  <a:pt x="1095861" y="1486741"/>
                </a:lnTo>
                <a:lnTo>
                  <a:pt x="1122218" y="1489597"/>
                </a:lnTo>
                <a:lnTo>
                  <a:pt x="1147939" y="1491819"/>
                </a:lnTo>
                <a:lnTo>
                  <a:pt x="1172708" y="1493723"/>
                </a:lnTo>
                <a:lnTo>
                  <a:pt x="1195889" y="1495309"/>
                </a:lnTo>
                <a:lnTo>
                  <a:pt x="1233995" y="1497214"/>
                </a:lnTo>
                <a:lnTo>
                  <a:pt x="1247967" y="1497848"/>
                </a:lnTo>
                <a:lnTo>
                  <a:pt x="1257811" y="1497848"/>
                </a:lnTo>
                <a:lnTo>
                  <a:pt x="1260034" y="1497848"/>
                </a:lnTo>
                <a:lnTo>
                  <a:pt x="1262574" y="1497531"/>
                </a:lnTo>
                <a:lnTo>
                  <a:pt x="1268925" y="1495944"/>
                </a:lnTo>
                <a:lnTo>
                  <a:pt x="1276864" y="1493723"/>
                </a:lnTo>
                <a:lnTo>
                  <a:pt x="1286391" y="1490549"/>
                </a:lnTo>
                <a:lnTo>
                  <a:pt x="1297187" y="1486106"/>
                </a:lnTo>
                <a:lnTo>
                  <a:pt x="1309254" y="1481663"/>
                </a:lnTo>
                <a:lnTo>
                  <a:pt x="1337516" y="1470239"/>
                </a:lnTo>
                <a:lnTo>
                  <a:pt x="1369588" y="1456593"/>
                </a:lnTo>
                <a:lnTo>
                  <a:pt x="1404836" y="1440725"/>
                </a:lnTo>
                <a:lnTo>
                  <a:pt x="1483271" y="1406768"/>
                </a:lnTo>
                <a:lnTo>
                  <a:pt x="1524870" y="1388679"/>
                </a:lnTo>
                <a:lnTo>
                  <a:pt x="1566786" y="1370908"/>
                </a:lnTo>
                <a:lnTo>
                  <a:pt x="1608703" y="1354088"/>
                </a:lnTo>
                <a:lnTo>
                  <a:pt x="1629343" y="1346154"/>
                </a:lnTo>
                <a:lnTo>
                  <a:pt x="1649666" y="1337903"/>
                </a:lnTo>
                <a:lnTo>
                  <a:pt x="1669672" y="1330604"/>
                </a:lnTo>
                <a:lnTo>
                  <a:pt x="1689043" y="1323622"/>
                </a:lnTo>
                <a:lnTo>
                  <a:pt x="1708095" y="1317275"/>
                </a:lnTo>
                <a:lnTo>
                  <a:pt x="1726513" y="1311246"/>
                </a:lnTo>
                <a:lnTo>
                  <a:pt x="1743978" y="1305851"/>
                </a:lnTo>
                <a:lnTo>
                  <a:pt x="1760491" y="1301725"/>
                </a:lnTo>
                <a:lnTo>
                  <a:pt x="1776368" y="1297599"/>
                </a:lnTo>
                <a:lnTo>
                  <a:pt x="1790976" y="1294743"/>
                </a:lnTo>
                <a:lnTo>
                  <a:pt x="1804630" y="1292204"/>
                </a:lnTo>
                <a:lnTo>
                  <a:pt x="1817650" y="1290618"/>
                </a:lnTo>
                <a:lnTo>
                  <a:pt x="1829717" y="1289031"/>
                </a:lnTo>
                <a:lnTo>
                  <a:pt x="1840831" y="1288396"/>
                </a:lnTo>
                <a:lnTo>
                  <a:pt x="1851310" y="1287762"/>
                </a:lnTo>
                <a:lnTo>
                  <a:pt x="1860836" y="1287127"/>
                </a:lnTo>
                <a:lnTo>
                  <a:pt x="1869728" y="1287762"/>
                </a:lnTo>
                <a:lnTo>
                  <a:pt x="1877984" y="1288396"/>
                </a:lnTo>
                <a:lnTo>
                  <a:pt x="1885605" y="1289348"/>
                </a:lnTo>
                <a:lnTo>
                  <a:pt x="1892274" y="1290618"/>
                </a:lnTo>
                <a:lnTo>
                  <a:pt x="1898307" y="1292204"/>
                </a:lnTo>
                <a:lnTo>
                  <a:pt x="1904023" y="1294426"/>
                </a:lnTo>
                <a:lnTo>
                  <a:pt x="1908469" y="1296647"/>
                </a:lnTo>
                <a:lnTo>
                  <a:pt x="1912914" y="1298869"/>
                </a:lnTo>
                <a:lnTo>
                  <a:pt x="1916725" y="1302042"/>
                </a:lnTo>
                <a:lnTo>
                  <a:pt x="1919901" y="1304899"/>
                </a:lnTo>
                <a:lnTo>
                  <a:pt x="1922441" y="1308389"/>
                </a:lnTo>
                <a:lnTo>
                  <a:pt x="1924664" y="1311880"/>
                </a:lnTo>
                <a:lnTo>
                  <a:pt x="1926252" y="1315688"/>
                </a:lnTo>
                <a:lnTo>
                  <a:pt x="1927522" y="1319497"/>
                </a:lnTo>
                <a:lnTo>
                  <a:pt x="1928157" y="1323622"/>
                </a:lnTo>
                <a:lnTo>
                  <a:pt x="1928474" y="1328065"/>
                </a:lnTo>
                <a:lnTo>
                  <a:pt x="1928474" y="1332825"/>
                </a:lnTo>
                <a:lnTo>
                  <a:pt x="1928157" y="1336951"/>
                </a:lnTo>
                <a:lnTo>
                  <a:pt x="1927522" y="1342029"/>
                </a:lnTo>
                <a:lnTo>
                  <a:pt x="1926252" y="1346789"/>
                </a:lnTo>
                <a:lnTo>
                  <a:pt x="1924981" y="1351549"/>
                </a:lnTo>
                <a:lnTo>
                  <a:pt x="1923711" y="1356627"/>
                </a:lnTo>
                <a:lnTo>
                  <a:pt x="1921488" y="1361704"/>
                </a:lnTo>
                <a:lnTo>
                  <a:pt x="1919583" y="1366782"/>
                </a:lnTo>
                <a:lnTo>
                  <a:pt x="1917728" y="1370490"/>
                </a:lnTo>
                <a:lnTo>
                  <a:pt x="1673225" y="1539875"/>
                </a:lnTo>
                <a:lnTo>
                  <a:pt x="1839536" y="1455101"/>
                </a:lnTo>
                <a:lnTo>
                  <a:pt x="1835829" y="1457509"/>
                </a:lnTo>
                <a:lnTo>
                  <a:pt x="1835750" y="1457545"/>
                </a:lnTo>
                <a:lnTo>
                  <a:pt x="1831940" y="1459449"/>
                </a:lnTo>
                <a:lnTo>
                  <a:pt x="1834797" y="1458179"/>
                </a:lnTo>
                <a:lnTo>
                  <a:pt x="1835829" y="1457509"/>
                </a:lnTo>
                <a:lnTo>
                  <a:pt x="1846229" y="1452784"/>
                </a:lnTo>
                <a:lnTo>
                  <a:pt x="1861789" y="1446437"/>
                </a:lnTo>
                <a:lnTo>
                  <a:pt x="1871633" y="1442629"/>
                </a:lnTo>
                <a:lnTo>
                  <a:pt x="1882112" y="1438821"/>
                </a:lnTo>
                <a:lnTo>
                  <a:pt x="1893226" y="1435013"/>
                </a:lnTo>
                <a:lnTo>
                  <a:pt x="1905293" y="1431204"/>
                </a:lnTo>
                <a:lnTo>
                  <a:pt x="1917995" y="1427714"/>
                </a:lnTo>
                <a:lnTo>
                  <a:pt x="1930697" y="1424857"/>
                </a:lnTo>
                <a:lnTo>
                  <a:pt x="1944034" y="1422001"/>
                </a:lnTo>
                <a:lnTo>
                  <a:pt x="1957054" y="1420097"/>
                </a:lnTo>
                <a:lnTo>
                  <a:pt x="1970391" y="1418828"/>
                </a:lnTo>
                <a:lnTo>
                  <a:pt x="1977059" y="1418510"/>
                </a:lnTo>
                <a:lnTo>
                  <a:pt x="1983410" y="1418193"/>
                </a:lnTo>
                <a:lnTo>
                  <a:pt x="1989761" y="1418510"/>
                </a:lnTo>
                <a:lnTo>
                  <a:pt x="1995795" y="1418828"/>
                </a:lnTo>
                <a:lnTo>
                  <a:pt x="2001828" y="1419780"/>
                </a:lnTo>
                <a:lnTo>
                  <a:pt x="2007862" y="1420732"/>
                </a:lnTo>
                <a:lnTo>
                  <a:pt x="2013577" y="1421684"/>
                </a:lnTo>
                <a:lnTo>
                  <a:pt x="2018658" y="1423588"/>
                </a:lnTo>
                <a:lnTo>
                  <a:pt x="2023739" y="1425175"/>
                </a:lnTo>
                <a:lnTo>
                  <a:pt x="2028820" y="1427079"/>
                </a:lnTo>
                <a:lnTo>
                  <a:pt x="2033265" y="1429618"/>
                </a:lnTo>
                <a:lnTo>
                  <a:pt x="2037394" y="1431839"/>
                </a:lnTo>
                <a:lnTo>
                  <a:pt x="2041839" y="1434378"/>
                </a:lnTo>
                <a:lnTo>
                  <a:pt x="2045650" y="1437234"/>
                </a:lnTo>
                <a:lnTo>
                  <a:pt x="2048825" y="1439773"/>
                </a:lnTo>
                <a:lnTo>
                  <a:pt x="2052001" y="1442946"/>
                </a:lnTo>
                <a:lnTo>
                  <a:pt x="2054859" y="1445803"/>
                </a:lnTo>
                <a:lnTo>
                  <a:pt x="2057082" y="1449294"/>
                </a:lnTo>
                <a:lnTo>
                  <a:pt x="2059305" y="1452467"/>
                </a:lnTo>
                <a:lnTo>
                  <a:pt x="2060892" y="1455958"/>
                </a:lnTo>
                <a:lnTo>
                  <a:pt x="2062162" y="1459131"/>
                </a:lnTo>
                <a:lnTo>
                  <a:pt x="2063115" y="1462622"/>
                </a:lnTo>
                <a:lnTo>
                  <a:pt x="2063433" y="1465796"/>
                </a:lnTo>
                <a:lnTo>
                  <a:pt x="2063750" y="1469287"/>
                </a:lnTo>
                <a:lnTo>
                  <a:pt x="2063433" y="1472778"/>
                </a:lnTo>
                <a:lnTo>
                  <a:pt x="2062480" y="1476268"/>
                </a:lnTo>
                <a:lnTo>
                  <a:pt x="2061210" y="1479442"/>
                </a:lnTo>
                <a:lnTo>
                  <a:pt x="2059622" y="1482933"/>
                </a:lnTo>
                <a:lnTo>
                  <a:pt x="2057082" y="1485789"/>
                </a:lnTo>
                <a:lnTo>
                  <a:pt x="2054541" y="1489280"/>
                </a:lnTo>
                <a:lnTo>
                  <a:pt x="2051048" y="1492136"/>
                </a:lnTo>
                <a:lnTo>
                  <a:pt x="2047555" y="1495309"/>
                </a:lnTo>
                <a:lnTo>
                  <a:pt x="2043110" y="1497848"/>
                </a:lnTo>
                <a:lnTo>
                  <a:pt x="2038029" y="1500704"/>
                </a:lnTo>
                <a:lnTo>
                  <a:pt x="2017071" y="1511494"/>
                </a:lnTo>
                <a:lnTo>
                  <a:pt x="1995795" y="1522919"/>
                </a:lnTo>
                <a:lnTo>
                  <a:pt x="1975154" y="1534344"/>
                </a:lnTo>
                <a:lnTo>
                  <a:pt x="1956101" y="1545451"/>
                </a:lnTo>
                <a:lnTo>
                  <a:pt x="1926252" y="1562271"/>
                </a:lnTo>
                <a:lnTo>
                  <a:pt x="1914502" y="1569252"/>
                </a:lnTo>
                <a:lnTo>
                  <a:pt x="1983410" y="1527997"/>
                </a:lnTo>
                <a:lnTo>
                  <a:pt x="1511215" y="1778704"/>
                </a:lnTo>
                <a:lnTo>
                  <a:pt x="1498196" y="1785369"/>
                </a:lnTo>
                <a:lnTo>
                  <a:pt x="1482953" y="1792985"/>
                </a:lnTo>
                <a:lnTo>
                  <a:pt x="1462948" y="1802823"/>
                </a:lnTo>
                <a:lnTo>
                  <a:pt x="1438814" y="1814248"/>
                </a:lnTo>
                <a:lnTo>
                  <a:pt x="1410870" y="1827259"/>
                </a:lnTo>
                <a:lnTo>
                  <a:pt x="1380385" y="1841223"/>
                </a:lnTo>
                <a:lnTo>
                  <a:pt x="1347678" y="1855186"/>
                </a:lnTo>
                <a:lnTo>
                  <a:pt x="1313382" y="1869150"/>
                </a:lnTo>
                <a:lnTo>
                  <a:pt x="1295917" y="1876131"/>
                </a:lnTo>
                <a:lnTo>
                  <a:pt x="1278769" y="1882796"/>
                </a:lnTo>
                <a:lnTo>
                  <a:pt x="1260987" y="1889143"/>
                </a:lnTo>
                <a:lnTo>
                  <a:pt x="1243204" y="1895172"/>
                </a:lnTo>
                <a:lnTo>
                  <a:pt x="1225739" y="1900885"/>
                </a:lnTo>
                <a:lnTo>
                  <a:pt x="1208909" y="1905962"/>
                </a:lnTo>
                <a:lnTo>
                  <a:pt x="1191761" y="1910723"/>
                </a:lnTo>
                <a:lnTo>
                  <a:pt x="1175248" y="1914848"/>
                </a:lnTo>
                <a:lnTo>
                  <a:pt x="1159371" y="1918656"/>
                </a:lnTo>
                <a:lnTo>
                  <a:pt x="1144129" y="1921513"/>
                </a:lnTo>
                <a:lnTo>
                  <a:pt x="1129204" y="1923417"/>
                </a:lnTo>
                <a:lnTo>
                  <a:pt x="1115232" y="1925004"/>
                </a:lnTo>
                <a:lnTo>
                  <a:pt x="1108563" y="1925321"/>
                </a:lnTo>
                <a:lnTo>
                  <a:pt x="1102212" y="1925638"/>
                </a:lnTo>
                <a:lnTo>
                  <a:pt x="1095861" y="1925638"/>
                </a:lnTo>
                <a:lnTo>
                  <a:pt x="1089828" y="1925321"/>
                </a:lnTo>
                <a:lnTo>
                  <a:pt x="1076808" y="1924051"/>
                </a:lnTo>
                <a:lnTo>
                  <a:pt x="1061884" y="1922465"/>
                </a:lnTo>
                <a:lnTo>
                  <a:pt x="1025683" y="1918656"/>
                </a:lnTo>
                <a:lnTo>
                  <a:pt x="983131" y="1912944"/>
                </a:lnTo>
                <a:lnTo>
                  <a:pt x="934546" y="1906280"/>
                </a:lnTo>
                <a:lnTo>
                  <a:pt x="824992" y="1890412"/>
                </a:lnTo>
                <a:lnTo>
                  <a:pt x="707181" y="1872958"/>
                </a:lnTo>
                <a:lnTo>
                  <a:pt x="589688" y="1856138"/>
                </a:lnTo>
                <a:lnTo>
                  <a:pt x="534117" y="1848522"/>
                </a:lnTo>
                <a:lnTo>
                  <a:pt x="482357" y="1841540"/>
                </a:lnTo>
                <a:lnTo>
                  <a:pt x="435677" y="1835828"/>
                </a:lnTo>
                <a:lnTo>
                  <a:pt x="394713" y="1831385"/>
                </a:lnTo>
                <a:lnTo>
                  <a:pt x="376613" y="1829798"/>
                </a:lnTo>
                <a:lnTo>
                  <a:pt x="361053" y="1828529"/>
                </a:lnTo>
                <a:lnTo>
                  <a:pt x="347399" y="1827577"/>
                </a:lnTo>
                <a:lnTo>
                  <a:pt x="335967" y="1827259"/>
                </a:lnTo>
                <a:lnTo>
                  <a:pt x="314056" y="1827577"/>
                </a:lnTo>
                <a:lnTo>
                  <a:pt x="289922" y="1827894"/>
                </a:lnTo>
                <a:lnTo>
                  <a:pt x="237209" y="1829481"/>
                </a:lnTo>
                <a:lnTo>
                  <a:pt x="181321" y="1831385"/>
                </a:lnTo>
                <a:lnTo>
                  <a:pt x="126702" y="1833606"/>
                </a:lnTo>
                <a:lnTo>
                  <a:pt x="37153" y="1837732"/>
                </a:lnTo>
                <a:lnTo>
                  <a:pt x="0" y="1839636"/>
                </a:lnTo>
                <a:lnTo>
                  <a:pt x="19053" y="1500704"/>
                </a:lnTo>
                <a:lnTo>
                  <a:pt x="28580" y="1501657"/>
                </a:lnTo>
                <a:lnTo>
                  <a:pt x="54301" y="1503878"/>
                </a:lnTo>
                <a:lnTo>
                  <a:pt x="72084" y="1505147"/>
                </a:lnTo>
                <a:lnTo>
                  <a:pt x="92089" y="1506099"/>
                </a:lnTo>
                <a:lnTo>
                  <a:pt x="114318" y="1507369"/>
                </a:lnTo>
                <a:lnTo>
                  <a:pt x="137499" y="1507686"/>
                </a:lnTo>
                <a:lnTo>
                  <a:pt x="161632" y="1507369"/>
                </a:lnTo>
                <a:lnTo>
                  <a:pt x="173699" y="1506734"/>
                </a:lnTo>
                <a:lnTo>
                  <a:pt x="186084" y="1505782"/>
                </a:lnTo>
                <a:lnTo>
                  <a:pt x="198151" y="1504830"/>
                </a:lnTo>
                <a:lnTo>
                  <a:pt x="210217" y="1503878"/>
                </a:lnTo>
                <a:lnTo>
                  <a:pt x="221649" y="1502291"/>
                </a:lnTo>
                <a:lnTo>
                  <a:pt x="233399" y="1500704"/>
                </a:lnTo>
                <a:lnTo>
                  <a:pt x="244513" y="1498483"/>
                </a:lnTo>
                <a:lnTo>
                  <a:pt x="255627" y="1496262"/>
                </a:lnTo>
                <a:lnTo>
                  <a:pt x="265471" y="1493088"/>
                </a:lnTo>
                <a:lnTo>
                  <a:pt x="275315" y="1490232"/>
                </a:lnTo>
                <a:lnTo>
                  <a:pt x="284524" y="1486424"/>
                </a:lnTo>
                <a:lnTo>
                  <a:pt x="292780" y="1482615"/>
                </a:lnTo>
                <a:lnTo>
                  <a:pt x="300719" y="1478172"/>
                </a:lnTo>
                <a:lnTo>
                  <a:pt x="304212" y="1475634"/>
                </a:lnTo>
                <a:lnTo>
                  <a:pt x="307705" y="1473095"/>
                </a:lnTo>
                <a:lnTo>
                  <a:pt x="321677" y="1462622"/>
                </a:lnTo>
                <a:lnTo>
                  <a:pt x="337872" y="1450880"/>
                </a:lnTo>
                <a:lnTo>
                  <a:pt x="355972" y="1438821"/>
                </a:lnTo>
                <a:lnTo>
                  <a:pt x="375978" y="1426127"/>
                </a:lnTo>
                <a:lnTo>
                  <a:pt x="396936" y="1413433"/>
                </a:lnTo>
                <a:lnTo>
                  <a:pt x="418847" y="1400421"/>
                </a:lnTo>
                <a:lnTo>
                  <a:pt x="441075" y="1387727"/>
                </a:lnTo>
                <a:lnTo>
                  <a:pt x="463621" y="1375351"/>
                </a:lnTo>
                <a:lnTo>
                  <a:pt x="485850" y="1363291"/>
                </a:lnTo>
                <a:lnTo>
                  <a:pt x="508078" y="1352184"/>
                </a:lnTo>
                <a:lnTo>
                  <a:pt x="529037" y="1341711"/>
                </a:lnTo>
                <a:lnTo>
                  <a:pt x="549042" y="1332191"/>
                </a:lnTo>
                <a:lnTo>
                  <a:pt x="567142" y="1323940"/>
                </a:lnTo>
                <a:lnTo>
                  <a:pt x="583972" y="1317275"/>
                </a:lnTo>
                <a:lnTo>
                  <a:pt x="597945" y="1311880"/>
                </a:lnTo>
                <a:lnTo>
                  <a:pt x="604296" y="1309976"/>
                </a:lnTo>
                <a:lnTo>
                  <a:pt x="609694" y="1308389"/>
                </a:lnTo>
                <a:lnTo>
                  <a:pt x="616680" y="1307120"/>
                </a:lnTo>
                <a:lnTo>
                  <a:pt x="626524" y="1304899"/>
                </a:lnTo>
                <a:lnTo>
                  <a:pt x="655103" y="1299821"/>
                </a:lnTo>
                <a:lnTo>
                  <a:pt x="693844" y="1293474"/>
                </a:lnTo>
                <a:lnTo>
                  <a:pt x="740842" y="1286492"/>
                </a:lnTo>
                <a:lnTo>
                  <a:pt x="794507" y="1279193"/>
                </a:lnTo>
                <a:lnTo>
                  <a:pt x="853254" y="1271894"/>
                </a:lnTo>
                <a:lnTo>
                  <a:pt x="884056" y="1268403"/>
                </a:lnTo>
                <a:lnTo>
                  <a:pt x="915176" y="1264912"/>
                </a:lnTo>
                <a:lnTo>
                  <a:pt x="946931" y="1261421"/>
                </a:lnTo>
                <a:lnTo>
                  <a:pt x="979003" y="1258565"/>
                </a:lnTo>
                <a:lnTo>
                  <a:pt x="1010758" y="1256026"/>
                </a:lnTo>
                <a:lnTo>
                  <a:pt x="1042195" y="1253488"/>
                </a:lnTo>
                <a:lnTo>
                  <a:pt x="1073633" y="1251583"/>
                </a:lnTo>
                <a:lnTo>
                  <a:pt x="1103800" y="1249997"/>
                </a:lnTo>
                <a:lnTo>
                  <a:pt x="1108711" y="1249733"/>
                </a:lnTo>
                <a:lnTo>
                  <a:pt x="1108711" y="1144905"/>
                </a:lnTo>
                <a:lnTo>
                  <a:pt x="1105218" y="1127104"/>
                </a:lnTo>
                <a:lnTo>
                  <a:pt x="1102043" y="1110256"/>
                </a:lnTo>
                <a:lnTo>
                  <a:pt x="1097916" y="1094680"/>
                </a:lnTo>
                <a:lnTo>
                  <a:pt x="1093788" y="1080057"/>
                </a:lnTo>
                <a:lnTo>
                  <a:pt x="1089026" y="1067024"/>
                </a:lnTo>
                <a:lnTo>
                  <a:pt x="1083946" y="1054626"/>
                </a:lnTo>
                <a:lnTo>
                  <a:pt x="1078866" y="1043818"/>
                </a:lnTo>
                <a:lnTo>
                  <a:pt x="1073468" y="1033010"/>
                </a:lnTo>
                <a:lnTo>
                  <a:pt x="1067753" y="1023474"/>
                </a:lnTo>
                <a:lnTo>
                  <a:pt x="1061721" y="1014255"/>
                </a:lnTo>
                <a:lnTo>
                  <a:pt x="1055371" y="1005672"/>
                </a:lnTo>
                <a:lnTo>
                  <a:pt x="1049021" y="997407"/>
                </a:lnTo>
                <a:lnTo>
                  <a:pt x="1042671" y="989460"/>
                </a:lnTo>
                <a:lnTo>
                  <a:pt x="1036003" y="981831"/>
                </a:lnTo>
                <a:lnTo>
                  <a:pt x="1022668" y="966891"/>
                </a:lnTo>
                <a:lnTo>
                  <a:pt x="1013461" y="957036"/>
                </a:lnTo>
                <a:lnTo>
                  <a:pt x="1004888" y="947182"/>
                </a:lnTo>
                <a:lnTo>
                  <a:pt x="995681" y="936692"/>
                </a:lnTo>
                <a:lnTo>
                  <a:pt x="987108" y="925884"/>
                </a:lnTo>
                <a:lnTo>
                  <a:pt x="978853" y="914440"/>
                </a:lnTo>
                <a:lnTo>
                  <a:pt x="970916" y="902042"/>
                </a:lnTo>
                <a:lnTo>
                  <a:pt x="966788" y="895367"/>
                </a:lnTo>
                <a:lnTo>
                  <a:pt x="962978" y="888691"/>
                </a:lnTo>
                <a:lnTo>
                  <a:pt x="959168" y="881698"/>
                </a:lnTo>
                <a:lnTo>
                  <a:pt x="955676" y="874069"/>
                </a:lnTo>
                <a:lnTo>
                  <a:pt x="952183" y="866122"/>
                </a:lnTo>
                <a:lnTo>
                  <a:pt x="948691" y="858175"/>
                </a:lnTo>
                <a:lnTo>
                  <a:pt x="945516" y="849910"/>
                </a:lnTo>
                <a:lnTo>
                  <a:pt x="942341" y="841009"/>
                </a:lnTo>
                <a:lnTo>
                  <a:pt x="939483" y="831790"/>
                </a:lnTo>
                <a:lnTo>
                  <a:pt x="936626" y="821936"/>
                </a:lnTo>
                <a:lnTo>
                  <a:pt x="934086" y="812082"/>
                </a:lnTo>
                <a:lnTo>
                  <a:pt x="931863" y="801274"/>
                </a:lnTo>
                <a:lnTo>
                  <a:pt x="929323" y="790148"/>
                </a:lnTo>
                <a:lnTo>
                  <a:pt x="927418" y="778704"/>
                </a:lnTo>
                <a:lnTo>
                  <a:pt x="925513" y="766624"/>
                </a:lnTo>
                <a:lnTo>
                  <a:pt x="923608" y="753909"/>
                </a:lnTo>
                <a:lnTo>
                  <a:pt x="922338" y="740876"/>
                </a:lnTo>
                <a:lnTo>
                  <a:pt x="921068" y="727207"/>
                </a:lnTo>
                <a:lnTo>
                  <a:pt x="920433" y="712584"/>
                </a:lnTo>
                <a:lnTo>
                  <a:pt x="919481" y="697644"/>
                </a:lnTo>
                <a:lnTo>
                  <a:pt x="919163" y="680478"/>
                </a:lnTo>
                <a:lnTo>
                  <a:pt x="919481" y="663948"/>
                </a:lnTo>
                <a:lnTo>
                  <a:pt x="920751" y="647736"/>
                </a:lnTo>
                <a:lnTo>
                  <a:pt x="922338" y="631842"/>
                </a:lnTo>
                <a:lnTo>
                  <a:pt x="924561" y="616266"/>
                </a:lnTo>
                <a:lnTo>
                  <a:pt x="928053" y="601325"/>
                </a:lnTo>
                <a:lnTo>
                  <a:pt x="932181" y="586703"/>
                </a:lnTo>
                <a:lnTo>
                  <a:pt x="936308" y="572398"/>
                </a:lnTo>
                <a:lnTo>
                  <a:pt x="941706" y="558093"/>
                </a:lnTo>
                <a:lnTo>
                  <a:pt x="947738" y="544424"/>
                </a:lnTo>
                <a:lnTo>
                  <a:pt x="954406" y="531391"/>
                </a:lnTo>
                <a:lnTo>
                  <a:pt x="958216" y="525033"/>
                </a:lnTo>
                <a:lnTo>
                  <a:pt x="961708" y="518676"/>
                </a:lnTo>
                <a:lnTo>
                  <a:pt x="965836" y="512318"/>
                </a:lnTo>
                <a:lnTo>
                  <a:pt x="969646" y="506278"/>
                </a:lnTo>
                <a:lnTo>
                  <a:pt x="978853" y="494199"/>
                </a:lnTo>
                <a:lnTo>
                  <a:pt x="988061" y="483073"/>
                </a:lnTo>
                <a:lnTo>
                  <a:pt x="998221" y="471629"/>
                </a:lnTo>
                <a:lnTo>
                  <a:pt x="1008698" y="461139"/>
                </a:lnTo>
                <a:lnTo>
                  <a:pt x="1019811" y="451602"/>
                </a:lnTo>
                <a:lnTo>
                  <a:pt x="1030923" y="442384"/>
                </a:lnTo>
                <a:lnTo>
                  <a:pt x="1042671" y="433801"/>
                </a:lnTo>
                <a:lnTo>
                  <a:pt x="1054736" y="425854"/>
                </a:lnTo>
                <a:lnTo>
                  <a:pt x="1066483" y="418542"/>
                </a:lnTo>
                <a:lnTo>
                  <a:pt x="1078866" y="411549"/>
                </a:lnTo>
                <a:lnTo>
                  <a:pt x="1091248" y="405191"/>
                </a:lnTo>
                <a:lnTo>
                  <a:pt x="1103631" y="399152"/>
                </a:lnTo>
                <a:lnTo>
                  <a:pt x="1116331" y="393748"/>
                </a:lnTo>
                <a:lnTo>
                  <a:pt x="1128713" y="388661"/>
                </a:lnTo>
                <a:lnTo>
                  <a:pt x="1141413" y="383893"/>
                </a:lnTo>
                <a:lnTo>
                  <a:pt x="1153796" y="380079"/>
                </a:lnTo>
                <a:lnTo>
                  <a:pt x="1166178" y="376264"/>
                </a:lnTo>
                <a:lnTo>
                  <a:pt x="1178243" y="373085"/>
                </a:lnTo>
                <a:lnTo>
                  <a:pt x="1190308" y="369906"/>
                </a:lnTo>
                <a:lnTo>
                  <a:pt x="1201738" y="367363"/>
                </a:lnTo>
                <a:lnTo>
                  <a:pt x="1213168" y="364820"/>
                </a:lnTo>
                <a:lnTo>
                  <a:pt x="1224281" y="362595"/>
                </a:lnTo>
                <a:lnTo>
                  <a:pt x="1235076" y="361006"/>
                </a:lnTo>
                <a:lnTo>
                  <a:pt x="1254761" y="358145"/>
                </a:lnTo>
                <a:lnTo>
                  <a:pt x="1272223" y="356237"/>
                </a:lnTo>
                <a:lnTo>
                  <a:pt x="1287781" y="354966"/>
                </a:lnTo>
                <a:lnTo>
                  <a:pt x="1300163" y="354330"/>
                </a:lnTo>
                <a:lnTo>
                  <a:pt x="1309371" y="354012"/>
                </a:lnTo>
                <a:close/>
                <a:moveTo>
                  <a:pt x="1815403" y="215900"/>
                </a:moveTo>
                <a:lnTo>
                  <a:pt x="1818266" y="216218"/>
                </a:lnTo>
                <a:lnTo>
                  <a:pt x="1821764" y="216535"/>
                </a:lnTo>
                <a:lnTo>
                  <a:pt x="1824945" y="217170"/>
                </a:lnTo>
                <a:lnTo>
                  <a:pt x="1828126" y="218758"/>
                </a:lnTo>
                <a:lnTo>
                  <a:pt x="1830989" y="220028"/>
                </a:lnTo>
                <a:lnTo>
                  <a:pt x="1834170" y="221615"/>
                </a:lnTo>
                <a:lnTo>
                  <a:pt x="1836715" y="223520"/>
                </a:lnTo>
                <a:lnTo>
                  <a:pt x="1839577" y="226060"/>
                </a:lnTo>
                <a:lnTo>
                  <a:pt x="1841804" y="228600"/>
                </a:lnTo>
                <a:lnTo>
                  <a:pt x="1843713" y="231458"/>
                </a:lnTo>
                <a:lnTo>
                  <a:pt x="1845621" y="234315"/>
                </a:lnTo>
                <a:lnTo>
                  <a:pt x="1847212" y="237490"/>
                </a:lnTo>
                <a:lnTo>
                  <a:pt x="1848166" y="240348"/>
                </a:lnTo>
                <a:lnTo>
                  <a:pt x="1848802" y="243523"/>
                </a:lnTo>
                <a:lnTo>
                  <a:pt x="1849438" y="247015"/>
                </a:lnTo>
                <a:lnTo>
                  <a:pt x="1849438" y="250508"/>
                </a:lnTo>
                <a:lnTo>
                  <a:pt x="1849438" y="253365"/>
                </a:lnTo>
                <a:lnTo>
                  <a:pt x="1848802" y="256858"/>
                </a:lnTo>
                <a:lnTo>
                  <a:pt x="1848166" y="260033"/>
                </a:lnTo>
                <a:lnTo>
                  <a:pt x="1847212" y="263208"/>
                </a:lnTo>
                <a:lnTo>
                  <a:pt x="1845621" y="266065"/>
                </a:lnTo>
                <a:lnTo>
                  <a:pt x="1843713" y="268923"/>
                </a:lnTo>
                <a:lnTo>
                  <a:pt x="1841804" y="271780"/>
                </a:lnTo>
                <a:lnTo>
                  <a:pt x="1839577" y="274320"/>
                </a:lnTo>
                <a:lnTo>
                  <a:pt x="1736517" y="377190"/>
                </a:lnTo>
                <a:lnTo>
                  <a:pt x="1733654" y="379730"/>
                </a:lnTo>
                <a:lnTo>
                  <a:pt x="1731109" y="381635"/>
                </a:lnTo>
                <a:lnTo>
                  <a:pt x="1727928" y="383223"/>
                </a:lnTo>
                <a:lnTo>
                  <a:pt x="1725065" y="384810"/>
                </a:lnTo>
                <a:lnTo>
                  <a:pt x="1721885" y="386080"/>
                </a:lnTo>
                <a:lnTo>
                  <a:pt x="1718704" y="386715"/>
                </a:lnTo>
                <a:lnTo>
                  <a:pt x="1715205" y="387350"/>
                </a:lnTo>
                <a:lnTo>
                  <a:pt x="1712342" y="387350"/>
                </a:lnTo>
                <a:lnTo>
                  <a:pt x="1708843" y="387350"/>
                </a:lnTo>
                <a:lnTo>
                  <a:pt x="1705662" y="386715"/>
                </a:lnTo>
                <a:lnTo>
                  <a:pt x="1702163" y="386080"/>
                </a:lnTo>
                <a:lnTo>
                  <a:pt x="1699300" y="384810"/>
                </a:lnTo>
                <a:lnTo>
                  <a:pt x="1696119" y="383223"/>
                </a:lnTo>
                <a:lnTo>
                  <a:pt x="1693257" y="381635"/>
                </a:lnTo>
                <a:lnTo>
                  <a:pt x="1690394" y="379730"/>
                </a:lnTo>
                <a:lnTo>
                  <a:pt x="1687849" y="377190"/>
                </a:lnTo>
                <a:lnTo>
                  <a:pt x="1685622" y="374650"/>
                </a:lnTo>
                <a:lnTo>
                  <a:pt x="1683396" y="371793"/>
                </a:lnTo>
                <a:lnTo>
                  <a:pt x="1681805" y="368935"/>
                </a:lnTo>
                <a:lnTo>
                  <a:pt x="1680533" y="365760"/>
                </a:lnTo>
                <a:lnTo>
                  <a:pt x="1679261" y="362903"/>
                </a:lnTo>
                <a:lnTo>
                  <a:pt x="1678624" y="359410"/>
                </a:lnTo>
                <a:lnTo>
                  <a:pt x="1678306" y="356235"/>
                </a:lnTo>
                <a:lnTo>
                  <a:pt x="1677988" y="353378"/>
                </a:lnTo>
                <a:lnTo>
                  <a:pt x="1678306" y="349885"/>
                </a:lnTo>
                <a:lnTo>
                  <a:pt x="1678624" y="346393"/>
                </a:lnTo>
                <a:lnTo>
                  <a:pt x="1679261" y="343218"/>
                </a:lnTo>
                <a:lnTo>
                  <a:pt x="1680533" y="340043"/>
                </a:lnTo>
                <a:lnTo>
                  <a:pt x="1681805" y="337185"/>
                </a:lnTo>
                <a:lnTo>
                  <a:pt x="1683396" y="334328"/>
                </a:lnTo>
                <a:lnTo>
                  <a:pt x="1685622" y="331470"/>
                </a:lnTo>
                <a:lnTo>
                  <a:pt x="1687849" y="328930"/>
                </a:lnTo>
                <a:lnTo>
                  <a:pt x="1790910" y="226060"/>
                </a:lnTo>
                <a:lnTo>
                  <a:pt x="1793455" y="223520"/>
                </a:lnTo>
                <a:lnTo>
                  <a:pt x="1796317" y="221615"/>
                </a:lnTo>
                <a:lnTo>
                  <a:pt x="1799180" y="220028"/>
                </a:lnTo>
                <a:lnTo>
                  <a:pt x="1802361" y="218758"/>
                </a:lnTo>
                <a:lnTo>
                  <a:pt x="1805224" y="217170"/>
                </a:lnTo>
                <a:lnTo>
                  <a:pt x="1808723" y="216535"/>
                </a:lnTo>
                <a:lnTo>
                  <a:pt x="1811904" y="216218"/>
                </a:lnTo>
                <a:lnTo>
                  <a:pt x="1815403" y="215900"/>
                </a:lnTo>
                <a:close/>
                <a:moveTo>
                  <a:pt x="851599" y="215900"/>
                </a:moveTo>
                <a:lnTo>
                  <a:pt x="855065" y="216218"/>
                </a:lnTo>
                <a:lnTo>
                  <a:pt x="857902" y="216535"/>
                </a:lnTo>
                <a:lnTo>
                  <a:pt x="861368" y="217170"/>
                </a:lnTo>
                <a:lnTo>
                  <a:pt x="864205" y="218758"/>
                </a:lnTo>
                <a:lnTo>
                  <a:pt x="867356" y="220028"/>
                </a:lnTo>
                <a:lnTo>
                  <a:pt x="870192" y="221615"/>
                </a:lnTo>
                <a:lnTo>
                  <a:pt x="872713" y="223520"/>
                </a:lnTo>
                <a:lnTo>
                  <a:pt x="875550" y="226060"/>
                </a:lnTo>
                <a:lnTo>
                  <a:pt x="977657" y="328930"/>
                </a:lnTo>
                <a:lnTo>
                  <a:pt x="979863" y="331470"/>
                </a:lnTo>
                <a:lnTo>
                  <a:pt x="981754" y="334328"/>
                </a:lnTo>
                <a:lnTo>
                  <a:pt x="983960" y="337185"/>
                </a:lnTo>
                <a:lnTo>
                  <a:pt x="985220" y="340043"/>
                </a:lnTo>
                <a:lnTo>
                  <a:pt x="986166" y="343218"/>
                </a:lnTo>
                <a:lnTo>
                  <a:pt x="986796" y="346393"/>
                </a:lnTo>
                <a:lnTo>
                  <a:pt x="987426" y="349885"/>
                </a:lnTo>
                <a:lnTo>
                  <a:pt x="987426" y="353378"/>
                </a:lnTo>
                <a:lnTo>
                  <a:pt x="987426" y="356235"/>
                </a:lnTo>
                <a:lnTo>
                  <a:pt x="986796" y="359410"/>
                </a:lnTo>
                <a:lnTo>
                  <a:pt x="986166" y="362903"/>
                </a:lnTo>
                <a:lnTo>
                  <a:pt x="985220" y="365760"/>
                </a:lnTo>
                <a:lnTo>
                  <a:pt x="983960" y="368935"/>
                </a:lnTo>
                <a:lnTo>
                  <a:pt x="981754" y="371793"/>
                </a:lnTo>
                <a:lnTo>
                  <a:pt x="979863" y="374650"/>
                </a:lnTo>
                <a:lnTo>
                  <a:pt x="977657" y="377190"/>
                </a:lnTo>
                <a:lnTo>
                  <a:pt x="975135" y="379730"/>
                </a:lnTo>
                <a:lnTo>
                  <a:pt x="972299" y="381635"/>
                </a:lnTo>
                <a:lnTo>
                  <a:pt x="969778" y="383223"/>
                </a:lnTo>
                <a:lnTo>
                  <a:pt x="966627" y="384810"/>
                </a:lnTo>
                <a:lnTo>
                  <a:pt x="963475" y="386080"/>
                </a:lnTo>
                <a:lnTo>
                  <a:pt x="960324" y="386715"/>
                </a:lnTo>
                <a:lnTo>
                  <a:pt x="957172" y="387350"/>
                </a:lnTo>
                <a:lnTo>
                  <a:pt x="953706" y="387350"/>
                </a:lnTo>
                <a:lnTo>
                  <a:pt x="950554" y="387350"/>
                </a:lnTo>
                <a:lnTo>
                  <a:pt x="947088" y="386715"/>
                </a:lnTo>
                <a:lnTo>
                  <a:pt x="944251" y="386080"/>
                </a:lnTo>
                <a:lnTo>
                  <a:pt x="940785" y="384810"/>
                </a:lnTo>
                <a:lnTo>
                  <a:pt x="937948" y="383223"/>
                </a:lnTo>
                <a:lnTo>
                  <a:pt x="935112" y="381635"/>
                </a:lnTo>
                <a:lnTo>
                  <a:pt x="932276" y="379730"/>
                </a:lnTo>
                <a:lnTo>
                  <a:pt x="929440" y="377190"/>
                </a:lnTo>
                <a:lnTo>
                  <a:pt x="827333" y="274320"/>
                </a:lnTo>
                <a:lnTo>
                  <a:pt x="825127" y="271780"/>
                </a:lnTo>
                <a:lnTo>
                  <a:pt x="823236" y="268923"/>
                </a:lnTo>
                <a:lnTo>
                  <a:pt x="821345" y="266065"/>
                </a:lnTo>
                <a:lnTo>
                  <a:pt x="820084" y="263208"/>
                </a:lnTo>
                <a:lnTo>
                  <a:pt x="819139" y="260033"/>
                </a:lnTo>
                <a:lnTo>
                  <a:pt x="818193" y="256858"/>
                </a:lnTo>
                <a:lnTo>
                  <a:pt x="817878" y="253365"/>
                </a:lnTo>
                <a:lnTo>
                  <a:pt x="817563" y="250508"/>
                </a:lnTo>
                <a:lnTo>
                  <a:pt x="817878" y="247015"/>
                </a:lnTo>
                <a:lnTo>
                  <a:pt x="818193" y="243523"/>
                </a:lnTo>
                <a:lnTo>
                  <a:pt x="819139" y="240348"/>
                </a:lnTo>
                <a:lnTo>
                  <a:pt x="820084" y="237490"/>
                </a:lnTo>
                <a:lnTo>
                  <a:pt x="821345" y="234315"/>
                </a:lnTo>
                <a:lnTo>
                  <a:pt x="823236" y="231458"/>
                </a:lnTo>
                <a:lnTo>
                  <a:pt x="825127" y="228600"/>
                </a:lnTo>
                <a:lnTo>
                  <a:pt x="827333" y="226060"/>
                </a:lnTo>
                <a:lnTo>
                  <a:pt x="830169" y="223520"/>
                </a:lnTo>
                <a:lnTo>
                  <a:pt x="832690" y="221615"/>
                </a:lnTo>
                <a:lnTo>
                  <a:pt x="835842" y="220028"/>
                </a:lnTo>
                <a:lnTo>
                  <a:pt x="838678" y="218758"/>
                </a:lnTo>
                <a:lnTo>
                  <a:pt x="842144" y="217170"/>
                </a:lnTo>
                <a:lnTo>
                  <a:pt x="844981" y="216535"/>
                </a:lnTo>
                <a:lnTo>
                  <a:pt x="848447" y="216218"/>
                </a:lnTo>
                <a:lnTo>
                  <a:pt x="851599" y="215900"/>
                </a:lnTo>
                <a:close/>
                <a:moveTo>
                  <a:pt x="1318578" y="0"/>
                </a:moveTo>
                <a:lnTo>
                  <a:pt x="1321753" y="318"/>
                </a:lnTo>
                <a:lnTo>
                  <a:pt x="1325563" y="636"/>
                </a:lnTo>
                <a:lnTo>
                  <a:pt x="1328421" y="1590"/>
                </a:lnTo>
                <a:lnTo>
                  <a:pt x="1331913" y="2544"/>
                </a:lnTo>
                <a:lnTo>
                  <a:pt x="1334771" y="4133"/>
                </a:lnTo>
                <a:lnTo>
                  <a:pt x="1337629" y="6041"/>
                </a:lnTo>
                <a:lnTo>
                  <a:pt x="1340169" y="7949"/>
                </a:lnTo>
                <a:lnTo>
                  <a:pt x="1342391" y="9857"/>
                </a:lnTo>
                <a:lnTo>
                  <a:pt x="1344931" y="12719"/>
                </a:lnTo>
                <a:lnTo>
                  <a:pt x="1346836" y="15262"/>
                </a:lnTo>
                <a:lnTo>
                  <a:pt x="1348424" y="18124"/>
                </a:lnTo>
                <a:lnTo>
                  <a:pt x="1350011" y="20986"/>
                </a:lnTo>
                <a:lnTo>
                  <a:pt x="1351281" y="23848"/>
                </a:lnTo>
                <a:lnTo>
                  <a:pt x="1351916" y="27345"/>
                </a:lnTo>
                <a:lnTo>
                  <a:pt x="1352551" y="30843"/>
                </a:lnTo>
                <a:lnTo>
                  <a:pt x="1352551" y="34341"/>
                </a:lnTo>
                <a:lnTo>
                  <a:pt x="1352551" y="180290"/>
                </a:lnTo>
                <a:lnTo>
                  <a:pt x="1352551" y="183469"/>
                </a:lnTo>
                <a:lnTo>
                  <a:pt x="1351916" y="186967"/>
                </a:lnTo>
                <a:lnTo>
                  <a:pt x="1351281" y="190147"/>
                </a:lnTo>
                <a:lnTo>
                  <a:pt x="1350011" y="193327"/>
                </a:lnTo>
                <a:lnTo>
                  <a:pt x="1348424" y="196188"/>
                </a:lnTo>
                <a:lnTo>
                  <a:pt x="1346836" y="199368"/>
                </a:lnTo>
                <a:lnTo>
                  <a:pt x="1344931" y="201912"/>
                </a:lnTo>
                <a:lnTo>
                  <a:pt x="1342391" y="204138"/>
                </a:lnTo>
                <a:lnTo>
                  <a:pt x="1340169" y="206681"/>
                </a:lnTo>
                <a:lnTo>
                  <a:pt x="1337629" y="208271"/>
                </a:lnTo>
                <a:lnTo>
                  <a:pt x="1334771" y="210179"/>
                </a:lnTo>
                <a:lnTo>
                  <a:pt x="1331913" y="211769"/>
                </a:lnTo>
                <a:lnTo>
                  <a:pt x="1328421" y="212723"/>
                </a:lnTo>
                <a:lnTo>
                  <a:pt x="1325563" y="213677"/>
                </a:lnTo>
                <a:lnTo>
                  <a:pt x="1321753" y="213995"/>
                </a:lnTo>
                <a:lnTo>
                  <a:pt x="1318578" y="214313"/>
                </a:lnTo>
                <a:lnTo>
                  <a:pt x="1315086" y="213995"/>
                </a:lnTo>
                <a:lnTo>
                  <a:pt x="1311593" y="213677"/>
                </a:lnTo>
                <a:lnTo>
                  <a:pt x="1308418" y="212723"/>
                </a:lnTo>
                <a:lnTo>
                  <a:pt x="1305243" y="211769"/>
                </a:lnTo>
                <a:lnTo>
                  <a:pt x="1302068" y="210179"/>
                </a:lnTo>
                <a:lnTo>
                  <a:pt x="1299528" y="208271"/>
                </a:lnTo>
                <a:lnTo>
                  <a:pt x="1296671" y="206681"/>
                </a:lnTo>
                <a:lnTo>
                  <a:pt x="1294448" y="204138"/>
                </a:lnTo>
                <a:lnTo>
                  <a:pt x="1292226" y="201912"/>
                </a:lnTo>
                <a:lnTo>
                  <a:pt x="1290003" y="199368"/>
                </a:lnTo>
                <a:lnTo>
                  <a:pt x="1288416" y="196188"/>
                </a:lnTo>
                <a:lnTo>
                  <a:pt x="1287146" y="193327"/>
                </a:lnTo>
                <a:lnTo>
                  <a:pt x="1285876" y="190147"/>
                </a:lnTo>
                <a:lnTo>
                  <a:pt x="1285241" y="186967"/>
                </a:lnTo>
                <a:lnTo>
                  <a:pt x="1284288" y="183469"/>
                </a:lnTo>
                <a:lnTo>
                  <a:pt x="1284288" y="180290"/>
                </a:lnTo>
                <a:lnTo>
                  <a:pt x="1284288" y="34341"/>
                </a:lnTo>
                <a:lnTo>
                  <a:pt x="1284288" y="30843"/>
                </a:lnTo>
                <a:lnTo>
                  <a:pt x="1285241" y="27345"/>
                </a:lnTo>
                <a:lnTo>
                  <a:pt x="1285876" y="23848"/>
                </a:lnTo>
                <a:lnTo>
                  <a:pt x="1287146" y="20986"/>
                </a:lnTo>
                <a:lnTo>
                  <a:pt x="1288416" y="18124"/>
                </a:lnTo>
                <a:lnTo>
                  <a:pt x="1290003" y="15262"/>
                </a:lnTo>
                <a:lnTo>
                  <a:pt x="1292226" y="12719"/>
                </a:lnTo>
                <a:lnTo>
                  <a:pt x="1294448" y="9857"/>
                </a:lnTo>
                <a:lnTo>
                  <a:pt x="1296671" y="7949"/>
                </a:lnTo>
                <a:lnTo>
                  <a:pt x="1299528" y="6041"/>
                </a:lnTo>
                <a:lnTo>
                  <a:pt x="1302068" y="4133"/>
                </a:lnTo>
                <a:lnTo>
                  <a:pt x="1305243" y="2544"/>
                </a:lnTo>
                <a:lnTo>
                  <a:pt x="1308418" y="1590"/>
                </a:lnTo>
                <a:lnTo>
                  <a:pt x="1311593" y="636"/>
                </a:lnTo>
                <a:lnTo>
                  <a:pt x="1315086" y="318"/>
                </a:lnTo>
                <a:lnTo>
                  <a:pt x="1318578" y="0"/>
                </a:lnTo>
                <a:close/>
              </a:path>
            </a:pathLst>
          </a:custGeom>
          <a:solidFill>
            <a:schemeClr val="accent2"/>
          </a:solidFill>
          <a:ln>
            <a:noFill/>
          </a:ln>
          <a:effectLst>
            <a:outerShdw blurRad="63500" sx="102000" sy="102000" algn="ctr" rotWithShape="0">
              <a:prstClr val="black">
                <a:alpha val="40000"/>
              </a:prstClr>
            </a:outerShdw>
          </a:effectLst>
        </p:spPr>
        <p:txBody>
          <a:bodyPr anchor="ctr">
            <a:scene3d>
              <a:camera prst="orthographicFront"/>
              <a:lightRig rig="threePt" dir="t"/>
            </a:scene3d>
            <a:sp3d contourW="12700">
              <a:contourClr>
                <a:srgbClr val="FFFFFF"/>
              </a:contourClr>
            </a:sp3d>
          </a:bodyPr>
          <a:lstStyle/>
          <a:p>
            <a:pPr algn="ctr" defTabSz="914400" eaLnBrk="1" fontAlgn="auto" hangingPunct="1">
              <a:spcBef>
                <a:spcPts val="0"/>
              </a:spcBef>
              <a:spcAft>
                <a:spcPts val="0"/>
              </a:spcAft>
              <a:defRPr/>
            </a:pPr>
            <a:endParaRPr lang="zh-CN" altLang="en-US" dirty="0">
              <a:solidFill>
                <a:prstClr val="white"/>
              </a:solidFill>
              <a:latin typeface="宋体" panose="02010600030101010101" pitchFamily="2" charset="-122"/>
              <a:ea typeface="宋体" panose="02010600030101010101" pitchFamily="2" charset="-122"/>
            </a:endParaRPr>
          </a:p>
        </p:txBody>
      </p:sp>
      <p:sp>
        <p:nvSpPr>
          <p:cNvPr id="10" name="KSO_Shape"/>
          <p:cNvSpPr/>
          <p:nvPr/>
        </p:nvSpPr>
        <p:spPr bwMode="auto">
          <a:xfrm>
            <a:off x="9274175" y="2203450"/>
            <a:ext cx="1011238" cy="706438"/>
          </a:xfrm>
          <a:custGeom>
            <a:avLst/>
            <a:gdLst>
              <a:gd name="T0" fmla="*/ 1733867 w 2074863"/>
              <a:gd name="T1" fmla="*/ 579834 h 1449388"/>
              <a:gd name="T2" fmla="*/ 1791884 w 2074863"/>
              <a:gd name="T3" fmla="*/ 600246 h 1449388"/>
              <a:gd name="T4" fmla="*/ 1794804 w 2074863"/>
              <a:gd name="T5" fmla="*/ 538648 h 1449388"/>
              <a:gd name="T6" fmla="*/ 510830 w 2074863"/>
              <a:gd name="T7" fmla="*/ 162256 h 1449388"/>
              <a:gd name="T8" fmla="*/ 492893 w 2074863"/>
              <a:gd name="T9" fmla="*/ 222976 h 1449388"/>
              <a:gd name="T10" fmla="*/ 438718 w 2074863"/>
              <a:gd name="T11" fmla="*/ 188484 h 1449388"/>
              <a:gd name="T12" fmla="*/ 1598128 w 2074863"/>
              <a:gd name="T13" fmla="*/ 142089 h 1449388"/>
              <a:gd name="T14" fmla="*/ 1885296 w 2074863"/>
              <a:gd name="T15" fmla="*/ 549583 h 1449388"/>
              <a:gd name="T16" fmla="*/ 1586087 w 2074863"/>
              <a:gd name="T17" fmla="*/ 450078 h 1449388"/>
              <a:gd name="T18" fmla="*/ 486453 w 2074863"/>
              <a:gd name="T19" fmla="*/ 72185 h 1449388"/>
              <a:gd name="T20" fmla="*/ 151219 w 2074863"/>
              <a:gd name="T21" fmla="*/ 357281 h 1449388"/>
              <a:gd name="T22" fmla="*/ 295879 w 2074863"/>
              <a:gd name="T23" fmla="*/ 407592 h 1449388"/>
              <a:gd name="T24" fmla="*/ 486453 w 2074863"/>
              <a:gd name="T25" fmla="*/ 72185 h 1449388"/>
              <a:gd name="T26" fmla="*/ 681762 w 2074863"/>
              <a:gd name="T27" fmla="*/ 209994 h 1449388"/>
              <a:gd name="T28" fmla="*/ 910960 w 2074863"/>
              <a:gd name="T29" fmla="*/ 275617 h 1449388"/>
              <a:gd name="T30" fmla="*/ 1184248 w 2074863"/>
              <a:gd name="T31" fmla="*/ 351448 h 1449388"/>
              <a:gd name="T32" fmla="*/ 1396319 w 2074863"/>
              <a:gd name="T33" fmla="*/ 332855 h 1449388"/>
              <a:gd name="T34" fmla="*/ 1606205 w 2074863"/>
              <a:gd name="T35" fmla="*/ 562536 h 1449388"/>
              <a:gd name="T36" fmla="*/ 1640821 w 2074863"/>
              <a:gd name="T37" fmla="*/ 739718 h 1449388"/>
              <a:gd name="T38" fmla="*/ 1379558 w 2074863"/>
              <a:gd name="T39" fmla="*/ 843985 h 1449388"/>
              <a:gd name="T40" fmla="*/ 1124853 w 2074863"/>
              <a:gd name="T41" fmla="*/ 641283 h 1449388"/>
              <a:gd name="T42" fmla="*/ 720387 w 2074863"/>
              <a:gd name="T43" fmla="*/ 519516 h 1449388"/>
              <a:gd name="T44" fmla="*/ 653705 w 2074863"/>
              <a:gd name="T45" fmla="*/ 311345 h 1449388"/>
              <a:gd name="T46" fmla="*/ 325395 w 2074863"/>
              <a:gd name="T47" fmla="*/ 480871 h 1449388"/>
              <a:gd name="T48" fmla="*/ 435438 w 2074863"/>
              <a:gd name="T49" fmla="*/ 683574 h 1449388"/>
              <a:gd name="T50" fmla="*/ 530543 w 2074863"/>
              <a:gd name="T51" fmla="*/ 794768 h 1449388"/>
              <a:gd name="T52" fmla="*/ 611436 w 2074863"/>
              <a:gd name="T53" fmla="*/ 890286 h 1449388"/>
              <a:gd name="T54" fmla="*/ 688686 w 2074863"/>
              <a:gd name="T55" fmla="*/ 1001480 h 1449388"/>
              <a:gd name="T56" fmla="*/ 800188 w 2074863"/>
              <a:gd name="T57" fmla="*/ 1230068 h 1449388"/>
              <a:gd name="T58" fmla="*/ 913511 w 2074863"/>
              <a:gd name="T59" fmla="*/ 1255588 h 1449388"/>
              <a:gd name="T60" fmla="*/ 768486 w 2074863"/>
              <a:gd name="T61" fmla="*/ 1063458 h 1449388"/>
              <a:gd name="T62" fmla="*/ 798730 w 2074863"/>
              <a:gd name="T63" fmla="*/ 1022261 h 1449388"/>
              <a:gd name="T64" fmla="*/ 1047604 w 2074863"/>
              <a:gd name="T65" fmla="*/ 1245015 h 1449388"/>
              <a:gd name="T66" fmla="*/ 1112465 w 2074863"/>
              <a:gd name="T67" fmla="*/ 1184496 h 1449388"/>
              <a:gd name="T68" fmla="*/ 841727 w 2074863"/>
              <a:gd name="T69" fmla="*/ 896119 h 1449388"/>
              <a:gd name="T70" fmla="*/ 886182 w 2074863"/>
              <a:gd name="T71" fmla="*/ 868047 h 1449388"/>
              <a:gd name="T72" fmla="*/ 1205383 w 2074863"/>
              <a:gd name="T73" fmla="*/ 1138195 h 1449388"/>
              <a:gd name="T74" fmla="*/ 1202468 w 2074863"/>
              <a:gd name="T75" fmla="*/ 1026636 h 1449388"/>
              <a:gd name="T76" fmla="*/ 955779 w 2074863"/>
              <a:gd name="T77" fmla="*/ 749197 h 1449388"/>
              <a:gd name="T78" fmla="*/ 1006793 w 2074863"/>
              <a:gd name="T79" fmla="*/ 736437 h 1449388"/>
              <a:gd name="T80" fmla="*/ 1311053 w 2074863"/>
              <a:gd name="T81" fmla="*/ 1001480 h 1449388"/>
              <a:gd name="T82" fmla="*/ 1303037 w 2074863"/>
              <a:gd name="T83" fmla="*/ 890286 h 1449388"/>
              <a:gd name="T84" fmla="*/ 1310325 w 2074863"/>
              <a:gd name="T85" fmla="*/ 838516 h 1449388"/>
              <a:gd name="T86" fmla="*/ 1409802 w 2074863"/>
              <a:gd name="T87" fmla="*/ 919087 h 1449388"/>
              <a:gd name="T88" fmla="*/ 1378829 w 2074863"/>
              <a:gd name="T89" fmla="*/ 1028094 h 1449388"/>
              <a:gd name="T90" fmla="*/ 1306317 w 2074863"/>
              <a:gd name="T91" fmla="*/ 1123248 h 1449388"/>
              <a:gd name="T92" fmla="*/ 1210119 w 2074863"/>
              <a:gd name="T93" fmla="*/ 1205641 h 1449388"/>
              <a:gd name="T94" fmla="*/ 1113922 w 2074863"/>
              <a:gd name="T95" fmla="*/ 1290222 h 1449388"/>
              <a:gd name="T96" fmla="*/ 1016631 w 2074863"/>
              <a:gd name="T97" fmla="*/ 1300795 h 1449388"/>
              <a:gd name="T98" fmla="*/ 897478 w 2074863"/>
              <a:gd name="T99" fmla="*/ 1327044 h 1449388"/>
              <a:gd name="T100" fmla="*/ 625648 w 2074863"/>
              <a:gd name="T101" fmla="*/ 1160798 h 1449388"/>
              <a:gd name="T102" fmla="*/ 491918 w 2074863"/>
              <a:gd name="T103" fmla="*/ 1202360 h 1449388"/>
              <a:gd name="T104" fmla="*/ 458760 w 2074863"/>
              <a:gd name="T105" fmla="*/ 1134550 h 1449388"/>
              <a:gd name="T106" fmla="*/ 365477 w 2074863"/>
              <a:gd name="T107" fmla="*/ 1057260 h 1449388"/>
              <a:gd name="T108" fmla="*/ 317378 w 2074863"/>
              <a:gd name="T109" fmla="*/ 969763 h 1449388"/>
              <a:gd name="T110" fmla="*/ 233206 w 2074863"/>
              <a:gd name="T111" fmla="*/ 865131 h 1449388"/>
              <a:gd name="T112" fmla="*/ 268916 w 2074863"/>
              <a:gd name="T113" fmla="*/ 733520 h 1449388"/>
              <a:gd name="T114" fmla="*/ 186565 w 2074863"/>
              <a:gd name="T115" fmla="*/ 647845 h 1449388"/>
              <a:gd name="T116" fmla="*/ 1822 w 2074863"/>
              <a:gd name="T117" fmla="*/ 438580 h 1449388"/>
              <a:gd name="T118" fmla="*/ 272923 w 2074863"/>
              <a:gd name="T119" fmla="*/ 139996 h 144938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074863" h="1449388">
                <a:moveTo>
                  <a:pt x="1923841" y="577723"/>
                </a:moveTo>
                <a:lnTo>
                  <a:pt x="1919867" y="578517"/>
                </a:lnTo>
                <a:lnTo>
                  <a:pt x="1915893" y="579312"/>
                </a:lnTo>
                <a:lnTo>
                  <a:pt x="1911919" y="580503"/>
                </a:lnTo>
                <a:lnTo>
                  <a:pt x="1907944" y="582488"/>
                </a:lnTo>
                <a:lnTo>
                  <a:pt x="1904765" y="584871"/>
                </a:lnTo>
                <a:lnTo>
                  <a:pt x="1901983" y="586857"/>
                </a:lnTo>
                <a:lnTo>
                  <a:pt x="1898804" y="589636"/>
                </a:lnTo>
                <a:lnTo>
                  <a:pt x="1896022" y="592813"/>
                </a:lnTo>
                <a:lnTo>
                  <a:pt x="1893240" y="595593"/>
                </a:lnTo>
                <a:lnTo>
                  <a:pt x="1891253" y="599167"/>
                </a:lnTo>
                <a:lnTo>
                  <a:pt x="1889663" y="602741"/>
                </a:lnTo>
                <a:lnTo>
                  <a:pt x="1888471" y="606712"/>
                </a:lnTo>
                <a:lnTo>
                  <a:pt x="1887278" y="610683"/>
                </a:lnTo>
                <a:lnTo>
                  <a:pt x="1886483" y="615051"/>
                </a:lnTo>
                <a:lnTo>
                  <a:pt x="1886483" y="619419"/>
                </a:lnTo>
                <a:lnTo>
                  <a:pt x="1886483" y="623390"/>
                </a:lnTo>
                <a:lnTo>
                  <a:pt x="1887278" y="627758"/>
                </a:lnTo>
                <a:lnTo>
                  <a:pt x="1888471" y="631729"/>
                </a:lnTo>
                <a:lnTo>
                  <a:pt x="1889663" y="635303"/>
                </a:lnTo>
                <a:lnTo>
                  <a:pt x="1891253" y="639274"/>
                </a:lnTo>
                <a:lnTo>
                  <a:pt x="1893240" y="642451"/>
                </a:lnTo>
                <a:lnTo>
                  <a:pt x="1896022" y="646025"/>
                </a:lnTo>
                <a:lnTo>
                  <a:pt x="1898804" y="648805"/>
                </a:lnTo>
                <a:lnTo>
                  <a:pt x="1901983" y="651188"/>
                </a:lnTo>
                <a:lnTo>
                  <a:pt x="1904765" y="653967"/>
                </a:lnTo>
                <a:lnTo>
                  <a:pt x="1907944" y="655953"/>
                </a:lnTo>
                <a:lnTo>
                  <a:pt x="1911919" y="657541"/>
                </a:lnTo>
                <a:lnTo>
                  <a:pt x="1915893" y="659130"/>
                </a:lnTo>
                <a:lnTo>
                  <a:pt x="1919867" y="660321"/>
                </a:lnTo>
                <a:lnTo>
                  <a:pt x="1923841" y="660718"/>
                </a:lnTo>
                <a:lnTo>
                  <a:pt x="1928213" y="661115"/>
                </a:lnTo>
                <a:lnTo>
                  <a:pt x="1932585" y="660718"/>
                </a:lnTo>
                <a:lnTo>
                  <a:pt x="1936956" y="660321"/>
                </a:lnTo>
                <a:lnTo>
                  <a:pt x="1940533" y="659130"/>
                </a:lnTo>
                <a:lnTo>
                  <a:pt x="1944508" y="657541"/>
                </a:lnTo>
                <a:lnTo>
                  <a:pt x="1948084" y="655953"/>
                </a:lnTo>
                <a:lnTo>
                  <a:pt x="1951661" y="653967"/>
                </a:lnTo>
                <a:lnTo>
                  <a:pt x="1954841" y="651188"/>
                </a:lnTo>
                <a:lnTo>
                  <a:pt x="1958020" y="648805"/>
                </a:lnTo>
                <a:lnTo>
                  <a:pt x="1960405" y="646025"/>
                </a:lnTo>
                <a:lnTo>
                  <a:pt x="1963187" y="642451"/>
                </a:lnTo>
                <a:lnTo>
                  <a:pt x="1965174" y="639274"/>
                </a:lnTo>
                <a:lnTo>
                  <a:pt x="1966763" y="635303"/>
                </a:lnTo>
                <a:lnTo>
                  <a:pt x="1967956" y="631729"/>
                </a:lnTo>
                <a:lnTo>
                  <a:pt x="1969148" y="627758"/>
                </a:lnTo>
                <a:lnTo>
                  <a:pt x="1969943" y="623390"/>
                </a:lnTo>
                <a:lnTo>
                  <a:pt x="1970340" y="619419"/>
                </a:lnTo>
                <a:lnTo>
                  <a:pt x="1969943" y="615051"/>
                </a:lnTo>
                <a:lnTo>
                  <a:pt x="1969148" y="610683"/>
                </a:lnTo>
                <a:lnTo>
                  <a:pt x="1967956" y="606712"/>
                </a:lnTo>
                <a:lnTo>
                  <a:pt x="1966763" y="602741"/>
                </a:lnTo>
                <a:lnTo>
                  <a:pt x="1965174" y="599167"/>
                </a:lnTo>
                <a:lnTo>
                  <a:pt x="1963187" y="595593"/>
                </a:lnTo>
                <a:lnTo>
                  <a:pt x="1960405" y="592813"/>
                </a:lnTo>
                <a:lnTo>
                  <a:pt x="1958020" y="589636"/>
                </a:lnTo>
                <a:lnTo>
                  <a:pt x="1954841" y="586857"/>
                </a:lnTo>
                <a:lnTo>
                  <a:pt x="1951661" y="584871"/>
                </a:lnTo>
                <a:lnTo>
                  <a:pt x="1948084" y="582488"/>
                </a:lnTo>
                <a:lnTo>
                  <a:pt x="1944508" y="580503"/>
                </a:lnTo>
                <a:lnTo>
                  <a:pt x="1940533" y="579312"/>
                </a:lnTo>
                <a:lnTo>
                  <a:pt x="1936956" y="578517"/>
                </a:lnTo>
                <a:lnTo>
                  <a:pt x="1932585" y="577723"/>
                </a:lnTo>
                <a:lnTo>
                  <a:pt x="1928213" y="577723"/>
                </a:lnTo>
                <a:lnTo>
                  <a:pt x="1923841" y="577723"/>
                </a:lnTo>
                <a:close/>
                <a:moveTo>
                  <a:pt x="519301" y="160338"/>
                </a:moveTo>
                <a:lnTo>
                  <a:pt x="523687" y="160338"/>
                </a:lnTo>
                <a:lnTo>
                  <a:pt x="528072" y="160729"/>
                </a:lnTo>
                <a:lnTo>
                  <a:pt x="532059" y="161512"/>
                </a:lnTo>
                <a:lnTo>
                  <a:pt x="536445" y="162687"/>
                </a:lnTo>
                <a:lnTo>
                  <a:pt x="540033" y="163861"/>
                </a:lnTo>
                <a:lnTo>
                  <a:pt x="544020" y="166210"/>
                </a:lnTo>
                <a:lnTo>
                  <a:pt x="547209" y="168558"/>
                </a:lnTo>
                <a:lnTo>
                  <a:pt x="550399" y="170907"/>
                </a:lnTo>
                <a:lnTo>
                  <a:pt x="553588" y="174038"/>
                </a:lnTo>
                <a:lnTo>
                  <a:pt x="556379" y="176778"/>
                </a:lnTo>
                <a:lnTo>
                  <a:pt x="558771" y="180693"/>
                </a:lnTo>
                <a:lnTo>
                  <a:pt x="560366" y="183824"/>
                </a:lnTo>
                <a:lnTo>
                  <a:pt x="562359" y="188130"/>
                </a:lnTo>
                <a:lnTo>
                  <a:pt x="563954" y="192436"/>
                </a:lnTo>
                <a:lnTo>
                  <a:pt x="564752" y="196350"/>
                </a:lnTo>
                <a:lnTo>
                  <a:pt x="565150" y="201048"/>
                </a:lnTo>
                <a:lnTo>
                  <a:pt x="565150" y="205353"/>
                </a:lnTo>
                <a:lnTo>
                  <a:pt x="564752" y="209268"/>
                </a:lnTo>
                <a:lnTo>
                  <a:pt x="563954" y="213574"/>
                </a:lnTo>
                <a:lnTo>
                  <a:pt x="562758" y="217488"/>
                </a:lnTo>
                <a:lnTo>
                  <a:pt x="560765" y="221402"/>
                </a:lnTo>
                <a:lnTo>
                  <a:pt x="558771" y="224925"/>
                </a:lnTo>
                <a:lnTo>
                  <a:pt x="556778" y="228448"/>
                </a:lnTo>
                <a:lnTo>
                  <a:pt x="553987" y="231188"/>
                </a:lnTo>
                <a:lnTo>
                  <a:pt x="551196" y="234711"/>
                </a:lnTo>
                <a:lnTo>
                  <a:pt x="547608" y="237060"/>
                </a:lnTo>
                <a:lnTo>
                  <a:pt x="544418" y="239800"/>
                </a:lnTo>
                <a:lnTo>
                  <a:pt x="540431" y="241366"/>
                </a:lnTo>
                <a:lnTo>
                  <a:pt x="536843" y="242932"/>
                </a:lnTo>
                <a:lnTo>
                  <a:pt x="532458" y="244497"/>
                </a:lnTo>
                <a:lnTo>
                  <a:pt x="528072" y="245672"/>
                </a:lnTo>
                <a:lnTo>
                  <a:pt x="523687" y="246063"/>
                </a:lnTo>
                <a:lnTo>
                  <a:pt x="518902" y="246063"/>
                </a:lnTo>
                <a:lnTo>
                  <a:pt x="514915" y="245672"/>
                </a:lnTo>
                <a:lnTo>
                  <a:pt x="510530" y="244497"/>
                </a:lnTo>
                <a:lnTo>
                  <a:pt x="506543" y="243323"/>
                </a:lnTo>
                <a:lnTo>
                  <a:pt x="502955" y="241757"/>
                </a:lnTo>
                <a:lnTo>
                  <a:pt x="498968" y="239800"/>
                </a:lnTo>
                <a:lnTo>
                  <a:pt x="495778" y="237451"/>
                </a:lnTo>
                <a:lnTo>
                  <a:pt x="492190" y="235103"/>
                </a:lnTo>
                <a:lnTo>
                  <a:pt x="489399" y="232363"/>
                </a:lnTo>
                <a:lnTo>
                  <a:pt x="486210" y="228840"/>
                </a:lnTo>
                <a:lnTo>
                  <a:pt x="484216" y="225708"/>
                </a:lnTo>
                <a:lnTo>
                  <a:pt x="482223" y="221794"/>
                </a:lnTo>
                <a:lnTo>
                  <a:pt x="480628" y="217879"/>
                </a:lnTo>
                <a:lnTo>
                  <a:pt x="479033" y="213965"/>
                </a:lnTo>
                <a:lnTo>
                  <a:pt x="478236" y="209268"/>
                </a:lnTo>
                <a:lnTo>
                  <a:pt x="477837" y="205353"/>
                </a:lnTo>
                <a:lnTo>
                  <a:pt x="477837" y="200656"/>
                </a:lnTo>
                <a:lnTo>
                  <a:pt x="478236" y="196350"/>
                </a:lnTo>
                <a:lnTo>
                  <a:pt x="479033" y="192436"/>
                </a:lnTo>
                <a:lnTo>
                  <a:pt x="480628" y="188522"/>
                </a:lnTo>
                <a:lnTo>
                  <a:pt x="481824" y="184607"/>
                </a:lnTo>
                <a:lnTo>
                  <a:pt x="483818" y="181084"/>
                </a:lnTo>
                <a:lnTo>
                  <a:pt x="486210" y="177561"/>
                </a:lnTo>
                <a:lnTo>
                  <a:pt x="489001" y="174430"/>
                </a:lnTo>
                <a:lnTo>
                  <a:pt x="491791" y="171298"/>
                </a:lnTo>
                <a:lnTo>
                  <a:pt x="494981" y="168558"/>
                </a:lnTo>
                <a:lnTo>
                  <a:pt x="498569" y="166601"/>
                </a:lnTo>
                <a:lnTo>
                  <a:pt x="502157" y="164252"/>
                </a:lnTo>
                <a:lnTo>
                  <a:pt x="506144" y="162687"/>
                </a:lnTo>
                <a:lnTo>
                  <a:pt x="510530" y="161512"/>
                </a:lnTo>
                <a:lnTo>
                  <a:pt x="514915" y="160729"/>
                </a:lnTo>
                <a:lnTo>
                  <a:pt x="519301" y="160338"/>
                </a:lnTo>
                <a:close/>
                <a:moveTo>
                  <a:pt x="1699693" y="111125"/>
                </a:moveTo>
                <a:lnTo>
                  <a:pt x="1718770" y="131377"/>
                </a:lnTo>
                <a:lnTo>
                  <a:pt x="1740628" y="154806"/>
                </a:lnTo>
                <a:lnTo>
                  <a:pt x="1768448" y="186178"/>
                </a:lnTo>
                <a:lnTo>
                  <a:pt x="1784345" y="204842"/>
                </a:lnTo>
                <a:lnTo>
                  <a:pt x="1801832" y="224697"/>
                </a:lnTo>
                <a:lnTo>
                  <a:pt x="1819318" y="246538"/>
                </a:lnTo>
                <a:lnTo>
                  <a:pt x="1838395" y="269173"/>
                </a:lnTo>
                <a:lnTo>
                  <a:pt x="1857471" y="293793"/>
                </a:lnTo>
                <a:lnTo>
                  <a:pt x="1877343" y="318811"/>
                </a:lnTo>
                <a:lnTo>
                  <a:pt x="1897611" y="345417"/>
                </a:lnTo>
                <a:lnTo>
                  <a:pt x="1917483" y="372420"/>
                </a:lnTo>
                <a:lnTo>
                  <a:pt x="1936956" y="400217"/>
                </a:lnTo>
                <a:lnTo>
                  <a:pt x="1954841" y="426823"/>
                </a:lnTo>
                <a:lnTo>
                  <a:pt x="1971930" y="453032"/>
                </a:lnTo>
                <a:lnTo>
                  <a:pt x="1987032" y="478050"/>
                </a:lnTo>
                <a:lnTo>
                  <a:pt x="2001339" y="501479"/>
                </a:lnTo>
                <a:lnTo>
                  <a:pt x="2014057" y="524511"/>
                </a:lnTo>
                <a:lnTo>
                  <a:pt x="2025980" y="545558"/>
                </a:lnTo>
                <a:lnTo>
                  <a:pt x="2036313" y="565016"/>
                </a:lnTo>
                <a:lnTo>
                  <a:pt x="2045454" y="582488"/>
                </a:lnTo>
                <a:lnTo>
                  <a:pt x="2053402" y="598770"/>
                </a:lnTo>
                <a:lnTo>
                  <a:pt x="2065325" y="623787"/>
                </a:lnTo>
                <a:lnTo>
                  <a:pt x="2072479" y="640069"/>
                </a:lnTo>
                <a:lnTo>
                  <a:pt x="2074863" y="646025"/>
                </a:lnTo>
                <a:lnTo>
                  <a:pt x="1870189" y="796925"/>
                </a:lnTo>
                <a:lnTo>
                  <a:pt x="1867407" y="789380"/>
                </a:lnTo>
                <a:lnTo>
                  <a:pt x="1859856" y="767142"/>
                </a:lnTo>
                <a:lnTo>
                  <a:pt x="1854689" y="751258"/>
                </a:lnTo>
                <a:lnTo>
                  <a:pt x="1847933" y="733388"/>
                </a:lnTo>
                <a:lnTo>
                  <a:pt x="1839985" y="712342"/>
                </a:lnTo>
                <a:lnTo>
                  <a:pt x="1830844" y="690104"/>
                </a:lnTo>
                <a:lnTo>
                  <a:pt x="1820908" y="666278"/>
                </a:lnTo>
                <a:lnTo>
                  <a:pt x="1809383" y="640466"/>
                </a:lnTo>
                <a:lnTo>
                  <a:pt x="1797063" y="614257"/>
                </a:lnTo>
                <a:lnTo>
                  <a:pt x="1783550" y="586857"/>
                </a:lnTo>
                <a:lnTo>
                  <a:pt x="1768845" y="559059"/>
                </a:lnTo>
                <a:lnTo>
                  <a:pt x="1753346" y="531262"/>
                </a:lnTo>
                <a:lnTo>
                  <a:pt x="1744602" y="517363"/>
                </a:lnTo>
                <a:lnTo>
                  <a:pt x="1736256" y="503862"/>
                </a:lnTo>
                <a:lnTo>
                  <a:pt x="1727513" y="490360"/>
                </a:lnTo>
                <a:lnTo>
                  <a:pt x="1718770" y="476859"/>
                </a:lnTo>
                <a:lnTo>
                  <a:pt x="1709232" y="463357"/>
                </a:lnTo>
                <a:lnTo>
                  <a:pt x="1700091" y="450650"/>
                </a:lnTo>
                <a:lnTo>
                  <a:pt x="1690552" y="438339"/>
                </a:lnTo>
                <a:lnTo>
                  <a:pt x="1681014" y="426029"/>
                </a:lnTo>
                <a:lnTo>
                  <a:pt x="1661938" y="403394"/>
                </a:lnTo>
                <a:lnTo>
                  <a:pt x="1643259" y="381951"/>
                </a:lnTo>
                <a:lnTo>
                  <a:pt x="1624977" y="362095"/>
                </a:lnTo>
                <a:lnTo>
                  <a:pt x="1606696" y="343431"/>
                </a:lnTo>
                <a:lnTo>
                  <a:pt x="1590004" y="327150"/>
                </a:lnTo>
                <a:lnTo>
                  <a:pt x="1573312" y="311663"/>
                </a:lnTo>
                <a:lnTo>
                  <a:pt x="1558210" y="298559"/>
                </a:lnTo>
                <a:lnTo>
                  <a:pt x="1544697" y="287042"/>
                </a:lnTo>
                <a:lnTo>
                  <a:pt x="1532377" y="276718"/>
                </a:lnTo>
                <a:lnTo>
                  <a:pt x="1522044" y="268776"/>
                </a:lnTo>
                <a:lnTo>
                  <a:pt x="1506942" y="257657"/>
                </a:lnTo>
                <a:lnTo>
                  <a:pt x="1501775" y="254083"/>
                </a:lnTo>
                <a:lnTo>
                  <a:pt x="1699693" y="111125"/>
                </a:lnTo>
                <a:close/>
                <a:moveTo>
                  <a:pt x="529828" y="78646"/>
                </a:moveTo>
                <a:lnTo>
                  <a:pt x="511572" y="88179"/>
                </a:lnTo>
                <a:lnTo>
                  <a:pt x="489347" y="100889"/>
                </a:lnTo>
                <a:lnTo>
                  <a:pt x="476647" y="108436"/>
                </a:lnTo>
                <a:lnTo>
                  <a:pt x="463153" y="116777"/>
                </a:lnTo>
                <a:lnTo>
                  <a:pt x="448865" y="126310"/>
                </a:lnTo>
                <a:lnTo>
                  <a:pt x="433784" y="136240"/>
                </a:lnTo>
                <a:lnTo>
                  <a:pt x="417512" y="147759"/>
                </a:lnTo>
                <a:lnTo>
                  <a:pt x="401637" y="159675"/>
                </a:lnTo>
                <a:lnTo>
                  <a:pt x="384175" y="172783"/>
                </a:lnTo>
                <a:lnTo>
                  <a:pt x="367109" y="186288"/>
                </a:lnTo>
                <a:lnTo>
                  <a:pt x="349250" y="200984"/>
                </a:lnTo>
                <a:lnTo>
                  <a:pt x="331787" y="216475"/>
                </a:lnTo>
                <a:lnTo>
                  <a:pt x="313531" y="233157"/>
                </a:lnTo>
                <a:lnTo>
                  <a:pt x="294878" y="250634"/>
                </a:lnTo>
                <a:lnTo>
                  <a:pt x="277019" y="268905"/>
                </a:lnTo>
                <a:lnTo>
                  <a:pt x="259159" y="287177"/>
                </a:lnTo>
                <a:lnTo>
                  <a:pt x="225028" y="322528"/>
                </a:lnTo>
                <a:lnTo>
                  <a:pt x="193278" y="356687"/>
                </a:lnTo>
                <a:lnTo>
                  <a:pt x="164703" y="389257"/>
                </a:lnTo>
                <a:lnTo>
                  <a:pt x="138906" y="419445"/>
                </a:lnTo>
                <a:lnTo>
                  <a:pt x="116284" y="446057"/>
                </a:lnTo>
                <a:lnTo>
                  <a:pt x="97234" y="469095"/>
                </a:lnTo>
                <a:lnTo>
                  <a:pt x="82550" y="488161"/>
                </a:lnTo>
                <a:lnTo>
                  <a:pt x="205184" y="612882"/>
                </a:lnTo>
                <a:lnTo>
                  <a:pt x="213915" y="597391"/>
                </a:lnTo>
                <a:lnTo>
                  <a:pt x="224631" y="581106"/>
                </a:lnTo>
                <a:lnTo>
                  <a:pt x="236934" y="562437"/>
                </a:lnTo>
                <a:lnTo>
                  <a:pt x="250428" y="542974"/>
                </a:lnTo>
                <a:lnTo>
                  <a:pt x="256381" y="531456"/>
                </a:lnTo>
                <a:lnTo>
                  <a:pt x="260350" y="524306"/>
                </a:lnTo>
                <a:lnTo>
                  <a:pt x="265112" y="515965"/>
                </a:lnTo>
                <a:lnTo>
                  <a:pt x="270669" y="507623"/>
                </a:lnTo>
                <a:lnTo>
                  <a:pt x="277019" y="498885"/>
                </a:lnTo>
                <a:lnTo>
                  <a:pt x="284162" y="488558"/>
                </a:lnTo>
                <a:lnTo>
                  <a:pt x="292100" y="478628"/>
                </a:lnTo>
                <a:lnTo>
                  <a:pt x="301228" y="467506"/>
                </a:lnTo>
                <a:lnTo>
                  <a:pt x="311547" y="456385"/>
                </a:lnTo>
                <a:lnTo>
                  <a:pt x="322262" y="444071"/>
                </a:lnTo>
                <a:lnTo>
                  <a:pt x="334565" y="431758"/>
                </a:lnTo>
                <a:lnTo>
                  <a:pt x="348059" y="418650"/>
                </a:lnTo>
                <a:lnTo>
                  <a:pt x="362347" y="405543"/>
                </a:lnTo>
                <a:lnTo>
                  <a:pt x="378619" y="391641"/>
                </a:lnTo>
                <a:lnTo>
                  <a:pt x="395684" y="377739"/>
                </a:lnTo>
                <a:lnTo>
                  <a:pt x="413147" y="362248"/>
                </a:lnTo>
                <a:lnTo>
                  <a:pt x="430609" y="347154"/>
                </a:lnTo>
                <a:lnTo>
                  <a:pt x="448469" y="332855"/>
                </a:lnTo>
                <a:lnTo>
                  <a:pt x="466328" y="318953"/>
                </a:lnTo>
                <a:lnTo>
                  <a:pt x="484188" y="305448"/>
                </a:lnTo>
                <a:lnTo>
                  <a:pt x="502047" y="292737"/>
                </a:lnTo>
                <a:lnTo>
                  <a:pt x="519510" y="280821"/>
                </a:lnTo>
                <a:lnTo>
                  <a:pt x="536972" y="268905"/>
                </a:lnTo>
                <a:lnTo>
                  <a:pt x="553641" y="257784"/>
                </a:lnTo>
                <a:lnTo>
                  <a:pt x="570310" y="247457"/>
                </a:lnTo>
                <a:lnTo>
                  <a:pt x="601663" y="228391"/>
                </a:lnTo>
                <a:lnTo>
                  <a:pt x="629841" y="212106"/>
                </a:lnTo>
                <a:lnTo>
                  <a:pt x="654050" y="198601"/>
                </a:lnTo>
                <a:lnTo>
                  <a:pt x="529828" y="78646"/>
                </a:lnTo>
                <a:close/>
                <a:moveTo>
                  <a:pt x="537766" y="0"/>
                </a:moveTo>
                <a:lnTo>
                  <a:pt x="542925" y="794"/>
                </a:lnTo>
                <a:lnTo>
                  <a:pt x="548085" y="2383"/>
                </a:lnTo>
                <a:lnTo>
                  <a:pt x="552450" y="4369"/>
                </a:lnTo>
                <a:lnTo>
                  <a:pt x="557213" y="6752"/>
                </a:lnTo>
                <a:lnTo>
                  <a:pt x="561181" y="10327"/>
                </a:lnTo>
                <a:lnTo>
                  <a:pt x="738981" y="181521"/>
                </a:lnTo>
                <a:lnTo>
                  <a:pt x="741760" y="185096"/>
                </a:lnTo>
                <a:lnTo>
                  <a:pt x="744538" y="188274"/>
                </a:lnTo>
                <a:lnTo>
                  <a:pt x="746522" y="192246"/>
                </a:lnTo>
                <a:lnTo>
                  <a:pt x="748110" y="195820"/>
                </a:lnTo>
                <a:lnTo>
                  <a:pt x="748903" y="200190"/>
                </a:lnTo>
                <a:lnTo>
                  <a:pt x="749697" y="204162"/>
                </a:lnTo>
                <a:lnTo>
                  <a:pt x="749697" y="208531"/>
                </a:lnTo>
                <a:lnTo>
                  <a:pt x="749300" y="213297"/>
                </a:lnTo>
                <a:lnTo>
                  <a:pt x="748506" y="217269"/>
                </a:lnTo>
                <a:lnTo>
                  <a:pt x="746919" y="221241"/>
                </a:lnTo>
                <a:lnTo>
                  <a:pt x="745331" y="224816"/>
                </a:lnTo>
                <a:lnTo>
                  <a:pt x="742553" y="228788"/>
                </a:lnTo>
                <a:lnTo>
                  <a:pt x="740172" y="231568"/>
                </a:lnTo>
                <a:lnTo>
                  <a:pt x="736600" y="234746"/>
                </a:lnTo>
                <a:lnTo>
                  <a:pt x="733425" y="237129"/>
                </a:lnTo>
                <a:lnTo>
                  <a:pt x="729456" y="239512"/>
                </a:lnTo>
                <a:lnTo>
                  <a:pt x="722710" y="242690"/>
                </a:lnTo>
                <a:lnTo>
                  <a:pt x="705247" y="251429"/>
                </a:lnTo>
                <a:lnTo>
                  <a:pt x="776685" y="295915"/>
                </a:lnTo>
                <a:lnTo>
                  <a:pt x="813594" y="318953"/>
                </a:lnTo>
                <a:lnTo>
                  <a:pt x="843756" y="338416"/>
                </a:lnTo>
                <a:lnTo>
                  <a:pt x="855266" y="332458"/>
                </a:lnTo>
                <a:lnTo>
                  <a:pt x="867569" y="326500"/>
                </a:lnTo>
                <a:lnTo>
                  <a:pt x="879872" y="321733"/>
                </a:lnTo>
                <a:lnTo>
                  <a:pt x="892175" y="317364"/>
                </a:lnTo>
                <a:lnTo>
                  <a:pt x="905669" y="312995"/>
                </a:lnTo>
                <a:lnTo>
                  <a:pt x="919163" y="309817"/>
                </a:lnTo>
                <a:lnTo>
                  <a:pt x="933847" y="307037"/>
                </a:lnTo>
                <a:lnTo>
                  <a:pt x="948135" y="304256"/>
                </a:lnTo>
                <a:lnTo>
                  <a:pt x="970756" y="301873"/>
                </a:lnTo>
                <a:lnTo>
                  <a:pt x="992188" y="300284"/>
                </a:lnTo>
                <a:lnTo>
                  <a:pt x="1013222" y="299093"/>
                </a:lnTo>
                <a:lnTo>
                  <a:pt x="1033066" y="298696"/>
                </a:lnTo>
                <a:lnTo>
                  <a:pt x="1052513" y="299490"/>
                </a:lnTo>
                <a:lnTo>
                  <a:pt x="1070769" y="301079"/>
                </a:lnTo>
                <a:lnTo>
                  <a:pt x="1088231" y="302668"/>
                </a:lnTo>
                <a:lnTo>
                  <a:pt x="1105297" y="305051"/>
                </a:lnTo>
                <a:lnTo>
                  <a:pt x="1121172" y="308228"/>
                </a:lnTo>
                <a:lnTo>
                  <a:pt x="1137047" y="311803"/>
                </a:lnTo>
                <a:lnTo>
                  <a:pt x="1151731" y="315775"/>
                </a:lnTo>
                <a:lnTo>
                  <a:pt x="1165622" y="320542"/>
                </a:lnTo>
                <a:lnTo>
                  <a:pt x="1179116" y="324911"/>
                </a:lnTo>
                <a:lnTo>
                  <a:pt x="1191816" y="329677"/>
                </a:lnTo>
                <a:lnTo>
                  <a:pt x="1203722" y="335238"/>
                </a:lnTo>
                <a:lnTo>
                  <a:pt x="1215231" y="340004"/>
                </a:lnTo>
                <a:lnTo>
                  <a:pt x="1226741" y="345565"/>
                </a:lnTo>
                <a:lnTo>
                  <a:pt x="1237060" y="351126"/>
                </a:lnTo>
                <a:lnTo>
                  <a:pt x="1256506" y="362645"/>
                </a:lnTo>
                <a:lnTo>
                  <a:pt x="1274366" y="372972"/>
                </a:lnTo>
                <a:lnTo>
                  <a:pt x="1289844" y="382902"/>
                </a:lnTo>
                <a:lnTo>
                  <a:pt x="1304131" y="391641"/>
                </a:lnTo>
                <a:lnTo>
                  <a:pt x="1310878" y="395613"/>
                </a:lnTo>
                <a:lnTo>
                  <a:pt x="1317228" y="398790"/>
                </a:lnTo>
                <a:lnTo>
                  <a:pt x="1323578" y="401968"/>
                </a:lnTo>
                <a:lnTo>
                  <a:pt x="1329135" y="403954"/>
                </a:lnTo>
                <a:lnTo>
                  <a:pt x="1334691" y="405543"/>
                </a:lnTo>
                <a:lnTo>
                  <a:pt x="1340247" y="406337"/>
                </a:lnTo>
                <a:lnTo>
                  <a:pt x="1345406" y="407132"/>
                </a:lnTo>
                <a:lnTo>
                  <a:pt x="1351360" y="407132"/>
                </a:lnTo>
                <a:lnTo>
                  <a:pt x="1358106" y="406734"/>
                </a:lnTo>
                <a:lnTo>
                  <a:pt x="1364853" y="406337"/>
                </a:lnTo>
                <a:lnTo>
                  <a:pt x="1379538" y="404351"/>
                </a:lnTo>
                <a:lnTo>
                  <a:pt x="1395810" y="401173"/>
                </a:lnTo>
                <a:lnTo>
                  <a:pt x="1412081" y="397201"/>
                </a:lnTo>
                <a:lnTo>
                  <a:pt x="1429544" y="392832"/>
                </a:lnTo>
                <a:lnTo>
                  <a:pt x="1446610" y="387669"/>
                </a:lnTo>
                <a:lnTo>
                  <a:pt x="1463675" y="382505"/>
                </a:lnTo>
                <a:lnTo>
                  <a:pt x="1494631" y="371781"/>
                </a:lnTo>
                <a:lnTo>
                  <a:pt x="1520825" y="362645"/>
                </a:lnTo>
                <a:lnTo>
                  <a:pt x="1545035" y="353112"/>
                </a:lnTo>
                <a:lnTo>
                  <a:pt x="1550988" y="357481"/>
                </a:lnTo>
                <a:lnTo>
                  <a:pt x="1557338" y="363439"/>
                </a:lnTo>
                <a:lnTo>
                  <a:pt x="1566069" y="371383"/>
                </a:lnTo>
                <a:lnTo>
                  <a:pt x="1577578" y="382108"/>
                </a:lnTo>
                <a:lnTo>
                  <a:pt x="1589881" y="395215"/>
                </a:lnTo>
                <a:lnTo>
                  <a:pt x="1604963" y="410309"/>
                </a:lnTo>
                <a:lnTo>
                  <a:pt x="1620838" y="428183"/>
                </a:lnTo>
                <a:lnTo>
                  <a:pt x="1638697" y="449235"/>
                </a:lnTo>
                <a:lnTo>
                  <a:pt x="1656953" y="472670"/>
                </a:lnTo>
                <a:lnTo>
                  <a:pt x="1666875" y="485380"/>
                </a:lnTo>
                <a:lnTo>
                  <a:pt x="1676400" y="498885"/>
                </a:lnTo>
                <a:lnTo>
                  <a:pt x="1686719" y="512787"/>
                </a:lnTo>
                <a:lnTo>
                  <a:pt x="1696641" y="527881"/>
                </a:lnTo>
                <a:lnTo>
                  <a:pt x="1707356" y="542974"/>
                </a:lnTo>
                <a:lnTo>
                  <a:pt x="1717675" y="559657"/>
                </a:lnTo>
                <a:lnTo>
                  <a:pt x="1727994" y="576339"/>
                </a:lnTo>
                <a:lnTo>
                  <a:pt x="1738710" y="594213"/>
                </a:lnTo>
                <a:lnTo>
                  <a:pt x="1749425" y="612882"/>
                </a:lnTo>
                <a:lnTo>
                  <a:pt x="1760141" y="632345"/>
                </a:lnTo>
                <a:lnTo>
                  <a:pt x="1770460" y="651808"/>
                </a:lnTo>
                <a:lnTo>
                  <a:pt x="1781175" y="672859"/>
                </a:lnTo>
                <a:lnTo>
                  <a:pt x="1802606" y="715360"/>
                </a:lnTo>
                <a:lnTo>
                  <a:pt x="1810544" y="731645"/>
                </a:lnTo>
                <a:lnTo>
                  <a:pt x="1813322" y="739192"/>
                </a:lnTo>
                <a:lnTo>
                  <a:pt x="1816100" y="745944"/>
                </a:lnTo>
                <a:lnTo>
                  <a:pt x="1817688" y="752300"/>
                </a:lnTo>
                <a:lnTo>
                  <a:pt x="1818878" y="758258"/>
                </a:lnTo>
                <a:lnTo>
                  <a:pt x="1819275" y="764216"/>
                </a:lnTo>
                <a:lnTo>
                  <a:pt x="1819275" y="769379"/>
                </a:lnTo>
                <a:lnTo>
                  <a:pt x="1818481" y="774543"/>
                </a:lnTo>
                <a:lnTo>
                  <a:pt x="1816497" y="778912"/>
                </a:lnTo>
                <a:lnTo>
                  <a:pt x="1814116" y="783679"/>
                </a:lnTo>
                <a:lnTo>
                  <a:pt x="1810544" y="788445"/>
                </a:lnTo>
                <a:lnTo>
                  <a:pt x="1805781" y="792417"/>
                </a:lnTo>
                <a:lnTo>
                  <a:pt x="1801019" y="796786"/>
                </a:lnTo>
                <a:lnTo>
                  <a:pt x="1794272" y="801155"/>
                </a:lnTo>
                <a:lnTo>
                  <a:pt x="1787128" y="805922"/>
                </a:lnTo>
                <a:lnTo>
                  <a:pt x="1778397" y="810688"/>
                </a:lnTo>
                <a:lnTo>
                  <a:pt x="1769269" y="815852"/>
                </a:lnTo>
                <a:lnTo>
                  <a:pt x="1747044" y="826179"/>
                </a:lnTo>
                <a:lnTo>
                  <a:pt x="1720056" y="838492"/>
                </a:lnTo>
                <a:lnTo>
                  <a:pt x="1687910" y="852394"/>
                </a:lnTo>
                <a:lnTo>
                  <a:pt x="1650206" y="868680"/>
                </a:lnTo>
                <a:lnTo>
                  <a:pt x="1607741" y="888142"/>
                </a:lnTo>
                <a:lnTo>
                  <a:pt x="1568450" y="905619"/>
                </a:lnTo>
                <a:lnTo>
                  <a:pt x="1553766" y="911975"/>
                </a:lnTo>
                <a:lnTo>
                  <a:pt x="1541463" y="916344"/>
                </a:lnTo>
                <a:lnTo>
                  <a:pt x="1531144" y="919521"/>
                </a:lnTo>
                <a:lnTo>
                  <a:pt x="1526778" y="920713"/>
                </a:lnTo>
                <a:lnTo>
                  <a:pt x="1522810" y="921507"/>
                </a:lnTo>
                <a:lnTo>
                  <a:pt x="1518841" y="921905"/>
                </a:lnTo>
                <a:lnTo>
                  <a:pt x="1514872" y="921905"/>
                </a:lnTo>
                <a:lnTo>
                  <a:pt x="1511697" y="921507"/>
                </a:lnTo>
                <a:lnTo>
                  <a:pt x="1508522" y="921110"/>
                </a:lnTo>
                <a:lnTo>
                  <a:pt x="1505347" y="920316"/>
                </a:lnTo>
                <a:lnTo>
                  <a:pt x="1502569" y="919521"/>
                </a:lnTo>
                <a:lnTo>
                  <a:pt x="1496219" y="916344"/>
                </a:lnTo>
                <a:lnTo>
                  <a:pt x="1489869" y="912769"/>
                </a:lnTo>
                <a:lnTo>
                  <a:pt x="1482328" y="907605"/>
                </a:lnTo>
                <a:lnTo>
                  <a:pt x="1472803" y="902045"/>
                </a:lnTo>
                <a:lnTo>
                  <a:pt x="1462485" y="895689"/>
                </a:lnTo>
                <a:lnTo>
                  <a:pt x="1449785" y="888540"/>
                </a:lnTo>
                <a:lnTo>
                  <a:pt x="1433910" y="880993"/>
                </a:lnTo>
                <a:lnTo>
                  <a:pt x="1425178" y="876624"/>
                </a:lnTo>
                <a:lnTo>
                  <a:pt x="1415653" y="870666"/>
                </a:lnTo>
                <a:lnTo>
                  <a:pt x="1404541" y="863516"/>
                </a:lnTo>
                <a:lnTo>
                  <a:pt x="1393428" y="854778"/>
                </a:lnTo>
                <a:lnTo>
                  <a:pt x="1381522" y="845642"/>
                </a:lnTo>
                <a:lnTo>
                  <a:pt x="1368822" y="834917"/>
                </a:lnTo>
                <a:lnTo>
                  <a:pt x="1355725" y="823796"/>
                </a:lnTo>
                <a:lnTo>
                  <a:pt x="1342231" y="811483"/>
                </a:lnTo>
                <a:lnTo>
                  <a:pt x="1314053" y="785267"/>
                </a:lnTo>
                <a:lnTo>
                  <a:pt x="1284288" y="757463"/>
                </a:lnTo>
                <a:lnTo>
                  <a:pt x="1254522" y="728468"/>
                </a:lnTo>
                <a:lnTo>
                  <a:pt x="1225153" y="698677"/>
                </a:lnTo>
                <a:lnTo>
                  <a:pt x="1167606" y="642275"/>
                </a:lnTo>
                <a:lnTo>
                  <a:pt x="1141016" y="616457"/>
                </a:lnTo>
                <a:lnTo>
                  <a:pt x="1116806" y="593816"/>
                </a:lnTo>
                <a:lnTo>
                  <a:pt x="1105694" y="583886"/>
                </a:lnTo>
                <a:lnTo>
                  <a:pt x="1094978" y="574751"/>
                </a:lnTo>
                <a:lnTo>
                  <a:pt x="1085453" y="567204"/>
                </a:lnTo>
                <a:lnTo>
                  <a:pt x="1077119" y="560451"/>
                </a:lnTo>
                <a:lnTo>
                  <a:pt x="1069181" y="554890"/>
                </a:lnTo>
                <a:lnTo>
                  <a:pt x="1062435" y="551316"/>
                </a:lnTo>
                <a:lnTo>
                  <a:pt x="1056878" y="548535"/>
                </a:lnTo>
                <a:lnTo>
                  <a:pt x="1054100" y="547741"/>
                </a:lnTo>
                <a:lnTo>
                  <a:pt x="1052116" y="547741"/>
                </a:lnTo>
                <a:lnTo>
                  <a:pt x="1042591" y="547741"/>
                </a:lnTo>
                <a:lnTo>
                  <a:pt x="1028700" y="548535"/>
                </a:lnTo>
                <a:lnTo>
                  <a:pt x="992585" y="550918"/>
                </a:lnTo>
                <a:lnTo>
                  <a:pt x="949325" y="553302"/>
                </a:lnTo>
                <a:lnTo>
                  <a:pt x="902494" y="556479"/>
                </a:lnTo>
                <a:lnTo>
                  <a:pt x="820341" y="562835"/>
                </a:lnTo>
                <a:lnTo>
                  <a:pt x="784622" y="566012"/>
                </a:lnTo>
                <a:lnTo>
                  <a:pt x="760810" y="542180"/>
                </a:lnTo>
                <a:lnTo>
                  <a:pt x="755650" y="532250"/>
                </a:lnTo>
                <a:lnTo>
                  <a:pt x="752078" y="521526"/>
                </a:lnTo>
                <a:lnTo>
                  <a:pt x="748506" y="511596"/>
                </a:lnTo>
                <a:lnTo>
                  <a:pt x="746522" y="500871"/>
                </a:lnTo>
                <a:lnTo>
                  <a:pt x="745331" y="490544"/>
                </a:lnTo>
                <a:lnTo>
                  <a:pt x="744935" y="480217"/>
                </a:lnTo>
                <a:lnTo>
                  <a:pt x="745728" y="470287"/>
                </a:lnTo>
                <a:lnTo>
                  <a:pt x="746919" y="459959"/>
                </a:lnTo>
                <a:lnTo>
                  <a:pt x="748903" y="450029"/>
                </a:lnTo>
                <a:lnTo>
                  <a:pt x="752078" y="440099"/>
                </a:lnTo>
                <a:lnTo>
                  <a:pt x="755650" y="430566"/>
                </a:lnTo>
                <a:lnTo>
                  <a:pt x="760016" y="420636"/>
                </a:lnTo>
                <a:lnTo>
                  <a:pt x="765175" y="411501"/>
                </a:lnTo>
                <a:lnTo>
                  <a:pt x="771128" y="402365"/>
                </a:lnTo>
                <a:lnTo>
                  <a:pt x="777875" y="393229"/>
                </a:lnTo>
                <a:lnTo>
                  <a:pt x="785019" y="384888"/>
                </a:lnTo>
                <a:lnTo>
                  <a:pt x="749697" y="362645"/>
                </a:lnTo>
                <a:lnTo>
                  <a:pt x="711994" y="339210"/>
                </a:lnTo>
                <a:lnTo>
                  <a:pt x="648494" y="300682"/>
                </a:lnTo>
                <a:lnTo>
                  <a:pt x="635000" y="307037"/>
                </a:lnTo>
                <a:lnTo>
                  <a:pt x="617538" y="316172"/>
                </a:lnTo>
                <a:lnTo>
                  <a:pt x="596503" y="327691"/>
                </a:lnTo>
                <a:lnTo>
                  <a:pt x="572294" y="341593"/>
                </a:lnTo>
                <a:lnTo>
                  <a:pt x="545306" y="357879"/>
                </a:lnTo>
                <a:lnTo>
                  <a:pt x="531019" y="367014"/>
                </a:lnTo>
                <a:lnTo>
                  <a:pt x="516335" y="377341"/>
                </a:lnTo>
                <a:lnTo>
                  <a:pt x="500856" y="387669"/>
                </a:lnTo>
                <a:lnTo>
                  <a:pt x="484585" y="399187"/>
                </a:lnTo>
                <a:lnTo>
                  <a:pt x="467915" y="411501"/>
                </a:lnTo>
                <a:lnTo>
                  <a:pt x="450850" y="424211"/>
                </a:lnTo>
                <a:lnTo>
                  <a:pt x="438150" y="434141"/>
                </a:lnTo>
                <a:lnTo>
                  <a:pt x="432990" y="439702"/>
                </a:lnTo>
                <a:lnTo>
                  <a:pt x="415131" y="456782"/>
                </a:lnTo>
                <a:lnTo>
                  <a:pt x="398859" y="473464"/>
                </a:lnTo>
                <a:lnTo>
                  <a:pt x="382984" y="490544"/>
                </a:lnTo>
                <a:lnTo>
                  <a:pt x="368300" y="506829"/>
                </a:lnTo>
                <a:lnTo>
                  <a:pt x="354409" y="523909"/>
                </a:lnTo>
                <a:lnTo>
                  <a:pt x="341312" y="539797"/>
                </a:lnTo>
                <a:lnTo>
                  <a:pt x="329009" y="555685"/>
                </a:lnTo>
                <a:lnTo>
                  <a:pt x="317500" y="570779"/>
                </a:lnTo>
                <a:lnTo>
                  <a:pt x="387350" y="732042"/>
                </a:lnTo>
                <a:lnTo>
                  <a:pt x="401240" y="724098"/>
                </a:lnTo>
                <a:lnTo>
                  <a:pt x="406400" y="721318"/>
                </a:lnTo>
                <a:lnTo>
                  <a:pt x="413147" y="720523"/>
                </a:lnTo>
                <a:lnTo>
                  <a:pt x="419497" y="719729"/>
                </a:lnTo>
                <a:lnTo>
                  <a:pt x="425053" y="719729"/>
                </a:lnTo>
                <a:lnTo>
                  <a:pt x="430609" y="720523"/>
                </a:lnTo>
                <a:lnTo>
                  <a:pt x="436165" y="721715"/>
                </a:lnTo>
                <a:lnTo>
                  <a:pt x="441325" y="722907"/>
                </a:lnTo>
                <a:lnTo>
                  <a:pt x="446484" y="724495"/>
                </a:lnTo>
                <a:lnTo>
                  <a:pt x="450850" y="726482"/>
                </a:lnTo>
                <a:lnTo>
                  <a:pt x="455215" y="729262"/>
                </a:lnTo>
                <a:lnTo>
                  <a:pt x="459581" y="731645"/>
                </a:lnTo>
                <a:lnTo>
                  <a:pt x="463550" y="734823"/>
                </a:lnTo>
                <a:lnTo>
                  <a:pt x="467519" y="738000"/>
                </a:lnTo>
                <a:lnTo>
                  <a:pt x="474265" y="744753"/>
                </a:lnTo>
                <a:lnTo>
                  <a:pt x="481013" y="752300"/>
                </a:lnTo>
                <a:lnTo>
                  <a:pt x="486966" y="759846"/>
                </a:lnTo>
                <a:lnTo>
                  <a:pt x="492125" y="768188"/>
                </a:lnTo>
                <a:lnTo>
                  <a:pt x="502047" y="783281"/>
                </a:lnTo>
                <a:lnTo>
                  <a:pt x="506413" y="790034"/>
                </a:lnTo>
                <a:lnTo>
                  <a:pt x="510778" y="795992"/>
                </a:lnTo>
                <a:lnTo>
                  <a:pt x="515541" y="800361"/>
                </a:lnTo>
                <a:lnTo>
                  <a:pt x="517525" y="802744"/>
                </a:lnTo>
                <a:lnTo>
                  <a:pt x="519510" y="803936"/>
                </a:lnTo>
                <a:lnTo>
                  <a:pt x="525860" y="807511"/>
                </a:lnTo>
                <a:lnTo>
                  <a:pt x="531416" y="811483"/>
                </a:lnTo>
                <a:lnTo>
                  <a:pt x="536972" y="815852"/>
                </a:lnTo>
                <a:lnTo>
                  <a:pt x="541735" y="819427"/>
                </a:lnTo>
                <a:lnTo>
                  <a:pt x="550466" y="827371"/>
                </a:lnTo>
                <a:lnTo>
                  <a:pt x="558006" y="834917"/>
                </a:lnTo>
                <a:lnTo>
                  <a:pt x="564356" y="843259"/>
                </a:lnTo>
                <a:lnTo>
                  <a:pt x="569516" y="850806"/>
                </a:lnTo>
                <a:lnTo>
                  <a:pt x="573881" y="858352"/>
                </a:lnTo>
                <a:lnTo>
                  <a:pt x="577850" y="865899"/>
                </a:lnTo>
                <a:lnTo>
                  <a:pt x="584597" y="879404"/>
                </a:lnTo>
                <a:lnTo>
                  <a:pt x="587375" y="885759"/>
                </a:lnTo>
                <a:lnTo>
                  <a:pt x="590550" y="891717"/>
                </a:lnTo>
                <a:lnTo>
                  <a:pt x="594122" y="896881"/>
                </a:lnTo>
                <a:lnTo>
                  <a:pt x="598091" y="901250"/>
                </a:lnTo>
                <a:lnTo>
                  <a:pt x="602456" y="905619"/>
                </a:lnTo>
                <a:lnTo>
                  <a:pt x="604838" y="907208"/>
                </a:lnTo>
                <a:lnTo>
                  <a:pt x="607616" y="908797"/>
                </a:lnTo>
                <a:lnTo>
                  <a:pt x="613569" y="912372"/>
                </a:lnTo>
                <a:lnTo>
                  <a:pt x="618728" y="915549"/>
                </a:lnTo>
                <a:lnTo>
                  <a:pt x="624285" y="919124"/>
                </a:lnTo>
                <a:lnTo>
                  <a:pt x="629047" y="922699"/>
                </a:lnTo>
                <a:lnTo>
                  <a:pt x="633413" y="926274"/>
                </a:lnTo>
                <a:lnTo>
                  <a:pt x="637778" y="929849"/>
                </a:lnTo>
                <a:lnTo>
                  <a:pt x="645319" y="938190"/>
                </a:lnTo>
                <a:lnTo>
                  <a:pt x="651669" y="946134"/>
                </a:lnTo>
                <a:lnTo>
                  <a:pt x="657622" y="954078"/>
                </a:lnTo>
                <a:lnTo>
                  <a:pt x="661988" y="962022"/>
                </a:lnTo>
                <a:lnTo>
                  <a:pt x="665956" y="969966"/>
                </a:lnTo>
                <a:lnTo>
                  <a:pt x="669528" y="977116"/>
                </a:lnTo>
                <a:lnTo>
                  <a:pt x="671910" y="983868"/>
                </a:lnTo>
                <a:lnTo>
                  <a:pt x="673894" y="990223"/>
                </a:lnTo>
                <a:lnTo>
                  <a:pt x="675085" y="995784"/>
                </a:lnTo>
                <a:lnTo>
                  <a:pt x="677069" y="1003331"/>
                </a:lnTo>
                <a:lnTo>
                  <a:pt x="677466" y="1006509"/>
                </a:lnTo>
                <a:lnTo>
                  <a:pt x="681038" y="1008892"/>
                </a:lnTo>
                <a:lnTo>
                  <a:pt x="691356" y="1016439"/>
                </a:lnTo>
                <a:lnTo>
                  <a:pt x="698103" y="1021999"/>
                </a:lnTo>
                <a:lnTo>
                  <a:pt x="705644" y="1028752"/>
                </a:lnTo>
                <a:lnTo>
                  <a:pt x="713185" y="1036299"/>
                </a:lnTo>
                <a:lnTo>
                  <a:pt x="721519" y="1045037"/>
                </a:lnTo>
                <a:lnTo>
                  <a:pt x="729456" y="1055364"/>
                </a:lnTo>
                <a:lnTo>
                  <a:pt x="733425" y="1060925"/>
                </a:lnTo>
                <a:lnTo>
                  <a:pt x="737394" y="1066486"/>
                </a:lnTo>
                <a:lnTo>
                  <a:pt x="740966" y="1072047"/>
                </a:lnTo>
                <a:lnTo>
                  <a:pt x="744538" y="1078005"/>
                </a:lnTo>
                <a:lnTo>
                  <a:pt x="747316" y="1084757"/>
                </a:lnTo>
                <a:lnTo>
                  <a:pt x="750094" y="1091112"/>
                </a:lnTo>
                <a:lnTo>
                  <a:pt x="753269" y="1097865"/>
                </a:lnTo>
                <a:lnTo>
                  <a:pt x="755253" y="1105014"/>
                </a:lnTo>
                <a:lnTo>
                  <a:pt x="757635" y="1112164"/>
                </a:lnTo>
                <a:lnTo>
                  <a:pt x="759222" y="1120108"/>
                </a:lnTo>
                <a:lnTo>
                  <a:pt x="760016" y="1128052"/>
                </a:lnTo>
                <a:lnTo>
                  <a:pt x="760810" y="1135599"/>
                </a:lnTo>
                <a:lnTo>
                  <a:pt x="760810" y="1143940"/>
                </a:lnTo>
                <a:lnTo>
                  <a:pt x="760413" y="1152281"/>
                </a:lnTo>
                <a:lnTo>
                  <a:pt x="760016" y="1157048"/>
                </a:lnTo>
                <a:lnTo>
                  <a:pt x="759222" y="1162211"/>
                </a:lnTo>
                <a:lnTo>
                  <a:pt x="756841" y="1171347"/>
                </a:lnTo>
                <a:lnTo>
                  <a:pt x="753666" y="1181277"/>
                </a:lnTo>
                <a:lnTo>
                  <a:pt x="749697" y="1190016"/>
                </a:lnTo>
                <a:lnTo>
                  <a:pt x="744935" y="1199151"/>
                </a:lnTo>
                <a:lnTo>
                  <a:pt x="739378" y="1207492"/>
                </a:lnTo>
                <a:lnTo>
                  <a:pt x="733028" y="1216628"/>
                </a:lnTo>
                <a:lnTo>
                  <a:pt x="726281" y="1224572"/>
                </a:lnTo>
                <a:lnTo>
                  <a:pt x="864394" y="1334200"/>
                </a:lnTo>
                <a:lnTo>
                  <a:pt x="871538" y="1340158"/>
                </a:lnTo>
                <a:lnTo>
                  <a:pt x="871935" y="1340555"/>
                </a:lnTo>
                <a:lnTo>
                  <a:pt x="872728" y="1340555"/>
                </a:lnTo>
                <a:lnTo>
                  <a:pt x="891381" y="1356046"/>
                </a:lnTo>
                <a:lnTo>
                  <a:pt x="908050" y="1369153"/>
                </a:lnTo>
                <a:lnTo>
                  <a:pt x="915194" y="1374317"/>
                </a:lnTo>
                <a:lnTo>
                  <a:pt x="921941" y="1379083"/>
                </a:lnTo>
                <a:lnTo>
                  <a:pt x="927894" y="1382658"/>
                </a:lnTo>
                <a:lnTo>
                  <a:pt x="933847" y="1386233"/>
                </a:lnTo>
                <a:lnTo>
                  <a:pt x="939006" y="1388219"/>
                </a:lnTo>
                <a:lnTo>
                  <a:pt x="944563" y="1389808"/>
                </a:lnTo>
                <a:lnTo>
                  <a:pt x="949722" y="1390205"/>
                </a:lnTo>
                <a:lnTo>
                  <a:pt x="954881" y="1390205"/>
                </a:lnTo>
                <a:lnTo>
                  <a:pt x="960041" y="1389411"/>
                </a:lnTo>
                <a:lnTo>
                  <a:pt x="965200" y="1387822"/>
                </a:lnTo>
                <a:lnTo>
                  <a:pt x="971153" y="1385041"/>
                </a:lnTo>
                <a:lnTo>
                  <a:pt x="977106" y="1381467"/>
                </a:lnTo>
                <a:lnTo>
                  <a:pt x="983456" y="1376700"/>
                </a:lnTo>
                <a:lnTo>
                  <a:pt x="990203" y="1371934"/>
                </a:lnTo>
                <a:lnTo>
                  <a:pt x="994966" y="1367962"/>
                </a:lnTo>
                <a:lnTo>
                  <a:pt x="998538" y="1364387"/>
                </a:lnTo>
                <a:lnTo>
                  <a:pt x="1002506" y="1360415"/>
                </a:lnTo>
                <a:lnTo>
                  <a:pt x="1005285" y="1356443"/>
                </a:lnTo>
                <a:lnTo>
                  <a:pt x="1008063" y="1353265"/>
                </a:lnTo>
                <a:lnTo>
                  <a:pt x="1009650" y="1349691"/>
                </a:lnTo>
                <a:lnTo>
                  <a:pt x="1010841" y="1346513"/>
                </a:lnTo>
                <a:lnTo>
                  <a:pt x="1011238" y="1343732"/>
                </a:lnTo>
                <a:lnTo>
                  <a:pt x="1011238" y="1341746"/>
                </a:lnTo>
                <a:lnTo>
                  <a:pt x="1010841" y="1339760"/>
                </a:lnTo>
                <a:lnTo>
                  <a:pt x="1009650" y="1336980"/>
                </a:lnTo>
                <a:lnTo>
                  <a:pt x="1008460" y="1334994"/>
                </a:lnTo>
                <a:lnTo>
                  <a:pt x="1007269" y="1334200"/>
                </a:lnTo>
                <a:lnTo>
                  <a:pt x="972344" y="1296466"/>
                </a:lnTo>
                <a:lnTo>
                  <a:pt x="846138" y="1173333"/>
                </a:lnTo>
                <a:lnTo>
                  <a:pt x="843756" y="1170950"/>
                </a:lnTo>
                <a:lnTo>
                  <a:pt x="841772" y="1168169"/>
                </a:lnTo>
                <a:lnTo>
                  <a:pt x="839788" y="1164992"/>
                </a:lnTo>
                <a:lnTo>
                  <a:pt x="838200" y="1162211"/>
                </a:lnTo>
                <a:lnTo>
                  <a:pt x="837010" y="1158637"/>
                </a:lnTo>
                <a:lnTo>
                  <a:pt x="836216" y="1155856"/>
                </a:lnTo>
                <a:lnTo>
                  <a:pt x="835819" y="1152281"/>
                </a:lnTo>
                <a:lnTo>
                  <a:pt x="835422" y="1149104"/>
                </a:lnTo>
                <a:lnTo>
                  <a:pt x="835819" y="1145529"/>
                </a:lnTo>
                <a:lnTo>
                  <a:pt x="836216" y="1142351"/>
                </a:lnTo>
                <a:lnTo>
                  <a:pt x="836613" y="1138777"/>
                </a:lnTo>
                <a:lnTo>
                  <a:pt x="837803" y="1135996"/>
                </a:lnTo>
                <a:lnTo>
                  <a:pt x="839391" y="1132421"/>
                </a:lnTo>
                <a:lnTo>
                  <a:pt x="840978" y="1129641"/>
                </a:lnTo>
                <a:lnTo>
                  <a:pt x="842963" y="1126861"/>
                </a:lnTo>
                <a:lnTo>
                  <a:pt x="845741" y="1124080"/>
                </a:lnTo>
                <a:lnTo>
                  <a:pt x="848122" y="1121697"/>
                </a:lnTo>
                <a:lnTo>
                  <a:pt x="850900" y="1119314"/>
                </a:lnTo>
                <a:lnTo>
                  <a:pt x="854075" y="1117725"/>
                </a:lnTo>
                <a:lnTo>
                  <a:pt x="856853" y="1116136"/>
                </a:lnTo>
                <a:lnTo>
                  <a:pt x="860028" y="1115342"/>
                </a:lnTo>
                <a:lnTo>
                  <a:pt x="863203" y="1114547"/>
                </a:lnTo>
                <a:lnTo>
                  <a:pt x="866775" y="1113753"/>
                </a:lnTo>
                <a:lnTo>
                  <a:pt x="869950" y="1113753"/>
                </a:lnTo>
                <a:lnTo>
                  <a:pt x="873522" y="1113753"/>
                </a:lnTo>
                <a:lnTo>
                  <a:pt x="876697" y="1114150"/>
                </a:lnTo>
                <a:lnTo>
                  <a:pt x="879872" y="1114944"/>
                </a:lnTo>
                <a:lnTo>
                  <a:pt x="883047" y="1116136"/>
                </a:lnTo>
                <a:lnTo>
                  <a:pt x="886222" y="1117328"/>
                </a:lnTo>
                <a:lnTo>
                  <a:pt x="889000" y="1118916"/>
                </a:lnTo>
                <a:lnTo>
                  <a:pt x="891778" y="1121300"/>
                </a:lnTo>
                <a:lnTo>
                  <a:pt x="894953" y="1123286"/>
                </a:lnTo>
                <a:lnTo>
                  <a:pt x="1063625" y="1287330"/>
                </a:lnTo>
                <a:lnTo>
                  <a:pt x="1063625" y="1286933"/>
                </a:lnTo>
                <a:lnTo>
                  <a:pt x="1071563" y="1294877"/>
                </a:lnTo>
                <a:lnTo>
                  <a:pt x="1073944" y="1298054"/>
                </a:lnTo>
                <a:lnTo>
                  <a:pt x="1092200" y="1315531"/>
                </a:lnTo>
                <a:lnTo>
                  <a:pt x="1110060" y="1332611"/>
                </a:lnTo>
                <a:lnTo>
                  <a:pt x="1117203" y="1339760"/>
                </a:lnTo>
                <a:lnTo>
                  <a:pt x="1123950" y="1345718"/>
                </a:lnTo>
                <a:lnTo>
                  <a:pt x="1130300" y="1350485"/>
                </a:lnTo>
                <a:lnTo>
                  <a:pt x="1135460" y="1354060"/>
                </a:lnTo>
                <a:lnTo>
                  <a:pt x="1141016" y="1356443"/>
                </a:lnTo>
                <a:lnTo>
                  <a:pt x="1145778" y="1358429"/>
                </a:lnTo>
                <a:lnTo>
                  <a:pt x="1150938" y="1359223"/>
                </a:lnTo>
                <a:lnTo>
                  <a:pt x="1155303" y="1358826"/>
                </a:lnTo>
                <a:lnTo>
                  <a:pt x="1160066" y="1357635"/>
                </a:lnTo>
                <a:lnTo>
                  <a:pt x="1164828" y="1354854"/>
                </a:lnTo>
                <a:lnTo>
                  <a:pt x="1169591" y="1351677"/>
                </a:lnTo>
                <a:lnTo>
                  <a:pt x="1175147" y="1347307"/>
                </a:lnTo>
                <a:lnTo>
                  <a:pt x="1181100" y="1341746"/>
                </a:lnTo>
                <a:lnTo>
                  <a:pt x="1187847" y="1335788"/>
                </a:lnTo>
                <a:lnTo>
                  <a:pt x="1193403" y="1330228"/>
                </a:lnTo>
                <a:lnTo>
                  <a:pt x="1198166" y="1324667"/>
                </a:lnTo>
                <a:lnTo>
                  <a:pt x="1201738" y="1319106"/>
                </a:lnTo>
                <a:lnTo>
                  <a:pt x="1205310" y="1313942"/>
                </a:lnTo>
                <a:lnTo>
                  <a:pt x="1207294" y="1309176"/>
                </a:lnTo>
                <a:lnTo>
                  <a:pt x="1209278" y="1304807"/>
                </a:lnTo>
                <a:lnTo>
                  <a:pt x="1210469" y="1300835"/>
                </a:lnTo>
                <a:lnTo>
                  <a:pt x="1211263" y="1297260"/>
                </a:lnTo>
                <a:lnTo>
                  <a:pt x="1211660" y="1293288"/>
                </a:lnTo>
                <a:lnTo>
                  <a:pt x="1211660" y="1290507"/>
                </a:lnTo>
                <a:lnTo>
                  <a:pt x="1211263" y="1287330"/>
                </a:lnTo>
                <a:lnTo>
                  <a:pt x="1210072" y="1284947"/>
                </a:lnTo>
                <a:lnTo>
                  <a:pt x="1208485" y="1280180"/>
                </a:lnTo>
                <a:lnTo>
                  <a:pt x="1206897" y="1277400"/>
                </a:lnTo>
                <a:lnTo>
                  <a:pt x="1161653" y="1233310"/>
                </a:lnTo>
                <a:lnTo>
                  <a:pt x="1159272" y="1230530"/>
                </a:lnTo>
                <a:lnTo>
                  <a:pt x="1156494" y="1227352"/>
                </a:lnTo>
                <a:lnTo>
                  <a:pt x="1154906" y="1224175"/>
                </a:lnTo>
                <a:lnTo>
                  <a:pt x="1153319" y="1220600"/>
                </a:lnTo>
                <a:lnTo>
                  <a:pt x="927894" y="1004920"/>
                </a:lnTo>
                <a:lnTo>
                  <a:pt x="925116" y="1002139"/>
                </a:lnTo>
                <a:lnTo>
                  <a:pt x="923131" y="999359"/>
                </a:lnTo>
                <a:lnTo>
                  <a:pt x="921544" y="996181"/>
                </a:lnTo>
                <a:lnTo>
                  <a:pt x="919560" y="993401"/>
                </a:lnTo>
                <a:lnTo>
                  <a:pt x="918369" y="989826"/>
                </a:lnTo>
                <a:lnTo>
                  <a:pt x="917575" y="986648"/>
                </a:lnTo>
                <a:lnTo>
                  <a:pt x="917178" y="983074"/>
                </a:lnTo>
                <a:lnTo>
                  <a:pt x="916781" y="979896"/>
                </a:lnTo>
                <a:lnTo>
                  <a:pt x="916781" y="976321"/>
                </a:lnTo>
                <a:lnTo>
                  <a:pt x="917178" y="973144"/>
                </a:lnTo>
                <a:lnTo>
                  <a:pt x="917972" y="969569"/>
                </a:lnTo>
                <a:lnTo>
                  <a:pt x="919163" y="966391"/>
                </a:lnTo>
                <a:lnTo>
                  <a:pt x="920750" y="962816"/>
                </a:lnTo>
                <a:lnTo>
                  <a:pt x="922338" y="960036"/>
                </a:lnTo>
                <a:lnTo>
                  <a:pt x="924322" y="956858"/>
                </a:lnTo>
                <a:lnTo>
                  <a:pt x="927100" y="954078"/>
                </a:lnTo>
                <a:lnTo>
                  <a:pt x="929481" y="952092"/>
                </a:lnTo>
                <a:lnTo>
                  <a:pt x="932260" y="949311"/>
                </a:lnTo>
                <a:lnTo>
                  <a:pt x="935435" y="947723"/>
                </a:lnTo>
                <a:lnTo>
                  <a:pt x="938213" y="946134"/>
                </a:lnTo>
                <a:lnTo>
                  <a:pt x="941785" y="944942"/>
                </a:lnTo>
                <a:lnTo>
                  <a:pt x="944960" y="944148"/>
                </a:lnTo>
                <a:lnTo>
                  <a:pt x="948531" y="943353"/>
                </a:lnTo>
                <a:lnTo>
                  <a:pt x="951706" y="942956"/>
                </a:lnTo>
                <a:lnTo>
                  <a:pt x="955278" y="942956"/>
                </a:lnTo>
                <a:lnTo>
                  <a:pt x="958453" y="943353"/>
                </a:lnTo>
                <a:lnTo>
                  <a:pt x="962025" y="944545"/>
                </a:lnTo>
                <a:lnTo>
                  <a:pt x="965200" y="945737"/>
                </a:lnTo>
                <a:lnTo>
                  <a:pt x="968772" y="946928"/>
                </a:lnTo>
                <a:lnTo>
                  <a:pt x="971550" y="948517"/>
                </a:lnTo>
                <a:lnTo>
                  <a:pt x="974725" y="950900"/>
                </a:lnTo>
                <a:lnTo>
                  <a:pt x="977503" y="953284"/>
                </a:lnTo>
                <a:lnTo>
                  <a:pt x="1214041" y="1179291"/>
                </a:lnTo>
                <a:lnTo>
                  <a:pt x="1216819" y="1182469"/>
                </a:lnTo>
                <a:lnTo>
                  <a:pt x="1235472" y="1199946"/>
                </a:lnTo>
                <a:lnTo>
                  <a:pt x="1254125" y="1217422"/>
                </a:lnTo>
                <a:lnTo>
                  <a:pt x="1262063" y="1224572"/>
                </a:lnTo>
                <a:lnTo>
                  <a:pt x="1268810" y="1230530"/>
                </a:lnTo>
                <a:lnTo>
                  <a:pt x="1275556" y="1235694"/>
                </a:lnTo>
                <a:lnTo>
                  <a:pt x="1281510" y="1239269"/>
                </a:lnTo>
                <a:lnTo>
                  <a:pt x="1287066" y="1242049"/>
                </a:lnTo>
                <a:lnTo>
                  <a:pt x="1292622" y="1244035"/>
                </a:lnTo>
                <a:lnTo>
                  <a:pt x="1297385" y="1244432"/>
                </a:lnTo>
                <a:lnTo>
                  <a:pt x="1299766" y="1244432"/>
                </a:lnTo>
                <a:lnTo>
                  <a:pt x="1302147" y="1244035"/>
                </a:lnTo>
                <a:lnTo>
                  <a:pt x="1307306" y="1242843"/>
                </a:lnTo>
                <a:lnTo>
                  <a:pt x="1312863" y="1240063"/>
                </a:lnTo>
                <a:lnTo>
                  <a:pt x="1317625" y="1236885"/>
                </a:lnTo>
                <a:lnTo>
                  <a:pt x="1323578" y="1232516"/>
                </a:lnTo>
                <a:lnTo>
                  <a:pt x="1329928" y="1226955"/>
                </a:lnTo>
                <a:lnTo>
                  <a:pt x="1336675" y="1220600"/>
                </a:lnTo>
                <a:lnTo>
                  <a:pt x="1343422" y="1213848"/>
                </a:lnTo>
                <a:lnTo>
                  <a:pt x="1348978" y="1207492"/>
                </a:lnTo>
                <a:lnTo>
                  <a:pt x="1352947" y="1201932"/>
                </a:lnTo>
                <a:lnTo>
                  <a:pt x="1356122" y="1196371"/>
                </a:lnTo>
                <a:lnTo>
                  <a:pt x="1358503" y="1191207"/>
                </a:lnTo>
                <a:lnTo>
                  <a:pt x="1360488" y="1186044"/>
                </a:lnTo>
                <a:lnTo>
                  <a:pt x="1361281" y="1182072"/>
                </a:lnTo>
                <a:lnTo>
                  <a:pt x="1361678" y="1178099"/>
                </a:lnTo>
                <a:lnTo>
                  <a:pt x="1361281" y="1174922"/>
                </a:lnTo>
                <a:lnTo>
                  <a:pt x="1360885" y="1171744"/>
                </a:lnTo>
                <a:lnTo>
                  <a:pt x="1359694" y="1168964"/>
                </a:lnTo>
                <a:lnTo>
                  <a:pt x="1359297" y="1166581"/>
                </a:lnTo>
                <a:lnTo>
                  <a:pt x="1357710" y="1164197"/>
                </a:lnTo>
                <a:lnTo>
                  <a:pt x="1356916" y="1163006"/>
                </a:lnTo>
                <a:lnTo>
                  <a:pt x="1309688" y="1118519"/>
                </a:lnTo>
                <a:lnTo>
                  <a:pt x="1307703" y="1116533"/>
                </a:lnTo>
                <a:lnTo>
                  <a:pt x="1306116" y="1114150"/>
                </a:lnTo>
                <a:lnTo>
                  <a:pt x="1302544" y="1108986"/>
                </a:lnTo>
                <a:lnTo>
                  <a:pt x="1299369" y="1105412"/>
                </a:lnTo>
                <a:lnTo>
                  <a:pt x="1279128" y="1084757"/>
                </a:lnTo>
                <a:lnTo>
                  <a:pt x="1278335" y="1084360"/>
                </a:lnTo>
                <a:lnTo>
                  <a:pt x="1048941" y="854778"/>
                </a:lnTo>
                <a:lnTo>
                  <a:pt x="1046163" y="851997"/>
                </a:lnTo>
                <a:lnTo>
                  <a:pt x="1044178" y="849217"/>
                </a:lnTo>
                <a:lnTo>
                  <a:pt x="1042591" y="846039"/>
                </a:lnTo>
                <a:lnTo>
                  <a:pt x="1041003" y="843259"/>
                </a:lnTo>
                <a:lnTo>
                  <a:pt x="1039813" y="839684"/>
                </a:lnTo>
                <a:lnTo>
                  <a:pt x="1039019" y="836506"/>
                </a:lnTo>
                <a:lnTo>
                  <a:pt x="1038622" y="832931"/>
                </a:lnTo>
                <a:lnTo>
                  <a:pt x="1038622" y="829754"/>
                </a:lnTo>
                <a:lnTo>
                  <a:pt x="1038622" y="826179"/>
                </a:lnTo>
                <a:lnTo>
                  <a:pt x="1039019" y="823001"/>
                </a:lnTo>
                <a:lnTo>
                  <a:pt x="1039813" y="819427"/>
                </a:lnTo>
                <a:lnTo>
                  <a:pt x="1041003" y="816249"/>
                </a:lnTo>
                <a:lnTo>
                  <a:pt x="1042591" y="813071"/>
                </a:lnTo>
                <a:lnTo>
                  <a:pt x="1044178" y="810291"/>
                </a:lnTo>
                <a:lnTo>
                  <a:pt x="1046163" y="807113"/>
                </a:lnTo>
                <a:lnTo>
                  <a:pt x="1048941" y="804730"/>
                </a:lnTo>
                <a:lnTo>
                  <a:pt x="1051719" y="802347"/>
                </a:lnTo>
                <a:lnTo>
                  <a:pt x="1054100" y="799964"/>
                </a:lnTo>
                <a:lnTo>
                  <a:pt x="1057672" y="798375"/>
                </a:lnTo>
                <a:lnTo>
                  <a:pt x="1060450" y="796786"/>
                </a:lnTo>
                <a:lnTo>
                  <a:pt x="1064022" y="795595"/>
                </a:lnTo>
                <a:lnTo>
                  <a:pt x="1067197" y="794800"/>
                </a:lnTo>
                <a:lnTo>
                  <a:pt x="1070769" y="794006"/>
                </a:lnTo>
                <a:lnTo>
                  <a:pt x="1073944" y="794006"/>
                </a:lnTo>
                <a:lnTo>
                  <a:pt x="1077516" y="794006"/>
                </a:lnTo>
                <a:lnTo>
                  <a:pt x="1080691" y="794800"/>
                </a:lnTo>
                <a:lnTo>
                  <a:pt x="1084263" y="795595"/>
                </a:lnTo>
                <a:lnTo>
                  <a:pt x="1087041" y="796786"/>
                </a:lnTo>
                <a:lnTo>
                  <a:pt x="1090613" y="798375"/>
                </a:lnTo>
                <a:lnTo>
                  <a:pt x="1093391" y="799964"/>
                </a:lnTo>
                <a:lnTo>
                  <a:pt x="1096566" y="802347"/>
                </a:lnTo>
                <a:lnTo>
                  <a:pt x="1098947" y="804730"/>
                </a:lnTo>
                <a:lnTo>
                  <a:pt x="1328738" y="1034313"/>
                </a:lnTo>
                <a:lnTo>
                  <a:pt x="1331119" y="1037093"/>
                </a:lnTo>
                <a:lnTo>
                  <a:pt x="1349375" y="1055364"/>
                </a:lnTo>
                <a:lnTo>
                  <a:pt x="1364456" y="1070061"/>
                </a:lnTo>
                <a:lnTo>
                  <a:pt x="1371600" y="1076813"/>
                </a:lnTo>
                <a:lnTo>
                  <a:pt x="1378347" y="1083168"/>
                </a:lnTo>
                <a:lnTo>
                  <a:pt x="1385094" y="1088729"/>
                </a:lnTo>
                <a:lnTo>
                  <a:pt x="1391444" y="1093496"/>
                </a:lnTo>
                <a:lnTo>
                  <a:pt x="1397397" y="1096673"/>
                </a:lnTo>
                <a:lnTo>
                  <a:pt x="1400175" y="1097865"/>
                </a:lnTo>
                <a:lnTo>
                  <a:pt x="1402953" y="1098659"/>
                </a:lnTo>
                <a:lnTo>
                  <a:pt x="1404541" y="1099056"/>
                </a:lnTo>
                <a:lnTo>
                  <a:pt x="1407716" y="1099851"/>
                </a:lnTo>
                <a:lnTo>
                  <a:pt x="1410891" y="1099056"/>
                </a:lnTo>
                <a:lnTo>
                  <a:pt x="1415653" y="1098262"/>
                </a:lnTo>
                <a:lnTo>
                  <a:pt x="1421210" y="1095879"/>
                </a:lnTo>
                <a:lnTo>
                  <a:pt x="1424385" y="1093893"/>
                </a:lnTo>
                <a:lnTo>
                  <a:pt x="1427956" y="1091112"/>
                </a:lnTo>
                <a:lnTo>
                  <a:pt x="1431528" y="1088729"/>
                </a:lnTo>
                <a:lnTo>
                  <a:pt x="1435894" y="1084757"/>
                </a:lnTo>
                <a:lnTo>
                  <a:pt x="1440260" y="1081182"/>
                </a:lnTo>
                <a:lnTo>
                  <a:pt x="1445419" y="1076019"/>
                </a:lnTo>
                <a:lnTo>
                  <a:pt x="1452166" y="1068869"/>
                </a:lnTo>
                <a:lnTo>
                  <a:pt x="1457325" y="1062514"/>
                </a:lnTo>
                <a:lnTo>
                  <a:pt x="1461294" y="1056159"/>
                </a:lnTo>
                <a:lnTo>
                  <a:pt x="1464866" y="1050201"/>
                </a:lnTo>
                <a:lnTo>
                  <a:pt x="1466850" y="1044640"/>
                </a:lnTo>
                <a:lnTo>
                  <a:pt x="1468835" y="1039873"/>
                </a:lnTo>
                <a:lnTo>
                  <a:pt x="1469628" y="1035504"/>
                </a:lnTo>
                <a:lnTo>
                  <a:pt x="1470025" y="1031135"/>
                </a:lnTo>
                <a:lnTo>
                  <a:pt x="1469628" y="1027560"/>
                </a:lnTo>
                <a:lnTo>
                  <a:pt x="1469231" y="1024383"/>
                </a:lnTo>
                <a:lnTo>
                  <a:pt x="1468041" y="1021602"/>
                </a:lnTo>
                <a:lnTo>
                  <a:pt x="1467247" y="1019616"/>
                </a:lnTo>
                <a:lnTo>
                  <a:pt x="1465660" y="1016041"/>
                </a:lnTo>
                <a:lnTo>
                  <a:pt x="1464866" y="1015247"/>
                </a:lnTo>
                <a:lnTo>
                  <a:pt x="1419225" y="969966"/>
                </a:lnTo>
                <a:lnTo>
                  <a:pt x="1416844" y="967583"/>
                </a:lnTo>
                <a:lnTo>
                  <a:pt x="1414860" y="964802"/>
                </a:lnTo>
                <a:lnTo>
                  <a:pt x="1412478" y="961625"/>
                </a:lnTo>
                <a:lnTo>
                  <a:pt x="1411288" y="958447"/>
                </a:lnTo>
                <a:lnTo>
                  <a:pt x="1410097" y="955270"/>
                </a:lnTo>
                <a:lnTo>
                  <a:pt x="1409303" y="952092"/>
                </a:lnTo>
                <a:lnTo>
                  <a:pt x="1408906" y="948517"/>
                </a:lnTo>
                <a:lnTo>
                  <a:pt x="1408510" y="945339"/>
                </a:lnTo>
                <a:lnTo>
                  <a:pt x="1408906" y="941765"/>
                </a:lnTo>
                <a:lnTo>
                  <a:pt x="1409303" y="938587"/>
                </a:lnTo>
                <a:lnTo>
                  <a:pt x="1410097" y="935012"/>
                </a:lnTo>
                <a:lnTo>
                  <a:pt x="1410891" y="931835"/>
                </a:lnTo>
                <a:lnTo>
                  <a:pt x="1412478" y="928657"/>
                </a:lnTo>
                <a:lnTo>
                  <a:pt x="1414463" y="925479"/>
                </a:lnTo>
                <a:lnTo>
                  <a:pt x="1416447" y="922302"/>
                </a:lnTo>
                <a:lnTo>
                  <a:pt x="1418828" y="919919"/>
                </a:lnTo>
                <a:lnTo>
                  <a:pt x="1421606" y="917535"/>
                </a:lnTo>
                <a:lnTo>
                  <a:pt x="1424385" y="915152"/>
                </a:lnTo>
                <a:lnTo>
                  <a:pt x="1427163" y="913563"/>
                </a:lnTo>
                <a:lnTo>
                  <a:pt x="1430338" y="911975"/>
                </a:lnTo>
                <a:lnTo>
                  <a:pt x="1433513" y="910783"/>
                </a:lnTo>
                <a:lnTo>
                  <a:pt x="1437085" y="909989"/>
                </a:lnTo>
                <a:lnTo>
                  <a:pt x="1440260" y="909194"/>
                </a:lnTo>
                <a:lnTo>
                  <a:pt x="1443831" y="909194"/>
                </a:lnTo>
                <a:lnTo>
                  <a:pt x="1447006" y="909194"/>
                </a:lnTo>
                <a:lnTo>
                  <a:pt x="1450578" y="909989"/>
                </a:lnTo>
                <a:lnTo>
                  <a:pt x="1453753" y="910783"/>
                </a:lnTo>
                <a:lnTo>
                  <a:pt x="1457325" y="911975"/>
                </a:lnTo>
                <a:lnTo>
                  <a:pt x="1460103" y="913166"/>
                </a:lnTo>
                <a:lnTo>
                  <a:pt x="1463278" y="914755"/>
                </a:lnTo>
                <a:lnTo>
                  <a:pt x="1466056" y="917138"/>
                </a:lnTo>
                <a:lnTo>
                  <a:pt x="1469231" y="919521"/>
                </a:lnTo>
                <a:lnTo>
                  <a:pt x="1516460" y="966391"/>
                </a:lnTo>
                <a:lnTo>
                  <a:pt x="1520825" y="971952"/>
                </a:lnTo>
                <a:lnTo>
                  <a:pt x="1525191" y="978307"/>
                </a:lnTo>
                <a:lnTo>
                  <a:pt x="1528763" y="985060"/>
                </a:lnTo>
                <a:lnTo>
                  <a:pt x="1532731" y="993004"/>
                </a:lnTo>
                <a:lnTo>
                  <a:pt x="1535510" y="1001345"/>
                </a:lnTo>
                <a:lnTo>
                  <a:pt x="1538288" y="1010481"/>
                </a:lnTo>
                <a:lnTo>
                  <a:pt x="1539875" y="1020411"/>
                </a:lnTo>
                <a:lnTo>
                  <a:pt x="1540272" y="1025574"/>
                </a:lnTo>
                <a:lnTo>
                  <a:pt x="1540272" y="1030738"/>
                </a:lnTo>
                <a:lnTo>
                  <a:pt x="1540272" y="1035901"/>
                </a:lnTo>
                <a:lnTo>
                  <a:pt x="1539875" y="1041462"/>
                </a:lnTo>
                <a:lnTo>
                  <a:pt x="1539478" y="1047023"/>
                </a:lnTo>
                <a:lnTo>
                  <a:pt x="1538685" y="1052981"/>
                </a:lnTo>
                <a:lnTo>
                  <a:pt x="1537494" y="1058145"/>
                </a:lnTo>
                <a:lnTo>
                  <a:pt x="1535510" y="1064103"/>
                </a:lnTo>
                <a:lnTo>
                  <a:pt x="1533525" y="1070061"/>
                </a:lnTo>
                <a:lnTo>
                  <a:pt x="1531144" y="1076416"/>
                </a:lnTo>
                <a:lnTo>
                  <a:pt x="1527969" y="1082374"/>
                </a:lnTo>
                <a:lnTo>
                  <a:pt x="1525191" y="1088729"/>
                </a:lnTo>
                <a:lnTo>
                  <a:pt x="1521222" y="1094687"/>
                </a:lnTo>
                <a:lnTo>
                  <a:pt x="1517253" y="1101042"/>
                </a:lnTo>
                <a:lnTo>
                  <a:pt x="1512491" y="1107398"/>
                </a:lnTo>
                <a:lnTo>
                  <a:pt x="1507331" y="1113753"/>
                </a:lnTo>
                <a:lnTo>
                  <a:pt x="1501775" y="1120108"/>
                </a:lnTo>
                <a:lnTo>
                  <a:pt x="1495822" y="1126066"/>
                </a:lnTo>
                <a:lnTo>
                  <a:pt x="1485900" y="1135599"/>
                </a:lnTo>
                <a:lnTo>
                  <a:pt x="1479550" y="1141160"/>
                </a:lnTo>
                <a:lnTo>
                  <a:pt x="1472010" y="1147118"/>
                </a:lnTo>
                <a:lnTo>
                  <a:pt x="1463675" y="1152679"/>
                </a:lnTo>
                <a:lnTo>
                  <a:pt x="1453753" y="1158239"/>
                </a:lnTo>
                <a:lnTo>
                  <a:pt x="1448991" y="1161020"/>
                </a:lnTo>
                <a:lnTo>
                  <a:pt x="1443435" y="1163403"/>
                </a:lnTo>
                <a:lnTo>
                  <a:pt x="1437878" y="1165389"/>
                </a:lnTo>
                <a:lnTo>
                  <a:pt x="1432322" y="1166978"/>
                </a:lnTo>
                <a:lnTo>
                  <a:pt x="1432719" y="1172539"/>
                </a:lnTo>
                <a:lnTo>
                  <a:pt x="1432719" y="1178497"/>
                </a:lnTo>
                <a:lnTo>
                  <a:pt x="1432719" y="1184852"/>
                </a:lnTo>
                <a:lnTo>
                  <a:pt x="1432322" y="1190810"/>
                </a:lnTo>
                <a:lnTo>
                  <a:pt x="1431131" y="1197165"/>
                </a:lnTo>
                <a:lnTo>
                  <a:pt x="1429941" y="1203520"/>
                </a:lnTo>
                <a:lnTo>
                  <a:pt x="1427956" y="1210273"/>
                </a:lnTo>
                <a:lnTo>
                  <a:pt x="1425575" y="1217025"/>
                </a:lnTo>
                <a:lnTo>
                  <a:pt x="1422797" y="1223778"/>
                </a:lnTo>
                <a:lnTo>
                  <a:pt x="1419225" y="1230530"/>
                </a:lnTo>
                <a:lnTo>
                  <a:pt x="1415653" y="1237283"/>
                </a:lnTo>
                <a:lnTo>
                  <a:pt x="1410891" y="1244432"/>
                </a:lnTo>
                <a:lnTo>
                  <a:pt x="1405731" y="1251185"/>
                </a:lnTo>
                <a:lnTo>
                  <a:pt x="1399778" y="1258334"/>
                </a:lnTo>
                <a:lnTo>
                  <a:pt x="1393428" y="1265484"/>
                </a:lnTo>
                <a:lnTo>
                  <a:pt x="1386285" y="1272633"/>
                </a:lnTo>
                <a:lnTo>
                  <a:pt x="1379935" y="1278194"/>
                </a:lnTo>
                <a:lnTo>
                  <a:pt x="1374378" y="1283755"/>
                </a:lnTo>
                <a:lnTo>
                  <a:pt x="1368028" y="1288124"/>
                </a:lnTo>
                <a:lnTo>
                  <a:pt x="1362075" y="1292891"/>
                </a:lnTo>
                <a:lnTo>
                  <a:pt x="1356519" y="1296863"/>
                </a:lnTo>
                <a:lnTo>
                  <a:pt x="1350566" y="1300040"/>
                </a:lnTo>
                <a:lnTo>
                  <a:pt x="1345010" y="1303615"/>
                </a:lnTo>
                <a:lnTo>
                  <a:pt x="1339453" y="1305998"/>
                </a:lnTo>
                <a:lnTo>
                  <a:pt x="1334294" y="1308382"/>
                </a:lnTo>
                <a:lnTo>
                  <a:pt x="1328738" y="1310765"/>
                </a:lnTo>
                <a:lnTo>
                  <a:pt x="1323181" y="1312354"/>
                </a:lnTo>
                <a:lnTo>
                  <a:pt x="1318022" y="1313545"/>
                </a:lnTo>
                <a:lnTo>
                  <a:pt x="1312863" y="1314737"/>
                </a:lnTo>
                <a:lnTo>
                  <a:pt x="1307703" y="1315134"/>
                </a:lnTo>
                <a:lnTo>
                  <a:pt x="1302544" y="1315531"/>
                </a:lnTo>
                <a:lnTo>
                  <a:pt x="1297781" y="1315928"/>
                </a:lnTo>
                <a:lnTo>
                  <a:pt x="1293019" y="1315531"/>
                </a:lnTo>
                <a:lnTo>
                  <a:pt x="1288256" y="1315134"/>
                </a:lnTo>
                <a:lnTo>
                  <a:pt x="1279128" y="1313545"/>
                </a:lnTo>
                <a:lnTo>
                  <a:pt x="1276747" y="1322284"/>
                </a:lnTo>
                <a:lnTo>
                  <a:pt x="1273969" y="1331022"/>
                </a:lnTo>
                <a:lnTo>
                  <a:pt x="1270000" y="1339760"/>
                </a:lnTo>
                <a:lnTo>
                  <a:pt x="1265635" y="1348499"/>
                </a:lnTo>
                <a:lnTo>
                  <a:pt x="1260078" y="1358032"/>
                </a:lnTo>
                <a:lnTo>
                  <a:pt x="1253331" y="1366770"/>
                </a:lnTo>
                <a:lnTo>
                  <a:pt x="1245394" y="1375906"/>
                </a:lnTo>
                <a:lnTo>
                  <a:pt x="1236266" y="1385439"/>
                </a:lnTo>
                <a:lnTo>
                  <a:pt x="1230313" y="1391397"/>
                </a:lnTo>
                <a:lnTo>
                  <a:pt x="1224756" y="1396163"/>
                </a:lnTo>
                <a:lnTo>
                  <a:pt x="1219200" y="1401327"/>
                </a:lnTo>
                <a:lnTo>
                  <a:pt x="1213247" y="1405696"/>
                </a:lnTo>
                <a:lnTo>
                  <a:pt x="1207691" y="1409271"/>
                </a:lnTo>
                <a:lnTo>
                  <a:pt x="1202135" y="1413243"/>
                </a:lnTo>
                <a:lnTo>
                  <a:pt x="1196578" y="1416023"/>
                </a:lnTo>
                <a:lnTo>
                  <a:pt x="1191419" y="1419201"/>
                </a:lnTo>
                <a:lnTo>
                  <a:pt x="1185863" y="1421584"/>
                </a:lnTo>
                <a:lnTo>
                  <a:pt x="1180703" y="1423173"/>
                </a:lnTo>
                <a:lnTo>
                  <a:pt x="1175544" y="1425159"/>
                </a:lnTo>
                <a:lnTo>
                  <a:pt x="1170781" y="1426748"/>
                </a:lnTo>
                <a:lnTo>
                  <a:pt x="1165622" y="1427542"/>
                </a:lnTo>
                <a:lnTo>
                  <a:pt x="1160463" y="1428336"/>
                </a:lnTo>
                <a:lnTo>
                  <a:pt x="1155700" y="1428734"/>
                </a:lnTo>
                <a:lnTo>
                  <a:pt x="1150938" y="1428734"/>
                </a:lnTo>
                <a:lnTo>
                  <a:pt x="1144588" y="1428734"/>
                </a:lnTo>
                <a:lnTo>
                  <a:pt x="1137841" y="1427939"/>
                </a:lnTo>
                <a:lnTo>
                  <a:pt x="1131491" y="1426748"/>
                </a:lnTo>
                <a:lnTo>
                  <a:pt x="1125538" y="1425159"/>
                </a:lnTo>
                <a:lnTo>
                  <a:pt x="1119188" y="1422776"/>
                </a:lnTo>
                <a:lnTo>
                  <a:pt x="1113235" y="1420392"/>
                </a:lnTo>
                <a:lnTo>
                  <a:pt x="1107281" y="1417215"/>
                </a:lnTo>
                <a:lnTo>
                  <a:pt x="1101725" y="1414037"/>
                </a:lnTo>
                <a:lnTo>
                  <a:pt x="1096566" y="1410462"/>
                </a:lnTo>
                <a:lnTo>
                  <a:pt x="1090613" y="1406888"/>
                </a:lnTo>
                <a:lnTo>
                  <a:pt x="1079897" y="1398943"/>
                </a:lnTo>
                <a:lnTo>
                  <a:pt x="1069975" y="1390205"/>
                </a:lnTo>
                <a:lnTo>
                  <a:pt x="1059656" y="1381069"/>
                </a:lnTo>
                <a:lnTo>
                  <a:pt x="1056878" y="1385836"/>
                </a:lnTo>
                <a:lnTo>
                  <a:pt x="1053703" y="1390205"/>
                </a:lnTo>
                <a:lnTo>
                  <a:pt x="1050131" y="1394971"/>
                </a:lnTo>
                <a:lnTo>
                  <a:pt x="1046163" y="1399738"/>
                </a:lnTo>
                <a:lnTo>
                  <a:pt x="1042194" y="1404107"/>
                </a:lnTo>
                <a:lnTo>
                  <a:pt x="1037431" y="1408874"/>
                </a:lnTo>
                <a:lnTo>
                  <a:pt x="1032669" y="1413640"/>
                </a:lnTo>
                <a:lnTo>
                  <a:pt x="1027113" y="1417612"/>
                </a:lnTo>
                <a:lnTo>
                  <a:pt x="1016794" y="1425953"/>
                </a:lnTo>
                <a:lnTo>
                  <a:pt x="1006475" y="1432706"/>
                </a:lnTo>
                <a:lnTo>
                  <a:pt x="996553" y="1437869"/>
                </a:lnTo>
                <a:lnTo>
                  <a:pt x="986631" y="1442238"/>
                </a:lnTo>
                <a:lnTo>
                  <a:pt x="977503" y="1445813"/>
                </a:lnTo>
                <a:lnTo>
                  <a:pt x="968772" y="1447799"/>
                </a:lnTo>
                <a:lnTo>
                  <a:pt x="959644" y="1448991"/>
                </a:lnTo>
                <a:lnTo>
                  <a:pt x="950913" y="1449388"/>
                </a:lnTo>
                <a:lnTo>
                  <a:pt x="944166" y="1449388"/>
                </a:lnTo>
                <a:lnTo>
                  <a:pt x="937419" y="1448594"/>
                </a:lnTo>
                <a:lnTo>
                  <a:pt x="930672" y="1447402"/>
                </a:lnTo>
                <a:lnTo>
                  <a:pt x="923925" y="1445416"/>
                </a:lnTo>
                <a:lnTo>
                  <a:pt x="917575" y="1443033"/>
                </a:lnTo>
                <a:lnTo>
                  <a:pt x="911225" y="1440650"/>
                </a:lnTo>
                <a:lnTo>
                  <a:pt x="905272" y="1437472"/>
                </a:lnTo>
                <a:lnTo>
                  <a:pt x="898922" y="1434294"/>
                </a:lnTo>
                <a:lnTo>
                  <a:pt x="893366" y="1430720"/>
                </a:lnTo>
                <a:lnTo>
                  <a:pt x="887810" y="1427145"/>
                </a:lnTo>
                <a:lnTo>
                  <a:pt x="876300" y="1419201"/>
                </a:lnTo>
                <a:lnTo>
                  <a:pt x="865188" y="1410462"/>
                </a:lnTo>
                <a:lnTo>
                  <a:pt x="854472" y="1402121"/>
                </a:lnTo>
                <a:lnTo>
                  <a:pt x="837803" y="1388616"/>
                </a:lnTo>
                <a:lnTo>
                  <a:pt x="835422" y="1386630"/>
                </a:lnTo>
                <a:lnTo>
                  <a:pt x="681435" y="1264689"/>
                </a:lnTo>
                <a:lnTo>
                  <a:pt x="673497" y="1270647"/>
                </a:lnTo>
                <a:lnTo>
                  <a:pt x="665560" y="1275414"/>
                </a:lnTo>
                <a:lnTo>
                  <a:pt x="649685" y="1285741"/>
                </a:lnTo>
                <a:lnTo>
                  <a:pt x="633016" y="1294480"/>
                </a:lnTo>
                <a:lnTo>
                  <a:pt x="617538" y="1302026"/>
                </a:lnTo>
                <a:lnTo>
                  <a:pt x="602456" y="1308382"/>
                </a:lnTo>
                <a:lnTo>
                  <a:pt x="588963" y="1313148"/>
                </a:lnTo>
                <a:lnTo>
                  <a:pt x="576660" y="1317120"/>
                </a:lnTo>
                <a:lnTo>
                  <a:pt x="571103" y="1318312"/>
                </a:lnTo>
                <a:lnTo>
                  <a:pt x="565944" y="1319106"/>
                </a:lnTo>
                <a:lnTo>
                  <a:pt x="561975" y="1319503"/>
                </a:lnTo>
                <a:lnTo>
                  <a:pt x="557610" y="1319503"/>
                </a:lnTo>
                <a:lnTo>
                  <a:pt x="553641" y="1319106"/>
                </a:lnTo>
                <a:lnTo>
                  <a:pt x="550069" y="1318312"/>
                </a:lnTo>
                <a:lnTo>
                  <a:pt x="546497" y="1317517"/>
                </a:lnTo>
                <a:lnTo>
                  <a:pt x="543719" y="1315531"/>
                </a:lnTo>
                <a:lnTo>
                  <a:pt x="540941" y="1313942"/>
                </a:lnTo>
                <a:lnTo>
                  <a:pt x="538163" y="1312354"/>
                </a:lnTo>
                <a:lnTo>
                  <a:pt x="535781" y="1309970"/>
                </a:lnTo>
                <a:lnTo>
                  <a:pt x="533003" y="1307587"/>
                </a:lnTo>
                <a:lnTo>
                  <a:pt x="529431" y="1302026"/>
                </a:lnTo>
                <a:lnTo>
                  <a:pt x="525860" y="1296466"/>
                </a:lnTo>
                <a:lnTo>
                  <a:pt x="523478" y="1290507"/>
                </a:lnTo>
                <a:lnTo>
                  <a:pt x="521891" y="1284152"/>
                </a:lnTo>
                <a:lnTo>
                  <a:pt x="519906" y="1278194"/>
                </a:lnTo>
                <a:lnTo>
                  <a:pt x="518716" y="1272236"/>
                </a:lnTo>
                <a:lnTo>
                  <a:pt x="518319" y="1267073"/>
                </a:lnTo>
                <a:lnTo>
                  <a:pt x="517525" y="1259526"/>
                </a:lnTo>
                <a:lnTo>
                  <a:pt x="517525" y="1256745"/>
                </a:lnTo>
                <a:lnTo>
                  <a:pt x="517525" y="1255554"/>
                </a:lnTo>
                <a:lnTo>
                  <a:pt x="516731" y="1252376"/>
                </a:lnTo>
                <a:lnTo>
                  <a:pt x="515541" y="1248007"/>
                </a:lnTo>
                <a:lnTo>
                  <a:pt x="514350" y="1245624"/>
                </a:lnTo>
                <a:lnTo>
                  <a:pt x="512366" y="1243638"/>
                </a:lnTo>
                <a:lnTo>
                  <a:pt x="509985" y="1240857"/>
                </a:lnTo>
                <a:lnTo>
                  <a:pt x="507603" y="1239269"/>
                </a:lnTo>
                <a:lnTo>
                  <a:pt x="504031" y="1237283"/>
                </a:lnTo>
                <a:lnTo>
                  <a:pt x="499666" y="1236091"/>
                </a:lnTo>
                <a:lnTo>
                  <a:pt x="495300" y="1235296"/>
                </a:lnTo>
                <a:lnTo>
                  <a:pt x="489744" y="1234502"/>
                </a:lnTo>
                <a:lnTo>
                  <a:pt x="483394" y="1234502"/>
                </a:lnTo>
                <a:lnTo>
                  <a:pt x="475853" y="1235694"/>
                </a:lnTo>
                <a:lnTo>
                  <a:pt x="471884" y="1236091"/>
                </a:lnTo>
                <a:lnTo>
                  <a:pt x="467915" y="1235694"/>
                </a:lnTo>
                <a:lnTo>
                  <a:pt x="463947" y="1234105"/>
                </a:lnTo>
                <a:lnTo>
                  <a:pt x="459978" y="1232119"/>
                </a:lnTo>
                <a:lnTo>
                  <a:pt x="455612" y="1229736"/>
                </a:lnTo>
                <a:lnTo>
                  <a:pt x="451247" y="1226558"/>
                </a:lnTo>
                <a:lnTo>
                  <a:pt x="447278" y="1222983"/>
                </a:lnTo>
                <a:lnTo>
                  <a:pt x="442912" y="1219011"/>
                </a:lnTo>
                <a:lnTo>
                  <a:pt x="439340" y="1214245"/>
                </a:lnTo>
                <a:lnTo>
                  <a:pt x="434975" y="1209876"/>
                </a:lnTo>
                <a:lnTo>
                  <a:pt x="427037" y="1199151"/>
                </a:lnTo>
                <a:lnTo>
                  <a:pt x="419100" y="1187235"/>
                </a:lnTo>
                <a:lnTo>
                  <a:pt x="411559" y="1175716"/>
                </a:lnTo>
                <a:lnTo>
                  <a:pt x="404415" y="1163800"/>
                </a:lnTo>
                <a:lnTo>
                  <a:pt x="398065" y="1151884"/>
                </a:lnTo>
                <a:lnTo>
                  <a:pt x="388144" y="1130833"/>
                </a:lnTo>
                <a:lnTo>
                  <a:pt x="381000" y="1116136"/>
                </a:lnTo>
                <a:lnTo>
                  <a:pt x="379015" y="1110575"/>
                </a:lnTo>
                <a:lnTo>
                  <a:pt x="379015" y="1108589"/>
                </a:lnTo>
                <a:lnTo>
                  <a:pt x="379015" y="1102631"/>
                </a:lnTo>
                <a:lnTo>
                  <a:pt x="379015" y="1099056"/>
                </a:lnTo>
                <a:lnTo>
                  <a:pt x="378619" y="1094687"/>
                </a:lnTo>
                <a:lnTo>
                  <a:pt x="377428" y="1089921"/>
                </a:lnTo>
                <a:lnTo>
                  <a:pt x="375840" y="1085154"/>
                </a:lnTo>
                <a:lnTo>
                  <a:pt x="374253" y="1080388"/>
                </a:lnTo>
                <a:lnTo>
                  <a:pt x="371872" y="1075622"/>
                </a:lnTo>
                <a:lnTo>
                  <a:pt x="368300" y="1070855"/>
                </a:lnTo>
                <a:lnTo>
                  <a:pt x="363934" y="1066883"/>
                </a:lnTo>
                <a:lnTo>
                  <a:pt x="361553" y="1064500"/>
                </a:lnTo>
                <a:lnTo>
                  <a:pt x="359172" y="1062514"/>
                </a:lnTo>
                <a:lnTo>
                  <a:pt x="355997" y="1060925"/>
                </a:lnTo>
                <a:lnTo>
                  <a:pt x="352822" y="1059336"/>
                </a:lnTo>
                <a:lnTo>
                  <a:pt x="349250" y="1057747"/>
                </a:lnTo>
                <a:lnTo>
                  <a:pt x="345678" y="1056556"/>
                </a:lnTo>
                <a:lnTo>
                  <a:pt x="341312" y="1055761"/>
                </a:lnTo>
                <a:lnTo>
                  <a:pt x="336947" y="1054967"/>
                </a:lnTo>
                <a:lnTo>
                  <a:pt x="332581" y="1054173"/>
                </a:lnTo>
                <a:lnTo>
                  <a:pt x="328215" y="1052981"/>
                </a:lnTo>
                <a:lnTo>
                  <a:pt x="323453" y="1050598"/>
                </a:lnTo>
                <a:lnTo>
                  <a:pt x="319484" y="1048612"/>
                </a:lnTo>
                <a:lnTo>
                  <a:pt x="315119" y="1046229"/>
                </a:lnTo>
                <a:lnTo>
                  <a:pt x="311150" y="1043051"/>
                </a:lnTo>
                <a:lnTo>
                  <a:pt x="307181" y="1039476"/>
                </a:lnTo>
                <a:lnTo>
                  <a:pt x="303212" y="1035504"/>
                </a:lnTo>
                <a:lnTo>
                  <a:pt x="299640" y="1031532"/>
                </a:lnTo>
                <a:lnTo>
                  <a:pt x="295672" y="1027163"/>
                </a:lnTo>
                <a:lnTo>
                  <a:pt x="288528" y="1017233"/>
                </a:lnTo>
                <a:lnTo>
                  <a:pt x="281781" y="1006906"/>
                </a:lnTo>
                <a:lnTo>
                  <a:pt x="275431" y="994990"/>
                </a:lnTo>
                <a:lnTo>
                  <a:pt x="269081" y="982676"/>
                </a:lnTo>
                <a:lnTo>
                  <a:pt x="263922" y="969569"/>
                </a:lnTo>
                <a:lnTo>
                  <a:pt x="258762" y="956064"/>
                </a:lnTo>
                <a:lnTo>
                  <a:pt x="254000" y="942559"/>
                </a:lnTo>
                <a:lnTo>
                  <a:pt x="250031" y="928657"/>
                </a:lnTo>
                <a:lnTo>
                  <a:pt x="246062" y="914755"/>
                </a:lnTo>
                <a:lnTo>
                  <a:pt x="242887" y="901250"/>
                </a:lnTo>
                <a:lnTo>
                  <a:pt x="239712" y="888142"/>
                </a:lnTo>
                <a:lnTo>
                  <a:pt x="239315" y="884568"/>
                </a:lnTo>
                <a:lnTo>
                  <a:pt x="238919" y="880993"/>
                </a:lnTo>
                <a:lnTo>
                  <a:pt x="239315" y="877418"/>
                </a:lnTo>
                <a:lnTo>
                  <a:pt x="239712" y="873843"/>
                </a:lnTo>
                <a:lnTo>
                  <a:pt x="240109" y="870268"/>
                </a:lnTo>
                <a:lnTo>
                  <a:pt x="240903" y="866296"/>
                </a:lnTo>
                <a:lnTo>
                  <a:pt x="244078" y="859147"/>
                </a:lnTo>
                <a:lnTo>
                  <a:pt x="247253" y="851600"/>
                </a:lnTo>
                <a:lnTo>
                  <a:pt x="252015" y="844053"/>
                </a:lnTo>
                <a:lnTo>
                  <a:pt x="257572" y="836506"/>
                </a:lnTo>
                <a:lnTo>
                  <a:pt x="263525" y="828959"/>
                </a:lnTo>
                <a:lnTo>
                  <a:pt x="270272" y="821015"/>
                </a:lnTo>
                <a:lnTo>
                  <a:pt x="277415" y="813469"/>
                </a:lnTo>
                <a:lnTo>
                  <a:pt x="284956" y="806319"/>
                </a:lnTo>
                <a:lnTo>
                  <a:pt x="292894" y="799169"/>
                </a:lnTo>
                <a:lnTo>
                  <a:pt x="301228" y="792020"/>
                </a:lnTo>
                <a:lnTo>
                  <a:pt x="309562" y="784870"/>
                </a:lnTo>
                <a:lnTo>
                  <a:pt x="327422" y="771762"/>
                </a:lnTo>
                <a:lnTo>
                  <a:pt x="271065" y="641480"/>
                </a:lnTo>
                <a:lnTo>
                  <a:pt x="259953" y="660546"/>
                </a:lnTo>
                <a:lnTo>
                  <a:pt x="252015" y="674448"/>
                </a:lnTo>
                <a:lnTo>
                  <a:pt x="245665" y="687159"/>
                </a:lnTo>
                <a:lnTo>
                  <a:pt x="243681" y="690733"/>
                </a:lnTo>
                <a:lnTo>
                  <a:pt x="240903" y="694308"/>
                </a:lnTo>
                <a:lnTo>
                  <a:pt x="238125" y="697486"/>
                </a:lnTo>
                <a:lnTo>
                  <a:pt x="234950" y="700266"/>
                </a:lnTo>
                <a:lnTo>
                  <a:pt x="231378" y="702649"/>
                </a:lnTo>
                <a:lnTo>
                  <a:pt x="227409" y="704635"/>
                </a:lnTo>
                <a:lnTo>
                  <a:pt x="223837" y="705827"/>
                </a:lnTo>
                <a:lnTo>
                  <a:pt x="219472" y="707019"/>
                </a:lnTo>
                <a:lnTo>
                  <a:pt x="213519" y="707416"/>
                </a:lnTo>
                <a:lnTo>
                  <a:pt x="209947" y="707416"/>
                </a:lnTo>
                <a:lnTo>
                  <a:pt x="206375" y="707019"/>
                </a:lnTo>
                <a:lnTo>
                  <a:pt x="203200" y="705827"/>
                </a:lnTo>
                <a:lnTo>
                  <a:pt x="199628" y="704635"/>
                </a:lnTo>
                <a:lnTo>
                  <a:pt x="196850" y="703047"/>
                </a:lnTo>
                <a:lnTo>
                  <a:pt x="193675" y="701458"/>
                </a:lnTo>
                <a:lnTo>
                  <a:pt x="190897" y="699075"/>
                </a:lnTo>
                <a:lnTo>
                  <a:pt x="188119" y="696691"/>
                </a:lnTo>
                <a:lnTo>
                  <a:pt x="9922" y="515568"/>
                </a:lnTo>
                <a:lnTo>
                  <a:pt x="7937" y="513184"/>
                </a:lnTo>
                <a:lnTo>
                  <a:pt x="5953" y="510801"/>
                </a:lnTo>
                <a:lnTo>
                  <a:pt x="3969" y="508021"/>
                </a:lnTo>
                <a:lnTo>
                  <a:pt x="2778" y="505240"/>
                </a:lnTo>
                <a:lnTo>
                  <a:pt x="1587" y="502063"/>
                </a:lnTo>
                <a:lnTo>
                  <a:pt x="794" y="499282"/>
                </a:lnTo>
                <a:lnTo>
                  <a:pt x="397" y="496105"/>
                </a:lnTo>
                <a:lnTo>
                  <a:pt x="0" y="493324"/>
                </a:lnTo>
                <a:lnTo>
                  <a:pt x="0" y="490147"/>
                </a:lnTo>
                <a:lnTo>
                  <a:pt x="0" y="486969"/>
                </a:lnTo>
                <a:lnTo>
                  <a:pt x="397" y="484189"/>
                </a:lnTo>
                <a:lnTo>
                  <a:pt x="1190" y="481011"/>
                </a:lnTo>
                <a:lnTo>
                  <a:pt x="1984" y="477833"/>
                </a:lnTo>
                <a:lnTo>
                  <a:pt x="3175" y="475053"/>
                </a:lnTo>
                <a:lnTo>
                  <a:pt x="4762" y="472273"/>
                </a:lnTo>
                <a:lnTo>
                  <a:pt x="7144" y="469889"/>
                </a:lnTo>
                <a:lnTo>
                  <a:pt x="12700" y="461548"/>
                </a:lnTo>
                <a:lnTo>
                  <a:pt x="26987" y="444071"/>
                </a:lnTo>
                <a:lnTo>
                  <a:pt x="48419" y="417062"/>
                </a:lnTo>
                <a:lnTo>
                  <a:pt x="76597" y="382902"/>
                </a:lnTo>
                <a:lnTo>
                  <a:pt x="92869" y="363439"/>
                </a:lnTo>
                <a:lnTo>
                  <a:pt x="111125" y="342785"/>
                </a:lnTo>
                <a:lnTo>
                  <a:pt x="130572" y="320939"/>
                </a:lnTo>
                <a:lnTo>
                  <a:pt x="151209" y="297901"/>
                </a:lnTo>
                <a:lnTo>
                  <a:pt x="173037" y="274069"/>
                </a:lnTo>
                <a:lnTo>
                  <a:pt x="196453" y="249840"/>
                </a:lnTo>
                <a:lnTo>
                  <a:pt x="220265" y="224816"/>
                </a:lnTo>
                <a:lnTo>
                  <a:pt x="245269" y="200190"/>
                </a:lnTo>
                <a:lnTo>
                  <a:pt x="258365" y="187479"/>
                </a:lnTo>
                <a:lnTo>
                  <a:pt x="271462" y="175166"/>
                </a:lnTo>
                <a:lnTo>
                  <a:pt x="284162" y="163647"/>
                </a:lnTo>
                <a:lnTo>
                  <a:pt x="297259" y="152525"/>
                </a:lnTo>
                <a:lnTo>
                  <a:pt x="321865" y="131474"/>
                </a:lnTo>
                <a:lnTo>
                  <a:pt x="346472" y="112011"/>
                </a:lnTo>
                <a:lnTo>
                  <a:pt x="369887" y="94137"/>
                </a:lnTo>
                <a:lnTo>
                  <a:pt x="392906" y="78646"/>
                </a:lnTo>
                <a:lnTo>
                  <a:pt x="413940" y="64347"/>
                </a:lnTo>
                <a:lnTo>
                  <a:pt x="434181" y="51239"/>
                </a:lnTo>
                <a:lnTo>
                  <a:pt x="452040" y="40117"/>
                </a:lnTo>
                <a:lnTo>
                  <a:pt x="469106" y="30584"/>
                </a:lnTo>
                <a:lnTo>
                  <a:pt x="483791" y="22640"/>
                </a:lnTo>
                <a:lnTo>
                  <a:pt x="496491" y="15888"/>
                </a:lnTo>
                <a:lnTo>
                  <a:pt x="514747" y="6752"/>
                </a:lnTo>
                <a:lnTo>
                  <a:pt x="522685" y="3178"/>
                </a:lnTo>
                <a:lnTo>
                  <a:pt x="527447" y="1192"/>
                </a:lnTo>
                <a:lnTo>
                  <a:pt x="532606" y="397"/>
                </a:lnTo>
                <a:lnTo>
                  <a:pt x="537766" y="0"/>
                </a:lnTo>
                <a:close/>
              </a:path>
            </a:pathLst>
          </a:custGeom>
          <a:solidFill>
            <a:schemeClr val="accent2"/>
          </a:solidFill>
          <a:ln>
            <a:noFill/>
          </a:ln>
          <a:effectLst>
            <a:outerShdw blurRad="63500" sx="102000" sy="102000" algn="ctr" rotWithShape="0">
              <a:prstClr val="black">
                <a:alpha val="40000"/>
              </a:prstClr>
            </a:outerShdw>
          </a:effectLst>
        </p:spPr>
        <p:txBody>
          <a:bodyPr anchor="ctr">
            <a:scene3d>
              <a:camera prst="orthographicFront"/>
              <a:lightRig rig="threePt" dir="t"/>
            </a:scene3d>
            <a:sp3d contourW="12700">
              <a:contourClr>
                <a:srgbClr val="FFFFFF"/>
              </a:contourClr>
            </a:sp3d>
          </a:bodyPr>
          <a:lstStyle/>
          <a:p>
            <a:pPr algn="ctr" defTabSz="914400" eaLnBrk="1" fontAlgn="auto" hangingPunct="1">
              <a:spcBef>
                <a:spcPts val="0"/>
              </a:spcBef>
              <a:spcAft>
                <a:spcPts val="0"/>
              </a:spcAft>
              <a:defRPr/>
            </a:pPr>
            <a:endParaRPr lang="zh-CN" altLang="en-US" dirty="0">
              <a:solidFill>
                <a:prstClr val="white"/>
              </a:solidFill>
              <a:latin typeface="宋体" panose="02010600030101010101" pitchFamily="2" charset="-122"/>
              <a:ea typeface="宋体" panose="02010600030101010101" pitchFamily="2" charset="-122"/>
            </a:endParaRPr>
          </a:p>
        </p:txBody>
      </p:sp>
      <p:sp>
        <p:nvSpPr>
          <p:cNvPr id="11" name="矩形 30"/>
          <p:cNvSpPr>
            <a:spLocks noChangeArrowheads="1"/>
          </p:cNvSpPr>
          <p:nvPr/>
        </p:nvSpPr>
        <p:spPr bwMode="auto">
          <a:xfrm>
            <a:off x="1238250" y="4017963"/>
            <a:ext cx="20304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zh-CN" altLang="en-US" sz="2400" b="1">
                <a:solidFill>
                  <a:srgbClr val="000000"/>
                </a:solidFill>
                <a:latin typeface="微软雅黑" panose="020B0503020204020204" pitchFamily="34" charset="-122"/>
                <a:ea typeface="微软雅黑" panose="020B0503020204020204" pitchFamily="34" charset="-122"/>
              </a:rPr>
              <a:t>点击添加标题</a:t>
            </a:r>
          </a:p>
        </p:txBody>
      </p:sp>
      <p:sp>
        <p:nvSpPr>
          <p:cNvPr id="12" name="矩形 31"/>
          <p:cNvSpPr>
            <a:spLocks noChangeArrowheads="1"/>
          </p:cNvSpPr>
          <p:nvPr/>
        </p:nvSpPr>
        <p:spPr bwMode="auto">
          <a:xfrm>
            <a:off x="5080000" y="4017963"/>
            <a:ext cx="2032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zh-CN" altLang="en-US" sz="2400" b="1">
                <a:solidFill>
                  <a:srgbClr val="000000"/>
                </a:solidFill>
                <a:latin typeface="微软雅黑" panose="020B0503020204020204" pitchFamily="34" charset="-122"/>
                <a:ea typeface="微软雅黑" panose="020B0503020204020204" pitchFamily="34" charset="-122"/>
              </a:rPr>
              <a:t>点击添加标题</a:t>
            </a:r>
          </a:p>
        </p:txBody>
      </p:sp>
      <p:sp>
        <p:nvSpPr>
          <p:cNvPr id="13" name="矩形 32"/>
          <p:cNvSpPr>
            <a:spLocks noChangeArrowheads="1"/>
          </p:cNvSpPr>
          <p:nvPr/>
        </p:nvSpPr>
        <p:spPr bwMode="auto">
          <a:xfrm>
            <a:off x="8764588" y="4016375"/>
            <a:ext cx="2030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zh-CN" altLang="en-US" sz="2400" b="1">
                <a:solidFill>
                  <a:srgbClr val="000000"/>
                </a:solidFill>
                <a:latin typeface="微软雅黑" panose="020B0503020204020204" pitchFamily="34" charset="-122"/>
                <a:ea typeface="微软雅黑" panose="020B0503020204020204" pitchFamily="34" charset="-122"/>
              </a:rPr>
              <a:t>点击添加标题</a:t>
            </a:r>
          </a:p>
        </p:txBody>
      </p:sp>
      <p:sp>
        <p:nvSpPr>
          <p:cNvPr id="14" name="椭圆 13"/>
          <p:cNvSpPr/>
          <p:nvPr/>
        </p:nvSpPr>
        <p:spPr>
          <a:xfrm>
            <a:off x="1208088" y="1511300"/>
            <a:ext cx="2090737" cy="2090738"/>
          </a:xfrm>
          <a:prstGeom prst="ellipse">
            <a:avLst/>
          </a:prstGeom>
          <a:noFill/>
          <a:ln w="381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prstClr val="white"/>
              </a:solidFill>
              <a:latin typeface="宋体" panose="02010600030101010101" pitchFamily="2" charset="-122"/>
              <a:ea typeface="宋体" panose="02010600030101010101" pitchFamily="2" charset="-122"/>
            </a:endParaRPr>
          </a:p>
        </p:txBody>
      </p:sp>
      <p:sp>
        <p:nvSpPr>
          <p:cNvPr id="15" name="椭圆 14"/>
          <p:cNvSpPr/>
          <p:nvPr/>
        </p:nvSpPr>
        <p:spPr>
          <a:xfrm>
            <a:off x="5051425" y="1511300"/>
            <a:ext cx="2089150" cy="2090738"/>
          </a:xfrm>
          <a:prstGeom prst="ellipse">
            <a:avLst/>
          </a:prstGeom>
          <a:noFill/>
          <a:ln w="381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prstClr val="white"/>
              </a:solidFill>
              <a:latin typeface="宋体" panose="02010600030101010101" pitchFamily="2" charset="-122"/>
              <a:ea typeface="宋体" panose="02010600030101010101" pitchFamily="2" charset="-122"/>
            </a:endParaRPr>
          </a:p>
        </p:txBody>
      </p:sp>
      <p:sp>
        <p:nvSpPr>
          <p:cNvPr id="16" name="椭圆 15"/>
          <p:cNvSpPr/>
          <p:nvPr/>
        </p:nvSpPr>
        <p:spPr>
          <a:xfrm>
            <a:off x="8734425" y="1511300"/>
            <a:ext cx="2090738" cy="2090738"/>
          </a:xfrm>
          <a:prstGeom prst="ellipse">
            <a:avLst/>
          </a:prstGeom>
          <a:noFill/>
          <a:ln w="381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prstClr val="white"/>
              </a:solidFill>
              <a:latin typeface="宋体" panose="02010600030101010101" pitchFamily="2" charset="-122"/>
              <a:ea typeface="宋体" panose="02010600030101010101" pitchFamily="2" charset="-122"/>
            </a:endParaRPr>
          </a:p>
        </p:txBody>
      </p:sp>
      <p:sp>
        <p:nvSpPr>
          <p:cNvPr id="17" name="文本框 16"/>
          <p:cNvSpPr txBox="1">
            <a:spLocks noChangeArrowheads="1"/>
          </p:cNvSpPr>
          <p:nvPr/>
        </p:nvSpPr>
        <p:spPr bwMode="auto">
          <a:xfrm>
            <a:off x="842963" y="4606925"/>
            <a:ext cx="2820987"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zh-CN" altLang="en-US" sz="1600" dirty="0" smtClean="0">
                <a:solidFill>
                  <a:srgbClr val="000000"/>
                </a:solidFill>
                <a:latin typeface="宋体" panose="02010600030101010101" pitchFamily="2" charset="-122"/>
              </a:rPr>
              <a:t>请在此处输入您的内容请在此处输入您的内容请在此处输入您的内容请在此处输入您的内容</a:t>
            </a:r>
            <a:endParaRPr lang="zh-CN" altLang="en-US" sz="1600" dirty="0">
              <a:solidFill>
                <a:srgbClr val="000000"/>
              </a:solidFill>
              <a:latin typeface="宋体" panose="02010600030101010101" pitchFamily="2" charset="-122"/>
            </a:endParaRPr>
          </a:p>
        </p:txBody>
      </p:sp>
      <p:sp>
        <p:nvSpPr>
          <p:cNvPr id="18" name="文本框 17"/>
          <p:cNvSpPr txBox="1">
            <a:spLocks noChangeArrowheads="1"/>
          </p:cNvSpPr>
          <p:nvPr/>
        </p:nvSpPr>
        <p:spPr bwMode="auto">
          <a:xfrm>
            <a:off x="4686300" y="4606925"/>
            <a:ext cx="28194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zh-CN" altLang="en-US" sz="1600" dirty="0" smtClean="0">
                <a:solidFill>
                  <a:srgbClr val="000000"/>
                </a:solidFill>
                <a:latin typeface="宋体" panose="02010600030101010101" pitchFamily="2" charset="-122"/>
              </a:rPr>
              <a:t>请在此处输入您的内容请在此处输入您的内容请在此处输入您的内容请在此处输入您的内容</a:t>
            </a:r>
            <a:endParaRPr lang="zh-CN" altLang="en-US" sz="1600" dirty="0">
              <a:solidFill>
                <a:srgbClr val="000000"/>
              </a:solidFill>
              <a:latin typeface="宋体" panose="02010600030101010101" pitchFamily="2" charset="-122"/>
            </a:endParaRPr>
          </a:p>
        </p:txBody>
      </p:sp>
      <p:sp>
        <p:nvSpPr>
          <p:cNvPr id="19" name="文本框 18"/>
          <p:cNvSpPr txBox="1">
            <a:spLocks noChangeArrowheads="1"/>
          </p:cNvSpPr>
          <p:nvPr/>
        </p:nvSpPr>
        <p:spPr bwMode="auto">
          <a:xfrm>
            <a:off x="8369300" y="4606925"/>
            <a:ext cx="28194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zh-CN" altLang="en-US" sz="1600" dirty="0" smtClean="0">
                <a:solidFill>
                  <a:srgbClr val="000000"/>
                </a:solidFill>
                <a:latin typeface="宋体" panose="02010600030101010101" pitchFamily="2" charset="-122"/>
              </a:rPr>
              <a:t>请在此处输入您的内容请在此处输入您的内容请在此处输入您的内容请在此处输入您的内容</a:t>
            </a:r>
            <a:endParaRPr lang="zh-CN" altLang="en-US" sz="1600" dirty="0">
              <a:solidFill>
                <a:srgbClr val="000000"/>
              </a:solidFill>
              <a:latin typeface="宋体" panose="02010600030101010101" pitchFamily="2" charset="-122"/>
            </a:endParaRPr>
          </a:p>
        </p:txBody>
      </p:sp>
      <p:sp>
        <p:nvSpPr>
          <p:cNvPr id="20" name="L 形 19"/>
          <p:cNvSpPr/>
          <p:nvPr/>
        </p:nvSpPr>
        <p:spPr>
          <a:xfrm rot="13509573">
            <a:off x="3546475" y="2187576"/>
            <a:ext cx="674687" cy="665162"/>
          </a:xfrm>
          <a:prstGeom prst="corner">
            <a:avLst>
              <a:gd name="adj1" fmla="val 33246"/>
              <a:gd name="adj2" fmla="val 30243"/>
            </a:avLst>
          </a:prstGeom>
          <a:solidFill>
            <a:schemeClr val="accent3"/>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prstClr val="white"/>
              </a:solidFill>
              <a:latin typeface="宋体" panose="02010600030101010101" pitchFamily="2" charset="-122"/>
              <a:ea typeface="宋体" panose="02010600030101010101" pitchFamily="2" charset="-122"/>
            </a:endParaRPr>
          </a:p>
        </p:txBody>
      </p:sp>
      <p:sp>
        <p:nvSpPr>
          <p:cNvPr id="21" name="L 形 20"/>
          <p:cNvSpPr/>
          <p:nvPr/>
        </p:nvSpPr>
        <p:spPr>
          <a:xfrm rot="13509573">
            <a:off x="7623175" y="2187576"/>
            <a:ext cx="674687" cy="665162"/>
          </a:xfrm>
          <a:prstGeom prst="corner">
            <a:avLst>
              <a:gd name="adj1" fmla="val 33246"/>
              <a:gd name="adj2" fmla="val 30243"/>
            </a:avLst>
          </a:prstGeom>
          <a:solidFill>
            <a:schemeClr val="accent3"/>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prstClr val="white"/>
              </a:solidFill>
              <a:latin typeface="宋体" panose="02010600030101010101" pitchFamily="2" charset="-122"/>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90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22" presetClass="entr" presetSubtype="8" fill="hold" grpId="0" nodeType="withEffect">
                                  <p:stCondLst>
                                    <p:cond delay="130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par>
                                <p:cTn id="13" presetID="31" presetClass="entr" presetSubtype="0" fill="hold" grpId="0" nodeType="withEffect">
                                  <p:stCondLst>
                                    <p:cond delay="400"/>
                                  </p:stCondLst>
                                  <p:childTnLst>
                                    <p:set>
                                      <p:cBhvr>
                                        <p:cTn id="14" dur="1" fill="hold">
                                          <p:stCondLst>
                                            <p:cond delay="0"/>
                                          </p:stCondLst>
                                        </p:cTn>
                                        <p:tgtEl>
                                          <p:spTgt spid="14"/>
                                        </p:tgtEl>
                                        <p:attrNameLst>
                                          <p:attrName>style.visibility</p:attrName>
                                        </p:attrNameLst>
                                      </p:cBhvr>
                                      <p:to>
                                        <p:strVal val="visible"/>
                                      </p:to>
                                    </p:set>
                                    <p:anim calcmode="lin" valueType="num">
                                      <p:cBhvr>
                                        <p:cTn id="15" dur="600" fill="hold"/>
                                        <p:tgtEl>
                                          <p:spTgt spid="14"/>
                                        </p:tgtEl>
                                        <p:attrNameLst>
                                          <p:attrName>ppt_w</p:attrName>
                                        </p:attrNameLst>
                                      </p:cBhvr>
                                      <p:tavLst>
                                        <p:tav tm="0">
                                          <p:val>
                                            <p:fltVal val="0"/>
                                          </p:val>
                                        </p:tav>
                                        <p:tav tm="100000">
                                          <p:val>
                                            <p:strVal val="#ppt_w"/>
                                          </p:val>
                                        </p:tav>
                                      </p:tavLst>
                                    </p:anim>
                                    <p:anim calcmode="lin" valueType="num">
                                      <p:cBhvr>
                                        <p:cTn id="16" dur="600" fill="hold"/>
                                        <p:tgtEl>
                                          <p:spTgt spid="14"/>
                                        </p:tgtEl>
                                        <p:attrNameLst>
                                          <p:attrName>ppt_h</p:attrName>
                                        </p:attrNameLst>
                                      </p:cBhvr>
                                      <p:tavLst>
                                        <p:tav tm="0">
                                          <p:val>
                                            <p:fltVal val="0"/>
                                          </p:val>
                                        </p:tav>
                                        <p:tav tm="100000">
                                          <p:val>
                                            <p:strVal val="#ppt_h"/>
                                          </p:val>
                                        </p:tav>
                                      </p:tavLst>
                                    </p:anim>
                                    <p:anim calcmode="lin" valueType="num">
                                      <p:cBhvr>
                                        <p:cTn id="17" dur="600" fill="hold"/>
                                        <p:tgtEl>
                                          <p:spTgt spid="14"/>
                                        </p:tgtEl>
                                        <p:attrNameLst>
                                          <p:attrName>style.rotation</p:attrName>
                                        </p:attrNameLst>
                                      </p:cBhvr>
                                      <p:tavLst>
                                        <p:tav tm="0">
                                          <p:val>
                                            <p:fltVal val="90"/>
                                          </p:val>
                                        </p:tav>
                                        <p:tav tm="100000">
                                          <p:val>
                                            <p:fltVal val="0"/>
                                          </p:val>
                                        </p:tav>
                                      </p:tavLst>
                                    </p:anim>
                                    <p:animEffect transition="in" filter="fade">
                                      <p:cBhvr>
                                        <p:cTn id="18" dur="600"/>
                                        <p:tgtEl>
                                          <p:spTgt spid="14"/>
                                        </p:tgtEl>
                                      </p:cBhvr>
                                    </p:animEffect>
                                  </p:childTnLst>
                                </p:cTn>
                              </p:par>
                              <p:par>
                                <p:cTn id="19" presetID="10" presetClass="entr" presetSubtype="0" fill="hold" grpId="0" nodeType="withEffect">
                                  <p:stCondLst>
                                    <p:cond delay="40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par>
                                <p:cTn id="22" presetID="10" presetClass="entr" presetSubtype="0" fill="hold" grpId="0" nodeType="withEffect">
                                  <p:stCondLst>
                                    <p:cond delay="40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500"/>
                                        <p:tgtEl>
                                          <p:spTgt spid="17"/>
                                        </p:tgtEl>
                                      </p:cBhvr>
                                    </p:animEffect>
                                  </p:childTnLst>
                                </p:cTn>
                              </p:par>
                              <p:par>
                                <p:cTn id="25" presetID="10" presetClass="entr" presetSubtype="0" fill="hold" nodeType="withEffect">
                                  <p:stCondLst>
                                    <p:cond delay="80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par>
                                <p:cTn id="28" presetID="10" presetClass="entr" presetSubtype="0" fill="hold" nodeType="withEffect">
                                  <p:stCondLst>
                                    <p:cond delay="80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500"/>
                                        <p:tgtEl>
                                          <p:spTgt spid="20"/>
                                        </p:tgtEl>
                                      </p:cBhvr>
                                    </p:animEffect>
                                  </p:childTnLst>
                                </p:cTn>
                              </p:par>
                              <p:par>
                                <p:cTn id="31" presetID="31" presetClass="entr" presetSubtype="0" fill="hold" grpId="0" nodeType="withEffect">
                                  <p:stCondLst>
                                    <p:cond delay="1200"/>
                                  </p:stCondLst>
                                  <p:childTnLst>
                                    <p:set>
                                      <p:cBhvr>
                                        <p:cTn id="32" dur="1" fill="hold">
                                          <p:stCondLst>
                                            <p:cond delay="0"/>
                                          </p:stCondLst>
                                        </p:cTn>
                                        <p:tgtEl>
                                          <p:spTgt spid="15"/>
                                        </p:tgtEl>
                                        <p:attrNameLst>
                                          <p:attrName>style.visibility</p:attrName>
                                        </p:attrNameLst>
                                      </p:cBhvr>
                                      <p:to>
                                        <p:strVal val="visible"/>
                                      </p:to>
                                    </p:set>
                                    <p:anim calcmode="lin" valueType="num">
                                      <p:cBhvr>
                                        <p:cTn id="33" dur="600" fill="hold"/>
                                        <p:tgtEl>
                                          <p:spTgt spid="15"/>
                                        </p:tgtEl>
                                        <p:attrNameLst>
                                          <p:attrName>ppt_w</p:attrName>
                                        </p:attrNameLst>
                                      </p:cBhvr>
                                      <p:tavLst>
                                        <p:tav tm="0">
                                          <p:val>
                                            <p:fltVal val="0"/>
                                          </p:val>
                                        </p:tav>
                                        <p:tav tm="100000">
                                          <p:val>
                                            <p:strVal val="#ppt_w"/>
                                          </p:val>
                                        </p:tav>
                                      </p:tavLst>
                                    </p:anim>
                                    <p:anim calcmode="lin" valueType="num">
                                      <p:cBhvr>
                                        <p:cTn id="34" dur="600" fill="hold"/>
                                        <p:tgtEl>
                                          <p:spTgt spid="15"/>
                                        </p:tgtEl>
                                        <p:attrNameLst>
                                          <p:attrName>ppt_h</p:attrName>
                                        </p:attrNameLst>
                                      </p:cBhvr>
                                      <p:tavLst>
                                        <p:tav tm="0">
                                          <p:val>
                                            <p:fltVal val="0"/>
                                          </p:val>
                                        </p:tav>
                                        <p:tav tm="100000">
                                          <p:val>
                                            <p:strVal val="#ppt_h"/>
                                          </p:val>
                                        </p:tav>
                                      </p:tavLst>
                                    </p:anim>
                                    <p:anim calcmode="lin" valueType="num">
                                      <p:cBhvr>
                                        <p:cTn id="35" dur="600" fill="hold"/>
                                        <p:tgtEl>
                                          <p:spTgt spid="15"/>
                                        </p:tgtEl>
                                        <p:attrNameLst>
                                          <p:attrName>style.rotation</p:attrName>
                                        </p:attrNameLst>
                                      </p:cBhvr>
                                      <p:tavLst>
                                        <p:tav tm="0">
                                          <p:val>
                                            <p:fltVal val="90"/>
                                          </p:val>
                                        </p:tav>
                                        <p:tav tm="100000">
                                          <p:val>
                                            <p:fltVal val="0"/>
                                          </p:val>
                                        </p:tav>
                                      </p:tavLst>
                                    </p:anim>
                                    <p:animEffect transition="in" filter="fade">
                                      <p:cBhvr>
                                        <p:cTn id="36" dur="600"/>
                                        <p:tgtEl>
                                          <p:spTgt spid="15"/>
                                        </p:tgtEl>
                                      </p:cBhvr>
                                    </p:animEffect>
                                  </p:childTnLst>
                                </p:cTn>
                              </p:par>
                              <p:par>
                                <p:cTn id="37" presetID="10" presetClass="entr" presetSubtype="0" fill="hold" grpId="0" nodeType="withEffect">
                                  <p:stCondLst>
                                    <p:cond delay="120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500"/>
                                        <p:tgtEl>
                                          <p:spTgt spid="12"/>
                                        </p:tgtEl>
                                      </p:cBhvr>
                                    </p:animEffect>
                                  </p:childTnLst>
                                </p:cTn>
                              </p:par>
                              <p:par>
                                <p:cTn id="40" presetID="10" presetClass="entr" presetSubtype="0" fill="hold" grpId="0" nodeType="withEffect">
                                  <p:stCondLst>
                                    <p:cond delay="120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500"/>
                                        <p:tgtEl>
                                          <p:spTgt spid="18"/>
                                        </p:tgtEl>
                                      </p:cBhvr>
                                    </p:animEffect>
                                  </p:childTnLst>
                                </p:cTn>
                              </p:par>
                              <p:par>
                                <p:cTn id="43" presetID="10" presetClass="entr" presetSubtype="0" fill="hold" nodeType="withEffect">
                                  <p:stCondLst>
                                    <p:cond delay="1700"/>
                                  </p:stCondLst>
                                  <p:childTnLst>
                                    <p:set>
                                      <p:cBhvr>
                                        <p:cTn id="44" dur="1" fill="hold">
                                          <p:stCondLst>
                                            <p:cond delay="0"/>
                                          </p:stCondLst>
                                        </p:cTn>
                                        <p:tgtEl>
                                          <p:spTgt spid="9"/>
                                        </p:tgtEl>
                                        <p:attrNameLst>
                                          <p:attrName>style.visibility</p:attrName>
                                        </p:attrNameLst>
                                      </p:cBhvr>
                                      <p:to>
                                        <p:strVal val="visible"/>
                                      </p:to>
                                    </p:set>
                                    <p:animEffect transition="in" filter="fade">
                                      <p:cBhvr>
                                        <p:cTn id="45" dur="500"/>
                                        <p:tgtEl>
                                          <p:spTgt spid="9"/>
                                        </p:tgtEl>
                                      </p:cBhvr>
                                    </p:animEffect>
                                  </p:childTnLst>
                                </p:cTn>
                              </p:par>
                              <p:par>
                                <p:cTn id="46" presetID="10" presetClass="entr" presetSubtype="0" fill="hold" nodeType="withEffect">
                                  <p:stCondLst>
                                    <p:cond delay="1700"/>
                                  </p:stCondLst>
                                  <p:childTnLst>
                                    <p:set>
                                      <p:cBhvr>
                                        <p:cTn id="47" dur="1" fill="hold">
                                          <p:stCondLst>
                                            <p:cond delay="0"/>
                                          </p:stCondLst>
                                        </p:cTn>
                                        <p:tgtEl>
                                          <p:spTgt spid="21"/>
                                        </p:tgtEl>
                                        <p:attrNameLst>
                                          <p:attrName>style.visibility</p:attrName>
                                        </p:attrNameLst>
                                      </p:cBhvr>
                                      <p:to>
                                        <p:strVal val="visible"/>
                                      </p:to>
                                    </p:set>
                                    <p:animEffect transition="in" filter="fade">
                                      <p:cBhvr>
                                        <p:cTn id="48" dur="500"/>
                                        <p:tgtEl>
                                          <p:spTgt spid="21"/>
                                        </p:tgtEl>
                                      </p:cBhvr>
                                    </p:animEffect>
                                  </p:childTnLst>
                                </p:cTn>
                              </p:par>
                              <p:par>
                                <p:cTn id="49" presetID="31" presetClass="entr" presetSubtype="0" fill="hold" grpId="0" nodeType="withEffect">
                                  <p:stCondLst>
                                    <p:cond delay="2000"/>
                                  </p:stCondLst>
                                  <p:childTnLst>
                                    <p:set>
                                      <p:cBhvr>
                                        <p:cTn id="50" dur="1" fill="hold">
                                          <p:stCondLst>
                                            <p:cond delay="0"/>
                                          </p:stCondLst>
                                        </p:cTn>
                                        <p:tgtEl>
                                          <p:spTgt spid="16"/>
                                        </p:tgtEl>
                                        <p:attrNameLst>
                                          <p:attrName>style.visibility</p:attrName>
                                        </p:attrNameLst>
                                      </p:cBhvr>
                                      <p:to>
                                        <p:strVal val="visible"/>
                                      </p:to>
                                    </p:set>
                                    <p:anim calcmode="lin" valueType="num">
                                      <p:cBhvr>
                                        <p:cTn id="51" dur="600" fill="hold"/>
                                        <p:tgtEl>
                                          <p:spTgt spid="16"/>
                                        </p:tgtEl>
                                        <p:attrNameLst>
                                          <p:attrName>ppt_w</p:attrName>
                                        </p:attrNameLst>
                                      </p:cBhvr>
                                      <p:tavLst>
                                        <p:tav tm="0">
                                          <p:val>
                                            <p:fltVal val="0"/>
                                          </p:val>
                                        </p:tav>
                                        <p:tav tm="100000">
                                          <p:val>
                                            <p:strVal val="#ppt_w"/>
                                          </p:val>
                                        </p:tav>
                                      </p:tavLst>
                                    </p:anim>
                                    <p:anim calcmode="lin" valueType="num">
                                      <p:cBhvr>
                                        <p:cTn id="52" dur="600" fill="hold"/>
                                        <p:tgtEl>
                                          <p:spTgt spid="16"/>
                                        </p:tgtEl>
                                        <p:attrNameLst>
                                          <p:attrName>ppt_h</p:attrName>
                                        </p:attrNameLst>
                                      </p:cBhvr>
                                      <p:tavLst>
                                        <p:tav tm="0">
                                          <p:val>
                                            <p:fltVal val="0"/>
                                          </p:val>
                                        </p:tav>
                                        <p:tav tm="100000">
                                          <p:val>
                                            <p:strVal val="#ppt_h"/>
                                          </p:val>
                                        </p:tav>
                                      </p:tavLst>
                                    </p:anim>
                                    <p:anim calcmode="lin" valueType="num">
                                      <p:cBhvr>
                                        <p:cTn id="53" dur="600" fill="hold"/>
                                        <p:tgtEl>
                                          <p:spTgt spid="16"/>
                                        </p:tgtEl>
                                        <p:attrNameLst>
                                          <p:attrName>style.rotation</p:attrName>
                                        </p:attrNameLst>
                                      </p:cBhvr>
                                      <p:tavLst>
                                        <p:tav tm="0">
                                          <p:val>
                                            <p:fltVal val="90"/>
                                          </p:val>
                                        </p:tav>
                                        <p:tav tm="100000">
                                          <p:val>
                                            <p:fltVal val="0"/>
                                          </p:val>
                                        </p:tav>
                                      </p:tavLst>
                                    </p:anim>
                                    <p:animEffect transition="in" filter="fade">
                                      <p:cBhvr>
                                        <p:cTn id="54" dur="600"/>
                                        <p:tgtEl>
                                          <p:spTgt spid="16"/>
                                        </p:tgtEl>
                                      </p:cBhvr>
                                    </p:animEffect>
                                  </p:childTnLst>
                                </p:cTn>
                              </p:par>
                              <p:par>
                                <p:cTn id="55" presetID="10" presetClass="entr" presetSubtype="0" fill="hold" grpId="0" nodeType="withEffect">
                                  <p:stCondLst>
                                    <p:cond delay="2000"/>
                                  </p:stCondLst>
                                  <p:childTnLst>
                                    <p:set>
                                      <p:cBhvr>
                                        <p:cTn id="56" dur="1" fill="hold">
                                          <p:stCondLst>
                                            <p:cond delay="0"/>
                                          </p:stCondLst>
                                        </p:cTn>
                                        <p:tgtEl>
                                          <p:spTgt spid="13"/>
                                        </p:tgtEl>
                                        <p:attrNameLst>
                                          <p:attrName>style.visibility</p:attrName>
                                        </p:attrNameLst>
                                      </p:cBhvr>
                                      <p:to>
                                        <p:strVal val="visible"/>
                                      </p:to>
                                    </p:set>
                                    <p:animEffect transition="in" filter="fade">
                                      <p:cBhvr>
                                        <p:cTn id="57" dur="500"/>
                                        <p:tgtEl>
                                          <p:spTgt spid="13"/>
                                        </p:tgtEl>
                                      </p:cBhvr>
                                    </p:animEffect>
                                  </p:childTnLst>
                                </p:cTn>
                              </p:par>
                              <p:par>
                                <p:cTn id="58" presetID="10" presetClass="entr" presetSubtype="0" fill="hold" grpId="0" nodeType="withEffect">
                                  <p:stCondLst>
                                    <p:cond delay="2000"/>
                                  </p:stCondLst>
                                  <p:childTnLst>
                                    <p:set>
                                      <p:cBhvr>
                                        <p:cTn id="59" dur="1" fill="hold">
                                          <p:stCondLst>
                                            <p:cond delay="0"/>
                                          </p:stCondLst>
                                        </p:cTn>
                                        <p:tgtEl>
                                          <p:spTgt spid="19"/>
                                        </p:tgtEl>
                                        <p:attrNameLst>
                                          <p:attrName>style.visibility</p:attrName>
                                        </p:attrNameLst>
                                      </p:cBhvr>
                                      <p:to>
                                        <p:strVal val="visible"/>
                                      </p:to>
                                    </p:set>
                                    <p:animEffect transition="in" filter="fade">
                                      <p:cBhvr>
                                        <p:cTn id="60" dur="500"/>
                                        <p:tgtEl>
                                          <p:spTgt spid="19"/>
                                        </p:tgtEl>
                                      </p:cBhvr>
                                    </p:animEffect>
                                  </p:childTnLst>
                                </p:cTn>
                              </p:par>
                              <p:par>
                                <p:cTn id="61" presetID="10" presetClass="entr" presetSubtype="0" fill="hold" nodeType="withEffect">
                                  <p:stCondLst>
                                    <p:cond delay="2400"/>
                                  </p:stCondLst>
                                  <p:childTnLst>
                                    <p:set>
                                      <p:cBhvr>
                                        <p:cTn id="62" dur="1" fill="hold">
                                          <p:stCondLst>
                                            <p:cond delay="0"/>
                                          </p:stCondLst>
                                        </p:cTn>
                                        <p:tgtEl>
                                          <p:spTgt spid="10"/>
                                        </p:tgtEl>
                                        <p:attrNameLst>
                                          <p:attrName>style.visibility</p:attrName>
                                        </p:attrNameLst>
                                      </p:cBhvr>
                                      <p:to>
                                        <p:strVal val="visible"/>
                                      </p:to>
                                    </p:set>
                                    <p:animEffect transition="in" filter="fade">
                                      <p:cBhvr>
                                        <p:cTn id="6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1" grpId="0"/>
      <p:bldP spid="12" grpId="0"/>
      <p:bldP spid="13" grpId="0"/>
      <p:bldP spid="14" grpId="0" animBg="1"/>
      <p:bldP spid="15" grpId="0" animBg="1"/>
      <p:bldP spid="16" grpId="0" animBg="1"/>
      <p:bldP spid="17" grpId="0"/>
      <p:bldP spid="18" grpId="0"/>
      <p:bldP spid="19"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A1EDE6"/>
        </a:solidFill>
        <a:effectLst/>
      </p:bgPr>
    </p:bg>
    <p:spTree>
      <p:nvGrpSpPr>
        <p:cNvPr id="1" name=""/>
        <p:cNvGrpSpPr/>
        <p:nvPr/>
      </p:nvGrpSpPr>
      <p:grpSpPr>
        <a:xfrm>
          <a:off x="0" y="0"/>
          <a:ext cx="0" cy="0"/>
          <a:chOff x="0" y="0"/>
          <a:chExt cx="0" cy="0"/>
        </a:xfrm>
      </p:grpSpPr>
      <p:grpSp>
        <p:nvGrpSpPr>
          <p:cNvPr id="207" name="组合 206"/>
          <p:cNvGrpSpPr/>
          <p:nvPr/>
        </p:nvGrpSpPr>
        <p:grpSpPr>
          <a:xfrm>
            <a:off x="8071119" y="-6090"/>
            <a:ext cx="4120881" cy="1858601"/>
            <a:chOff x="8071119" y="773431"/>
            <a:chExt cx="4120881" cy="1858601"/>
          </a:xfrm>
        </p:grpSpPr>
        <p:sp>
          <p:nvSpPr>
            <p:cNvPr id="114" name="Freeform 43"/>
            <p:cNvSpPr>
              <a:spLocks noEditPoints="1"/>
            </p:cNvSpPr>
            <p:nvPr/>
          </p:nvSpPr>
          <p:spPr bwMode="auto">
            <a:xfrm>
              <a:off x="9244309" y="1668040"/>
              <a:ext cx="573980" cy="963992"/>
            </a:xfrm>
            <a:custGeom>
              <a:avLst/>
              <a:gdLst>
                <a:gd name="T0" fmla="*/ 222 w 231"/>
                <a:gd name="T1" fmla="*/ 40 h 388"/>
                <a:gd name="T2" fmla="*/ 218 w 231"/>
                <a:gd name="T3" fmla="*/ 47 h 388"/>
                <a:gd name="T4" fmla="*/ 196 w 231"/>
                <a:gd name="T5" fmla="*/ 36 h 388"/>
                <a:gd name="T6" fmla="*/ 228 w 231"/>
                <a:gd name="T7" fmla="*/ 87 h 388"/>
                <a:gd name="T8" fmla="*/ 217 w 231"/>
                <a:gd name="T9" fmla="*/ 84 h 388"/>
                <a:gd name="T10" fmla="*/ 196 w 231"/>
                <a:gd name="T11" fmla="*/ 85 h 388"/>
                <a:gd name="T12" fmla="*/ 214 w 231"/>
                <a:gd name="T13" fmla="*/ 129 h 388"/>
                <a:gd name="T14" fmla="*/ 196 w 231"/>
                <a:gd name="T15" fmla="*/ 97 h 388"/>
                <a:gd name="T16" fmla="*/ 177 w 231"/>
                <a:gd name="T17" fmla="*/ 177 h 388"/>
                <a:gd name="T18" fmla="*/ 208 w 231"/>
                <a:gd name="T19" fmla="*/ 256 h 388"/>
                <a:gd name="T20" fmla="*/ 175 w 231"/>
                <a:gd name="T21" fmla="*/ 252 h 388"/>
                <a:gd name="T22" fmla="*/ 175 w 231"/>
                <a:gd name="T23" fmla="*/ 199 h 388"/>
                <a:gd name="T24" fmla="*/ 149 w 231"/>
                <a:gd name="T25" fmla="*/ 237 h 388"/>
                <a:gd name="T26" fmla="*/ 163 w 231"/>
                <a:gd name="T27" fmla="*/ 285 h 388"/>
                <a:gd name="T28" fmla="*/ 152 w 231"/>
                <a:gd name="T29" fmla="*/ 320 h 388"/>
                <a:gd name="T30" fmla="*/ 135 w 231"/>
                <a:gd name="T31" fmla="*/ 263 h 388"/>
                <a:gd name="T32" fmla="*/ 98 w 231"/>
                <a:gd name="T33" fmla="*/ 329 h 388"/>
                <a:gd name="T34" fmla="*/ 115 w 231"/>
                <a:gd name="T35" fmla="*/ 367 h 388"/>
                <a:gd name="T36" fmla="*/ 87 w 231"/>
                <a:gd name="T37" fmla="*/ 349 h 388"/>
                <a:gd name="T38" fmla="*/ 89 w 231"/>
                <a:gd name="T39" fmla="*/ 320 h 388"/>
                <a:gd name="T40" fmla="*/ 32 w 231"/>
                <a:gd name="T41" fmla="*/ 377 h 388"/>
                <a:gd name="T42" fmla="*/ 5 w 231"/>
                <a:gd name="T43" fmla="*/ 380 h 388"/>
                <a:gd name="T44" fmla="*/ 29 w 231"/>
                <a:gd name="T45" fmla="*/ 356 h 388"/>
                <a:gd name="T46" fmla="*/ 82 w 231"/>
                <a:gd name="T47" fmla="*/ 315 h 388"/>
                <a:gd name="T48" fmla="*/ 44 w 231"/>
                <a:gd name="T49" fmla="*/ 322 h 388"/>
                <a:gd name="T50" fmla="*/ 23 w 231"/>
                <a:gd name="T51" fmla="*/ 294 h 388"/>
                <a:gd name="T52" fmla="*/ 53 w 231"/>
                <a:gd name="T53" fmla="*/ 309 h 388"/>
                <a:gd name="T54" fmla="*/ 128 w 231"/>
                <a:gd name="T55" fmla="*/ 259 h 388"/>
                <a:gd name="T56" fmla="*/ 86 w 231"/>
                <a:gd name="T57" fmla="*/ 273 h 388"/>
                <a:gd name="T58" fmla="*/ 101 w 231"/>
                <a:gd name="T59" fmla="*/ 252 h 388"/>
                <a:gd name="T60" fmla="*/ 147 w 231"/>
                <a:gd name="T61" fmla="*/ 228 h 388"/>
                <a:gd name="T62" fmla="*/ 135 w 231"/>
                <a:gd name="T63" fmla="*/ 190 h 388"/>
                <a:gd name="T64" fmla="*/ 100 w 231"/>
                <a:gd name="T65" fmla="*/ 189 h 388"/>
                <a:gd name="T66" fmla="*/ 130 w 231"/>
                <a:gd name="T67" fmla="*/ 174 h 388"/>
                <a:gd name="T68" fmla="*/ 175 w 231"/>
                <a:gd name="T69" fmla="*/ 157 h 388"/>
                <a:gd name="T70" fmla="*/ 172 w 231"/>
                <a:gd name="T71" fmla="*/ 113 h 388"/>
                <a:gd name="T72" fmla="*/ 169 w 231"/>
                <a:gd name="T73" fmla="*/ 105 h 388"/>
                <a:gd name="T74" fmla="*/ 191 w 231"/>
                <a:gd name="T75" fmla="*/ 61 h 388"/>
                <a:gd name="T76" fmla="*/ 164 w 231"/>
                <a:gd name="T77" fmla="*/ 82 h 388"/>
                <a:gd name="T78" fmla="*/ 163 w 231"/>
                <a:gd name="T79" fmla="*/ 73 h 388"/>
                <a:gd name="T80" fmla="*/ 191 w 231"/>
                <a:gd name="T81" fmla="*/ 27 h 388"/>
                <a:gd name="T82" fmla="*/ 165 w 231"/>
                <a:gd name="T83" fmla="*/ 41 h 388"/>
                <a:gd name="T84" fmla="*/ 155 w 231"/>
                <a:gd name="T85" fmla="*/ 41 h 388"/>
                <a:gd name="T86" fmla="*/ 176 w 231"/>
                <a:gd name="T87" fmla="*/ 19 h 388"/>
                <a:gd name="T88" fmla="*/ 183 w 231"/>
                <a:gd name="T89" fmla="*/ 251 h 388"/>
                <a:gd name="T90" fmla="*/ 201 w 231"/>
                <a:gd name="T91" fmla="*/ 251 h 388"/>
                <a:gd name="T92" fmla="*/ 28 w 231"/>
                <a:gd name="T93" fmla="*/ 299 h 388"/>
                <a:gd name="T94" fmla="*/ 45 w 231"/>
                <a:gd name="T95" fmla="*/ 302 h 388"/>
                <a:gd name="T96" fmla="*/ 126 w 231"/>
                <a:gd name="T97" fmla="*/ 195 h 388"/>
                <a:gd name="T98" fmla="*/ 109 w 231"/>
                <a:gd name="T99" fmla="*/ 194 h 388"/>
                <a:gd name="T100" fmla="*/ 152 w 231"/>
                <a:gd name="T101" fmla="*/ 294 h 388"/>
                <a:gd name="T102" fmla="*/ 165 w 231"/>
                <a:gd name="T103" fmla="*/ 309 h 388"/>
                <a:gd name="T104" fmla="*/ 152 w 231"/>
                <a:gd name="T105" fmla="*/ 294 h 388"/>
                <a:gd name="T106" fmla="*/ 22 w 231"/>
                <a:gd name="T107" fmla="*/ 361 h 388"/>
                <a:gd name="T108" fmla="*/ 23 w 231"/>
                <a:gd name="T109" fmla="*/ 378 h 388"/>
                <a:gd name="T110" fmla="*/ 78 w 231"/>
                <a:gd name="T111" fmla="*/ 247 h 388"/>
                <a:gd name="T112" fmla="*/ 92 w 231"/>
                <a:gd name="T113" fmla="*/ 256 h 388"/>
                <a:gd name="T114" fmla="*/ 90 w 231"/>
                <a:gd name="T115" fmla="*/ 366 h 388"/>
                <a:gd name="T116" fmla="*/ 102 w 231"/>
                <a:gd name="T117" fmla="*/ 358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31" h="388">
                  <a:moveTo>
                    <a:pt x="188" y="0"/>
                  </a:moveTo>
                  <a:cubicBezTo>
                    <a:pt x="193" y="6"/>
                    <a:pt x="199" y="12"/>
                    <a:pt x="205" y="18"/>
                  </a:cubicBezTo>
                  <a:cubicBezTo>
                    <a:pt x="211" y="25"/>
                    <a:pt x="217" y="32"/>
                    <a:pt x="222" y="40"/>
                  </a:cubicBezTo>
                  <a:cubicBezTo>
                    <a:pt x="225" y="44"/>
                    <a:pt x="228" y="48"/>
                    <a:pt x="231" y="52"/>
                  </a:cubicBezTo>
                  <a:cubicBezTo>
                    <a:pt x="230" y="56"/>
                    <a:pt x="227" y="57"/>
                    <a:pt x="225" y="55"/>
                  </a:cubicBezTo>
                  <a:cubicBezTo>
                    <a:pt x="222" y="53"/>
                    <a:pt x="220" y="50"/>
                    <a:pt x="218" y="47"/>
                  </a:cubicBezTo>
                  <a:cubicBezTo>
                    <a:pt x="212" y="40"/>
                    <a:pt x="207" y="33"/>
                    <a:pt x="201" y="26"/>
                  </a:cubicBezTo>
                  <a:cubicBezTo>
                    <a:pt x="200" y="25"/>
                    <a:pt x="199" y="24"/>
                    <a:pt x="197" y="22"/>
                  </a:cubicBezTo>
                  <a:cubicBezTo>
                    <a:pt x="195" y="27"/>
                    <a:pt x="197" y="32"/>
                    <a:pt x="196" y="36"/>
                  </a:cubicBezTo>
                  <a:cubicBezTo>
                    <a:pt x="196" y="41"/>
                    <a:pt x="199" y="45"/>
                    <a:pt x="202" y="48"/>
                  </a:cubicBezTo>
                  <a:cubicBezTo>
                    <a:pt x="207" y="55"/>
                    <a:pt x="211" y="63"/>
                    <a:pt x="215" y="69"/>
                  </a:cubicBezTo>
                  <a:cubicBezTo>
                    <a:pt x="219" y="75"/>
                    <a:pt x="224" y="81"/>
                    <a:pt x="228" y="87"/>
                  </a:cubicBezTo>
                  <a:cubicBezTo>
                    <a:pt x="229" y="88"/>
                    <a:pt x="228" y="90"/>
                    <a:pt x="228" y="92"/>
                  </a:cubicBezTo>
                  <a:cubicBezTo>
                    <a:pt x="227" y="93"/>
                    <a:pt x="223" y="93"/>
                    <a:pt x="222" y="92"/>
                  </a:cubicBezTo>
                  <a:cubicBezTo>
                    <a:pt x="220" y="89"/>
                    <a:pt x="219" y="87"/>
                    <a:pt x="217" y="84"/>
                  </a:cubicBezTo>
                  <a:cubicBezTo>
                    <a:pt x="213" y="77"/>
                    <a:pt x="208" y="70"/>
                    <a:pt x="203" y="63"/>
                  </a:cubicBezTo>
                  <a:cubicBezTo>
                    <a:pt x="202" y="62"/>
                    <a:pt x="201" y="61"/>
                    <a:pt x="198" y="58"/>
                  </a:cubicBezTo>
                  <a:cubicBezTo>
                    <a:pt x="196" y="68"/>
                    <a:pt x="196" y="76"/>
                    <a:pt x="196" y="85"/>
                  </a:cubicBezTo>
                  <a:cubicBezTo>
                    <a:pt x="208" y="96"/>
                    <a:pt x="214" y="112"/>
                    <a:pt x="221" y="126"/>
                  </a:cubicBezTo>
                  <a:cubicBezTo>
                    <a:pt x="221" y="127"/>
                    <a:pt x="221" y="130"/>
                    <a:pt x="220" y="131"/>
                  </a:cubicBezTo>
                  <a:cubicBezTo>
                    <a:pt x="218" y="132"/>
                    <a:pt x="215" y="131"/>
                    <a:pt x="214" y="129"/>
                  </a:cubicBezTo>
                  <a:cubicBezTo>
                    <a:pt x="213" y="128"/>
                    <a:pt x="213" y="125"/>
                    <a:pt x="212" y="124"/>
                  </a:cubicBezTo>
                  <a:cubicBezTo>
                    <a:pt x="208" y="117"/>
                    <a:pt x="205" y="110"/>
                    <a:pt x="202" y="103"/>
                  </a:cubicBezTo>
                  <a:cubicBezTo>
                    <a:pt x="200" y="101"/>
                    <a:pt x="198" y="100"/>
                    <a:pt x="196" y="97"/>
                  </a:cubicBezTo>
                  <a:cubicBezTo>
                    <a:pt x="195" y="100"/>
                    <a:pt x="193" y="101"/>
                    <a:pt x="193" y="103"/>
                  </a:cubicBezTo>
                  <a:cubicBezTo>
                    <a:pt x="190" y="126"/>
                    <a:pt x="183" y="147"/>
                    <a:pt x="177" y="169"/>
                  </a:cubicBezTo>
                  <a:cubicBezTo>
                    <a:pt x="177" y="171"/>
                    <a:pt x="176" y="174"/>
                    <a:pt x="177" y="177"/>
                  </a:cubicBezTo>
                  <a:cubicBezTo>
                    <a:pt x="180" y="190"/>
                    <a:pt x="183" y="203"/>
                    <a:pt x="186" y="215"/>
                  </a:cubicBezTo>
                  <a:cubicBezTo>
                    <a:pt x="192" y="218"/>
                    <a:pt x="198" y="221"/>
                    <a:pt x="203" y="225"/>
                  </a:cubicBezTo>
                  <a:cubicBezTo>
                    <a:pt x="212" y="231"/>
                    <a:pt x="214" y="247"/>
                    <a:pt x="208" y="256"/>
                  </a:cubicBezTo>
                  <a:cubicBezTo>
                    <a:pt x="205" y="260"/>
                    <a:pt x="200" y="263"/>
                    <a:pt x="196" y="266"/>
                  </a:cubicBezTo>
                  <a:cubicBezTo>
                    <a:pt x="195" y="267"/>
                    <a:pt x="193" y="267"/>
                    <a:pt x="192" y="267"/>
                  </a:cubicBezTo>
                  <a:cubicBezTo>
                    <a:pt x="184" y="266"/>
                    <a:pt x="177" y="260"/>
                    <a:pt x="175" y="252"/>
                  </a:cubicBezTo>
                  <a:cubicBezTo>
                    <a:pt x="174" y="243"/>
                    <a:pt x="175" y="235"/>
                    <a:pt x="178" y="227"/>
                  </a:cubicBezTo>
                  <a:cubicBezTo>
                    <a:pt x="179" y="222"/>
                    <a:pt x="179" y="217"/>
                    <a:pt x="178" y="212"/>
                  </a:cubicBezTo>
                  <a:cubicBezTo>
                    <a:pt x="177" y="208"/>
                    <a:pt x="176" y="203"/>
                    <a:pt x="175" y="199"/>
                  </a:cubicBezTo>
                  <a:cubicBezTo>
                    <a:pt x="174" y="196"/>
                    <a:pt x="173" y="194"/>
                    <a:pt x="171" y="190"/>
                  </a:cubicBezTo>
                  <a:cubicBezTo>
                    <a:pt x="170" y="192"/>
                    <a:pt x="169" y="193"/>
                    <a:pt x="168" y="195"/>
                  </a:cubicBezTo>
                  <a:cubicBezTo>
                    <a:pt x="162" y="209"/>
                    <a:pt x="156" y="223"/>
                    <a:pt x="149" y="237"/>
                  </a:cubicBezTo>
                  <a:cubicBezTo>
                    <a:pt x="147" y="242"/>
                    <a:pt x="146" y="246"/>
                    <a:pt x="146" y="251"/>
                  </a:cubicBezTo>
                  <a:cubicBezTo>
                    <a:pt x="147" y="262"/>
                    <a:pt x="149" y="273"/>
                    <a:pt x="153" y="284"/>
                  </a:cubicBezTo>
                  <a:cubicBezTo>
                    <a:pt x="156" y="285"/>
                    <a:pt x="159" y="285"/>
                    <a:pt x="163" y="285"/>
                  </a:cubicBezTo>
                  <a:cubicBezTo>
                    <a:pt x="170" y="286"/>
                    <a:pt x="174" y="290"/>
                    <a:pt x="176" y="297"/>
                  </a:cubicBezTo>
                  <a:cubicBezTo>
                    <a:pt x="177" y="307"/>
                    <a:pt x="171" y="318"/>
                    <a:pt x="162" y="321"/>
                  </a:cubicBezTo>
                  <a:cubicBezTo>
                    <a:pt x="158" y="322"/>
                    <a:pt x="155" y="322"/>
                    <a:pt x="152" y="320"/>
                  </a:cubicBezTo>
                  <a:cubicBezTo>
                    <a:pt x="145" y="314"/>
                    <a:pt x="141" y="306"/>
                    <a:pt x="143" y="296"/>
                  </a:cubicBezTo>
                  <a:cubicBezTo>
                    <a:pt x="146" y="282"/>
                    <a:pt x="145" y="274"/>
                    <a:pt x="139" y="260"/>
                  </a:cubicBezTo>
                  <a:cubicBezTo>
                    <a:pt x="137" y="259"/>
                    <a:pt x="136" y="261"/>
                    <a:pt x="135" y="263"/>
                  </a:cubicBezTo>
                  <a:cubicBezTo>
                    <a:pt x="130" y="269"/>
                    <a:pt x="125" y="276"/>
                    <a:pt x="121" y="282"/>
                  </a:cubicBezTo>
                  <a:cubicBezTo>
                    <a:pt x="118" y="286"/>
                    <a:pt x="116" y="290"/>
                    <a:pt x="113" y="293"/>
                  </a:cubicBezTo>
                  <a:cubicBezTo>
                    <a:pt x="103" y="303"/>
                    <a:pt x="100" y="316"/>
                    <a:pt x="98" y="329"/>
                  </a:cubicBezTo>
                  <a:cubicBezTo>
                    <a:pt x="97" y="335"/>
                    <a:pt x="97" y="342"/>
                    <a:pt x="98" y="349"/>
                  </a:cubicBezTo>
                  <a:cubicBezTo>
                    <a:pt x="101" y="350"/>
                    <a:pt x="103" y="350"/>
                    <a:pt x="105" y="350"/>
                  </a:cubicBezTo>
                  <a:cubicBezTo>
                    <a:pt x="113" y="353"/>
                    <a:pt x="116" y="358"/>
                    <a:pt x="115" y="367"/>
                  </a:cubicBezTo>
                  <a:cubicBezTo>
                    <a:pt x="113" y="376"/>
                    <a:pt x="100" y="384"/>
                    <a:pt x="91" y="378"/>
                  </a:cubicBezTo>
                  <a:cubicBezTo>
                    <a:pt x="88" y="375"/>
                    <a:pt x="83" y="373"/>
                    <a:pt x="82" y="368"/>
                  </a:cubicBezTo>
                  <a:cubicBezTo>
                    <a:pt x="82" y="361"/>
                    <a:pt x="82" y="354"/>
                    <a:pt x="87" y="349"/>
                  </a:cubicBezTo>
                  <a:cubicBezTo>
                    <a:pt x="88" y="348"/>
                    <a:pt x="89" y="347"/>
                    <a:pt x="91" y="345"/>
                  </a:cubicBezTo>
                  <a:cubicBezTo>
                    <a:pt x="90" y="337"/>
                    <a:pt x="94" y="328"/>
                    <a:pt x="93" y="318"/>
                  </a:cubicBezTo>
                  <a:cubicBezTo>
                    <a:pt x="91" y="319"/>
                    <a:pt x="90" y="319"/>
                    <a:pt x="89" y="320"/>
                  </a:cubicBezTo>
                  <a:cubicBezTo>
                    <a:pt x="77" y="331"/>
                    <a:pt x="65" y="342"/>
                    <a:pt x="52" y="352"/>
                  </a:cubicBezTo>
                  <a:cubicBezTo>
                    <a:pt x="47" y="356"/>
                    <a:pt x="42" y="360"/>
                    <a:pt x="38" y="365"/>
                  </a:cubicBezTo>
                  <a:cubicBezTo>
                    <a:pt x="35" y="369"/>
                    <a:pt x="34" y="373"/>
                    <a:pt x="32" y="377"/>
                  </a:cubicBezTo>
                  <a:cubicBezTo>
                    <a:pt x="30" y="382"/>
                    <a:pt x="27" y="386"/>
                    <a:pt x="21" y="387"/>
                  </a:cubicBezTo>
                  <a:cubicBezTo>
                    <a:pt x="18" y="388"/>
                    <a:pt x="15" y="388"/>
                    <a:pt x="12" y="386"/>
                  </a:cubicBezTo>
                  <a:cubicBezTo>
                    <a:pt x="10" y="384"/>
                    <a:pt x="7" y="382"/>
                    <a:pt x="5" y="380"/>
                  </a:cubicBezTo>
                  <a:cubicBezTo>
                    <a:pt x="2" y="376"/>
                    <a:pt x="0" y="372"/>
                    <a:pt x="4" y="366"/>
                  </a:cubicBezTo>
                  <a:cubicBezTo>
                    <a:pt x="6" y="363"/>
                    <a:pt x="6" y="358"/>
                    <a:pt x="10" y="356"/>
                  </a:cubicBezTo>
                  <a:cubicBezTo>
                    <a:pt x="17" y="353"/>
                    <a:pt x="23" y="351"/>
                    <a:pt x="29" y="356"/>
                  </a:cubicBezTo>
                  <a:cubicBezTo>
                    <a:pt x="30" y="357"/>
                    <a:pt x="32" y="358"/>
                    <a:pt x="34" y="359"/>
                  </a:cubicBezTo>
                  <a:cubicBezTo>
                    <a:pt x="47" y="348"/>
                    <a:pt x="61" y="337"/>
                    <a:pt x="74" y="325"/>
                  </a:cubicBezTo>
                  <a:cubicBezTo>
                    <a:pt x="77" y="322"/>
                    <a:pt x="80" y="319"/>
                    <a:pt x="82" y="315"/>
                  </a:cubicBezTo>
                  <a:cubicBezTo>
                    <a:pt x="80" y="315"/>
                    <a:pt x="79" y="314"/>
                    <a:pt x="79" y="314"/>
                  </a:cubicBezTo>
                  <a:cubicBezTo>
                    <a:pt x="72" y="315"/>
                    <a:pt x="65" y="315"/>
                    <a:pt x="58" y="316"/>
                  </a:cubicBezTo>
                  <a:cubicBezTo>
                    <a:pt x="53" y="317"/>
                    <a:pt x="48" y="318"/>
                    <a:pt x="44" y="322"/>
                  </a:cubicBezTo>
                  <a:cubicBezTo>
                    <a:pt x="43" y="324"/>
                    <a:pt x="40" y="324"/>
                    <a:pt x="38" y="325"/>
                  </a:cubicBezTo>
                  <a:cubicBezTo>
                    <a:pt x="29" y="327"/>
                    <a:pt x="19" y="321"/>
                    <a:pt x="18" y="310"/>
                  </a:cubicBezTo>
                  <a:cubicBezTo>
                    <a:pt x="16" y="304"/>
                    <a:pt x="18" y="298"/>
                    <a:pt x="23" y="294"/>
                  </a:cubicBezTo>
                  <a:cubicBezTo>
                    <a:pt x="28" y="289"/>
                    <a:pt x="34" y="284"/>
                    <a:pt x="42" y="287"/>
                  </a:cubicBezTo>
                  <a:cubicBezTo>
                    <a:pt x="49" y="289"/>
                    <a:pt x="51" y="296"/>
                    <a:pt x="52" y="304"/>
                  </a:cubicBezTo>
                  <a:cubicBezTo>
                    <a:pt x="52" y="305"/>
                    <a:pt x="52" y="307"/>
                    <a:pt x="53" y="309"/>
                  </a:cubicBezTo>
                  <a:cubicBezTo>
                    <a:pt x="66" y="308"/>
                    <a:pt x="79" y="306"/>
                    <a:pt x="91" y="303"/>
                  </a:cubicBezTo>
                  <a:cubicBezTo>
                    <a:pt x="94" y="302"/>
                    <a:pt x="97" y="301"/>
                    <a:pt x="99" y="299"/>
                  </a:cubicBezTo>
                  <a:cubicBezTo>
                    <a:pt x="110" y="287"/>
                    <a:pt x="120" y="273"/>
                    <a:pt x="128" y="259"/>
                  </a:cubicBezTo>
                  <a:cubicBezTo>
                    <a:pt x="129" y="259"/>
                    <a:pt x="128" y="258"/>
                    <a:pt x="128" y="256"/>
                  </a:cubicBezTo>
                  <a:cubicBezTo>
                    <a:pt x="117" y="257"/>
                    <a:pt x="106" y="257"/>
                    <a:pt x="97" y="265"/>
                  </a:cubicBezTo>
                  <a:cubicBezTo>
                    <a:pt x="93" y="268"/>
                    <a:pt x="89" y="271"/>
                    <a:pt x="86" y="273"/>
                  </a:cubicBezTo>
                  <a:cubicBezTo>
                    <a:pt x="72" y="270"/>
                    <a:pt x="66" y="266"/>
                    <a:pt x="66" y="257"/>
                  </a:cubicBezTo>
                  <a:cubicBezTo>
                    <a:pt x="67" y="248"/>
                    <a:pt x="70" y="240"/>
                    <a:pt x="81" y="238"/>
                  </a:cubicBezTo>
                  <a:cubicBezTo>
                    <a:pt x="89" y="236"/>
                    <a:pt x="93" y="239"/>
                    <a:pt x="101" y="252"/>
                  </a:cubicBezTo>
                  <a:cubicBezTo>
                    <a:pt x="110" y="251"/>
                    <a:pt x="119" y="249"/>
                    <a:pt x="129" y="247"/>
                  </a:cubicBezTo>
                  <a:cubicBezTo>
                    <a:pt x="135" y="246"/>
                    <a:pt x="139" y="242"/>
                    <a:pt x="143" y="237"/>
                  </a:cubicBezTo>
                  <a:cubicBezTo>
                    <a:pt x="144" y="234"/>
                    <a:pt x="146" y="231"/>
                    <a:pt x="147" y="228"/>
                  </a:cubicBezTo>
                  <a:cubicBezTo>
                    <a:pt x="153" y="216"/>
                    <a:pt x="158" y="204"/>
                    <a:pt x="164" y="191"/>
                  </a:cubicBezTo>
                  <a:cubicBezTo>
                    <a:pt x="165" y="188"/>
                    <a:pt x="165" y="185"/>
                    <a:pt x="166" y="181"/>
                  </a:cubicBezTo>
                  <a:cubicBezTo>
                    <a:pt x="154" y="180"/>
                    <a:pt x="146" y="190"/>
                    <a:pt x="135" y="190"/>
                  </a:cubicBezTo>
                  <a:cubicBezTo>
                    <a:pt x="134" y="193"/>
                    <a:pt x="132" y="196"/>
                    <a:pt x="131" y="199"/>
                  </a:cubicBezTo>
                  <a:cubicBezTo>
                    <a:pt x="129" y="205"/>
                    <a:pt x="124" y="207"/>
                    <a:pt x="118" y="208"/>
                  </a:cubicBezTo>
                  <a:cubicBezTo>
                    <a:pt x="108" y="208"/>
                    <a:pt x="100" y="200"/>
                    <a:pt x="100" y="189"/>
                  </a:cubicBezTo>
                  <a:cubicBezTo>
                    <a:pt x="100" y="188"/>
                    <a:pt x="100" y="186"/>
                    <a:pt x="100" y="184"/>
                  </a:cubicBezTo>
                  <a:cubicBezTo>
                    <a:pt x="100" y="177"/>
                    <a:pt x="105" y="172"/>
                    <a:pt x="112" y="170"/>
                  </a:cubicBezTo>
                  <a:cubicBezTo>
                    <a:pt x="119" y="168"/>
                    <a:pt x="125" y="168"/>
                    <a:pt x="130" y="174"/>
                  </a:cubicBezTo>
                  <a:cubicBezTo>
                    <a:pt x="133" y="176"/>
                    <a:pt x="135" y="179"/>
                    <a:pt x="137" y="181"/>
                  </a:cubicBezTo>
                  <a:cubicBezTo>
                    <a:pt x="146" y="178"/>
                    <a:pt x="154" y="176"/>
                    <a:pt x="162" y="173"/>
                  </a:cubicBezTo>
                  <a:cubicBezTo>
                    <a:pt x="169" y="170"/>
                    <a:pt x="174" y="165"/>
                    <a:pt x="175" y="157"/>
                  </a:cubicBezTo>
                  <a:cubicBezTo>
                    <a:pt x="178" y="142"/>
                    <a:pt x="182" y="128"/>
                    <a:pt x="185" y="113"/>
                  </a:cubicBezTo>
                  <a:cubicBezTo>
                    <a:pt x="186" y="110"/>
                    <a:pt x="186" y="107"/>
                    <a:pt x="186" y="103"/>
                  </a:cubicBezTo>
                  <a:cubicBezTo>
                    <a:pt x="180" y="107"/>
                    <a:pt x="176" y="110"/>
                    <a:pt x="172" y="113"/>
                  </a:cubicBezTo>
                  <a:cubicBezTo>
                    <a:pt x="169" y="116"/>
                    <a:pt x="164" y="118"/>
                    <a:pt x="160" y="120"/>
                  </a:cubicBezTo>
                  <a:cubicBezTo>
                    <a:pt x="159" y="121"/>
                    <a:pt x="157" y="119"/>
                    <a:pt x="154" y="118"/>
                  </a:cubicBezTo>
                  <a:cubicBezTo>
                    <a:pt x="160" y="113"/>
                    <a:pt x="164" y="109"/>
                    <a:pt x="169" y="105"/>
                  </a:cubicBezTo>
                  <a:cubicBezTo>
                    <a:pt x="174" y="101"/>
                    <a:pt x="179" y="97"/>
                    <a:pt x="184" y="93"/>
                  </a:cubicBezTo>
                  <a:cubicBezTo>
                    <a:pt x="188" y="90"/>
                    <a:pt x="190" y="87"/>
                    <a:pt x="190" y="82"/>
                  </a:cubicBezTo>
                  <a:cubicBezTo>
                    <a:pt x="190" y="75"/>
                    <a:pt x="191" y="68"/>
                    <a:pt x="191" y="61"/>
                  </a:cubicBezTo>
                  <a:cubicBezTo>
                    <a:pt x="189" y="61"/>
                    <a:pt x="187" y="61"/>
                    <a:pt x="187" y="61"/>
                  </a:cubicBezTo>
                  <a:cubicBezTo>
                    <a:pt x="182" y="69"/>
                    <a:pt x="173" y="74"/>
                    <a:pt x="166" y="81"/>
                  </a:cubicBezTo>
                  <a:cubicBezTo>
                    <a:pt x="166" y="81"/>
                    <a:pt x="165" y="82"/>
                    <a:pt x="164" y="82"/>
                  </a:cubicBezTo>
                  <a:cubicBezTo>
                    <a:pt x="162" y="82"/>
                    <a:pt x="161" y="82"/>
                    <a:pt x="160" y="81"/>
                  </a:cubicBezTo>
                  <a:cubicBezTo>
                    <a:pt x="159" y="80"/>
                    <a:pt x="159" y="78"/>
                    <a:pt x="159" y="78"/>
                  </a:cubicBezTo>
                  <a:cubicBezTo>
                    <a:pt x="160" y="76"/>
                    <a:pt x="161" y="74"/>
                    <a:pt x="163" y="73"/>
                  </a:cubicBezTo>
                  <a:cubicBezTo>
                    <a:pt x="172" y="65"/>
                    <a:pt x="181" y="56"/>
                    <a:pt x="188" y="46"/>
                  </a:cubicBezTo>
                  <a:cubicBezTo>
                    <a:pt x="190" y="44"/>
                    <a:pt x="191" y="41"/>
                    <a:pt x="191" y="38"/>
                  </a:cubicBezTo>
                  <a:cubicBezTo>
                    <a:pt x="191" y="34"/>
                    <a:pt x="191" y="31"/>
                    <a:pt x="191" y="27"/>
                  </a:cubicBezTo>
                  <a:cubicBezTo>
                    <a:pt x="191" y="25"/>
                    <a:pt x="190" y="24"/>
                    <a:pt x="189" y="22"/>
                  </a:cubicBezTo>
                  <a:cubicBezTo>
                    <a:pt x="182" y="23"/>
                    <a:pt x="177" y="29"/>
                    <a:pt x="172" y="34"/>
                  </a:cubicBezTo>
                  <a:cubicBezTo>
                    <a:pt x="169" y="36"/>
                    <a:pt x="168" y="39"/>
                    <a:pt x="165" y="41"/>
                  </a:cubicBezTo>
                  <a:cubicBezTo>
                    <a:pt x="164" y="43"/>
                    <a:pt x="162" y="45"/>
                    <a:pt x="160" y="47"/>
                  </a:cubicBezTo>
                  <a:cubicBezTo>
                    <a:pt x="158" y="49"/>
                    <a:pt x="154" y="48"/>
                    <a:pt x="154" y="46"/>
                  </a:cubicBezTo>
                  <a:cubicBezTo>
                    <a:pt x="152" y="44"/>
                    <a:pt x="154" y="42"/>
                    <a:pt x="155" y="41"/>
                  </a:cubicBezTo>
                  <a:cubicBezTo>
                    <a:pt x="158" y="37"/>
                    <a:pt x="162" y="33"/>
                    <a:pt x="165" y="29"/>
                  </a:cubicBezTo>
                  <a:cubicBezTo>
                    <a:pt x="167" y="27"/>
                    <a:pt x="169" y="25"/>
                    <a:pt x="171" y="23"/>
                  </a:cubicBezTo>
                  <a:cubicBezTo>
                    <a:pt x="173" y="22"/>
                    <a:pt x="174" y="21"/>
                    <a:pt x="176" y="19"/>
                  </a:cubicBezTo>
                  <a:cubicBezTo>
                    <a:pt x="185" y="12"/>
                    <a:pt x="186" y="11"/>
                    <a:pt x="188" y="0"/>
                  </a:cubicBezTo>
                  <a:close/>
                  <a:moveTo>
                    <a:pt x="186" y="226"/>
                  </a:moveTo>
                  <a:cubicBezTo>
                    <a:pt x="183" y="234"/>
                    <a:pt x="181" y="242"/>
                    <a:pt x="183" y="251"/>
                  </a:cubicBezTo>
                  <a:cubicBezTo>
                    <a:pt x="183" y="254"/>
                    <a:pt x="185" y="256"/>
                    <a:pt x="187" y="258"/>
                  </a:cubicBezTo>
                  <a:cubicBezTo>
                    <a:pt x="189" y="261"/>
                    <a:pt x="192" y="261"/>
                    <a:pt x="194" y="259"/>
                  </a:cubicBezTo>
                  <a:cubicBezTo>
                    <a:pt x="197" y="256"/>
                    <a:pt x="199" y="254"/>
                    <a:pt x="201" y="251"/>
                  </a:cubicBezTo>
                  <a:cubicBezTo>
                    <a:pt x="204" y="246"/>
                    <a:pt x="204" y="240"/>
                    <a:pt x="201" y="234"/>
                  </a:cubicBezTo>
                  <a:cubicBezTo>
                    <a:pt x="198" y="229"/>
                    <a:pt x="194" y="225"/>
                    <a:pt x="186" y="226"/>
                  </a:cubicBezTo>
                  <a:close/>
                  <a:moveTo>
                    <a:pt x="28" y="299"/>
                  </a:moveTo>
                  <a:cubicBezTo>
                    <a:pt x="23" y="305"/>
                    <a:pt x="23" y="312"/>
                    <a:pt x="28" y="317"/>
                  </a:cubicBezTo>
                  <a:cubicBezTo>
                    <a:pt x="31" y="319"/>
                    <a:pt x="35" y="319"/>
                    <a:pt x="38" y="318"/>
                  </a:cubicBezTo>
                  <a:cubicBezTo>
                    <a:pt x="43" y="315"/>
                    <a:pt x="46" y="308"/>
                    <a:pt x="45" y="302"/>
                  </a:cubicBezTo>
                  <a:cubicBezTo>
                    <a:pt x="43" y="294"/>
                    <a:pt x="37" y="292"/>
                    <a:pt x="31" y="297"/>
                  </a:cubicBezTo>
                  <a:cubicBezTo>
                    <a:pt x="30" y="298"/>
                    <a:pt x="29" y="298"/>
                    <a:pt x="28" y="299"/>
                  </a:cubicBezTo>
                  <a:close/>
                  <a:moveTo>
                    <a:pt x="126" y="195"/>
                  </a:moveTo>
                  <a:cubicBezTo>
                    <a:pt x="126" y="193"/>
                    <a:pt x="128" y="191"/>
                    <a:pt x="128" y="188"/>
                  </a:cubicBezTo>
                  <a:cubicBezTo>
                    <a:pt x="129" y="181"/>
                    <a:pt x="123" y="176"/>
                    <a:pt x="117" y="177"/>
                  </a:cubicBezTo>
                  <a:cubicBezTo>
                    <a:pt x="110" y="179"/>
                    <a:pt x="106" y="187"/>
                    <a:pt x="109" y="194"/>
                  </a:cubicBezTo>
                  <a:cubicBezTo>
                    <a:pt x="110" y="199"/>
                    <a:pt x="115" y="201"/>
                    <a:pt x="120" y="199"/>
                  </a:cubicBezTo>
                  <a:cubicBezTo>
                    <a:pt x="122" y="199"/>
                    <a:pt x="123" y="197"/>
                    <a:pt x="126" y="195"/>
                  </a:cubicBezTo>
                  <a:close/>
                  <a:moveTo>
                    <a:pt x="152" y="294"/>
                  </a:moveTo>
                  <a:cubicBezTo>
                    <a:pt x="148" y="301"/>
                    <a:pt x="149" y="307"/>
                    <a:pt x="154" y="312"/>
                  </a:cubicBezTo>
                  <a:cubicBezTo>
                    <a:pt x="155" y="314"/>
                    <a:pt x="158" y="314"/>
                    <a:pt x="160" y="313"/>
                  </a:cubicBezTo>
                  <a:cubicBezTo>
                    <a:pt x="162" y="312"/>
                    <a:pt x="164" y="310"/>
                    <a:pt x="165" y="309"/>
                  </a:cubicBezTo>
                  <a:cubicBezTo>
                    <a:pt x="168" y="305"/>
                    <a:pt x="169" y="300"/>
                    <a:pt x="166" y="296"/>
                  </a:cubicBezTo>
                  <a:cubicBezTo>
                    <a:pt x="164" y="292"/>
                    <a:pt x="160" y="292"/>
                    <a:pt x="156" y="293"/>
                  </a:cubicBezTo>
                  <a:cubicBezTo>
                    <a:pt x="155" y="293"/>
                    <a:pt x="154" y="293"/>
                    <a:pt x="152" y="294"/>
                  </a:cubicBezTo>
                  <a:close/>
                  <a:moveTo>
                    <a:pt x="23" y="378"/>
                  </a:moveTo>
                  <a:cubicBezTo>
                    <a:pt x="27" y="374"/>
                    <a:pt x="28" y="370"/>
                    <a:pt x="27" y="366"/>
                  </a:cubicBezTo>
                  <a:cubicBezTo>
                    <a:pt x="26" y="363"/>
                    <a:pt x="24" y="361"/>
                    <a:pt x="22" y="361"/>
                  </a:cubicBezTo>
                  <a:cubicBezTo>
                    <a:pt x="16" y="360"/>
                    <a:pt x="10" y="365"/>
                    <a:pt x="10" y="371"/>
                  </a:cubicBezTo>
                  <a:cubicBezTo>
                    <a:pt x="10" y="375"/>
                    <a:pt x="11" y="379"/>
                    <a:pt x="15" y="381"/>
                  </a:cubicBezTo>
                  <a:cubicBezTo>
                    <a:pt x="18" y="382"/>
                    <a:pt x="21" y="379"/>
                    <a:pt x="23" y="378"/>
                  </a:cubicBezTo>
                  <a:close/>
                  <a:moveTo>
                    <a:pt x="86" y="245"/>
                  </a:moveTo>
                  <a:cubicBezTo>
                    <a:pt x="85" y="245"/>
                    <a:pt x="83" y="245"/>
                    <a:pt x="81" y="246"/>
                  </a:cubicBezTo>
                  <a:cubicBezTo>
                    <a:pt x="80" y="246"/>
                    <a:pt x="79" y="247"/>
                    <a:pt x="78" y="247"/>
                  </a:cubicBezTo>
                  <a:cubicBezTo>
                    <a:pt x="74" y="250"/>
                    <a:pt x="73" y="257"/>
                    <a:pt x="75" y="261"/>
                  </a:cubicBezTo>
                  <a:cubicBezTo>
                    <a:pt x="77" y="264"/>
                    <a:pt x="81" y="266"/>
                    <a:pt x="84" y="265"/>
                  </a:cubicBezTo>
                  <a:cubicBezTo>
                    <a:pt x="88" y="263"/>
                    <a:pt x="92" y="259"/>
                    <a:pt x="92" y="256"/>
                  </a:cubicBezTo>
                  <a:cubicBezTo>
                    <a:pt x="91" y="251"/>
                    <a:pt x="90" y="247"/>
                    <a:pt x="86" y="245"/>
                  </a:cubicBezTo>
                  <a:close/>
                  <a:moveTo>
                    <a:pt x="91" y="356"/>
                  </a:moveTo>
                  <a:cubicBezTo>
                    <a:pt x="91" y="360"/>
                    <a:pt x="90" y="363"/>
                    <a:pt x="90" y="366"/>
                  </a:cubicBezTo>
                  <a:cubicBezTo>
                    <a:pt x="90" y="367"/>
                    <a:pt x="91" y="369"/>
                    <a:pt x="92" y="370"/>
                  </a:cubicBezTo>
                  <a:cubicBezTo>
                    <a:pt x="97" y="374"/>
                    <a:pt x="104" y="372"/>
                    <a:pt x="106" y="366"/>
                  </a:cubicBezTo>
                  <a:cubicBezTo>
                    <a:pt x="108" y="363"/>
                    <a:pt x="106" y="358"/>
                    <a:pt x="102" y="358"/>
                  </a:cubicBezTo>
                  <a:cubicBezTo>
                    <a:pt x="99" y="357"/>
                    <a:pt x="96" y="357"/>
                    <a:pt x="91" y="35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 name="Freeform 44"/>
            <p:cNvSpPr/>
            <p:nvPr/>
          </p:nvSpPr>
          <p:spPr bwMode="auto">
            <a:xfrm>
              <a:off x="9706857" y="1659630"/>
              <a:ext cx="4205" cy="8410"/>
            </a:xfrm>
            <a:custGeom>
              <a:avLst/>
              <a:gdLst>
                <a:gd name="T0" fmla="*/ 2 w 2"/>
                <a:gd name="T1" fmla="*/ 3 h 3"/>
                <a:gd name="T2" fmla="*/ 1 w 2"/>
                <a:gd name="T3" fmla="*/ 3 h 3"/>
                <a:gd name="T4" fmla="*/ 0 w 2"/>
                <a:gd name="T5" fmla="*/ 0 h 3"/>
                <a:gd name="T6" fmla="*/ 2 w 2"/>
                <a:gd name="T7" fmla="*/ 0 h 3"/>
                <a:gd name="T8" fmla="*/ 2 w 2"/>
                <a:gd name="T9" fmla="*/ 3 h 3"/>
              </a:gdLst>
              <a:ahLst/>
              <a:cxnLst>
                <a:cxn ang="0">
                  <a:pos x="T0" y="T1"/>
                </a:cxn>
                <a:cxn ang="0">
                  <a:pos x="T2" y="T3"/>
                </a:cxn>
                <a:cxn ang="0">
                  <a:pos x="T4" y="T5"/>
                </a:cxn>
                <a:cxn ang="0">
                  <a:pos x="T6" y="T7"/>
                </a:cxn>
                <a:cxn ang="0">
                  <a:pos x="T8" y="T9"/>
                </a:cxn>
              </a:cxnLst>
              <a:rect l="0" t="0" r="r" b="b"/>
              <a:pathLst>
                <a:path w="2" h="3">
                  <a:moveTo>
                    <a:pt x="2" y="3"/>
                  </a:moveTo>
                  <a:cubicBezTo>
                    <a:pt x="2" y="3"/>
                    <a:pt x="1" y="3"/>
                    <a:pt x="1" y="3"/>
                  </a:cubicBezTo>
                  <a:cubicBezTo>
                    <a:pt x="1" y="2"/>
                    <a:pt x="0" y="1"/>
                    <a:pt x="0" y="0"/>
                  </a:cubicBezTo>
                  <a:cubicBezTo>
                    <a:pt x="1" y="0"/>
                    <a:pt x="1" y="0"/>
                    <a:pt x="2" y="0"/>
                  </a:cubicBezTo>
                  <a:cubicBezTo>
                    <a:pt x="2" y="1"/>
                    <a:pt x="2" y="2"/>
                    <a:pt x="2" y="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 name="Freeform 45"/>
            <p:cNvSpPr/>
            <p:nvPr/>
          </p:nvSpPr>
          <p:spPr bwMode="auto">
            <a:xfrm>
              <a:off x="9694242" y="2226251"/>
              <a:ext cx="56767" cy="89356"/>
            </a:xfrm>
            <a:custGeom>
              <a:avLst/>
              <a:gdLst>
                <a:gd name="T0" fmla="*/ 5 w 23"/>
                <a:gd name="T1" fmla="*/ 1 h 36"/>
                <a:gd name="T2" fmla="*/ 20 w 23"/>
                <a:gd name="T3" fmla="*/ 9 h 36"/>
                <a:gd name="T4" fmla="*/ 20 w 23"/>
                <a:gd name="T5" fmla="*/ 26 h 36"/>
                <a:gd name="T6" fmla="*/ 13 w 23"/>
                <a:gd name="T7" fmla="*/ 34 h 36"/>
                <a:gd name="T8" fmla="*/ 6 w 23"/>
                <a:gd name="T9" fmla="*/ 33 h 36"/>
                <a:gd name="T10" fmla="*/ 2 w 23"/>
                <a:gd name="T11" fmla="*/ 26 h 36"/>
                <a:gd name="T12" fmla="*/ 5 w 23"/>
                <a:gd name="T13" fmla="*/ 1 h 36"/>
              </a:gdLst>
              <a:ahLst/>
              <a:cxnLst>
                <a:cxn ang="0">
                  <a:pos x="T0" y="T1"/>
                </a:cxn>
                <a:cxn ang="0">
                  <a:pos x="T2" y="T3"/>
                </a:cxn>
                <a:cxn ang="0">
                  <a:pos x="T4" y="T5"/>
                </a:cxn>
                <a:cxn ang="0">
                  <a:pos x="T6" y="T7"/>
                </a:cxn>
                <a:cxn ang="0">
                  <a:pos x="T8" y="T9"/>
                </a:cxn>
                <a:cxn ang="0">
                  <a:pos x="T10" y="T11"/>
                </a:cxn>
                <a:cxn ang="0">
                  <a:pos x="T12" y="T13"/>
                </a:cxn>
              </a:cxnLst>
              <a:rect l="0" t="0" r="r" b="b"/>
              <a:pathLst>
                <a:path w="23" h="36">
                  <a:moveTo>
                    <a:pt x="5" y="1"/>
                  </a:moveTo>
                  <a:cubicBezTo>
                    <a:pt x="13" y="0"/>
                    <a:pt x="17" y="4"/>
                    <a:pt x="20" y="9"/>
                  </a:cubicBezTo>
                  <a:cubicBezTo>
                    <a:pt x="23" y="15"/>
                    <a:pt x="23" y="21"/>
                    <a:pt x="20" y="26"/>
                  </a:cubicBezTo>
                  <a:cubicBezTo>
                    <a:pt x="18" y="29"/>
                    <a:pt x="16" y="31"/>
                    <a:pt x="13" y="34"/>
                  </a:cubicBezTo>
                  <a:cubicBezTo>
                    <a:pt x="11" y="36"/>
                    <a:pt x="8" y="36"/>
                    <a:pt x="6" y="33"/>
                  </a:cubicBezTo>
                  <a:cubicBezTo>
                    <a:pt x="4" y="31"/>
                    <a:pt x="2" y="29"/>
                    <a:pt x="2" y="26"/>
                  </a:cubicBezTo>
                  <a:cubicBezTo>
                    <a:pt x="0" y="17"/>
                    <a:pt x="2" y="9"/>
                    <a:pt x="5" y="1"/>
                  </a:cubicBezTo>
                  <a:close/>
                </a:path>
              </a:pathLst>
            </a:custGeom>
            <a:solidFill>
              <a:srgbClr val="A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 name="Freeform 46"/>
            <p:cNvSpPr/>
            <p:nvPr/>
          </p:nvSpPr>
          <p:spPr bwMode="auto">
            <a:xfrm>
              <a:off x="9301076" y="2393399"/>
              <a:ext cx="57818" cy="67280"/>
            </a:xfrm>
            <a:custGeom>
              <a:avLst/>
              <a:gdLst>
                <a:gd name="T0" fmla="*/ 5 w 23"/>
                <a:gd name="T1" fmla="*/ 7 h 27"/>
                <a:gd name="T2" fmla="*/ 8 w 23"/>
                <a:gd name="T3" fmla="*/ 5 h 27"/>
                <a:gd name="T4" fmla="*/ 22 w 23"/>
                <a:gd name="T5" fmla="*/ 10 h 27"/>
                <a:gd name="T6" fmla="*/ 15 w 23"/>
                <a:gd name="T7" fmla="*/ 26 h 27"/>
                <a:gd name="T8" fmla="*/ 5 w 23"/>
                <a:gd name="T9" fmla="*/ 25 h 27"/>
                <a:gd name="T10" fmla="*/ 5 w 23"/>
                <a:gd name="T11" fmla="*/ 7 h 27"/>
              </a:gdLst>
              <a:ahLst/>
              <a:cxnLst>
                <a:cxn ang="0">
                  <a:pos x="T0" y="T1"/>
                </a:cxn>
                <a:cxn ang="0">
                  <a:pos x="T2" y="T3"/>
                </a:cxn>
                <a:cxn ang="0">
                  <a:pos x="T4" y="T5"/>
                </a:cxn>
                <a:cxn ang="0">
                  <a:pos x="T6" y="T7"/>
                </a:cxn>
                <a:cxn ang="0">
                  <a:pos x="T8" y="T9"/>
                </a:cxn>
                <a:cxn ang="0">
                  <a:pos x="T10" y="T11"/>
                </a:cxn>
              </a:cxnLst>
              <a:rect l="0" t="0" r="r" b="b"/>
              <a:pathLst>
                <a:path w="23" h="27">
                  <a:moveTo>
                    <a:pt x="5" y="7"/>
                  </a:moveTo>
                  <a:cubicBezTo>
                    <a:pt x="6" y="6"/>
                    <a:pt x="7" y="6"/>
                    <a:pt x="8" y="5"/>
                  </a:cubicBezTo>
                  <a:cubicBezTo>
                    <a:pt x="14" y="0"/>
                    <a:pt x="20" y="2"/>
                    <a:pt x="22" y="10"/>
                  </a:cubicBezTo>
                  <a:cubicBezTo>
                    <a:pt x="23" y="16"/>
                    <a:pt x="20" y="23"/>
                    <a:pt x="15" y="26"/>
                  </a:cubicBezTo>
                  <a:cubicBezTo>
                    <a:pt x="12" y="27"/>
                    <a:pt x="8" y="27"/>
                    <a:pt x="5" y="25"/>
                  </a:cubicBezTo>
                  <a:cubicBezTo>
                    <a:pt x="0" y="20"/>
                    <a:pt x="0" y="13"/>
                    <a:pt x="5"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 name="Freeform 47"/>
            <p:cNvSpPr/>
            <p:nvPr/>
          </p:nvSpPr>
          <p:spPr bwMode="auto">
            <a:xfrm>
              <a:off x="9507120" y="2105358"/>
              <a:ext cx="57818" cy="62024"/>
            </a:xfrm>
            <a:custGeom>
              <a:avLst/>
              <a:gdLst>
                <a:gd name="T0" fmla="*/ 20 w 23"/>
                <a:gd name="T1" fmla="*/ 19 h 25"/>
                <a:gd name="T2" fmla="*/ 14 w 23"/>
                <a:gd name="T3" fmla="*/ 23 h 25"/>
                <a:gd name="T4" fmla="*/ 3 w 23"/>
                <a:gd name="T5" fmla="*/ 18 h 25"/>
                <a:gd name="T6" fmla="*/ 11 w 23"/>
                <a:gd name="T7" fmla="*/ 1 h 25"/>
                <a:gd name="T8" fmla="*/ 22 w 23"/>
                <a:gd name="T9" fmla="*/ 12 h 25"/>
                <a:gd name="T10" fmla="*/ 20 w 23"/>
                <a:gd name="T11" fmla="*/ 19 h 25"/>
              </a:gdLst>
              <a:ahLst/>
              <a:cxnLst>
                <a:cxn ang="0">
                  <a:pos x="T0" y="T1"/>
                </a:cxn>
                <a:cxn ang="0">
                  <a:pos x="T2" y="T3"/>
                </a:cxn>
                <a:cxn ang="0">
                  <a:pos x="T4" y="T5"/>
                </a:cxn>
                <a:cxn ang="0">
                  <a:pos x="T6" y="T7"/>
                </a:cxn>
                <a:cxn ang="0">
                  <a:pos x="T8" y="T9"/>
                </a:cxn>
                <a:cxn ang="0">
                  <a:pos x="T10" y="T11"/>
                </a:cxn>
              </a:cxnLst>
              <a:rect l="0" t="0" r="r" b="b"/>
              <a:pathLst>
                <a:path w="23" h="25">
                  <a:moveTo>
                    <a:pt x="20" y="19"/>
                  </a:moveTo>
                  <a:cubicBezTo>
                    <a:pt x="17" y="21"/>
                    <a:pt x="16" y="23"/>
                    <a:pt x="14" y="23"/>
                  </a:cubicBezTo>
                  <a:cubicBezTo>
                    <a:pt x="9" y="25"/>
                    <a:pt x="4" y="23"/>
                    <a:pt x="3" y="18"/>
                  </a:cubicBezTo>
                  <a:cubicBezTo>
                    <a:pt x="0" y="11"/>
                    <a:pt x="4" y="3"/>
                    <a:pt x="11" y="1"/>
                  </a:cubicBezTo>
                  <a:cubicBezTo>
                    <a:pt x="17" y="0"/>
                    <a:pt x="23" y="5"/>
                    <a:pt x="22" y="12"/>
                  </a:cubicBezTo>
                  <a:cubicBezTo>
                    <a:pt x="22" y="15"/>
                    <a:pt x="20" y="17"/>
                    <a:pt x="20" y="19"/>
                  </a:cubicBezTo>
                  <a:close/>
                </a:path>
              </a:pathLst>
            </a:custGeom>
            <a:solidFill>
              <a:srgbClr val="A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 name="Freeform 48"/>
            <p:cNvSpPr/>
            <p:nvPr/>
          </p:nvSpPr>
          <p:spPr bwMode="auto">
            <a:xfrm>
              <a:off x="9612245" y="2393399"/>
              <a:ext cx="51511" cy="54665"/>
            </a:xfrm>
            <a:custGeom>
              <a:avLst/>
              <a:gdLst>
                <a:gd name="T0" fmla="*/ 4 w 21"/>
                <a:gd name="T1" fmla="*/ 2 h 22"/>
                <a:gd name="T2" fmla="*/ 8 w 21"/>
                <a:gd name="T3" fmla="*/ 1 h 22"/>
                <a:gd name="T4" fmla="*/ 18 w 21"/>
                <a:gd name="T5" fmla="*/ 4 h 22"/>
                <a:gd name="T6" fmla="*/ 17 w 21"/>
                <a:gd name="T7" fmla="*/ 17 h 22"/>
                <a:gd name="T8" fmla="*/ 12 w 21"/>
                <a:gd name="T9" fmla="*/ 21 h 22"/>
                <a:gd name="T10" fmla="*/ 6 w 21"/>
                <a:gd name="T11" fmla="*/ 20 h 22"/>
                <a:gd name="T12" fmla="*/ 4 w 21"/>
                <a:gd name="T13" fmla="*/ 2 h 22"/>
              </a:gdLst>
              <a:ahLst/>
              <a:cxnLst>
                <a:cxn ang="0">
                  <a:pos x="T0" y="T1"/>
                </a:cxn>
                <a:cxn ang="0">
                  <a:pos x="T2" y="T3"/>
                </a:cxn>
                <a:cxn ang="0">
                  <a:pos x="T4" y="T5"/>
                </a:cxn>
                <a:cxn ang="0">
                  <a:pos x="T6" y="T7"/>
                </a:cxn>
                <a:cxn ang="0">
                  <a:pos x="T8" y="T9"/>
                </a:cxn>
                <a:cxn ang="0">
                  <a:pos x="T10" y="T11"/>
                </a:cxn>
                <a:cxn ang="0">
                  <a:pos x="T12" y="T13"/>
                </a:cxn>
              </a:cxnLst>
              <a:rect l="0" t="0" r="r" b="b"/>
              <a:pathLst>
                <a:path w="21" h="22">
                  <a:moveTo>
                    <a:pt x="4" y="2"/>
                  </a:moveTo>
                  <a:cubicBezTo>
                    <a:pt x="6" y="1"/>
                    <a:pt x="7" y="1"/>
                    <a:pt x="8" y="1"/>
                  </a:cubicBezTo>
                  <a:cubicBezTo>
                    <a:pt x="12" y="0"/>
                    <a:pt x="16" y="0"/>
                    <a:pt x="18" y="4"/>
                  </a:cubicBezTo>
                  <a:cubicBezTo>
                    <a:pt x="21" y="8"/>
                    <a:pt x="20" y="13"/>
                    <a:pt x="17" y="17"/>
                  </a:cubicBezTo>
                  <a:cubicBezTo>
                    <a:pt x="16" y="18"/>
                    <a:pt x="14" y="20"/>
                    <a:pt x="12" y="21"/>
                  </a:cubicBezTo>
                  <a:cubicBezTo>
                    <a:pt x="10" y="22"/>
                    <a:pt x="7" y="22"/>
                    <a:pt x="6" y="20"/>
                  </a:cubicBezTo>
                  <a:cubicBezTo>
                    <a:pt x="1" y="15"/>
                    <a:pt x="0" y="9"/>
                    <a:pt x="4"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 name="Freeform 49"/>
            <p:cNvSpPr/>
            <p:nvPr/>
          </p:nvSpPr>
          <p:spPr bwMode="auto">
            <a:xfrm>
              <a:off x="9268488" y="2561598"/>
              <a:ext cx="45203" cy="54665"/>
            </a:xfrm>
            <a:custGeom>
              <a:avLst/>
              <a:gdLst>
                <a:gd name="T0" fmla="*/ 13 w 18"/>
                <a:gd name="T1" fmla="*/ 18 h 22"/>
                <a:gd name="T2" fmla="*/ 5 w 18"/>
                <a:gd name="T3" fmla="*/ 21 h 22"/>
                <a:gd name="T4" fmla="*/ 0 w 18"/>
                <a:gd name="T5" fmla="*/ 11 h 22"/>
                <a:gd name="T6" fmla="*/ 12 w 18"/>
                <a:gd name="T7" fmla="*/ 1 h 22"/>
                <a:gd name="T8" fmla="*/ 17 w 18"/>
                <a:gd name="T9" fmla="*/ 6 h 22"/>
                <a:gd name="T10" fmla="*/ 13 w 18"/>
                <a:gd name="T11" fmla="*/ 18 h 22"/>
              </a:gdLst>
              <a:ahLst/>
              <a:cxnLst>
                <a:cxn ang="0">
                  <a:pos x="T0" y="T1"/>
                </a:cxn>
                <a:cxn ang="0">
                  <a:pos x="T2" y="T3"/>
                </a:cxn>
                <a:cxn ang="0">
                  <a:pos x="T4" y="T5"/>
                </a:cxn>
                <a:cxn ang="0">
                  <a:pos x="T6" y="T7"/>
                </a:cxn>
                <a:cxn ang="0">
                  <a:pos x="T8" y="T9"/>
                </a:cxn>
                <a:cxn ang="0">
                  <a:pos x="T10" y="T11"/>
                </a:cxn>
              </a:cxnLst>
              <a:rect l="0" t="0" r="r" b="b"/>
              <a:pathLst>
                <a:path w="18" h="22">
                  <a:moveTo>
                    <a:pt x="13" y="18"/>
                  </a:moveTo>
                  <a:cubicBezTo>
                    <a:pt x="11" y="19"/>
                    <a:pt x="8" y="22"/>
                    <a:pt x="5" y="21"/>
                  </a:cubicBezTo>
                  <a:cubicBezTo>
                    <a:pt x="1" y="19"/>
                    <a:pt x="0" y="15"/>
                    <a:pt x="0" y="11"/>
                  </a:cubicBezTo>
                  <a:cubicBezTo>
                    <a:pt x="0" y="5"/>
                    <a:pt x="6" y="0"/>
                    <a:pt x="12" y="1"/>
                  </a:cubicBezTo>
                  <a:cubicBezTo>
                    <a:pt x="14" y="1"/>
                    <a:pt x="16" y="3"/>
                    <a:pt x="17" y="6"/>
                  </a:cubicBezTo>
                  <a:cubicBezTo>
                    <a:pt x="18" y="10"/>
                    <a:pt x="17" y="14"/>
                    <a:pt x="13" y="18"/>
                  </a:cubicBezTo>
                  <a:close/>
                </a:path>
              </a:pathLst>
            </a:custGeom>
            <a:solidFill>
              <a:srgbClr val="A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 name="Freeform 50"/>
            <p:cNvSpPr/>
            <p:nvPr/>
          </p:nvSpPr>
          <p:spPr bwMode="auto">
            <a:xfrm>
              <a:off x="9425123" y="2276711"/>
              <a:ext cx="47306" cy="51511"/>
            </a:xfrm>
            <a:custGeom>
              <a:avLst/>
              <a:gdLst>
                <a:gd name="T0" fmla="*/ 13 w 19"/>
                <a:gd name="T1" fmla="*/ 0 h 21"/>
                <a:gd name="T2" fmla="*/ 19 w 19"/>
                <a:gd name="T3" fmla="*/ 11 h 21"/>
                <a:gd name="T4" fmla="*/ 11 w 19"/>
                <a:gd name="T5" fmla="*/ 20 h 21"/>
                <a:gd name="T6" fmla="*/ 2 w 19"/>
                <a:gd name="T7" fmla="*/ 16 h 21"/>
                <a:gd name="T8" fmla="*/ 5 w 19"/>
                <a:gd name="T9" fmla="*/ 2 h 21"/>
                <a:gd name="T10" fmla="*/ 8 w 19"/>
                <a:gd name="T11" fmla="*/ 1 h 21"/>
                <a:gd name="T12" fmla="*/ 13 w 19"/>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19" h="21">
                  <a:moveTo>
                    <a:pt x="13" y="0"/>
                  </a:moveTo>
                  <a:cubicBezTo>
                    <a:pt x="17" y="2"/>
                    <a:pt x="18" y="6"/>
                    <a:pt x="19" y="11"/>
                  </a:cubicBezTo>
                  <a:cubicBezTo>
                    <a:pt x="19" y="14"/>
                    <a:pt x="15" y="18"/>
                    <a:pt x="11" y="20"/>
                  </a:cubicBezTo>
                  <a:cubicBezTo>
                    <a:pt x="8" y="21"/>
                    <a:pt x="4" y="19"/>
                    <a:pt x="2" y="16"/>
                  </a:cubicBezTo>
                  <a:cubicBezTo>
                    <a:pt x="0" y="12"/>
                    <a:pt x="1" y="5"/>
                    <a:pt x="5" y="2"/>
                  </a:cubicBezTo>
                  <a:cubicBezTo>
                    <a:pt x="6" y="2"/>
                    <a:pt x="7" y="1"/>
                    <a:pt x="8" y="1"/>
                  </a:cubicBezTo>
                  <a:cubicBezTo>
                    <a:pt x="10" y="0"/>
                    <a:pt x="12" y="0"/>
                    <a:pt x="13" y="0"/>
                  </a:cubicBezTo>
                  <a:close/>
                </a:path>
              </a:pathLst>
            </a:custGeom>
            <a:solidFill>
              <a:srgbClr val="A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 name="Freeform 51"/>
            <p:cNvSpPr/>
            <p:nvPr/>
          </p:nvSpPr>
          <p:spPr bwMode="auto">
            <a:xfrm>
              <a:off x="9468224" y="2552137"/>
              <a:ext cx="44152" cy="45204"/>
            </a:xfrm>
            <a:custGeom>
              <a:avLst/>
              <a:gdLst>
                <a:gd name="T0" fmla="*/ 1 w 18"/>
                <a:gd name="T1" fmla="*/ 0 h 18"/>
                <a:gd name="T2" fmla="*/ 12 w 18"/>
                <a:gd name="T3" fmla="*/ 2 h 18"/>
                <a:gd name="T4" fmla="*/ 16 w 18"/>
                <a:gd name="T5" fmla="*/ 10 h 18"/>
                <a:gd name="T6" fmla="*/ 2 w 18"/>
                <a:gd name="T7" fmla="*/ 14 h 18"/>
                <a:gd name="T8" fmla="*/ 0 w 18"/>
                <a:gd name="T9" fmla="*/ 10 h 18"/>
                <a:gd name="T10" fmla="*/ 1 w 18"/>
                <a:gd name="T11" fmla="*/ 0 h 18"/>
              </a:gdLst>
              <a:ahLst/>
              <a:cxnLst>
                <a:cxn ang="0">
                  <a:pos x="T0" y="T1"/>
                </a:cxn>
                <a:cxn ang="0">
                  <a:pos x="T2" y="T3"/>
                </a:cxn>
                <a:cxn ang="0">
                  <a:pos x="T4" y="T5"/>
                </a:cxn>
                <a:cxn ang="0">
                  <a:pos x="T6" y="T7"/>
                </a:cxn>
                <a:cxn ang="0">
                  <a:pos x="T8" y="T9"/>
                </a:cxn>
                <a:cxn ang="0">
                  <a:pos x="T10" y="T11"/>
                </a:cxn>
              </a:cxnLst>
              <a:rect l="0" t="0" r="r" b="b"/>
              <a:pathLst>
                <a:path w="18" h="18">
                  <a:moveTo>
                    <a:pt x="1" y="0"/>
                  </a:moveTo>
                  <a:cubicBezTo>
                    <a:pt x="6" y="1"/>
                    <a:pt x="9" y="1"/>
                    <a:pt x="12" y="2"/>
                  </a:cubicBezTo>
                  <a:cubicBezTo>
                    <a:pt x="16" y="2"/>
                    <a:pt x="18" y="7"/>
                    <a:pt x="16" y="10"/>
                  </a:cubicBezTo>
                  <a:cubicBezTo>
                    <a:pt x="14" y="16"/>
                    <a:pt x="7" y="18"/>
                    <a:pt x="2" y="14"/>
                  </a:cubicBezTo>
                  <a:cubicBezTo>
                    <a:pt x="1" y="13"/>
                    <a:pt x="0" y="11"/>
                    <a:pt x="0" y="10"/>
                  </a:cubicBezTo>
                  <a:cubicBezTo>
                    <a:pt x="0" y="7"/>
                    <a:pt x="1" y="4"/>
                    <a:pt x="1" y="0"/>
                  </a:cubicBezTo>
                  <a:close/>
                </a:path>
              </a:pathLst>
            </a:custGeom>
            <a:solidFill>
              <a:srgbClr val="A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 name="Freeform 97"/>
            <p:cNvSpPr/>
            <p:nvPr/>
          </p:nvSpPr>
          <p:spPr bwMode="auto">
            <a:xfrm>
              <a:off x="8453773" y="1560813"/>
              <a:ext cx="2129822" cy="618132"/>
            </a:xfrm>
            <a:custGeom>
              <a:avLst/>
              <a:gdLst>
                <a:gd name="T0" fmla="*/ 849 w 857"/>
                <a:gd name="T1" fmla="*/ 3 h 249"/>
                <a:gd name="T2" fmla="*/ 645 w 857"/>
                <a:gd name="T3" fmla="*/ 45 h 249"/>
                <a:gd name="T4" fmla="*/ 431 w 857"/>
                <a:gd name="T5" fmla="*/ 42 h 249"/>
                <a:gd name="T6" fmla="*/ 230 w 857"/>
                <a:gd name="T7" fmla="*/ 100 h 249"/>
                <a:gd name="T8" fmla="*/ 4 w 857"/>
                <a:gd name="T9" fmla="*/ 241 h 249"/>
                <a:gd name="T10" fmla="*/ 7 w 857"/>
                <a:gd name="T11" fmla="*/ 247 h 249"/>
                <a:gd name="T12" fmla="*/ 228 w 857"/>
                <a:gd name="T13" fmla="*/ 110 h 249"/>
                <a:gd name="T14" fmla="*/ 452 w 857"/>
                <a:gd name="T15" fmla="*/ 48 h 249"/>
                <a:gd name="T16" fmla="*/ 853 w 857"/>
                <a:gd name="T17" fmla="*/ 9 h 249"/>
                <a:gd name="T18" fmla="*/ 849 w 857"/>
                <a:gd name="T19" fmla="*/ 3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57" h="249">
                  <a:moveTo>
                    <a:pt x="849" y="3"/>
                  </a:moveTo>
                  <a:cubicBezTo>
                    <a:pt x="788" y="39"/>
                    <a:pt x="715" y="44"/>
                    <a:pt x="645" y="45"/>
                  </a:cubicBezTo>
                  <a:cubicBezTo>
                    <a:pt x="574" y="45"/>
                    <a:pt x="503" y="37"/>
                    <a:pt x="431" y="42"/>
                  </a:cubicBezTo>
                  <a:cubicBezTo>
                    <a:pt x="360" y="47"/>
                    <a:pt x="293" y="66"/>
                    <a:pt x="230" y="100"/>
                  </a:cubicBezTo>
                  <a:cubicBezTo>
                    <a:pt x="152" y="143"/>
                    <a:pt x="80" y="196"/>
                    <a:pt x="4" y="241"/>
                  </a:cubicBezTo>
                  <a:cubicBezTo>
                    <a:pt x="0" y="243"/>
                    <a:pt x="3" y="249"/>
                    <a:pt x="7" y="247"/>
                  </a:cubicBezTo>
                  <a:cubicBezTo>
                    <a:pt x="82" y="204"/>
                    <a:pt x="153" y="153"/>
                    <a:pt x="228" y="110"/>
                  </a:cubicBezTo>
                  <a:cubicBezTo>
                    <a:pt x="297" y="70"/>
                    <a:pt x="373" y="52"/>
                    <a:pt x="452" y="48"/>
                  </a:cubicBezTo>
                  <a:cubicBezTo>
                    <a:pt x="583" y="41"/>
                    <a:pt x="733" y="80"/>
                    <a:pt x="853" y="9"/>
                  </a:cubicBezTo>
                  <a:cubicBezTo>
                    <a:pt x="857" y="6"/>
                    <a:pt x="853" y="0"/>
                    <a:pt x="849" y="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8" name="Freeform 98"/>
            <p:cNvSpPr/>
            <p:nvPr/>
          </p:nvSpPr>
          <p:spPr bwMode="auto">
            <a:xfrm>
              <a:off x="8384390" y="1630195"/>
              <a:ext cx="862021" cy="198686"/>
            </a:xfrm>
            <a:custGeom>
              <a:avLst/>
              <a:gdLst>
                <a:gd name="T0" fmla="*/ 6 w 347"/>
                <a:gd name="T1" fmla="*/ 79 h 80"/>
                <a:gd name="T2" fmla="*/ 154 w 347"/>
                <a:gd name="T3" fmla="*/ 18 h 80"/>
                <a:gd name="T4" fmla="*/ 341 w 347"/>
                <a:gd name="T5" fmla="*/ 43 h 80"/>
                <a:gd name="T6" fmla="*/ 343 w 347"/>
                <a:gd name="T7" fmla="*/ 36 h 80"/>
                <a:gd name="T8" fmla="*/ 166 w 347"/>
                <a:gd name="T9" fmla="*/ 8 h 80"/>
                <a:gd name="T10" fmla="*/ 4 w 347"/>
                <a:gd name="T11" fmla="*/ 72 h 80"/>
                <a:gd name="T12" fmla="*/ 6 w 347"/>
                <a:gd name="T13" fmla="*/ 79 h 80"/>
              </a:gdLst>
              <a:ahLst/>
              <a:cxnLst>
                <a:cxn ang="0">
                  <a:pos x="T0" y="T1"/>
                </a:cxn>
                <a:cxn ang="0">
                  <a:pos x="T2" y="T3"/>
                </a:cxn>
                <a:cxn ang="0">
                  <a:pos x="T4" y="T5"/>
                </a:cxn>
                <a:cxn ang="0">
                  <a:pos x="T6" y="T7"/>
                </a:cxn>
                <a:cxn ang="0">
                  <a:pos x="T8" y="T9"/>
                </a:cxn>
                <a:cxn ang="0">
                  <a:pos x="T10" y="T11"/>
                </a:cxn>
                <a:cxn ang="0">
                  <a:pos x="T12" y="T13"/>
                </a:cxn>
              </a:cxnLst>
              <a:rect l="0" t="0" r="r" b="b"/>
              <a:pathLst>
                <a:path w="347" h="80">
                  <a:moveTo>
                    <a:pt x="6" y="79"/>
                  </a:moveTo>
                  <a:cubicBezTo>
                    <a:pt x="57" y="61"/>
                    <a:pt x="102" y="30"/>
                    <a:pt x="154" y="18"/>
                  </a:cubicBezTo>
                  <a:cubicBezTo>
                    <a:pt x="217" y="3"/>
                    <a:pt x="281" y="26"/>
                    <a:pt x="341" y="43"/>
                  </a:cubicBezTo>
                  <a:cubicBezTo>
                    <a:pt x="346" y="44"/>
                    <a:pt x="347" y="37"/>
                    <a:pt x="343" y="36"/>
                  </a:cubicBezTo>
                  <a:cubicBezTo>
                    <a:pt x="285" y="19"/>
                    <a:pt x="227" y="0"/>
                    <a:pt x="166" y="8"/>
                  </a:cubicBezTo>
                  <a:cubicBezTo>
                    <a:pt x="108" y="16"/>
                    <a:pt x="59" y="53"/>
                    <a:pt x="4" y="72"/>
                  </a:cubicBezTo>
                  <a:cubicBezTo>
                    <a:pt x="0" y="73"/>
                    <a:pt x="2" y="80"/>
                    <a:pt x="6" y="7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 name="Freeform 99"/>
            <p:cNvSpPr/>
            <p:nvPr/>
          </p:nvSpPr>
          <p:spPr bwMode="auto">
            <a:xfrm>
              <a:off x="9475583" y="1657528"/>
              <a:ext cx="240735" cy="325886"/>
            </a:xfrm>
            <a:custGeom>
              <a:avLst/>
              <a:gdLst>
                <a:gd name="T0" fmla="*/ 8 w 97"/>
                <a:gd name="T1" fmla="*/ 127 h 131"/>
                <a:gd name="T2" fmla="*/ 93 w 97"/>
                <a:gd name="T3" fmla="*/ 8 h 131"/>
                <a:gd name="T4" fmla="*/ 91 w 97"/>
                <a:gd name="T5" fmla="*/ 1 h 131"/>
                <a:gd name="T6" fmla="*/ 2 w 97"/>
                <a:gd name="T7" fmla="*/ 123 h 131"/>
                <a:gd name="T8" fmla="*/ 8 w 97"/>
                <a:gd name="T9" fmla="*/ 127 h 131"/>
              </a:gdLst>
              <a:ahLst/>
              <a:cxnLst>
                <a:cxn ang="0">
                  <a:pos x="T0" y="T1"/>
                </a:cxn>
                <a:cxn ang="0">
                  <a:pos x="T2" y="T3"/>
                </a:cxn>
                <a:cxn ang="0">
                  <a:pos x="T4" y="T5"/>
                </a:cxn>
                <a:cxn ang="0">
                  <a:pos x="T6" y="T7"/>
                </a:cxn>
                <a:cxn ang="0">
                  <a:pos x="T8" y="T9"/>
                </a:cxn>
              </a:cxnLst>
              <a:rect l="0" t="0" r="r" b="b"/>
              <a:pathLst>
                <a:path w="97" h="131">
                  <a:moveTo>
                    <a:pt x="8" y="127"/>
                  </a:moveTo>
                  <a:cubicBezTo>
                    <a:pt x="29" y="85"/>
                    <a:pt x="41" y="20"/>
                    <a:pt x="93" y="8"/>
                  </a:cubicBezTo>
                  <a:cubicBezTo>
                    <a:pt x="97" y="7"/>
                    <a:pt x="96" y="0"/>
                    <a:pt x="91" y="1"/>
                  </a:cubicBezTo>
                  <a:cubicBezTo>
                    <a:pt x="36" y="14"/>
                    <a:pt x="23" y="80"/>
                    <a:pt x="2" y="123"/>
                  </a:cubicBezTo>
                  <a:cubicBezTo>
                    <a:pt x="0" y="127"/>
                    <a:pt x="6" y="131"/>
                    <a:pt x="8" y="12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 name="Freeform 100"/>
            <p:cNvSpPr/>
            <p:nvPr/>
          </p:nvSpPr>
          <p:spPr bwMode="auto">
            <a:xfrm>
              <a:off x="8155219" y="2151613"/>
              <a:ext cx="308014" cy="238633"/>
            </a:xfrm>
            <a:custGeom>
              <a:avLst/>
              <a:gdLst>
                <a:gd name="T0" fmla="*/ 124 w 124"/>
                <a:gd name="T1" fmla="*/ 7 h 96"/>
                <a:gd name="T2" fmla="*/ 0 w 124"/>
                <a:gd name="T3" fmla="*/ 96 h 96"/>
                <a:gd name="T4" fmla="*/ 46 w 124"/>
                <a:gd name="T5" fmla="*/ 19 h 96"/>
                <a:gd name="T6" fmla="*/ 124 w 124"/>
                <a:gd name="T7" fmla="*/ 2 h 96"/>
              </a:gdLst>
              <a:ahLst/>
              <a:cxnLst>
                <a:cxn ang="0">
                  <a:pos x="T0" y="T1"/>
                </a:cxn>
                <a:cxn ang="0">
                  <a:pos x="T2" y="T3"/>
                </a:cxn>
                <a:cxn ang="0">
                  <a:pos x="T4" y="T5"/>
                </a:cxn>
                <a:cxn ang="0">
                  <a:pos x="T6" y="T7"/>
                </a:cxn>
              </a:cxnLst>
              <a:rect l="0" t="0" r="r" b="b"/>
              <a:pathLst>
                <a:path w="124" h="96">
                  <a:moveTo>
                    <a:pt x="124" y="7"/>
                  </a:moveTo>
                  <a:cubicBezTo>
                    <a:pt x="100" y="56"/>
                    <a:pt x="60" y="89"/>
                    <a:pt x="0" y="96"/>
                  </a:cubicBezTo>
                  <a:cubicBezTo>
                    <a:pt x="0" y="73"/>
                    <a:pt x="27" y="32"/>
                    <a:pt x="46" y="19"/>
                  </a:cubicBezTo>
                  <a:cubicBezTo>
                    <a:pt x="73" y="0"/>
                    <a:pt x="93" y="0"/>
                    <a:pt x="124" y="2"/>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1" name="Freeform 101"/>
            <p:cNvSpPr/>
            <p:nvPr/>
          </p:nvSpPr>
          <p:spPr bwMode="auto">
            <a:xfrm>
              <a:off x="8147861" y="2144254"/>
              <a:ext cx="331142" cy="253350"/>
            </a:xfrm>
            <a:custGeom>
              <a:avLst/>
              <a:gdLst>
                <a:gd name="T0" fmla="*/ 124 w 133"/>
                <a:gd name="T1" fmla="*/ 8 h 102"/>
                <a:gd name="T2" fmla="*/ 82 w 133"/>
                <a:gd name="T3" fmla="*/ 62 h 102"/>
                <a:gd name="T4" fmla="*/ 51 w 133"/>
                <a:gd name="T5" fmla="*/ 82 h 102"/>
                <a:gd name="T6" fmla="*/ 8 w 133"/>
                <a:gd name="T7" fmla="*/ 92 h 102"/>
                <a:gd name="T8" fmla="*/ 45 w 133"/>
                <a:gd name="T9" fmla="*/ 30 h 102"/>
                <a:gd name="T10" fmla="*/ 127 w 133"/>
                <a:gd name="T11" fmla="*/ 9 h 102"/>
                <a:gd name="T12" fmla="*/ 127 w 133"/>
                <a:gd name="T13" fmla="*/ 1 h 102"/>
                <a:gd name="T14" fmla="*/ 40 w 133"/>
                <a:gd name="T15" fmla="*/ 25 h 102"/>
                <a:gd name="T16" fmla="*/ 0 w 133"/>
                <a:gd name="T17" fmla="*/ 99 h 102"/>
                <a:gd name="T18" fmla="*/ 3 w 133"/>
                <a:gd name="T19" fmla="*/ 102 h 102"/>
                <a:gd name="T20" fmla="*/ 131 w 133"/>
                <a:gd name="T21" fmla="*/ 12 h 102"/>
                <a:gd name="T22" fmla="*/ 124 w 133"/>
                <a:gd name="T23" fmla="*/ 8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3" h="102">
                  <a:moveTo>
                    <a:pt x="124" y="8"/>
                  </a:moveTo>
                  <a:cubicBezTo>
                    <a:pt x="114" y="29"/>
                    <a:pt x="100" y="47"/>
                    <a:pt x="82" y="62"/>
                  </a:cubicBezTo>
                  <a:cubicBezTo>
                    <a:pt x="73" y="70"/>
                    <a:pt x="62" y="76"/>
                    <a:pt x="51" y="82"/>
                  </a:cubicBezTo>
                  <a:cubicBezTo>
                    <a:pt x="49" y="83"/>
                    <a:pt x="7" y="97"/>
                    <a:pt x="8" y="92"/>
                  </a:cubicBezTo>
                  <a:cubicBezTo>
                    <a:pt x="11" y="69"/>
                    <a:pt x="29" y="45"/>
                    <a:pt x="45" y="30"/>
                  </a:cubicBezTo>
                  <a:cubicBezTo>
                    <a:pt x="68" y="8"/>
                    <a:pt x="98" y="7"/>
                    <a:pt x="127" y="9"/>
                  </a:cubicBezTo>
                  <a:cubicBezTo>
                    <a:pt x="131" y="9"/>
                    <a:pt x="131" y="2"/>
                    <a:pt x="127" y="1"/>
                  </a:cubicBezTo>
                  <a:cubicBezTo>
                    <a:pt x="94" y="0"/>
                    <a:pt x="66" y="3"/>
                    <a:pt x="40" y="25"/>
                  </a:cubicBezTo>
                  <a:cubicBezTo>
                    <a:pt x="20" y="41"/>
                    <a:pt x="1" y="72"/>
                    <a:pt x="0" y="99"/>
                  </a:cubicBezTo>
                  <a:cubicBezTo>
                    <a:pt x="0" y="100"/>
                    <a:pt x="2" y="102"/>
                    <a:pt x="3" y="102"/>
                  </a:cubicBezTo>
                  <a:cubicBezTo>
                    <a:pt x="60" y="94"/>
                    <a:pt x="104" y="63"/>
                    <a:pt x="131" y="12"/>
                  </a:cubicBezTo>
                  <a:cubicBezTo>
                    <a:pt x="133" y="8"/>
                    <a:pt x="126" y="4"/>
                    <a:pt x="124"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2" name="Freeform 102"/>
            <p:cNvSpPr/>
            <p:nvPr/>
          </p:nvSpPr>
          <p:spPr bwMode="auto">
            <a:xfrm>
              <a:off x="8083734" y="1766857"/>
              <a:ext cx="322732" cy="223916"/>
            </a:xfrm>
            <a:custGeom>
              <a:avLst/>
              <a:gdLst>
                <a:gd name="T0" fmla="*/ 129 w 130"/>
                <a:gd name="T1" fmla="*/ 19 h 90"/>
                <a:gd name="T2" fmla="*/ 0 w 130"/>
                <a:gd name="T3" fmla="*/ 86 h 90"/>
                <a:gd name="T4" fmla="*/ 126 w 130"/>
                <a:gd name="T5" fmla="*/ 18 h 90"/>
              </a:gdLst>
              <a:ahLst/>
              <a:cxnLst>
                <a:cxn ang="0">
                  <a:pos x="T0" y="T1"/>
                </a:cxn>
                <a:cxn ang="0">
                  <a:pos x="T2" y="T3"/>
                </a:cxn>
                <a:cxn ang="0">
                  <a:pos x="T4" y="T5"/>
                </a:cxn>
              </a:cxnLst>
              <a:rect l="0" t="0" r="r" b="b"/>
              <a:pathLst>
                <a:path w="130" h="90">
                  <a:moveTo>
                    <a:pt x="129" y="19"/>
                  </a:moveTo>
                  <a:cubicBezTo>
                    <a:pt x="130" y="74"/>
                    <a:pt x="41" y="90"/>
                    <a:pt x="0" y="86"/>
                  </a:cubicBezTo>
                  <a:cubicBezTo>
                    <a:pt x="18" y="37"/>
                    <a:pt x="72" y="0"/>
                    <a:pt x="126" y="18"/>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3" name="Freeform 103"/>
            <p:cNvSpPr/>
            <p:nvPr/>
          </p:nvSpPr>
          <p:spPr bwMode="auto">
            <a:xfrm>
              <a:off x="8071119" y="1761601"/>
              <a:ext cx="342706" cy="236530"/>
            </a:xfrm>
            <a:custGeom>
              <a:avLst/>
              <a:gdLst>
                <a:gd name="T0" fmla="*/ 131 w 138"/>
                <a:gd name="T1" fmla="*/ 21 h 95"/>
                <a:gd name="T2" fmla="*/ 5 w 138"/>
                <a:gd name="T3" fmla="*/ 84 h 95"/>
                <a:gd name="T4" fmla="*/ 8 w 138"/>
                <a:gd name="T5" fmla="*/ 89 h 95"/>
                <a:gd name="T6" fmla="*/ 130 w 138"/>
                <a:gd name="T7" fmla="*/ 24 h 95"/>
                <a:gd name="T8" fmla="*/ 132 w 138"/>
                <a:gd name="T9" fmla="*/ 17 h 95"/>
                <a:gd name="T10" fmla="*/ 1 w 138"/>
                <a:gd name="T11" fmla="*/ 87 h 95"/>
                <a:gd name="T12" fmla="*/ 5 w 138"/>
                <a:gd name="T13" fmla="*/ 91 h 95"/>
                <a:gd name="T14" fmla="*/ 138 w 138"/>
                <a:gd name="T15" fmla="*/ 21 h 95"/>
                <a:gd name="T16" fmla="*/ 131 w 138"/>
                <a:gd name="T17" fmla="*/ 2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8" h="95">
                  <a:moveTo>
                    <a:pt x="131" y="21"/>
                  </a:moveTo>
                  <a:cubicBezTo>
                    <a:pt x="129" y="76"/>
                    <a:pt x="47" y="88"/>
                    <a:pt x="5" y="84"/>
                  </a:cubicBezTo>
                  <a:cubicBezTo>
                    <a:pt x="6" y="85"/>
                    <a:pt x="7" y="87"/>
                    <a:pt x="8" y="89"/>
                  </a:cubicBezTo>
                  <a:cubicBezTo>
                    <a:pt x="27" y="40"/>
                    <a:pt x="78" y="8"/>
                    <a:pt x="130" y="24"/>
                  </a:cubicBezTo>
                  <a:cubicBezTo>
                    <a:pt x="134" y="25"/>
                    <a:pt x="136" y="18"/>
                    <a:pt x="132" y="17"/>
                  </a:cubicBezTo>
                  <a:cubicBezTo>
                    <a:pt x="76" y="0"/>
                    <a:pt x="22" y="35"/>
                    <a:pt x="1" y="87"/>
                  </a:cubicBezTo>
                  <a:cubicBezTo>
                    <a:pt x="0" y="89"/>
                    <a:pt x="3" y="91"/>
                    <a:pt x="5" y="91"/>
                  </a:cubicBezTo>
                  <a:cubicBezTo>
                    <a:pt x="51" y="95"/>
                    <a:pt x="136" y="81"/>
                    <a:pt x="138" y="21"/>
                  </a:cubicBezTo>
                  <a:cubicBezTo>
                    <a:pt x="138" y="16"/>
                    <a:pt x="131" y="16"/>
                    <a:pt x="131" y="2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4" name="Freeform 104"/>
            <p:cNvSpPr/>
            <p:nvPr/>
          </p:nvSpPr>
          <p:spPr bwMode="auto">
            <a:xfrm>
              <a:off x="9256924" y="1952928"/>
              <a:ext cx="260709" cy="291195"/>
            </a:xfrm>
            <a:custGeom>
              <a:avLst/>
              <a:gdLst>
                <a:gd name="T0" fmla="*/ 94 w 105"/>
                <a:gd name="T1" fmla="*/ 0 h 117"/>
                <a:gd name="T2" fmla="*/ 31 w 105"/>
                <a:gd name="T3" fmla="*/ 117 h 117"/>
                <a:gd name="T4" fmla="*/ 91 w 105"/>
                <a:gd name="T5" fmla="*/ 0 h 117"/>
              </a:gdLst>
              <a:ahLst/>
              <a:cxnLst>
                <a:cxn ang="0">
                  <a:pos x="T0" y="T1"/>
                </a:cxn>
                <a:cxn ang="0">
                  <a:pos x="T2" y="T3"/>
                </a:cxn>
                <a:cxn ang="0">
                  <a:pos x="T4" y="T5"/>
                </a:cxn>
              </a:cxnLst>
              <a:rect l="0" t="0" r="r" b="b"/>
              <a:pathLst>
                <a:path w="105" h="117">
                  <a:moveTo>
                    <a:pt x="94" y="0"/>
                  </a:moveTo>
                  <a:cubicBezTo>
                    <a:pt x="105" y="48"/>
                    <a:pt x="73" y="92"/>
                    <a:pt x="31" y="117"/>
                  </a:cubicBezTo>
                  <a:cubicBezTo>
                    <a:pt x="0" y="67"/>
                    <a:pt x="51" y="20"/>
                    <a:pt x="91" y="0"/>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 name="Freeform 105"/>
            <p:cNvSpPr/>
            <p:nvPr/>
          </p:nvSpPr>
          <p:spPr bwMode="auto">
            <a:xfrm>
              <a:off x="9251668" y="1938210"/>
              <a:ext cx="271221" cy="315373"/>
            </a:xfrm>
            <a:custGeom>
              <a:avLst/>
              <a:gdLst>
                <a:gd name="T0" fmla="*/ 93 w 109"/>
                <a:gd name="T1" fmla="*/ 7 h 127"/>
                <a:gd name="T2" fmla="*/ 81 w 109"/>
                <a:gd name="T3" fmla="*/ 71 h 127"/>
                <a:gd name="T4" fmla="*/ 33 w 109"/>
                <a:gd name="T5" fmla="*/ 115 h 127"/>
                <a:gd name="T6" fmla="*/ 95 w 109"/>
                <a:gd name="T7" fmla="*/ 9 h 127"/>
                <a:gd name="T8" fmla="*/ 91 w 109"/>
                <a:gd name="T9" fmla="*/ 3 h 127"/>
                <a:gd name="T10" fmla="*/ 29 w 109"/>
                <a:gd name="T11" fmla="*/ 125 h 127"/>
                <a:gd name="T12" fmla="*/ 34 w 109"/>
                <a:gd name="T13" fmla="*/ 126 h 127"/>
                <a:gd name="T14" fmla="*/ 100 w 109"/>
                <a:gd name="T15" fmla="*/ 5 h 127"/>
                <a:gd name="T16" fmla="*/ 93 w 109"/>
                <a:gd name="T17" fmla="*/ 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9" h="127">
                  <a:moveTo>
                    <a:pt x="93" y="7"/>
                  </a:moveTo>
                  <a:cubicBezTo>
                    <a:pt x="97" y="30"/>
                    <a:pt x="92" y="51"/>
                    <a:pt x="81" y="71"/>
                  </a:cubicBezTo>
                  <a:cubicBezTo>
                    <a:pt x="78" y="76"/>
                    <a:pt x="38" y="125"/>
                    <a:pt x="33" y="115"/>
                  </a:cubicBezTo>
                  <a:cubicBezTo>
                    <a:pt x="7" y="70"/>
                    <a:pt x="60" y="27"/>
                    <a:pt x="95" y="9"/>
                  </a:cubicBezTo>
                  <a:cubicBezTo>
                    <a:pt x="99" y="7"/>
                    <a:pt x="95" y="0"/>
                    <a:pt x="91" y="3"/>
                  </a:cubicBezTo>
                  <a:cubicBezTo>
                    <a:pt x="47" y="26"/>
                    <a:pt x="0" y="73"/>
                    <a:pt x="29" y="125"/>
                  </a:cubicBezTo>
                  <a:cubicBezTo>
                    <a:pt x="30" y="126"/>
                    <a:pt x="33" y="127"/>
                    <a:pt x="34" y="126"/>
                  </a:cubicBezTo>
                  <a:cubicBezTo>
                    <a:pt x="77" y="100"/>
                    <a:pt x="109" y="57"/>
                    <a:pt x="100" y="5"/>
                  </a:cubicBezTo>
                  <a:cubicBezTo>
                    <a:pt x="99" y="1"/>
                    <a:pt x="92" y="3"/>
                    <a:pt x="93" y="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6" name="Freeform 106"/>
            <p:cNvSpPr/>
            <p:nvPr/>
          </p:nvSpPr>
          <p:spPr bwMode="auto">
            <a:xfrm>
              <a:off x="8871117" y="1874084"/>
              <a:ext cx="136662" cy="293298"/>
            </a:xfrm>
            <a:custGeom>
              <a:avLst/>
              <a:gdLst>
                <a:gd name="T0" fmla="*/ 27 w 55"/>
                <a:gd name="T1" fmla="*/ 0 h 118"/>
                <a:gd name="T2" fmla="*/ 2 w 55"/>
                <a:gd name="T3" fmla="*/ 48 h 118"/>
                <a:gd name="T4" fmla="*/ 22 w 55"/>
                <a:gd name="T5" fmla="*/ 118 h 118"/>
                <a:gd name="T6" fmla="*/ 27 w 55"/>
                <a:gd name="T7" fmla="*/ 3 h 118"/>
              </a:gdLst>
              <a:ahLst/>
              <a:cxnLst>
                <a:cxn ang="0">
                  <a:pos x="T0" y="T1"/>
                </a:cxn>
                <a:cxn ang="0">
                  <a:pos x="T2" y="T3"/>
                </a:cxn>
                <a:cxn ang="0">
                  <a:pos x="T4" y="T5"/>
                </a:cxn>
                <a:cxn ang="0">
                  <a:pos x="T6" y="T7"/>
                </a:cxn>
              </a:cxnLst>
              <a:rect l="0" t="0" r="r" b="b"/>
              <a:pathLst>
                <a:path w="55" h="118">
                  <a:moveTo>
                    <a:pt x="27" y="0"/>
                  </a:moveTo>
                  <a:cubicBezTo>
                    <a:pt x="11" y="4"/>
                    <a:pt x="3" y="34"/>
                    <a:pt x="2" y="48"/>
                  </a:cubicBezTo>
                  <a:cubicBezTo>
                    <a:pt x="0" y="74"/>
                    <a:pt x="9" y="97"/>
                    <a:pt x="22" y="118"/>
                  </a:cubicBezTo>
                  <a:cubicBezTo>
                    <a:pt x="51" y="88"/>
                    <a:pt x="55" y="31"/>
                    <a:pt x="27" y="3"/>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7" name="Freeform 107"/>
            <p:cNvSpPr/>
            <p:nvPr/>
          </p:nvSpPr>
          <p:spPr bwMode="auto">
            <a:xfrm>
              <a:off x="8854297" y="1861469"/>
              <a:ext cx="166097" cy="317476"/>
            </a:xfrm>
            <a:custGeom>
              <a:avLst/>
              <a:gdLst>
                <a:gd name="T0" fmla="*/ 33 w 67"/>
                <a:gd name="T1" fmla="*/ 2 h 128"/>
                <a:gd name="T2" fmla="*/ 6 w 67"/>
                <a:gd name="T3" fmla="*/ 45 h 128"/>
                <a:gd name="T4" fmla="*/ 26 w 67"/>
                <a:gd name="T5" fmla="*/ 125 h 128"/>
                <a:gd name="T6" fmla="*/ 32 w 67"/>
                <a:gd name="T7" fmla="*/ 126 h 128"/>
                <a:gd name="T8" fmla="*/ 36 w 67"/>
                <a:gd name="T9" fmla="*/ 5 h 128"/>
                <a:gd name="T10" fmla="*/ 31 w 67"/>
                <a:gd name="T11" fmla="*/ 10 h 128"/>
                <a:gd name="T12" fmla="*/ 27 w 67"/>
                <a:gd name="T13" fmla="*/ 121 h 128"/>
                <a:gd name="T14" fmla="*/ 32 w 67"/>
                <a:gd name="T15" fmla="*/ 121 h 128"/>
                <a:gd name="T16" fmla="*/ 12 w 67"/>
                <a:gd name="T17" fmla="*/ 60 h 128"/>
                <a:gd name="T18" fmla="*/ 35 w 67"/>
                <a:gd name="T19" fmla="*/ 9 h 128"/>
                <a:gd name="T20" fmla="*/ 33 w 67"/>
                <a:gd name="T21" fmla="*/ 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 h="128">
                  <a:moveTo>
                    <a:pt x="33" y="2"/>
                  </a:moveTo>
                  <a:cubicBezTo>
                    <a:pt x="16" y="8"/>
                    <a:pt x="10" y="28"/>
                    <a:pt x="6" y="45"/>
                  </a:cubicBezTo>
                  <a:cubicBezTo>
                    <a:pt x="0" y="73"/>
                    <a:pt x="12" y="101"/>
                    <a:pt x="26" y="125"/>
                  </a:cubicBezTo>
                  <a:cubicBezTo>
                    <a:pt x="27" y="127"/>
                    <a:pt x="30" y="128"/>
                    <a:pt x="32" y="126"/>
                  </a:cubicBezTo>
                  <a:cubicBezTo>
                    <a:pt x="61" y="93"/>
                    <a:pt x="67" y="39"/>
                    <a:pt x="36" y="5"/>
                  </a:cubicBezTo>
                  <a:cubicBezTo>
                    <a:pt x="33" y="2"/>
                    <a:pt x="28" y="7"/>
                    <a:pt x="31" y="10"/>
                  </a:cubicBezTo>
                  <a:cubicBezTo>
                    <a:pt x="59" y="41"/>
                    <a:pt x="53" y="91"/>
                    <a:pt x="27" y="121"/>
                  </a:cubicBezTo>
                  <a:cubicBezTo>
                    <a:pt x="29" y="121"/>
                    <a:pt x="31" y="121"/>
                    <a:pt x="32" y="121"/>
                  </a:cubicBezTo>
                  <a:cubicBezTo>
                    <a:pt x="21" y="102"/>
                    <a:pt x="13" y="83"/>
                    <a:pt x="12" y="60"/>
                  </a:cubicBezTo>
                  <a:cubicBezTo>
                    <a:pt x="11" y="44"/>
                    <a:pt x="18" y="15"/>
                    <a:pt x="35" y="9"/>
                  </a:cubicBezTo>
                  <a:cubicBezTo>
                    <a:pt x="40" y="7"/>
                    <a:pt x="38" y="0"/>
                    <a:pt x="33" y="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 name="Freeform 108"/>
            <p:cNvSpPr/>
            <p:nvPr/>
          </p:nvSpPr>
          <p:spPr bwMode="auto">
            <a:xfrm>
              <a:off x="8506335" y="1878289"/>
              <a:ext cx="302759" cy="134559"/>
            </a:xfrm>
            <a:custGeom>
              <a:avLst/>
              <a:gdLst>
                <a:gd name="T0" fmla="*/ 122 w 122"/>
                <a:gd name="T1" fmla="*/ 28 h 54"/>
                <a:gd name="T2" fmla="*/ 0 w 122"/>
                <a:gd name="T3" fmla="*/ 31 h 54"/>
                <a:gd name="T4" fmla="*/ 67 w 122"/>
                <a:gd name="T5" fmla="*/ 1 h 54"/>
                <a:gd name="T6" fmla="*/ 122 w 122"/>
                <a:gd name="T7" fmla="*/ 23 h 54"/>
              </a:gdLst>
              <a:ahLst/>
              <a:cxnLst>
                <a:cxn ang="0">
                  <a:pos x="T0" y="T1"/>
                </a:cxn>
                <a:cxn ang="0">
                  <a:pos x="T2" y="T3"/>
                </a:cxn>
                <a:cxn ang="0">
                  <a:pos x="T4" y="T5"/>
                </a:cxn>
                <a:cxn ang="0">
                  <a:pos x="T6" y="T7"/>
                </a:cxn>
              </a:cxnLst>
              <a:rect l="0" t="0" r="r" b="b"/>
              <a:pathLst>
                <a:path w="122" h="54">
                  <a:moveTo>
                    <a:pt x="122" y="28"/>
                  </a:moveTo>
                  <a:cubicBezTo>
                    <a:pt x="100" y="54"/>
                    <a:pt x="29" y="44"/>
                    <a:pt x="0" y="31"/>
                  </a:cubicBezTo>
                  <a:cubicBezTo>
                    <a:pt x="11" y="13"/>
                    <a:pt x="45" y="0"/>
                    <a:pt x="67" y="1"/>
                  </a:cubicBezTo>
                  <a:cubicBezTo>
                    <a:pt x="90" y="1"/>
                    <a:pt x="102" y="16"/>
                    <a:pt x="122" y="23"/>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 name="Freeform 109"/>
            <p:cNvSpPr/>
            <p:nvPr/>
          </p:nvSpPr>
          <p:spPr bwMode="auto">
            <a:xfrm>
              <a:off x="8495822" y="1863572"/>
              <a:ext cx="327988" cy="167148"/>
            </a:xfrm>
            <a:custGeom>
              <a:avLst/>
              <a:gdLst>
                <a:gd name="T0" fmla="*/ 123 w 132"/>
                <a:gd name="T1" fmla="*/ 31 h 67"/>
                <a:gd name="T2" fmla="*/ 19 w 132"/>
                <a:gd name="T3" fmla="*/ 39 h 67"/>
                <a:gd name="T4" fmla="*/ 23 w 132"/>
                <a:gd name="T5" fmla="*/ 24 h 67"/>
                <a:gd name="T6" fmla="*/ 58 w 132"/>
                <a:gd name="T7" fmla="*/ 11 h 67"/>
                <a:gd name="T8" fmla="*/ 124 w 132"/>
                <a:gd name="T9" fmla="*/ 32 h 67"/>
                <a:gd name="T10" fmla="*/ 128 w 132"/>
                <a:gd name="T11" fmla="*/ 26 h 67"/>
                <a:gd name="T12" fmla="*/ 61 w 132"/>
                <a:gd name="T13" fmla="*/ 4 h 67"/>
                <a:gd name="T14" fmla="*/ 1 w 132"/>
                <a:gd name="T15" fmla="*/ 36 h 67"/>
                <a:gd name="T16" fmla="*/ 2 w 132"/>
                <a:gd name="T17" fmla="*/ 40 h 67"/>
                <a:gd name="T18" fmla="*/ 128 w 132"/>
                <a:gd name="T19" fmla="*/ 36 h 67"/>
                <a:gd name="T20" fmla="*/ 123 w 132"/>
                <a:gd name="T21" fmla="*/ 3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67">
                  <a:moveTo>
                    <a:pt x="123" y="31"/>
                  </a:moveTo>
                  <a:cubicBezTo>
                    <a:pt x="99" y="57"/>
                    <a:pt x="49" y="47"/>
                    <a:pt x="19" y="39"/>
                  </a:cubicBezTo>
                  <a:cubicBezTo>
                    <a:pt x="6" y="35"/>
                    <a:pt x="15" y="30"/>
                    <a:pt x="23" y="24"/>
                  </a:cubicBezTo>
                  <a:cubicBezTo>
                    <a:pt x="33" y="17"/>
                    <a:pt x="46" y="14"/>
                    <a:pt x="58" y="11"/>
                  </a:cubicBezTo>
                  <a:cubicBezTo>
                    <a:pt x="84" y="6"/>
                    <a:pt x="102" y="23"/>
                    <a:pt x="124" y="32"/>
                  </a:cubicBezTo>
                  <a:cubicBezTo>
                    <a:pt x="129" y="34"/>
                    <a:pt x="132" y="28"/>
                    <a:pt x="128" y="26"/>
                  </a:cubicBezTo>
                  <a:cubicBezTo>
                    <a:pt x="105" y="17"/>
                    <a:pt x="87" y="0"/>
                    <a:pt x="61" y="4"/>
                  </a:cubicBezTo>
                  <a:cubicBezTo>
                    <a:pt x="38" y="7"/>
                    <a:pt x="14" y="16"/>
                    <a:pt x="1" y="36"/>
                  </a:cubicBezTo>
                  <a:cubicBezTo>
                    <a:pt x="0" y="37"/>
                    <a:pt x="1" y="40"/>
                    <a:pt x="2" y="40"/>
                  </a:cubicBezTo>
                  <a:cubicBezTo>
                    <a:pt x="36" y="55"/>
                    <a:pt x="100" y="67"/>
                    <a:pt x="128" y="36"/>
                  </a:cubicBezTo>
                  <a:cubicBezTo>
                    <a:pt x="132" y="33"/>
                    <a:pt x="126" y="28"/>
                    <a:pt x="123" y="3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0" name="Freeform 110"/>
            <p:cNvSpPr/>
            <p:nvPr/>
          </p:nvSpPr>
          <p:spPr bwMode="auto">
            <a:xfrm>
              <a:off x="9174927" y="1682757"/>
              <a:ext cx="310117" cy="240735"/>
            </a:xfrm>
            <a:custGeom>
              <a:avLst/>
              <a:gdLst>
                <a:gd name="T0" fmla="*/ 115 w 125"/>
                <a:gd name="T1" fmla="*/ 0 h 97"/>
                <a:gd name="T2" fmla="*/ 25 w 125"/>
                <a:gd name="T3" fmla="*/ 97 h 97"/>
                <a:gd name="T4" fmla="*/ 113 w 125"/>
                <a:gd name="T5" fmla="*/ 3 h 97"/>
              </a:gdLst>
              <a:ahLst/>
              <a:cxnLst>
                <a:cxn ang="0">
                  <a:pos x="T0" y="T1"/>
                </a:cxn>
                <a:cxn ang="0">
                  <a:pos x="T2" y="T3"/>
                </a:cxn>
                <a:cxn ang="0">
                  <a:pos x="T4" y="T5"/>
                </a:cxn>
              </a:cxnLst>
              <a:rect l="0" t="0" r="r" b="b"/>
              <a:pathLst>
                <a:path w="125" h="97">
                  <a:moveTo>
                    <a:pt x="115" y="0"/>
                  </a:moveTo>
                  <a:cubicBezTo>
                    <a:pt x="125" y="50"/>
                    <a:pt x="69" y="89"/>
                    <a:pt x="25" y="97"/>
                  </a:cubicBezTo>
                  <a:cubicBezTo>
                    <a:pt x="0" y="51"/>
                    <a:pt x="71" y="8"/>
                    <a:pt x="113" y="3"/>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1" name="Freeform 111"/>
            <p:cNvSpPr/>
            <p:nvPr/>
          </p:nvSpPr>
          <p:spPr bwMode="auto">
            <a:xfrm>
              <a:off x="9167568" y="1670143"/>
              <a:ext cx="322732" cy="262811"/>
            </a:xfrm>
            <a:custGeom>
              <a:avLst/>
              <a:gdLst>
                <a:gd name="T0" fmla="*/ 114 w 130"/>
                <a:gd name="T1" fmla="*/ 6 h 106"/>
                <a:gd name="T2" fmla="*/ 85 w 130"/>
                <a:gd name="T3" fmla="*/ 72 h 106"/>
                <a:gd name="T4" fmla="*/ 50 w 130"/>
                <a:gd name="T5" fmla="*/ 92 h 106"/>
                <a:gd name="T6" fmla="*/ 27 w 130"/>
                <a:gd name="T7" fmla="*/ 86 h 106"/>
                <a:gd name="T8" fmla="*/ 117 w 130"/>
                <a:gd name="T9" fmla="*/ 11 h 106"/>
                <a:gd name="T10" fmla="*/ 115 w 130"/>
                <a:gd name="T11" fmla="*/ 4 h 106"/>
                <a:gd name="T12" fmla="*/ 25 w 130"/>
                <a:gd name="T13" fmla="*/ 104 h 106"/>
                <a:gd name="T14" fmla="*/ 29 w 130"/>
                <a:gd name="T15" fmla="*/ 106 h 106"/>
                <a:gd name="T16" fmla="*/ 121 w 130"/>
                <a:gd name="T17" fmla="*/ 4 h 106"/>
                <a:gd name="T18" fmla="*/ 114 w 130"/>
                <a:gd name="T19" fmla="*/ 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0" h="106">
                  <a:moveTo>
                    <a:pt x="114" y="6"/>
                  </a:moveTo>
                  <a:cubicBezTo>
                    <a:pt x="118" y="33"/>
                    <a:pt x="105" y="55"/>
                    <a:pt x="85" y="72"/>
                  </a:cubicBezTo>
                  <a:cubicBezTo>
                    <a:pt x="75" y="81"/>
                    <a:pt x="63" y="87"/>
                    <a:pt x="50" y="92"/>
                  </a:cubicBezTo>
                  <a:cubicBezTo>
                    <a:pt x="39" y="97"/>
                    <a:pt x="29" y="102"/>
                    <a:pt x="27" y="86"/>
                  </a:cubicBezTo>
                  <a:cubicBezTo>
                    <a:pt x="21" y="44"/>
                    <a:pt x="85" y="16"/>
                    <a:pt x="117" y="11"/>
                  </a:cubicBezTo>
                  <a:cubicBezTo>
                    <a:pt x="121" y="11"/>
                    <a:pt x="120" y="4"/>
                    <a:pt x="115" y="4"/>
                  </a:cubicBezTo>
                  <a:cubicBezTo>
                    <a:pt x="72" y="11"/>
                    <a:pt x="0" y="51"/>
                    <a:pt x="25" y="104"/>
                  </a:cubicBezTo>
                  <a:cubicBezTo>
                    <a:pt x="26" y="106"/>
                    <a:pt x="28" y="106"/>
                    <a:pt x="29" y="106"/>
                  </a:cubicBezTo>
                  <a:cubicBezTo>
                    <a:pt x="76" y="96"/>
                    <a:pt x="130" y="58"/>
                    <a:pt x="121" y="4"/>
                  </a:cubicBezTo>
                  <a:cubicBezTo>
                    <a:pt x="121" y="0"/>
                    <a:pt x="114" y="2"/>
                    <a:pt x="114"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 name="Freeform 112"/>
            <p:cNvSpPr/>
            <p:nvPr/>
          </p:nvSpPr>
          <p:spPr bwMode="auto">
            <a:xfrm>
              <a:off x="9182286" y="1500892"/>
              <a:ext cx="278580" cy="181866"/>
            </a:xfrm>
            <a:custGeom>
              <a:avLst/>
              <a:gdLst>
                <a:gd name="T0" fmla="*/ 112 w 112"/>
                <a:gd name="T1" fmla="*/ 73 h 73"/>
                <a:gd name="T2" fmla="*/ 9 w 112"/>
                <a:gd name="T3" fmla="*/ 0 h 73"/>
                <a:gd name="T4" fmla="*/ 37 w 112"/>
                <a:gd name="T5" fmla="*/ 55 h 73"/>
                <a:gd name="T6" fmla="*/ 106 w 112"/>
                <a:gd name="T7" fmla="*/ 69 h 73"/>
              </a:gdLst>
              <a:ahLst/>
              <a:cxnLst>
                <a:cxn ang="0">
                  <a:pos x="T0" y="T1"/>
                </a:cxn>
                <a:cxn ang="0">
                  <a:pos x="T2" y="T3"/>
                </a:cxn>
                <a:cxn ang="0">
                  <a:pos x="T4" y="T5"/>
                </a:cxn>
                <a:cxn ang="0">
                  <a:pos x="T6" y="T7"/>
                </a:cxn>
              </a:cxnLst>
              <a:rect l="0" t="0" r="r" b="b"/>
              <a:pathLst>
                <a:path w="112" h="73">
                  <a:moveTo>
                    <a:pt x="112" y="73"/>
                  </a:moveTo>
                  <a:cubicBezTo>
                    <a:pt x="109" y="17"/>
                    <a:pt x="58" y="9"/>
                    <a:pt x="9" y="0"/>
                  </a:cubicBezTo>
                  <a:cubicBezTo>
                    <a:pt x="0" y="25"/>
                    <a:pt x="15" y="42"/>
                    <a:pt x="37" y="55"/>
                  </a:cubicBezTo>
                  <a:cubicBezTo>
                    <a:pt x="60" y="67"/>
                    <a:pt x="80" y="63"/>
                    <a:pt x="106" y="69"/>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3" name="Freeform 113"/>
            <p:cNvSpPr/>
            <p:nvPr/>
          </p:nvSpPr>
          <p:spPr bwMode="auto">
            <a:xfrm>
              <a:off x="9182286" y="1491431"/>
              <a:ext cx="288041" cy="203942"/>
            </a:xfrm>
            <a:custGeom>
              <a:avLst/>
              <a:gdLst>
                <a:gd name="T0" fmla="*/ 115 w 116"/>
                <a:gd name="T1" fmla="*/ 77 h 82"/>
                <a:gd name="T2" fmla="*/ 10 w 116"/>
                <a:gd name="T3" fmla="*/ 0 h 82"/>
                <a:gd name="T4" fmla="*/ 6 w 116"/>
                <a:gd name="T5" fmla="*/ 3 h 82"/>
                <a:gd name="T6" fmla="*/ 21 w 116"/>
                <a:gd name="T7" fmla="*/ 53 h 82"/>
                <a:gd name="T8" fmla="*/ 105 w 116"/>
                <a:gd name="T9" fmla="*/ 76 h 82"/>
                <a:gd name="T10" fmla="*/ 107 w 116"/>
                <a:gd name="T11" fmla="*/ 69 h 82"/>
                <a:gd name="T12" fmla="*/ 39 w 116"/>
                <a:gd name="T13" fmla="*/ 56 h 82"/>
                <a:gd name="T14" fmla="*/ 13 w 116"/>
                <a:gd name="T15" fmla="*/ 32 h 82"/>
                <a:gd name="T16" fmla="*/ 11 w 116"/>
                <a:gd name="T17" fmla="*/ 10 h 82"/>
                <a:gd name="T18" fmla="*/ 23 w 116"/>
                <a:gd name="T19" fmla="*/ 10 h 82"/>
                <a:gd name="T20" fmla="*/ 108 w 116"/>
                <a:gd name="T21" fmla="*/ 77 h 82"/>
                <a:gd name="T22" fmla="*/ 115 w 116"/>
                <a:gd name="T23" fmla="*/ 77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6" h="82">
                  <a:moveTo>
                    <a:pt x="115" y="77"/>
                  </a:moveTo>
                  <a:cubicBezTo>
                    <a:pt x="110" y="20"/>
                    <a:pt x="58" y="9"/>
                    <a:pt x="10" y="0"/>
                  </a:cubicBezTo>
                  <a:cubicBezTo>
                    <a:pt x="8" y="0"/>
                    <a:pt x="6" y="1"/>
                    <a:pt x="6" y="3"/>
                  </a:cubicBezTo>
                  <a:cubicBezTo>
                    <a:pt x="0" y="22"/>
                    <a:pt x="5" y="40"/>
                    <a:pt x="21" y="53"/>
                  </a:cubicBezTo>
                  <a:cubicBezTo>
                    <a:pt x="47" y="72"/>
                    <a:pt x="74" y="70"/>
                    <a:pt x="105" y="76"/>
                  </a:cubicBezTo>
                  <a:cubicBezTo>
                    <a:pt x="109" y="77"/>
                    <a:pt x="111" y="70"/>
                    <a:pt x="107" y="69"/>
                  </a:cubicBezTo>
                  <a:cubicBezTo>
                    <a:pt x="84" y="65"/>
                    <a:pt x="60" y="66"/>
                    <a:pt x="39" y="56"/>
                  </a:cubicBezTo>
                  <a:cubicBezTo>
                    <a:pt x="29" y="51"/>
                    <a:pt x="19" y="43"/>
                    <a:pt x="13" y="32"/>
                  </a:cubicBezTo>
                  <a:cubicBezTo>
                    <a:pt x="10" y="25"/>
                    <a:pt x="9" y="18"/>
                    <a:pt x="11" y="10"/>
                  </a:cubicBezTo>
                  <a:cubicBezTo>
                    <a:pt x="12" y="6"/>
                    <a:pt x="21" y="10"/>
                    <a:pt x="23" y="10"/>
                  </a:cubicBezTo>
                  <a:cubicBezTo>
                    <a:pt x="63" y="18"/>
                    <a:pt x="104" y="31"/>
                    <a:pt x="108" y="77"/>
                  </a:cubicBezTo>
                  <a:cubicBezTo>
                    <a:pt x="109" y="82"/>
                    <a:pt x="116" y="82"/>
                    <a:pt x="115" y="7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4" name="Freeform 114"/>
            <p:cNvSpPr/>
            <p:nvPr/>
          </p:nvSpPr>
          <p:spPr bwMode="auto">
            <a:xfrm>
              <a:off x="8401210" y="1508251"/>
              <a:ext cx="313271" cy="198686"/>
            </a:xfrm>
            <a:custGeom>
              <a:avLst/>
              <a:gdLst>
                <a:gd name="T0" fmla="*/ 120 w 126"/>
                <a:gd name="T1" fmla="*/ 69 h 80"/>
                <a:gd name="T2" fmla="*/ 62 w 126"/>
                <a:gd name="T3" fmla="*/ 76 h 80"/>
                <a:gd name="T4" fmla="*/ 0 w 126"/>
                <a:gd name="T5" fmla="*/ 28 h 80"/>
                <a:gd name="T6" fmla="*/ 126 w 126"/>
                <a:gd name="T7" fmla="*/ 67 h 80"/>
              </a:gdLst>
              <a:ahLst/>
              <a:cxnLst>
                <a:cxn ang="0">
                  <a:pos x="T0" y="T1"/>
                </a:cxn>
                <a:cxn ang="0">
                  <a:pos x="T2" y="T3"/>
                </a:cxn>
                <a:cxn ang="0">
                  <a:pos x="T4" y="T5"/>
                </a:cxn>
                <a:cxn ang="0">
                  <a:pos x="T6" y="T7"/>
                </a:cxn>
              </a:cxnLst>
              <a:rect l="0" t="0" r="r" b="b"/>
              <a:pathLst>
                <a:path w="126" h="80">
                  <a:moveTo>
                    <a:pt x="120" y="69"/>
                  </a:moveTo>
                  <a:cubicBezTo>
                    <a:pt x="100" y="72"/>
                    <a:pt x="83" y="80"/>
                    <a:pt x="62" y="76"/>
                  </a:cubicBezTo>
                  <a:cubicBezTo>
                    <a:pt x="34" y="70"/>
                    <a:pt x="14" y="50"/>
                    <a:pt x="0" y="28"/>
                  </a:cubicBezTo>
                  <a:cubicBezTo>
                    <a:pt x="44" y="0"/>
                    <a:pt x="99" y="33"/>
                    <a:pt x="126" y="67"/>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5" name="Freeform 115"/>
            <p:cNvSpPr/>
            <p:nvPr/>
          </p:nvSpPr>
          <p:spPr bwMode="auto">
            <a:xfrm>
              <a:off x="8391750" y="1504046"/>
              <a:ext cx="335347" cy="215506"/>
            </a:xfrm>
            <a:custGeom>
              <a:avLst/>
              <a:gdLst>
                <a:gd name="T0" fmla="*/ 123 w 135"/>
                <a:gd name="T1" fmla="*/ 68 h 87"/>
                <a:gd name="T2" fmla="*/ 56 w 135"/>
                <a:gd name="T3" fmla="*/ 71 h 87"/>
                <a:gd name="T4" fmla="*/ 11 w 135"/>
                <a:gd name="T5" fmla="*/ 30 h 87"/>
                <a:gd name="T6" fmla="*/ 127 w 135"/>
                <a:gd name="T7" fmla="*/ 72 h 87"/>
                <a:gd name="T8" fmla="*/ 132 w 135"/>
                <a:gd name="T9" fmla="*/ 67 h 87"/>
                <a:gd name="T10" fmla="*/ 2 w 135"/>
                <a:gd name="T11" fmla="*/ 27 h 87"/>
                <a:gd name="T12" fmla="*/ 1 w 135"/>
                <a:gd name="T13" fmla="*/ 32 h 87"/>
                <a:gd name="T14" fmla="*/ 48 w 135"/>
                <a:gd name="T15" fmla="*/ 76 h 87"/>
                <a:gd name="T16" fmla="*/ 125 w 135"/>
                <a:gd name="T17" fmla="*/ 75 h 87"/>
                <a:gd name="T18" fmla="*/ 123 w 135"/>
                <a:gd name="T19" fmla="*/ 68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5" h="87">
                  <a:moveTo>
                    <a:pt x="123" y="68"/>
                  </a:moveTo>
                  <a:cubicBezTo>
                    <a:pt x="99" y="72"/>
                    <a:pt x="79" y="79"/>
                    <a:pt x="56" y="71"/>
                  </a:cubicBezTo>
                  <a:cubicBezTo>
                    <a:pt x="51" y="70"/>
                    <a:pt x="2" y="35"/>
                    <a:pt x="11" y="30"/>
                  </a:cubicBezTo>
                  <a:cubicBezTo>
                    <a:pt x="52" y="7"/>
                    <a:pt x="102" y="41"/>
                    <a:pt x="127" y="72"/>
                  </a:cubicBezTo>
                  <a:cubicBezTo>
                    <a:pt x="130" y="75"/>
                    <a:pt x="135" y="70"/>
                    <a:pt x="132" y="67"/>
                  </a:cubicBezTo>
                  <a:cubicBezTo>
                    <a:pt x="101" y="29"/>
                    <a:pt x="49" y="0"/>
                    <a:pt x="2" y="27"/>
                  </a:cubicBezTo>
                  <a:cubicBezTo>
                    <a:pt x="0" y="28"/>
                    <a:pt x="0" y="30"/>
                    <a:pt x="1" y="32"/>
                  </a:cubicBezTo>
                  <a:cubicBezTo>
                    <a:pt x="13" y="50"/>
                    <a:pt x="28" y="67"/>
                    <a:pt x="48" y="76"/>
                  </a:cubicBezTo>
                  <a:cubicBezTo>
                    <a:pt x="75" y="87"/>
                    <a:pt x="97" y="80"/>
                    <a:pt x="125" y="75"/>
                  </a:cubicBezTo>
                  <a:cubicBezTo>
                    <a:pt x="129" y="74"/>
                    <a:pt x="127" y="67"/>
                    <a:pt x="123" y="6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6" name="Freeform 116"/>
            <p:cNvSpPr/>
            <p:nvPr/>
          </p:nvSpPr>
          <p:spPr bwMode="auto">
            <a:xfrm>
              <a:off x="8585179" y="2069616"/>
              <a:ext cx="134559" cy="218659"/>
            </a:xfrm>
            <a:custGeom>
              <a:avLst/>
              <a:gdLst>
                <a:gd name="T0" fmla="*/ 17 w 54"/>
                <a:gd name="T1" fmla="*/ 1 h 88"/>
                <a:gd name="T2" fmla="*/ 29 w 54"/>
                <a:gd name="T3" fmla="*/ 88 h 88"/>
                <a:gd name="T4" fmla="*/ 23 w 54"/>
                <a:gd name="T5" fmla="*/ 0 h 88"/>
              </a:gdLst>
              <a:ahLst/>
              <a:cxnLst>
                <a:cxn ang="0">
                  <a:pos x="T0" y="T1"/>
                </a:cxn>
                <a:cxn ang="0">
                  <a:pos x="T2" y="T3"/>
                </a:cxn>
                <a:cxn ang="0">
                  <a:pos x="T4" y="T5"/>
                </a:cxn>
              </a:cxnLst>
              <a:rect l="0" t="0" r="r" b="b"/>
              <a:pathLst>
                <a:path w="54" h="88">
                  <a:moveTo>
                    <a:pt x="17" y="1"/>
                  </a:moveTo>
                  <a:cubicBezTo>
                    <a:pt x="0" y="29"/>
                    <a:pt x="6" y="65"/>
                    <a:pt x="29" y="88"/>
                  </a:cubicBezTo>
                  <a:cubicBezTo>
                    <a:pt x="39" y="61"/>
                    <a:pt x="54" y="19"/>
                    <a:pt x="23" y="0"/>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 name="Freeform 117"/>
            <p:cNvSpPr/>
            <p:nvPr/>
          </p:nvSpPr>
          <p:spPr bwMode="auto">
            <a:xfrm>
              <a:off x="8577820" y="2058052"/>
              <a:ext cx="149277" cy="242838"/>
            </a:xfrm>
            <a:custGeom>
              <a:avLst/>
              <a:gdLst>
                <a:gd name="T0" fmla="*/ 17 w 60"/>
                <a:gd name="T1" fmla="*/ 4 h 98"/>
                <a:gd name="T2" fmla="*/ 30 w 60"/>
                <a:gd name="T3" fmla="*/ 95 h 98"/>
                <a:gd name="T4" fmla="*/ 36 w 60"/>
                <a:gd name="T5" fmla="*/ 94 h 98"/>
                <a:gd name="T6" fmla="*/ 28 w 60"/>
                <a:gd name="T7" fmla="*/ 2 h 98"/>
                <a:gd name="T8" fmla="*/ 25 w 60"/>
                <a:gd name="T9" fmla="*/ 8 h 98"/>
                <a:gd name="T10" fmla="*/ 29 w 60"/>
                <a:gd name="T11" fmla="*/ 92 h 98"/>
                <a:gd name="T12" fmla="*/ 35 w 60"/>
                <a:gd name="T13" fmla="*/ 90 h 98"/>
                <a:gd name="T14" fmla="*/ 23 w 60"/>
                <a:gd name="T15" fmla="*/ 8 h 98"/>
                <a:gd name="T16" fmla="*/ 17 w 60"/>
                <a:gd name="T17" fmla="*/ 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98">
                  <a:moveTo>
                    <a:pt x="17" y="4"/>
                  </a:moveTo>
                  <a:cubicBezTo>
                    <a:pt x="0" y="35"/>
                    <a:pt x="6" y="70"/>
                    <a:pt x="30" y="95"/>
                  </a:cubicBezTo>
                  <a:cubicBezTo>
                    <a:pt x="32" y="98"/>
                    <a:pt x="35" y="96"/>
                    <a:pt x="36" y="94"/>
                  </a:cubicBezTo>
                  <a:cubicBezTo>
                    <a:pt x="47" y="64"/>
                    <a:pt x="60" y="24"/>
                    <a:pt x="28" y="2"/>
                  </a:cubicBezTo>
                  <a:cubicBezTo>
                    <a:pt x="24" y="0"/>
                    <a:pt x="21" y="6"/>
                    <a:pt x="25" y="8"/>
                  </a:cubicBezTo>
                  <a:cubicBezTo>
                    <a:pt x="53" y="28"/>
                    <a:pt x="38" y="66"/>
                    <a:pt x="29" y="92"/>
                  </a:cubicBezTo>
                  <a:cubicBezTo>
                    <a:pt x="31" y="91"/>
                    <a:pt x="33" y="91"/>
                    <a:pt x="35" y="90"/>
                  </a:cubicBezTo>
                  <a:cubicBezTo>
                    <a:pt x="13" y="67"/>
                    <a:pt x="8" y="36"/>
                    <a:pt x="23" y="8"/>
                  </a:cubicBezTo>
                  <a:cubicBezTo>
                    <a:pt x="25" y="4"/>
                    <a:pt x="19" y="0"/>
                    <a:pt x="17" y="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0" name="Freeform 170"/>
            <p:cNvSpPr/>
            <p:nvPr/>
          </p:nvSpPr>
          <p:spPr bwMode="auto">
            <a:xfrm>
              <a:off x="10004359" y="773431"/>
              <a:ext cx="2187641" cy="1003939"/>
            </a:xfrm>
            <a:custGeom>
              <a:avLst/>
              <a:gdLst>
                <a:gd name="T0" fmla="*/ 4 w 880"/>
                <a:gd name="T1" fmla="*/ 390 h 404"/>
                <a:gd name="T2" fmla="*/ 402 w 880"/>
                <a:gd name="T3" fmla="*/ 206 h 404"/>
                <a:gd name="T4" fmla="*/ 876 w 880"/>
                <a:gd name="T5" fmla="*/ 7 h 404"/>
                <a:gd name="T6" fmla="*/ 876 w 880"/>
                <a:gd name="T7" fmla="*/ 0 h 404"/>
                <a:gd name="T8" fmla="*/ 431 w 880"/>
                <a:gd name="T9" fmla="*/ 175 h 404"/>
                <a:gd name="T10" fmla="*/ 4 w 880"/>
                <a:gd name="T11" fmla="*/ 384 h 404"/>
                <a:gd name="T12" fmla="*/ 4 w 880"/>
                <a:gd name="T13" fmla="*/ 390 h 404"/>
              </a:gdLst>
              <a:ahLst/>
              <a:cxnLst>
                <a:cxn ang="0">
                  <a:pos x="T0" y="T1"/>
                </a:cxn>
                <a:cxn ang="0">
                  <a:pos x="T2" y="T3"/>
                </a:cxn>
                <a:cxn ang="0">
                  <a:pos x="T4" y="T5"/>
                </a:cxn>
                <a:cxn ang="0">
                  <a:pos x="T6" y="T7"/>
                </a:cxn>
                <a:cxn ang="0">
                  <a:pos x="T8" y="T9"/>
                </a:cxn>
                <a:cxn ang="0">
                  <a:pos x="T10" y="T11"/>
                </a:cxn>
                <a:cxn ang="0">
                  <a:pos x="T12" y="T13"/>
                </a:cxn>
              </a:cxnLst>
              <a:rect l="0" t="0" r="r" b="b"/>
              <a:pathLst>
                <a:path w="880" h="404">
                  <a:moveTo>
                    <a:pt x="4" y="390"/>
                  </a:moveTo>
                  <a:cubicBezTo>
                    <a:pt x="161" y="404"/>
                    <a:pt x="287" y="298"/>
                    <a:pt x="402" y="206"/>
                  </a:cubicBezTo>
                  <a:cubicBezTo>
                    <a:pt x="539" y="97"/>
                    <a:pt x="695" y="8"/>
                    <a:pt x="876" y="7"/>
                  </a:cubicBezTo>
                  <a:cubicBezTo>
                    <a:pt x="880" y="7"/>
                    <a:pt x="880" y="0"/>
                    <a:pt x="876" y="0"/>
                  </a:cubicBezTo>
                  <a:cubicBezTo>
                    <a:pt x="710" y="1"/>
                    <a:pt x="559" y="76"/>
                    <a:pt x="431" y="175"/>
                  </a:cubicBezTo>
                  <a:cubicBezTo>
                    <a:pt x="306" y="272"/>
                    <a:pt x="174" y="399"/>
                    <a:pt x="4" y="384"/>
                  </a:cubicBezTo>
                  <a:cubicBezTo>
                    <a:pt x="0" y="384"/>
                    <a:pt x="0" y="390"/>
                    <a:pt x="4" y="39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1" name="Freeform 171"/>
            <p:cNvSpPr/>
            <p:nvPr/>
          </p:nvSpPr>
          <p:spPr bwMode="auto">
            <a:xfrm>
              <a:off x="11031425" y="941630"/>
              <a:ext cx="477265" cy="757948"/>
            </a:xfrm>
            <a:custGeom>
              <a:avLst/>
              <a:gdLst>
                <a:gd name="T0" fmla="*/ 7 w 192"/>
                <a:gd name="T1" fmla="*/ 303 h 305"/>
                <a:gd name="T2" fmla="*/ 189 w 192"/>
                <a:gd name="T3" fmla="*/ 7 h 305"/>
                <a:gd name="T4" fmla="*/ 184 w 192"/>
                <a:gd name="T5" fmla="*/ 2 h 305"/>
                <a:gd name="T6" fmla="*/ 4 w 192"/>
                <a:gd name="T7" fmla="*/ 297 h 305"/>
                <a:gd name="T8" fmla="*/ 7 w 192"/>
                <a:gd name="T9" fmla="*/ 303 h 305"/>
              </a:gdLst>
              <a:ahLst/>
              <a:cxnLst>
                <a:cxn ang="0">
                  <a:pos x="T0" y="T1"/>
                </a:cxn>
                <a:cxn ang="0">
                  <a:pos x="T2" y="T3"/>
                </a:cxn>
                <a:cxn ang="0">
                  <a:pos x="T4" y="T5"/>
                </a:cxn>
                <a:cxn ang="0">
                  <a:pos x="T6" y="T7"/>
                </a:cxn>
                <a:cxn ang="0">
                  <a:pos x="T8" y="T9"/>
                </a:cxn>
              </a:cxnLst>
              <a:rect l="0" t="0" r="r" b="b"/>
              <a:pathLst>
                <a:path w="192" h="305">
                  <a:moveTo>
                    <a:pt x="7" y="303"/>
                  </a:moveTo>
                  <a:cubicBezTo>
                    <a:pt x="117" y="241"/>
                    <a:pt x="97" y="85"/>
                    <a:pt x="189" y="7"/>
                  </a:cubicBezTo>
                  <a:cubicBezTo>
                    <a:pt x="192" y="4"/>
                    <a:pt x="188" y="0"/>
                    <a:pt x="184" y="2"/>
                  </a:cubicBezTo>
                  <a:cubicBezTo>
                    <a:pt x="93" y="80"/>
                    <a:pt x="113" y="236"/>
                    <a:pt x="4" y="297"/>
                  </a:cubicBezTo>
                  <a:cubicBezTo>
                    <a:pt x="0" y="299"/>
                    <a:pt x="4" y="305"/>
                    <a:pt x="7" y="30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2" name="Freeform 172"/>
            <p:cNvSpPr/>
            <p:nvPr/>
          </p:nvSpPr>
          <p:spPr bwMode="auto">
            <a:xfrm>
              <a:off x="10297656" y="1438869"/>
              <a:ext cx="489880" cy="84100"/>
            </a:xfrm>
            <a:custGeom>
              <a:avLst/>
              <a:gdLst>
                <a:gd name="T0" fmla="*/ 4 w 197"/>
                <a:gd name="T1" fmla="*/ 20 h 34"/>
                <a:gd name="T2" fmla="*/ 87 w 197"/>
                <a:gd name="T3" fmla="*/ 28 h 34"/>
                <a:gd name="T4" fmla="*/ 193 w 197"/>
                <a:gd name="T5" fmla="*/ 7 h 34"/>
                <a:gd name="T6" fmla="*/ 191 w 197"/>
                <a:gd name="T7" fmla="*/ 1 h 34"/>
                <a:gd name="T8" fmla="*/ 108 w 197"/>
                <a:gd name="T9" fmla="*/ 18 h 34"/>
                <a:gd name="T10" fmla="*/ 7 w 197"/>
                <a:gd name="T11" fmla="*/ 14 h 34"/>
                <a:gd name="T12" fmla="*/ 4 w 197"/>
                <a:gd name="T13" fmla="*/ 20 h 34"/>
              </a:gdLst>
              <a:ahLst/>
              <a:cxnLst>
                <a:cxn ang="0">
                  <a:pos x="T0" y="T1"/>
                </a:cxn>
                <a:cxn ang="0">
                  <a:pos x="T2" y="T3"/>
                </a:cxn>
                <a:cxn ang="0">
                  <a:pos x="T4" y="T5"/>
                </a:cxn>
                <a:cxn ang="0">
                  <a:pos x="T6" y="T7"/>
                </a:cxn>
                <a:cxn ang="0">
                  <a:pos x="T8" y="T9"/>
                </a:cxn>
                <a:cxn ang="0">
                  <a:pos x="T10" y="T11"/>
                </a:cxn>
                <a:cxn ang="0">
                  <a:pos x="T12" y="T13"/>
                </a:cxn>
              </a:cxnLst>
              <a:rect l="0" t="0" r="r" b="b"/>
              <a:pathLst>
                <a:path w="197" h="34">
                  <a:moveTo>
                    <a:pt x="4" y="20"/>
                  </a:moveTo>
                  <a:cubicBezTo>
                    <a:pt x="29" y="34"/>
                    <a:pt x="60" y="32"/>
                    <a:pt x="87" y="28"/>
                  </a:cubicBezTo>
                  <a:cubicBezTo>
                    <a:pt x="123" y="23"/>
                    <a:pt x="157" y="12"/>
                    <a:pt x="193" y="7"/>
                  </a:cubicBezTo>
                  <a:cubicBezTo>
                    <a:pt x="197" y="7"/>
                    <a:pt x="195" y="0"/>
                    <a:pt x="191" y="1"/>
                  </a:cubicBezTo>
                  <a:cubicBezTo>
                    <a:pt x="163" y="5"/>
                    <a:pt x="136" y="13"/>
                    <a:pt x="108" y="18"/>
                  </a:cubicBezTo>
                  <a:cubicBezTo>
                    <a:pt x="76" y="25"/>
                    <a:pt x="37" y="31"/>
                    <a:pt x="7" y="14"/>
                  </a:cubicBezTo>
                  <a:cubicBezTo>
                    <a:pt x="4" y="12"/>
                    <a:pt x="0" y="18"/>
                    <a:pt x="4" y="2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3" name="Freeform 173"/>
            <p:cNvSpPr/>
            <p:nvPr/>
          </p:nvSpPr>
          <p:spPr bwMode="auto">
            <a:xfrm>
              <a:off x="10138919" y="1376846"/>
              <a:ext cx="191327" cy="149277"/>
            </a:xfrm>
            <a:custGeom>
              <a:avLst/>
              <a:gdLst>
                <a:gd name="T0" fmla="*/ 70 w 77"/>
                <a:gd name="T1" fmla="*/ 41 h 60"/>
                <a:gd name="T2" fmla="*/ 0 w 77"/>
                <a:gd name="T3" fmla="*/ 0 h 60"/>
                <a:gd name="T4" fmla="*/ 49 w 77"/>
                <a:gd name="T5" fmla="*/ 9 h 60"/>
                <a:gd name="T6" fmla="*/ 72 w 77"/>
                <a:gd name="T7" fmla="*/ 39 h 60"/>
                <a:gd name="T8" fmla="*/ 70 w 77"/>
                <a:gd name="T9" fmla="*/ 41 h 60"/>
              </a:gdLst>
              <a:ahLst/>
              <a:cxnLst>
                <a:cxn ang="0">
                  <a:pos x="T0" y="T1"/>
                </a:cxn>
                <a:cxn ang="0">
                  <a:pos x="T2" y="T3"/>
                </a:cxn>
                <a:cxn ang="0">
                  <a:pos x="T4" y="T5"/>
                </a:cxn>
                <a:cxn ang="0">
                  <a:pos x="T6" y="T7"/>
                </a:cxn>
                <a:cxn ang="0">
                  <a:pos x="T8" y="T9"/>
                </a:cxn>
              </a:cxnLst>
              <a:rect l="0" t="0" r="r" b="b"/>
              <a:pathLst>
                <a:path w="77" h="60">
                  <a:moveTo>
                    <a:pt x="70" y="41"/>
                  </a:moveTo>
                  <a:cubicBezTo>
                    <a:pt x="41" y="60"/>
                    <a:pt x="10" y="23"/>
                    <a:pt x="0" y="0"/>
                  </a:cubicBezTo>
                  <a:cubicBezTo>
                    <a:pt x="17" y="3"/>
                    <a:pt x="33" y="0"/>
                    <a:pt x="49" y="9"/>
                  </a:cubicBezTo>
                  <a:cubicBezTo>
                    <a:pt x="58" y="14"/>
                    <a:pt x="77" y="28"/>
                    <a:pt x="72" y="39"/>
                  </a:cubicBezTo>
                  <a:lnTo>
                    <a:pt x="70" y="41"/>
                  </a:lnTo>
                  <a:close/>
                </a:path>
              </a:pathLst>
            </a:custGeom>
            <a:solidFill>
              <a:srgbClr val="FF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4" name="Freeform 174"/>
            <p:cNvSpPr/>
            <p:nvPr/>
          </p:nvSpPr>
          <p:spPr bwMode="auto">
            <a:xfrm>
              <a:off x="10128406" y="1367384"/>
              <a:ext cx="216556" cy="163994"/>
            </a:xfrm>
            <a:custGeom>
              <a:avLst/>
              <a:gdLst>
                <a:gd name="T0" fmla="*/ 72 w 87"/>
                <a:gd name="T1" fmla="*/ 42 h 66"/>
                <a:gd name="T2" fmla="*/ 7 w 87"/>
                <a:gd name="T3" fmla="*/ 2 h 66"/>
                <a:gd name="T4" fmla="*/ 3 w 87"/>
                <a:gd name="T5" fmla="*/ 7 h 66"/>
                <a:gd name="T6" fmla="*/ 44 w 87"/>
                <a:gd name="T7" fmla="*/ 12 h 66"/>
                <a:gd name="T8" fmla="*/ 72 w 87"/>
                <a:gd name="T9" fmla="*/ 42 h 66"/>
                <a:gd name="T10" fmla="*/ 75 w 87"/>
                <a:gd name="T11" fmla="*/ 47 h 66"/>
                <a:gd name="T12" fmla="*/ 68 w 87"/>
                <a:gd name="T13" fmla="*/ 20 h 66"/>
                <a:gd name="T14" fmla="*/ 5 w 87"/>
                <a:gd name="T15" fmla="*/ 0 h 66"/>
                <a:gd name="T16" fmla="*/ 1 w 87"/>
                <a:gd name="T17" fmla="*/ 5 h 66"/>
                <a:gd name="T18" fmla="*/ 75 w 87"/>
                <a:gd name="T19" fmla="*/ 47 h 66"/>
                <a:gd name="T20" fmla="*/ 72 w 87"/>
                <a:gd name="T21" fmla="*/ 4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7" h="66">
                  <a:moveTo>
                    <a:pt x="72" y="42"/>
                  </a:moveTo>
                  <a:cubicBezTo>
                    <a:pt x="43" y="59"/>
                    <a:pt x="18" y="25"/>
                    <a:pt x="7" y="2"/>
                  </a:cubicBezTo>
                  <a:cubicBezTo>
                    <a:pt x="6" y="3"/>
                    <a:pt x="4" y="5"/>
                    <a:pt x="3" y="7"/>
                  </a:cubicBezTo>
                  <a:cubicBezTo>
                    <a:pt x="17" y="9"/>
                    <a:pt x="30" y="8"/>
                    <a:pt x="44" y="12"/>
                  </a:cubicBezTo>
                  <a:cubicBezTo>
                    <a:pt x="49" y="14"/>
                    <a:pt x="83" y="36"/>
                    <a:pt x="72" y="42"/>
                  </a:cubicBezTo>
                  <a:cubicBezTo>
                    <a:pt x="69" y="44"/>
                    <a:pt x="72" y="49"/>
                    <a:pt x="75" y="47"/>
                  </a:cubicBezTo>
                  <a:cubicBezTo>
                    <a:pt x="87" y="40"/>
                    <a:pt x="74" y="26"/>
                    <a:pt x="68" y="20"/>
                  </a:cubicBezTo>
                  <a:cubicBezTo>
                    <a:pt x="50" y="3"/>
                    <a:pt x="28" y="4"/>
                    <a:pt x="5" y="0"/>
                  </a:cubicBezTo>
                  <a:cubicBezTo>
                    <a:pt x="2" y="0"/>
                    <a:pt x="0" y="2"/>
                    <a:pt x="1" y="5"/>
                  </a:cubicBezTo>
                  <a:cubicBezTo>
                    <a:pt x="14" y="32"/>
                    <a:pt x="43" y="66"/>
                    <a:pt x="75" y="47"/>
                  </a:cubicBezTo>
                  <a:cubicBezTo>
                    <a:pt x="79" y="45"/>
                    <a:pt x="76" y="40"/>
                    <a:pt x="72" y="4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5" name="Freeform 175"/>
            <p:cNvSpPr/>
            <p:nvPr/>
          </p:nvSpPr>
          <p:spPr bwMode="auto">
            <a:xfrm>
              <a:off x="9790956" y="1637554"/>
              <a:ext cx="233376" cy="149277"/>
            </a:xfrm>
            <a:custGeom>
              <a:avLst/>
              <a:gdLst>
                <a:gd name="T0" fmla="*/ 92 w 94"/>
                <a:gd name="T1" fmla="*/ 40 h 60"/>
                <a:gd name="T2" fmla="*/ 0 w 94"/>
                <a:gd name="T3" fmla="*/ 31 h 60"/>
                <a:gd name="T4" fmla="*/ 94 w 94"/>
                <a:gd name="T5" fmla="*/ 35 h 60"/>
                <a:gd name="T6" fmla="*/ 92 w 94"/>
                <a:gd name="T7" fmla="*/ 40 h 60"/>
              </a:gdLst>
              <a:ahLst/>
              <a:cxnLst>
                <a:cxn ang="0">
                  <a:pos x="T0" y="T1"/>
                </a:cxn>
                <a:cxn ang="0">
                  <a:pos x="T2" y="T3"/>
                </a:cxn>
                <a:cxn ang="0">
                  <a:pos x="T4" y="T5"/>
                </a:cxn>
                <a:cxn ang="0">
                  <a:pos x="T6" y="T7"/>
                </a:cxn>
              </a:cxnLst>
              <a:rect l="0" t="0" r="r" b="b"/>
              <a:pathLst>
                <a:path w="94" h="60">
                  <a:moveTo>
                    <a:pt x="92" y="40"/>
                  </a:moveTo>
                  <a:cubicBezTo>
                    <a:pt x="56" y="60"/>
                    <a:pt x="33" y="48"/>
                    <a:pt x="0" y="31"/>
                  </a:cubicBezTo>
                  <a:cubicBezTo>
                    <a:pt x="28" y="17"/>
                    <a:pt x="76" y="0"/>
                    <a:pt x="94" y="35"/>
                  </a:cubicBezTo>
                  <a:lnTo>
                    <a:pt x="92" y="40"/>
                  </a:lnTo>
                  <a:close/>
                </a:path>
              </a:pathLst>
            </a:custGeom>
            <a:solidFill>
              <a:srgbClr val="FF8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6" name="Freeform 176"/>
            <p:cNvSpPr/>
            <p:nvPr/>
          </p:nvSpPr>
          <p:spPr bwMode="auto">
            <a:xfrm>
              <a:off x="9780444" y="1652272"/>
              <a:ext cx="263862" cy="136662"/>
            </a:xfrm>
            <a:custGeom>
              <a:avLst/>
              <a:gdLst>
                <a:gd name="T0" fmla="*/ 94 w 106"/>
                <a:gd name="T1" fmla="*/ 31 h 55"/>
                <a:gd name="T2" fmla="*/ 6 w 106"/>
                <a:gd name="T3" fmla="*/ 22 h 55"/>
                <a:gd name="T4" fmla="*/ 6 w 106"/>
                <a:gd name="T5" fmla="*/ 27 h 55"/>
                <a:gd name="T6" fmla="*/ 55 w 106"/>
                <a:gd name="T7" fmla="*/ 11 h 55"/>
                <a:gd name="T8" fmla="*/ 93 w 106"/>
                <a:gd name="T9" fmla="*/ 32 h 55"/>
                <a:gd name="T10" fmla="*/ 98 w 106"/>
                <a:gd name="T11" fmla="*/ 35 h 55"/>
                <a:gd name="T12" fmla="*/ 73 w 106"/>
                <a:gd name="T13" fmla="*/ 6 h 55"/>
                <a:gd name="T14" fmla="*/ 3 w 106"/>
                <a:gd name="T15" fmla="*/ 22 h 55"/>
                <a:gd name="T16" fmla="*/ 3 w 106"/>
                <a:gd name="T17" fmla="*/ 27 h 55"/>
                <a:gd name="T18" fmla="*/ 97 w 106"/>
                <a:gd name="T19" fmla="*/ 36 h 55"/>
                <a:gd name="T20" fmla="*/ 94 w 106"/>
                <a:gd name="T21" fmla="*/ 3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6" h="55">
                  <a:moveTo>
                    <a:pt x="94" y="31"/>
                  </a:moveTo>
                  <a:cubicBezTo>
                    <a:pt x="61" y="48"/>
                    <a:pt x="36" y="38"/>
                    <a:pt x="6" y="22"/>
                  </a:cubicBezTo>
                  <a:cubicBezTo>
                    <a:pt x="6" y="24"/>
                    <a:pt x="6" y="26"/>
                    <a:pt x="6" y="27"/>
                  </a:cubicBezTo>
                  <a:cubicBezTo>
                    <a:pt x="21" y="20"/>
                    <a:pt x="37" y="13"/>
                    <a:pt x="55" y="11"/>
                  </a:cubicBezTo>
                  <a:cubicBezTo>
                    <a:pt x="65" y="10"/>
                    <a:pt x="101" y="17"/>
                    <a:pt x="93" y="32"/>
                  </a:cubicBezTo>
                  <a:cubicBezTo>
                    <a:pt x="91" y="36"/>
                    <a:pt x="96" y="39"/>
                    <a:pt x="98" y="35"/>
                  </a:cubicBezTo>
                  <a:cubicBezTo>
                    <a:pt x="106" y="20"/>
                    <a:pt x="85" y="9"/>
                    <a:pt x="73" y="6"/>
                  </a:cubicBezTo>
                  <a:cubicBezTo>
                    <a:pt x="49" y="0"/>
                    <a:pt x="23" y="12"/>
                    <a:pt x="3" y="22"/>
                  </a:cubicBezTo>
                  <a:cubicBezTo>
                    <a:pt x="0" y="23"/>
                    <a:pt x="1" y="26"/>
                    <a:pt x="3" y="27"/>
                  </a:cubicBezTo>
                  <a:cubicBezTo>
                    <a:pt x="35" y="45"/>
                    <a:pt x="62" y="55"/>
                    <a:pt x="97" y="36"/>
                  </a:cubicBezTo>
                  <a:cubicBezTo>
                    <a:pt x="101" y="34"/>
                    <a:pt x="98" y="29"/>
                    <a:pt x="94" y="3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7" name="Freeform 177"/>
            <p:cNvSpPr/>
            <p:nvPr/>
          </p:nvSpPr>
          <p:spPr bwMode="auto">
            <a:xfrm>
              <a:off x="10215659" y="1704834"/>
              <a:ext cx="178712" cy="209198"/>
            </a:xfrm>
            <a:custGeom>
              <a:avLst/>
              <a:gdLst>
                <a:gd name="T0" fmla="*/ 52 w 72"/>
                <a:gd name="T1" fmla="*/ 0 h 84"/>
                <a:gd name="T2" fmla="*/ 18 w 72"/>
                <a:gd name="T3" fmla="*/ 84 h 84"/>
                <a:gd name="T4" fmla="*/ 44 w 72"/>
                <a:gd name="T5" fmla="*/ 2 h 84"/>
                <a:gd name="T6" fmla="*/ 52 w 72"/>
                <a:gd name="T7" fmla="*/ 0 h 84"/>
              </a:gdLst>
              <a:ahLst/>
              <a:cxnLst>
                <a:cxn ang="0">
                  <a:pos x="T0" y="T1"/>
                </a:cxn>
                <a:cxn ang="0">
                  <a:pos x="T2" y="T3"/>
                </a:cxn>
                <a:cxn ang="0">
                  <a:pos x="T4" y="T5"/>
                </a:cxn>
                <a:cxn ang="0">
                  <a:pos x="T6" y="T7"/>
                </a:cxn>
              </a:cxnLst>
              <a:rect l="0" t="0" r="r" b="b"/>
              <a:pathLst>
                <a:path w="72" h="84">
                  <a:moveTo>
                    <a:pt x="52" y="0"/>
                  </a:moveTo>
                  <a:cubicBezTo>
                    <a:pt x="72" y="30"/>
                    <a:pt x="46" y="72"/>
                    <a:pt x="18" y="84"/>
                  </a:cubicBezTo>
                  <a:cubicBezTo>
                    <a:pt x="0" y="55"/>
                    <a:pt x="19" y="20"/>
                    <a:pt x="44" y="2"/>
                  </a:cubicBezTo>
                  <a:lnTo>
                    <a:pt x="52" y="0"/>
                  </a:lnTo>
                  <a:close/>
                </a:path>
              </a:pathLst>
            </a:custGeom>
            <a:solidFill>
              <a:srgbClr val="FF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8" name="Freeform 178"/>
            <p:cNvSpPr/>
            <p:nvPr/>
          </p:nvSpPr>
          <p:spPr bwMode="auto">
            <a:xfrm>
              <a:off x="10228274" y="1692219"/>
              <a:ext cx="171353" cy="231274"/>
            </a:xfrm>
            <a:custGeom>
              <a:avLst/>
              <a:gdLst>
                <a:gd name="T0" fmla="*/ 44 w 69"/>
                <a:gd name="T1" fmla="*/ 7 h 93"/>
                <a:gd name="T2" fmla="*/ 15 w 69"/>
                <a:gd name="T3" fmla="*/ 85 h 93"/>
                <a:gd name="T4" fmla="*/ 9 w 69"/>
                <a:gd name="T5" fmla="*/ 62 h 93"/>
                <a:gd name="T6" fmla="*/ 16 w 69"/>
                <a:gd name="T7" fmla="*/ 37 h 93"/>
                <a:gd name="T8" fmla="*/ 48 w 69"/>
                <a:gd name="T9" fmla="*/ 8 h 93"/>
                <a:gd name="T10" fmla="*/ 46 w 69"/>
                <a:gd name="T11" fmla="*/ 2 h 93"/>
                <a:gd name="T12" fmla="*/ 11 w 69"/>
                <a:gd name="T13" fmla="*/ 33 h 93"/>
                <a:gd name="T14" fmla="*/ 10 w 69"/>
                <a:gd name="T15" fmla="*/ 91 h 93"/>
                <a:gd name="T16" fmla="*/ 15 w 69"/>
                <a:gd name="T17" fmla="*/ 92 h 93"/>
                <a:gd name="T18" fmla="*/ 50 w 69"/>
                <a:gd name="T19" fmla="*/ 4 h 93"/>
                <a:gd name="T20" fmla="*/ 44 w 69"/>
                <a:gd name="T21" fmla="*/ 7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 h="93">
                  <a:moveTo>
                    <a:pt x="44" y="7"/>
                  </a:moveTo>
                  <a:cubicBezTo>
                    <a:pt x="61" y="36"/>
                    <a:pt x="41" y="69"/>
                    <a:pt x="15" y="85"/>
                  </a:cubicBezTo>
                  <a:cubicBezTo>
                    <a:pt x="12" y="87"/>
                    <a:pt x="9" y="64"/>
                    <a:pt x="9" y="62"/>
                  </a:cubicBezTo>
                  <a:cubicBezTo>
                    <a:pt x="9" y="53"/>
                    <a:pt x="12" y="44"/>
                    <a:pt x="16" y="37"/>
                  </a:cubicBezTo>
                  <a:cubicBezTo>
                    <a:pt x="22" y="24"/>
                    <a:pt x="34" y="11"/>
                    <a:pt x="48" y="8"/>
                  </a:cubicBezTo>
                  <a:cubicBezTo>
                    <a:pt x="52" y="8"/>
                    <a:pt x="50" y="2"/>
                    <a:pt x="46" y="2"/>
                  </a:cubicBezTo>
                  <a:cubicBezTo>
                    <a:pt x="30" y="5"/>
                    <a:pt x="19" y="20"/>
                    <a:pt x="11" y="33"/>
                  </a:cubicBezTo>
                  <a:cubicBezTo>
                    <a:pt x="0" y="52"/>
                    <a:pt x="0" y="73"/>
                    <a:pt x="10" y="91"/>
                  </a:cubicBezTo>
                  <a:cubicBezTo>
                    <a:pt x="11" y="93"/>
                    <a:pt x="13" y="93"/>
                    <a:pt x="15" y="92"/>
                  </a:cubicBezTo>
                  <a:cubicBezTo>
                    <a:pt x="46" y="76"/>
                    <a:pt x="69" y="36"/>
                    <a:pt x="50" y="4"/>
                  </a:cubicBezTo>
                  <a:cubicBezTo>
                    <a:pt x="48" y="0"/>
                    <a:pt x="42" y="3"/>
                    <a:pt x="44" y="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9" name="Freeform 179"/>
            <p:cNvSpPr/>
            <p:nvPr/>
          </p:nvSpPr>
          <p:spPr bwMode="auto">
            <a:xfrm>
              <a:off x="10484778" y="1615478"/>
              <a:ext cx="126149" cy="200788"/>
            </a:xfrm>
            <a:custGeom>
              <a:avLst/>
              <a:gdLst>
                <a:gd name="T0" fmla="*/ 23 w 51"/>
                <a:gd name="T1" fmla="*/ 0 h 81"/>
                <a:gd name="T2" fmla="*/ 34 w 51"/>
                <a:gd name="T3" fmla="*/ 81 h 81"/>
                <a:gd name="T4" fmla="*/ 21 w 51"/>
                <a:gd name="T5" fmla="*/ 2 h 81"/>
                <a:gd name="T6" fmla="*/ 23 w 51"/>
                <a:gd name="T7" fmla="*/ 0 h 81"/>
              </a:gdLst>
              <a:ahLst/>
              <a:cxnLst>
                <a:cxn ang="0">
                  <a:pos x="T0" y="T1"/>
                </a:cxn>
                <a:cxn ang="0">
                  <a:pos x="T2" y="T3"/>
                </a:cxn>
                <a:cxn ang="0">
                  <a:pos x="T4" y="T5"/>
                </a:cxn>
                <a:cxn ang="0">
                  <a:pos x="T6" y="T7"/>
                </a:cxn>
              </a:cxnLst>
              <a:rect l="0" t="0" r="r" b="b"/>
              <a:pathLst>
                <a:path w="51" h="81">
                  <a:moveTo>
                    <a:pt x="23" y="0"/>
                  </a:moveTo>
                  <a:cubicBezTo>
                    <a:pt x="39" y="22"/>
                    <a:pt x="51" y="56"/>
                    <a:pt x="34" y="81"/>
                  </a:cubicBezTo>
                  <a:cubicBezTo>
                    <a:pt x="20" y="63"/>
                    <a:pt x="0" y="23"/>
                    <a:pt x="21" y="2"/>
                  </a:cubicBezTo>
                  <a:lnTo>
                    <a:pt x="23" y="0"/>
                  </a:lnTo>
                  <a:close/>
                </a:path>
              </a:pathLst>
            </a:custGeom>
            <a:solidFill>
              <a:srgbClr val="FF8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 name="Freeform 180"/>
            <p:cNvSpPr/>
            <p:nvPr/>
          </p:nvSpPr>
          <p:spPr bwMode="auto">
            <a:xfrm>
              <a:off x="10479522" y="1602863"/>
              <a:ext cx="138764" cy="223916"/>
            </a:xfrm>
            <a:custGeom>
              <a:avLst/>
              <a:gdLst>
                <a:gd name="T0" fmla="*/ 22 w 56"/>
                <a:gd name="T1" fmla="*/ 7 h 90"/>
                <a:gd name="T2" fmla="*/ 33 w 56"/>
                <a:gd name="T3" fmla="*/ 84 h 90"/>
                <a:gd name="T4" fmla="*/ 38 w 56"/>
                <a:gd name="T5" fmla="*/ 83 h 90"/>
                <a:gd name="T6" fmla="*/ 27 w 56"/>
                <a:gd name="T7" fmla="*/ 7 h 90"/>
                <a:gd name="T8" fmla="*/ 23 w 56"/>
                <a:gd name="T9" fmla="*/ 3 h 90"/>
                <a:gd name="T10" fmla="*/ 34 w 56"/>
                <a:gd name="T11" fmla="*/ 88 h 90"/>
                <a:gd name="T12" fmla="*/ 39 w 56"/>
                <a:gd name="T13" fmla="*/ 87 h 90"/>
                <a:gd name="T14" fmla="*/ 28 w 56"/>
                <a:gd name="T15" fmla="*/ 3 h 90"/>
                <a:gd name="T16" fmla="*/ 22 w 56"/>
                <a:gd name="T17" fmla="*/ 7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90">
                  <a:moveTo>
                    <a:pt x="22" y="7"/>
                  </a:moveTo>
                  <a:cubicBezTo>
                    <a:pt x="38" y="29"/>
                    <a:pt x="49" y="58"/>
                    <a:pt x="33" y="84"/>
                  </a:cubicBezTo>
                  <a:cubicBezTo>
                    <a:pt x="35" y="84"/>
                    <a:pt x="37" y="84"/>
                    <a:pt x="38" y="83"/>
                  </a:cubicBezTo>
                  <a:cubicBezTo>
                    <a:pt x="22" y="63"/>
                    <a:pt x="7" y="30"/>
                    <a:pt x="27" y="7"/>
                  </a:cubicBezTo>
                  <a:cubicBezTo>
                    <a:pt x="30" y="4"/>
                    <a:pt x="26" y="0"/>
                    <a:pt x="23" y="3"/>
                  </a:cubicBezTo>
                  <a:cubicBezTo>
                    <a:pt x="0" y="29"/>
                    <a:pt x="15" y="64"/>
                    <a:pt x="34" y="88"/>
                  </a:cubicBezTo>
                  <a:cubicBezTo>
                    <a:pt x="35" y="90"/>
                    <a:pt x="38" y="89"/>
                    <a:pt x="39" y="87"/>
                  </a:cubicBezTo>
                  <a:cubicBezTo>
                    <a:pt x="56" y="60"/>
                    <a:pt x="45" y="28"/>
                    <a:pt x="28" y="3"/>
                  </a:cubicBezTo>
                  <a:cubicBezTo>
                    <a:pt x="25" y="0"/>
                    <a:pt x="20" y="3"/>
                    <a:pt x="22" y="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1" name="Freeform 181"/>
            <p:cNvSpPr/>
            <p:nvPr/>
          </p:nvSpPr>
          <p:spPr bwMode="auto">
            <a:xfrm>
              <a:off x="10796998" y="1672245"/>
              <a:ext cx="243889" cy="136662"/>
            </a:xfrm>
            <a:custGeom>
              <a:avLst/>
              <a:gdLst>
                <a:gd name="T0" fmla="*/ 98 w 98"/>
                <a:gd name="T1" fmla="*/ 8 h 55"/>
                <a:gd name="T2" fmla="*/ 0 w 98"/>
                <a:gd name="T3" fmla="*/ 41 h 55"/>
                <a:gd name="T4" fmla="*/ 41 w 98"/>
                <a:gd name="T5" fmla="*/ 9 h 55"/>
                <a:gd name="T6" fmla="*/ 95 w 98"/>
                <a:gd name="T7" fmla="*/ 6 h 55"/>
                <a:gd name="T8" fmla="*/ 98 w 98"/>
                <a:gd name="T9" fmla="*/ 8 h 55"/>
              </a:gdLst>
              <a:ahLst/>
              <a:cxnLst>
                <a:cxn ang="0">
                  <a:pos x="T0" y="T1"/>
                </a:cxn>
                <a:cxn ang="0">
                  <a:pos x="T2" y="T3"/>
                </a:cxn>
                <a:cxn ang="0">
                  <a:pos x="T4" y="T5"/>
                </a:cxn>
                <a:cxn ang="0">
                  <a:pos x="T6" y="T7"/>
                </a:cxn>
                <a:cxn ang="0">
                  <a:pos x="T8" y="T9"/>
                </a:cxn>
              </a:cxnLst>
              <a:rect l="0" t="0" r="r" b="b"/>
              <a:pathLst>
                <a:path w="98" h="55">
                  <a:moveTo>
                    <a:pt x="98" y="8"/>
                  </a:moveTo>
                  <a:cubicBezTo>
                    <a:pt x="89" y="55"/>
                    <a:pt x="34" y="47"/>
                    <a:pt x="0" y="41"/>
                  </a:cubicBezTo>
                  <a:cubicBezTo>
                    <a:pt x="6" y="28"/>
                    <a:pt x="27" y="15"/>
                    <a:pt x="41" y="9"/>
                  </a:cubicBezTo>
                  <a:cubicBezTo>
                    <a:pt x="61" y="0"/>
                    <a:pt x="74" y="1"/>
                    <a:pt x="95" y="6"/>
                  </a:cubicBezTo>
                  <a:lnTo>
                    <a:pt x="98" y="8"/>
                  </a:lnTo>
                  <a:close/>
                </a:path>
              </a:pathLst>
            </a:custGeom>
            <a:solidFill>
              <a:srgbClr val="FF8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2" name="Freeform 182"/>
            <p:cNvSpPr/>
            <p:nvPr/>
          </p:nvSpPr>
          <p:spPr bwMode="auto">
            <a:xfrm>
              <a:off x="10787537" y="1635452"/>
              <a:ext cx="265965" cy="176609"/>
            </a:xfrm>
            <a:custGeom>
              <a:avLst/>
              <a:gdLst>
                <a:gd name="T0" fmla="*/ 99 w 107"/>
                <a:gd name="T1" fmla="*/ 22 h 71"/>
                <a:gd name="T2" fmla="*/ 5 w 107"/>
                <a:gd name="T3" fmla="*/ 53 h 71"/>
                <a:gd name="T4" fmla="*/ 7 w 107"/>
                <a:gd name="T5" fmla="*/ 58 h 71"/>
                <a:gd name="T6" fmla="*/ 101 w 107"/>
                <a:gd name="T7" fmla="*/ 26 h 71"/>
                <a:gd name="T8" fmla="*/ 104 w 107"/>
                <a:gd name="T9" fmla="*/ 20 h 71"/>
                <a:gd name="T10" fmla="*/ 1 w 107"/>
                <a:gd name="T11" fmla="*/ 55 h 71"/>
                <a:gd name="T12" fmla="*/ 3 w 107"/>
                <a:gd name="T13" fmla="*/ 59 h 71"/>
                <a:gd name="T14" fmla="*/ 105 w 107"/>
                <a:gd name="T15" fmla="*/ 24 h 71"/>
                <a:gd name="T16" fmla="*/ 99 w 107"/>
                <a:gd name="T17" fmla="*/ 2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71">
                  <a:moveTo>
                    <a:pt x="99" y="22"/>
                  </a:moveTo>
                  <a:cubicBezTo>
                    <a:pt x="88" y="66"/>
                    <a:pt x="39" y="59"/>
                    <a:pt x="5" y="53"/>
                  </a:cubicBezTo>
                  <a:cubicBezTo>
                    <a:pt x="5" y="55"/>
                    <a:pt x="6" y="56"/>
                    <a:pt x="7" y="58"/>
                  </a:cubicBezTo>
                  <a:cubicBezTo>
                    <a:pt x="22" y="32"/>
                    <a:pt x="73" y="8"/>
                    <a:pt x="101" y="26"/>
                  </a:cubicBezTo>
                  <a:cubicBezTo>
                    <a:pt x="104" y="28"/>
                    <a:pt x="107" y="22"/>
                    <a:pt x="104" y="20"/>
                  </a:cubicBezTo>
                  <a:cubicBezTo>
                    <a:pt x="73" y="0"/>
                    <a:pt x="18" y="26"/>
                    <a:pt x="1" y="55"/>
                  </a:cubicBezTo>
                  <a:cubicBezTo>
                    <a:pt x="0" y="56"/>
                    <a:pt x="1" y="59"/>
                    <a:pt x="3" y="59"/>
                  </a:cubicBezTo>
                  <a:cubicBezTo>
                    <a:pt x="41" y="65"/>
                    <a:pt x="94" y="71"/>
                    <a:pt x="105" y="24"/>
                  </a:cubicBezTo>
                  <a:cubicBezTo>
                    <a:pt x="106" y="20"/>
                    <a:pt x="100" y="18"/>
                    <a:pt x="99" y="2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3" name="Freeform 183"/>
            <p:cNvSpPr/>
            <p:nvPr/>
          </p:nvSpPr>
          <p:spPr bwMode="auto">
            <a:xfrm>
              <a:off x="10663490" y="1280131"/>
              <a:ext cx="226017" cy="146123"/>
            </a:xfrm>
            <a:custGeom>
              <a:avLst/>
              <a:gdLst>
                <a:gd name="T0" fmla="*/ 84 w 91"/>
                <a:gd name="T1" fmla="*/ 36 h 59"/>
                <a:gd name="T2" fmla="*/ 0 w 91"/>
                <a:gd name="T3" fmla="*/ 4 h 59"/>
                <a:gd name="T4" fmla="*/ 91 w 91"/>
                <a:gd name="T5" fmla="*/ 36 h 59"/>
                <a:gd name="T6" fmla="*/ 84 w 91"/>
                <a:gd name="T7" fmla="*/ 36 h 59"/>
              </a:gdLst>
              <a:ahLst/>
              <a:cxnLst>
                <a:cxn ang="0">
                  <a:pos x="T0" y="T1"/>
                </a:cxn>
                <a:cxn ang="0">
                  <a:pos x="T2" y="T3"/>
                </a:cxn>
                <a:cxn ang="0">
                  <a:pos x="T4" y="T5"/>
                </a:cxn>
                <a:cxn ang="0">
                  <a:pos x="T6" y="T7"/>
                </a:cxn>
              </a:cxnLst>
              <a:rect l="0" t="0" r="r" b="b"/>
              <a:pathLst>
                <a:path w="91" h="59">
                  <a:moveTo>
                    <a:pt x="84" y="36"/>
                  </a:moveTo>
                  <a:cubicBezTo>
                    <a:pt x="44" y="59"/>
                    <a:pt x="23" y="33"/>
                    <a:pt x="0" y="4"/>
                  </a:cubicBezTo>
                  <a:cubicBezTo>
                    <a:pt x="35" y="0"/>
                    <a:pt x="70" y="4"/>
                    <a:pt x="91" y="36"/>
                  </a:cubicBezTo>
                  <a:lnTo>
                    <a:pt x="84" y="36"/>
                  </a:lnTo>
                  <a:close/>
                </a:path>
              </a:pathLst>
            </a:custGeom>
            <a:solidFill>
              <a:srgbClr val="FF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4" name="Freeform 184"/>
            <p:cNvSpPr/>
            <p:nvPr/>
          </p:nvSpPr>
          <p:spPr bwMode="auto">
            <a:xfrm>
              <a:off x="10652977" y="1272772"/>
              <a:ext cx="245991" cy="153482"/>
            </a:xfrm>
            <a:custGeom>
              <a:avLst/>
              <a:gdLst>
                <a:gd name="T0" fmla="*/ 87 w 99"/>
                <a:gd name="T1" fmla="*/ 37 h 62"/>
                <a:gd name="T2" fmla="*/ 6 w 99"/>
                <a:gd name="T3" fmla="*/ 5 h 62"/>
                <a:gd name="T4" fmla="*/ 4 w 99"/>
                <a:gd name="T5" fmla="*/ 10 h 62"/>
                <a:gd name="T6" fmla="*/ 92 w 99"/>
                <a:gd name="T7" fmla="*/ 41 h 62"/>
                <a:gd name="T8" fmla="*/ 95 w 99"/>
                <a:gd name="T9" fmla="*/ 36 h 62"/>
                <a:gd name="T10" fmla="*/ 88 w 99"/>
                <a:gd name="T11" fmla="*/ 36 h 62"/>
                <a:gd name="T12" fmla="*/ 88 w 99"/>
                <a:gd name="T13" fmla="*/ 43 h 62"/>
                <a:gd name="T14" fmla="*/ 95 w 99"/>
                <a:gd name="T15" fmla="*/ 42 h 62"/>
                <a:gd name="T16" fmla="*/ 98 w 99"/>
                <a:gd name="T17" fmla="*/ 37 h 62"/>
                <a:gd name="T18" fmla="*/ 4 w 99"/>
                <a:gd name="T19" fmla="*/ 4 h 62"/>
                <a:gd name="T20" fmla="*/ 2 w 99"/>
                <a:gd name="T21" fmla="*/ 9 h 62"/>
                <a:gd name="T22" fmla="*/ 90 w 99"/>
                <a:gd name="T23" fmla="*/ 42 h 62"/>
                <a:gd name="T24" fmla="*/ 87 w 99"/>
                <a:gd name="T25" fmla="*/ 3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62">
                  <a:moveTo>
                    <a:pt x="87" y="37"/>
                  </a:moveTo>
                  <a:cubicBezTo>
                    <a:pt x="50" y="55"/>
                    <a:pt x="28" y="32"/>
                    <a:pt x="6" y="5"/>
                  </a:cubicBezTo>
                  <a:cubicBezTo>
                    <a:pt x="6" y="6"/>
                    <a:pt x="5" y="8"/>
                    <a:pt x="4" y="10"/>
                  </a:cubicBezTo>
                  <a:cubicBezTo>
                    <a:pt x="38" y="7"/>
                    <a:pt x="71" y="11"/>
                    <a:pt x="92" y="41"/>
                  </a:cubicBezTo>
                  <a:cubicBezTo>
                    <a:pt x="93" y="39"/>
                    <a:pt x="94" y="37"/>
                    <a:pt x="95" y="36"/>
                  </a:cubicBezTo>
                  <a:cubicBezTo>
                    <a:pt x="93" y="36"/>
                    <a:pt x="91" y="36"/>
                    <a:pt x="88" y="36"/>
                  </a:cubicBezTo>
                  <a:cubicBezTo>
                    <a:pt x="84" y="36"/>
                    <a:pt x="84" y="43"/>
                    <a:pt x="88" y="43"/>
                  </a:cubicBezTo>
                  <a:cubicBezTo>
                    <a:pt x="91" y="42"/>
                    <a:pt x="93" y="42"/>
                    <a:pt x="95" y="42"/>
                  </a:cubicBezTo>
                  <a:cubicBezTo>
                    <a:pt x="97" y="42"/>
                    <a:pt x="99" y="39"/>
                    <a:pt x="98" y="37"/>
                  </a:cubicBezTo>
                  <a:cubicBezTo>
                    <a:pt x="75" y="6"/>
                    <a:pt x="40" y="0"/>
                    <a:pt x="4" y="4"/>
                  </a:cubicBezTo>
                  <a:cubicBezTo>
                    <a:pt x="1" y="4"/>
                    <a:pt x="0" y="7"/>
                    <a:pt x="2" y="9"/>
                  </a:cubicBezTo>
                  <a:cubicBezTo>
                    <a:pt x="26" y="39"/>
                    <a:pt x="51" y="62"/>
                    <a:pt x="90" y="42"/>
                  </a:cubicBezTo>
                  <a:cubicBezTo>
                    <a:pt x="94" y="40"/>
                    <a:pt x="91" y="35"/>
                    <a:pt x="87" y="3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5" name="Freeform 185"/>
            <p:cNvSpPr/>
            <p:nvPr/>
          </p:nvSpPr>
          <p:spPr bwMode="auto">
            <a:xfrm>
              <a:off x="10862175" y="1356872"/>
              <a:ext cx="141918" cy="166097"/>
            </a:xfrm>
            <a:custGeom>
              <a:avLst/>
              <a:gdLst>
                <a:gd name="T0" fmla="*/ 20 w 57"/>
                <a:gd name="T1" fmla="*/ 0 h 67"/>
                <a:gd name="T2" fmla="*/ 45 w 57"/>
                <a:gd name="T3" fmla="*/ 67 h 67"/>
                <a:gd name="T4" fmla="*/ 21 w 57"/>
                <a:gd name="T5" fmla="*/ 0 h 67"/>
                <a:gd name="T6" fmla="*/ 20 w 57"/>
                <a:gd name="T7" fmla="*/ 0 h 67"/>
              </a:gdLst>
              <a:ahLst/>
              <a:cxnLst>
                <a:cxn ang="0">
                  <a:pos x="T0" y="T1"/>
                </a:cxn>
                <a:cxn ang="0">
                  <a:pos x="T2" y="T3"/>
                </a:cxn>
                <a:cxn ang="0">
                  <a:pos x="T4" y="T5"/>
                </a:cxn>
                <a:cxn ang="0">
                  <a:pos x="T6" y="T7"/>
                </a:cxn>
              </a:cxnLst>
              <a:rect l="0" t="0" r="r" b="b"/>
              <a:pathLst>
                <a:path w="57" h="67">
                  <a:moveTo>
                    <a:pt x="20" y="0"/>
                  </a:moveTo>
                  <a:cubicBezTo>
                    <a:pt x="0" y="15"/>
                    <a:pt x="34" y="56"/>
                    <a:pt x="45" y="67"/>
                  </a:cubicBezTo>
                  <a:cubicBezTo>
                    <a:pt x="57" y="47"/>
                    <a:pt x="40" y="11"/>
                    <a:pt x="21" y="0"/>
                  </a:cubicBezTo>
                  <a:lnTo>
                    <a:pt x="20" y="0"/>
                  </a:lnTo>
                  <a:close/>
                </a:path>
              </a:pathLst>
            </a:custGeom>
            <a:solidFill>
              <a:srgbClr val="FF8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6" name="Freeform 186"/>
            <p:cNvSpPr/>
            <p:nvPr/>
          </p:nvSpPr>
          <p:spPr bwMode="auto">
            <a:xfrm>
              <a:off x="10849560" y="1344257"/>
              <a:ext cx="147174" cy="189224"/>
            </a:xfrm>
            <a:custGeom>
              <a:avLst/>
              <a:gdLst>
                <a:gd name="T0" fmla="*/ 23 w 59"/>
                <a:gd name="T1" fmla="*/ 3 h 76"/>
                <a:gd name="T2" fmla="*/ 48 w 59"/>
                <a:gd name="T3" fmla="*/ 74 h 76"/>
                <a:gd name="T4" fmla="*/ 53 w 59"/>
                <a:gd name="T5" fmla="*/ 74 h 76"/>
                <a:gd name="T6" fmla="*/ 52 w 59"/>
                <a:gd name="T7" fmla="*/ 32 h 76"/>
                <a:gd name="T8" fmla="*/ 26 w 59"/>
                <a:gd name="T9" fmla="*/ 2 h 76"/>
                <a:gd name="T10" fmla="*/ 24 w 59"/>
                <a:gd name="T11" fmla="*/ 8 h 76"/>
                <a:gd name="T12" fmla="*/ 45 w 59"/>
                <a:gd name="T13" fmla="*/ 32 h 76"/>
                <a:gd name="T14" fmla="*/ 47 w 59"/>
                <a:gd name="T15" fmla="*/ 70 h 76"/>
                <a:gd name="T16" fmla="*/ 52 w 59"/>
                <a:gd name="T17" fmla="*/ 70 h 76"/>
                <a:gd name="T18" fmla="*/ 27 w 59"/>
                <a:gd name="T19" fmla="*/ 7 h 76"/>
                <a:gd name="T20" fmla="*/ 23 w 59"/>
                <a:gd name="T21" fmla="*/ 3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 h="76">
                  <a:moveTo>
                    <a:pt x="23" y="3"/>
                  </a:moveTo>
                  <a:cubicBezTo>
                    <a:pt x="0" y="22"/>
                    <a:pt x="34" y="60"/>
                    <a:pt x="48" y="74"/>
                  </a:cubicBezTo>
                  <a:cubicBezTo>
                    <a:pt x="49" y="76"/>
                    <a:pt x="52" y="75"/>
                    <a:pt x="53" y="74"/>
                  </a:cubicBezTo>
                  <a:cubicBezTo>
                    <a:pt x="59" y="60"/>
                    <a:pt x="58" y="45"/>
                    <a:pt x="52" y="32"/>
                  </a:cubicBezTo>
                  <a:cubicBezTo>
                    <a:pt x="47" y="21"/>
                    <a:pt x="38" y="5"/>
                    <a:pt x="26" y="2"/>
                  </a:cubicBezTo>
                  <a:cubicBezTo>
                    <a:pt x="22" y="1"/>
                    <a:pt x="20" y="7"/>
                    <a:pt x="24" y="8"/>
                  </a:cubicBezTo>
                  <a:cubicBezTo>
                    <a:pt x="33" y="10"/>
                    <a:pt x="41" y="24"/>
                    <a:pt x="45" y="32"/>
                  </a:cubicBezTo>
                  <a:cubicBezTo>
                    <a:pt x="51" y="43"/>
                    <a:pt x="53" y="58"/>
                    <a:pt x="47" y="70"/>
                  </a:cubicBezTo>
                  <a:cubicBezTo>
                    <a:pt x="49" y="70"/>
                    <a:pt x="50" y="70"/>
                    <a:pt x="52" y="70"/>
                  </a:cubicBezTo>
                  <a:cubicBezTo>
                    <a:pt x="41" y="58"/>
                    <a:pt x="9" y="23"/>
                    <a:pt x="27" y="7"/>
                  </a:cubicBezTo>
                  <a:cubicBezTo>
                    <a:pt x="30" y="4"/>
                    <a:pt x="26" y="0"/>
                    <a:pt x="23" y="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7" name="Freeform 187"/>
            <p:cNvSpPr/>
            <p:nvPr/>
          </p:nvSpPr>
          <p:spPr bwMode="auto">
            <a:xfrm>
              <a:off x="10226172" y="1555557"/>
              <a:ext cx="158738" cy="147174"/>
            </a:xfrm>
            <a:custGeom>
              <a:avLst/>
              <a:gdLst>
                <a:gd name="T0" fmla="*/ 48 w 64"/>
                <a:gd name="T1" fmla="*/ 59 h 59"/>
                <a:gd name="T2" fmla="*/ 0 w 64"/>
                <a:gd name="T3" fmla="*/ 0 h 59"/>
                <a:gd name="T4" fmla="*/ 44 w 64"/>
                <a:gd name="T5" fmla="*/ 57 h 59"/>
                <a:gd name="T6" fmla="*/ 48 w 64"/>
                <a:gd name="T7" fmla="*/ 59 h 59"/>
              </a:gdLst>
              <a:ahLst/>
              <a:cxnLst>
                <a:cxn ang="0">
                  <a:pos x="T0" y="T1"/>
                </a:cxn>
                <a:cxn ang="0">
                  <a:pos x="T2" y="T3"/>
                </a:cxn>
                <a:cxn ang="0">
                  <a:pos x="T4" y="T5"/>
                </a:cxn>
                <a:cxn ang="0">
                  <a:pos x="T6" y="T7"/>
                </a:cxn>
              </a:cxnLst>
              <a:rect l="0" t="0" r="r" b="b"/>
              <a:pathLst>
                <a:path w="64" h="59">
                  <a:moveTo>
                    <a:pt x="48" y="59"/>
                  </a:moveTo>
                  <a:cubicBezTo>
                    <a:pt x="64" y="29"/>
                    <a:pt x="24" y="3"/>
                    <a:pt x="0" y="0"/>
                  </a:cubicBezTo>
                  <a:cubicBezTo>
                    <a:pt x="0" y="22"/>
                    <a:pt x="19" y="57"/>
                    <a:pt x="44" y="57"/>
                  </a:cubicBezTo>
                  <a:lnTo>
                    <a:pt x="48" y="59"/>
                  </a:lnTo>
                  <a:close/>
                </a:path>
              </a:pathLst>
            </a:custGeom>
            <a:solidFill>
              <a:srgbClr val="FF8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8" name="Freeform 188"/>
            <p:cNvSpPr/>
            <p:nvPr/>
          </p:nvSpPr>
          <p:spPr bwMode="auto">
            <a:xfrm>
              <a:off x="10215659" y="1548198"/>
              <a:ext cx="176609" cy="166097"/>
            </a:xfrm>
            <a:custGeom>
              <a:avLst/>
              <a:gdLst>
                <a:gd name="T0" fmla="*/ 55 w 71"/>
                <a:gd name="T1" fmla="*/ 64 h 67"/>
                <a:gd name="T2" fmla="*/ 5 w 71"/>
                <a:gd name="T3" fmla="*/ 0 h 67"/>
                <a:gd name="T4" fmla="*/ 0 w 71"/>
                <a:gd name="T5" fmla="*/ 3 h 67"/>
                <a:gd name="T6" fmla="*/ 16 w 71"/>
                <a:gd name="T7" fmla="*/ 44 h 67"/>
                <a:gd name="T8" fmla="*/ 33 w 71"/>
                <a:gd name="T9" fmla="*/ 60 h 67"/>
                <a:gd name="T10" fmla="*/ 51 w 71"/>
                <a:gd name="T11" fmla="*/ 65 h 67"/>
                <a:gd name="T12" fmla="*/ 54 w 71"/>
                <a:gd name="T13" fmla="*/ 59 h 67"/>
                <a:gd name="T14" fmla="*/ 43 w 71"/>
                <a:gd name="T15" fmla="*/ 56 h 67"/>
                <a:gd name="T16" fmla="*/ 24 w 71"/>
                <a:gd name="T17" fmla="*/ 44 h 67"/>
                <a:gd name="T18" fmla="*/ 7 w 71"/>
                <a:gd name="T19" fmla="*/ 3 h 67"/>
                <a:gd name="T20" fmla="*/ 3 w 71"/>
                <a:gd name="T21" fmla="*/ 6 h 67"/>
                <a:gd name="T22" fmla="*/ 49 w 71"/>
                <a:gd name="T23" fmla="*/ 60 h 67"/>
                <a:gd name="T24" fmla="*/ 55 w 71"/>
                <a:gd name="T25" fmla="*/ 64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7">
                  <a:moveTo>
                    <a:pt x="55" y="64"/>
                  </a:moveTo>
                  <a:cubicBezTo>
                    <a:pt x="71" y="31"/>
                    <a:pt x="33" y="4"/>
                    <a:pt x="5" y="0"/>
                  </a:cubicBezTo>
                  <a:cubicBezTo>
                    <a:pt x="3" y="0"/>
                    <a:pt x="0" y="1"/>
                    <a:pt x="0" y="3"/>
                  </a:cubicBezTo>
                  <a:cubicBezTo>
                    <a:pt x="1" y="18"/>
                    <a:pt x="7" y="33"/>
                    <a:pt x="16" y="44"/>
                  </a:cubicBezTo>
                  <a:cubicBezTo>
                    <a:pt x="21" y="50"/>
                    <a:pt x="26" y="56"/>
                    <a:pt x="33" y="60"/>
                  </a:cubicBezTo>
                  <a:cubicBezTo>
                    <a:pt x="39" y="63"/>
                    <a:pt x="45" y="62"/>
                    <a:pt x="51" y="65"/>
                  </a:cubicBezTo>
                  <a:cubicBezTo>
                    <a:pt x="54" y="66"/>
                    <a:pt x="58" y="61"/>
                    <a:pt x="54" y="59"/>
                  </a:cubicBezTo>
                  <a:cubicBezTo>
                    <a:pt x="50" y="58"/>
                    <a:pt x="48" y="57"/>
                    <a:pt x="43" y="56"/>
                  </a:cubicBezTo>
                  <a:cubicBezTo>
                    <a:pt x="36" y="55"/>
                    <a:pt x="29" y="50"/>
                    <a:pt x="24" y="44"/>
                  </a:cubicBezTo>
                  <a:cubicBezTo>
                    <a:pt x="14" y="34"/>
                    <a:pt x="8" y="18"/>
                    <a:pt x="7" y="3"/>
                  </a:cubicBezTo>
                  <a:cubicBezTo>
                    <a:pt x="6" y="4"/>
                    <a:pt x="4" y="5"/>
                    <a:pt x="3" y="6"/>
                  </a:cubicBezTo>
                  <a:cubicBezTo>
                    <a:pt x="27" y="10"/>
                    <a:pt x="63" y="32"/>
                    <a:pt x="49" y="60"/>
                  </a:cubicBezTo>
                  <a:cubicBezTo>
                    <a:pt x="48" y="64"/>
                    <a:pt x="53" y="67"/>
                    <a:pt x="55" y="6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9" name="Freeform 189"/>
            <p:cNvSpPr/>
            <p:nvPr/>
          </p:nvSpPr>
          <p:spPr bwMode="auto">
            <a:xfrm>
              <a:off x="11095552" y="1274874"/>
              <a:ext cx="201839" cy="171353"/>
            </a:xfrm>
            <a:custGeom>
              <a:avLst/>
              <a:gdLst>
                <a:gd name="T0" fmla="*/ 81 w 81"/>
                <a:gd name="T1" fmla="*/ 5 h 69"/>
                <a:gd name="T2" fmla="*/ 0 w 81"/>
                <a:gd name="T3" fmla="*/ 58 h 69"/>
                <a:gd name="T4" fmla="*/ 27 w 81"/>
                <a:gd name="T5" fmla="*/ 12 h 69"/>
                <a:gd name="T6" fmla="*/ 80 w 81"/>
                <a:gd name="T7" fmla="*/ 1 h 69"/>
                <a:gd name="T8" fmla="*/ 81 w 81"/>
                <a:gd name="T9" fmla="*/ 5 h 69"/>
              </a:gdLst>
              <a:ahLst/>
              <a:cxnLst>
                <a:cxn ang="0">
                  <a:pos x="T0" y="T1"/>
                </a:cxn>
                <a:cxn ang="0">
                  <a:pos x="T2" y="T3"/>
                </a:cxn>
                <a:cxn ang="0">
                  <a:pos x="T4" y="T5"/>
                </a:cxn>
                <a:cxn ang="0">
                  <a:pos x="T6" y="T7"/>
                </a:cxn>
                <a:cxn ang="0">
                  <a:pos x="T8" y="T9"/>
                </a:cxn>
              </a:cxnLst>
              <a:rect l="0" t="0" r="r" b="b"/>
              <a:pathLst>
                <a:path w="81" h="69">
                  <a:moveTo>
                    <a:pt x="81" y="5"/>
                  </a:moveTo>
                  <a:cubicBezTo>
                    <a:pt x="61" y="26"/>
                    <a:pt x="37" y="69"/>
                    <a:pt x="0" y="58"/>
                  </a:cubicBezTo>
                  <a:cubicBezTo>
                    <a:pt x="0" y="40"/>
                    <a:pt x="13" y="22"/>
                    <a:pt x="27" y="12"/>
                  </a:cubicBezTo>
                  <a:cubicBezTo>
                    <a:pt x="46" y="0"/>
                    <a:pt x="61" y="8"/>
                    <a:pt x="80" y="1"/>
                  </a:cubicBezTo>
                  <a:lnTo>
                    <a:pt x="81" y="5"/>
                  </a:lnTo>
                  <a:close/>
                </a:path>
              </a:pathLst>
            </a:custGeom>
            <a:solidFill>
              <a:srgbClr val="FF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0" name="Freeform 190"/>
            <p:cNvSpPr/>
            <p:nvPr/>
          </p:nvSpPr>
          <p:spPr bwMode="auto">
            <a:xfrm>
              <a:off x="11088193" y="1269619"/>
              <a:ext cx="220761" cy="179763"/>
            </a:xfrm>
            <a:custGeom>
              <a:avLst/>
              <a:gdLst>
                <a:gd name="T0" fmla="*/ 82 w 89"/>
                <a:gd name="T1" fmla="*/ 4 h 72"/>
                <a:gd name="T2" fmla="*/ 22 w 89"/>
                <a:gd name="T3" fmla="*/ 58 h 72"/>
                <a:gd name="T4" fmla="*/ 13 w 89"/>
                <a:gd name="T5" fmla="*/ 38 h 72"/>
                <a:gd name="T6" fmla="*/ 41 w 89"/>
                <a:gd name="T7" fmla="*/ 12 h 72"/>
                <a:gd name="T8" fmla="*/ 82 w 89"/>
                <a:gd name="T9" fmla="*/ 8 h 72"/>
                <a:gd name="T10" fmla="*/ 87 w 89"/>
                <a:gd name="T11" fmla="*/ 5 h 72"/>
                <a:gd name="T12" fmla="*/ 85 w 89"/>
                <a:gd name="T13" fmla="*/ 2 h 72"/>
                <a:gd name="T14" fmla="*/ 82 w 89"/>
                <a:gd name="T15" fmla="*/ 0 h 72"/>
                <a:gd name="T16" fmla="*/ 25 w 89"/>
                <a:gd name="T17" fmla="*/ 14 h 72"/>
                <a:gd name="T18" fmla="*/ 0 w 89"/>
                <a:gd name="T19" fmla="*/ 60 h 72"/>
                <a:gd name="T20" fmla="*/ 3 w 89"/>
                <a:gd name="T21" fmla="*/ 63 h 72"/>
                <a:gd name="T22" fmla="*/ 87 w 89"/>
                <a:gd name="T23" fmla="*/ 9 h 72"/>
                <a:gd name="T24" fmla="*/ 82 w 89"/>
                <a:gd name="T25" fmla="*/ 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 h="72">
                  <a:moveTo>
                    <a:pt x="82" y="4"/>
                  </a:moveTo>
                  <a:cubicBezTo>
                    <a:pt x="65" y="24"/>
                    <a:pt x="49" y="50"/>
                    <a:pt x="22" y="58"/>
                  </a:cubicBezTo>
                  <a:cubicBezTo>
                    <a:pt x="6" y="62"/>
                    <a:pt x="7" y="49"/>
                    <a:pt x="13" y="38"/>
                  </a:cubicBezTo>
                  <a:cubicBezTo>
                    <a:pt x="18" y="26"/>
                    <a:pt x="29" y="17"/>
                    <a:pt x="41" y="12"/>
                  </a:cubicBezTo>
                  <a:cubicBezTo>
                    <a:pt x="45" y="11"/>
                    <a:pt x="80" y="6"/>
                    <a:pt x="82" y="8"/>
                  </a:cubicBezTo>
                  <a:cubicBezTo>
                    <a:pt x="84" y="12"/>
                    <a:pt x="89" y="8"/>
                    <a:pt x="87" y="5"/>
                  </a:cubicBezTo>
                  <a:cubicBezTo>
                    <a:pt x="87" y="4"/>
                    <a:pt x="86" y="3"/>
                    <a:pt x="85" y="2"/>
                  </a:cubicBezTo>
                  <a:cubicBezTo>
                    <a:pt x="85" y="0"/>
                    <a:pt x="83" y="0"/>
                    <a:pt x="82" y="0"/>
                  </a:cubicBezTo>
                  <a:cubicBezTo>
                    <a:pt x="62" y="6"/>
                    <a:pt x="43" y="1"/>
                    <a:pt x="25" y="14"/>
                  </a:cubicBezTo>
                  <a:cubicBezTo>
                    <a:pt x="10" y="25"/>
                    <a:pt x="1" y="42"/>
                    <a:pt x="0" y="60"/>
                  </a:cubicBezTo>
                  <a:cubicBezTo>
                    <a:pt x="0" y="62"/>
                    <a:pt x="1" y="63"/>
                    <a:pt x="3" y="63"/>
                  </a:cubicBezTo>
                  <a:cubicBezTo>
                    <a:pt x="42" y="72"/>
                    <a:pt x="64" y="34"/>
                    <a:pt x="87" y="9"/>
                  </a:cubicBezTo>
                  <a:cubicBezTo>
                    <a:pt x="89" y="6"/>
                    <a:pt x="85" y="1"/>
                    <a:pt x="82" y="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1" name="Freeform 191"/>
            <p:cNvSpPr/>
            <p:nvPr/>
          </p:nvSpPr>
          <p:spPr bwMode="auto">
            <a:xfrm>
              <a:off x="11286878" y="1280131"/>
              <a:ext cx="154533" cy="160841"/>
            </a:xfrm>
            <a:custGeom>
              <a:avLst/>
              <a:gdLst>
                <a:gd name="T0" fmla="*/ 13 w 62"/>
                <a:gd name="T1" fmla="*/ 4 h 65"/>
                <a:gd name="T2" fmla="*/ 62 w 62"/>
                <a:gd name="T3" fmla="*/ 65 h 65"/>
                <a:gd name="T4" fmla="*/ 51 w 62"/>
                <a:gd name="T5" fmla="*/ 19 h 65"/>
                <a:gd name="T6" fmla="*/ 9 w 62"/>
                <a:gd name="T7" fmla="*/ 0 h 65"/>
                <a:gd name="T8" fmla="*/ 13 w 62"/>
                <a:gd name="T9" fmla="*/ 4 h 65"/>
              </a:gdLst>
              <a:ahLst/>
              <a:cxnLst>
                <a:cxn ang="0">
                  <a:pos x="T0" y="T1"/>
                </a:cxn>
                <a:cxn ang="0">
                  <a:pos x="T2" y="T3"/>
                </a:cxn>
                <a:cxn ang="0">
                  <a:pos x="T4" y="T5"/>
                </a:cxn>
                <a:cxn ang="0">
                  <a:pos x="T6" y="T7"/>
                </a:cxn>
                <a:cxn ang="0">
                  <a:pos x="T8" y="T9"/>
                </a:cxn>
              </a:cxnLst>
              <a:rect l="0" t="0" r="r" b="b"/>
              <a:pathLst>
                <a:path w="62" h="65">
                  <a:moveTo>
                    <a:pt x="13" y="4"/>
                  </a:moveTo>
                  <a:cubicBezTo>
                    <a:pt x="0" y="31"/>
                    <a:pt x="39" y="60"/>
                    <a:pt x="62" y="65"/>
                  </a:cubicBezTo>
                  <a:cubicBezTo>
                    <a:pt x="61" y="51"/>
                    <a:pt x="59" y="30"/>
                    <a:pt x="51" y="19"/>
                  </a:cubicBezTo>
                  <a:cubicBezTo>
                    <a:pt x="40" y="1"/>
                    <a:pt x="24" y="7"/>
                    <a:pt x="9" y="0"/>
                  </a:cubicBezTo>
                  <a:lnTo>
                    <a:pt x="13" y="4"/>
                  </a:lnTo>
                  <a:close/>
                </a:path>
              </a:pathLst>
            </a:custGeom>
            <a:solidFill>
              <a:srgbClr val="FF8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2" name="Freeform 192"/>
            <p:cNvSpPr/>
            <p:nvPr/>
          </p:nvSpPr>
          <p:spPr bwMode="auto">
            <a:xfrm>
              <a:off x="11279519" y="1269619"/>
              <a:ext cx="169250" cy="179763"/>
            </a:xfrm>
            <a:custGeom>
              <a:avLst/>
              <a:gdLst>
                <a:gd name="T0" fmla="*/ 13 w 68"/>
                <a:gd name="T1" fmla="*/ 6 h 72"/>
                <a:gd name="T2" fmla="*/ 64 w 68"/>
                <a:gd name="T3" fmla="*/ 72 h 72"/>
                <a:gd name="T4" fmla="*/ 68 w 68"/>
                <a:gd name="T5" fmla="*/ 69 h 72"/>
                <a:gd name="T6" fmla="*/ 57 w 68"/>
                <a:gd name="T7" fmla="*/ 21 h 72"/>
                <a:gd name="T8" fmla="*/ 13 w 68"/>
                <a:gd name="T9" fmla="*/ 1 h 72"/>
                <a:gd name="T10" fmla="*/ 9 w 68"/>
                <a:gd name="T11" fmla="*/ 6 h 72"/>
                <a:gd name="T12" fmla="*/ 14 w 68"/>
                <a:gd name="T13" fmla="*/ 10 h 72"/>
                <a:gd name="T14" fmla="*/ 18 w 68"/>
                <a:gd name="T15" fmla="*/ 6 h 72"/>
                <a:gd name="T16" fmla="*/ 14 w 68"/>
                <a:gd name="T17" fmla="*/ 2 h 72"/>
                <a:gd name="T18" fmla="*/ 10 w 68"/>
                <a:gd name="T19" fmla="*/ 7 h 72"/>
                <a:gd name="T20" fmla="*/ 51 w 68"/>
                <a:gd name="T21" fmla="*/ 24 h 72"/>
                <a:gd name="T22" fmla="*/ 62 w 68"/>
                <a:gd name="T23" fmla="*/ 69 h 72"/>
                <a:gd name="T24" fmla="*/ 66 w 68"/>
                <a:gd name="T25" fmla="*/ 66 h 72"/>
                <a:gd name="T26" fmla="*/ 19 w 68"/>
                <a:gd name="T27" fmla="*/ 9 h 72"/>
                <a:gd name="T28" fmla="*/ 13 w 68"/>
                <a:gd name="T29" fmla="*/ 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8" h="72">
                  <a:moveTo>
                    <a:pt x="13" y="6"/>
                  </a:moveTo>
                  <a:cubicBezTo>
                    <a:pt x="0" y="37"/>
                    <a:pt x="37" y="66"/>
                    <a:pt x="64" y="72"/>
                  </a:cubicBezTo>
                  <a:cubicBezTo>
                    <a:pt x="66" y="72"/>
                    <a:pt x="68" y="71"/>
                    <a:pt x="68" y="69"/>
                  </a:cubicBezTo>
                  <a:cubicBezTo>
                    <a:pt x="67" y="53"/>
                    <a:pt x="65" y="35"/>
                    <a:pt x="57" y="21"/>
                  </a:cubicBezTo>
                  <a:cubicBezTo>
                    <a:pt x="47" y="5"/>
                    <a:pt x="29" y="8"/>
                    <a:pt x="13" y="1"/>
                  </a:cubicBezTo>
                  <a:cubicBezTo>
                    <a:pt x="10" y="0"/>
                    <a:pt x="6" y="4"/>
                    <a:pt x="9" y="6"/>
                  </a:cubicBezTo>
                  <a:cubicBezTo>
                    <a:pt x="11" y="7"/>
                    <a:pt x="12" y="9"/>
                    <a:pt x="14" y="10"/>
                  </a:cubicBezTo>
                  <a:cubicBezTo>
                    <a:pt x="17" y="13"/>
                    <a:pt x="21" y="8"/>
                    <a:pt x="18" y="6"/>
                  </a:cubicBezTo>
                  <a:cubicBezTo>
                    <a:pt x="17" y="4"/>
                    <a:pt x="15" y="3"/>
                    <a:pt x="14" y="2"/>
                  </a:cubicBezTo>
                  <a:cubicBezTo>
                    <a:pt x="12" y="3"/>
                    <a:pt x="11" y="5"/>
                    <a:pt x="10" y="7"/>
                  </a:cubicBezTo>
                  <a:cubicBezTo>
                    <a:pt x="24" y="13"/>
                    <a:pt x="41" y="10"/>
                    <a:pt x="51" y="24"/>
                  </a:cubicBezTo>
                  <a:cubicBezTo>
                    <a:pt x="60" y="36"/>
                    <a:pt x="61" y="55"/>
                    <a:pt x="62" y="69"/>
                  </a:cubicBezTo>
                  <a:cubicBezTo>
                    <a:pt x="63" y="68"/>
                    <a:pt x="64" y="67"/>
                    <a:pt x="66" y="66"/>
                  </a:cubicBezTo>
                  <a:cubicBezTo>
                    <a:pt x="43" y="61"/>
                    <a:pt x="7" y="36"/>
                    <a:pt x="19" y="9"/>
                  </a:cubicBezTo>
                  <a:cubicBezTo>
                    <a:pt x="20" y="6"/>
                    <a:pt x="15" y="2"/>
                    <a:pt x="13"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3" name="Freeform 193"/>
            <p:cNvSpPr/>
            <p:nvPr/>
          </p:nvSpPr>
          <p:spPr bwMode="auto">
            <a:xfrm>
              <a:off x="10998837" y="1041498"/>
              <a:ext cx="253350" cy="91459"/>
            </a:xfrm>
            <a:custGeom>
              <a:avLst/>
              <a:gdLst>
                <a:gd name="T0" fmla="*/ 96 w 102"/>
                <a:gd name="T1" fmla="*/ 22 h 37"/>
                <a:gd name="T2" fmla="*/ 46 w 102"/>
                <a:gd name="T3" fmla="*/ 34 h 37"/>
                <a:gd name="T4" fmla="*/ 0 w 102"/>
                <a:gd name="T5" fmla="*/ 9 h 37"/>
                <a:gd name="T6" fmla="*/ 46 w 102"/>
                <a:gd name="T7" fmla="*/ 1 h 37"/>
                <a:gd name="T8" fmla="*/ 102 w 102"/>
                <a:gd name="T9" fmla="*/ 20 h 37"/>
                <a:gd name="T10" fmla="*/ 96 w 102"/>
                <a:gd name="T11" fmla="*/ 22 h 37"/>
              </a:gdLst>
              <a:ahLst/>
              <a:cxnLst>
                <a:cxn ang="0">
                  <a:pos x="T0" y="T1"/>
                </a:cxn>
                <a:cxn ang="0">
                  <a:pos x="T2" y="T3"/>
                </a:cxn>
                <a:cxn ang="0">
                  <a:pos x="T4" y="T5"/>
                </a:cxn>
                <a:cxn ang="0">
                  <a:pos x="T6" y="T7"/>
                </a:cxn>
                <a:cxn ang="0">
                  <a:pos x="T8" y="T9"/>
                </a:cxn>
                <a:cxn ang="0">
                  <a:pos x="T10" y="T11"/>
                </a:cxn>
              </a:cxnLst>
              <a:rect l="0" t="0" r="r" b="b"/>
              <a:pathLst>
                <a:path w="102" h="37">
                  <a:moveTo>
                    <a:pt x="96" y="22"/>
                  </a:moveTo>
                  <a:cubicBezTo>
                    <a:pt x="80" y="28"/>
                    <a:pt x="64" y="37"/>
                    <a:pt x="46" y="34"/>
                  </a:cubicBezTo>
                  <a:cubicBezTo>
                    <a:pt x="29" y="30"/>
                    <a:pt x="13" y="18"/>
                    <a:pt x="0" y="9"/>
                  </a:cubicBezTo>
                  <a:cubicBezTo>
                    <a:pt x="16" y="6"/>
                    <a:pt x="29" y="0"/>
                    <a:pt x="46" y="1"/>
                  </a:cubicBezTo>
                  <a:cubicBezTo>
                    <a:pt x="64" y="3"/>
                    <a:pt x="87" y="9"/>
                    <a:pt x="102" y="20"/>
                  </a:cubicBezTo>
                  <a:lnTo>
                    <a:pt x="96" y="22"/>
                  </a:lnTo>
                  <a:close/>
                </a:path>
              </a:pathLst>
            </a:custGeom>
            <a:solidFill>
              <a:srgbClr val="FF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4" name="Freeform 194"/>
            <p:cNvSpPr/>
            <p:nvPr/>
          </p:nvSpPr>
          <p:spPr bwMode="auto">
            <a:xfrm>
              <a:off x="10988325" y="1028883"/>
              <a:ext cx="273324" cy="116689"/>
            </a:xfrm>
            <a:custGeom>
              <a:avLst/>
              <a:gdLst>
                <a:gd name="T0" fmla="*/ 100 w 110"/>
                <a:gd name="T1" fmla="*/ 23 h 47"/>
                <a:gd name="T2" fmla="*/ 57 w 110"/>
                <a:gd name="T3" fmla="*/ 36 h 47"/>
                <a:gd name="T4" fmla="*/ 5 w 110"/>
                <a:gd name="T5" fmla="*/ 11 h 47"/>
                <a:gd name="T6" fmla="*/ 5 w 110"/>
                <a:gd name="T7" fmla="*/ 17 h 47"/>
                <a:gd name="T8" fmla="*/ 60 w 110"/>
                <a:gd name="T9" fmla="*/ 10 h 47"/>
                <a:gd name="T10" fmla="*/ 104 w 110"/>
                <a:gd name="T11" fmla="*/ 27 h 47"/>
                <a:gd name="T12" fmla="*/ 105 w 110"/>
                <a:gd name="T13" fmla="*/ 21 h 47"/>
                <a:gd name="T14" fmla="*/ 100 w 110"/>
                <a:gd name="T15" fmla="*/ 23 h 47"/>
                <a:gd name="T16" fmla="*/ 101 w 110"/>
                <a:gd name="T17" fmla="*/ 30 h 47"/>
                <a:gd name="T18" fmla="*/ 107 w 110"/>
                <a:gd name="T19" fmla="*/ 28 h 47"/>
                <a:gd name="T20" fmla="*/ 107 w 110"/>
                <a:gd name="T21" fmla="*/ 22 h 47"/>
                <a:gd name="T22" fmla="*/ 56 w 110"/>
                <a:gd name="T23" fmla="*/ 3 h 47"/>
                <a:gd name="T24" fmla="*/ 3 w 110"/>
                <a:gd name="T25" fmla="*/ 11 h 47"/>
                <a:gd name="T26" fmla="*/ 2 w 110"/>
                <a:gd name="T27" fmla="*/ 17 h 47"/>
                <a:gd name="T28" fmla="*/ 49 w 110"/>
                <a:gd name="T29" fmla="*/ 42 h 47"/>
                <a:gd name="T30" fmla="*/ 101 w 110"/>
                <a:gd name="T31" fmla="*/ 30 h 47"/>
                <a:gd name="T32" fmla="*/ 100 w 110"/>
                <a:gd name="T33" fmla="*/ 2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0" h="47">
                  <a:moveTo>
                    <a:pt x="100" y="23"/>
                  </a:moveTo>
                  <a:cubicBezTo>
                    <a:pt x="85" y="29"/>
                    <a:pt x="72" y="36"/>
                    <a:pt x="57" y="36"/>
                  </a:cubicBezTo>
                  <a:cubicBezTo>
                    <a:pt x="39" y="37"/>
                    <a:pt x="20" y="21"/>
                    <a:pt x="5" y="11"/>
                  </a:cubicBezTo>
                  <a:cubicBezTo>
                    <a:pt x="5" y="13"/>
                    <a:pt x="5" y="15"/>
                    <a:pt x="5" y="17"/>
                  </a:cubicBezTo>
                  <a:cubicBezTo>
                    <a:pt x="24" y="13"/>
                    <a:pt x="41" y="7"/>
                    <a:pt x="60" y="10"/>
                  </a:cubicBezTo>
                  <a:cubicBezTo>
                    <a:pt x="76" y="13"/>
                    <a:pt x="91" y="19"/>
                    <a:pt x="104" y="27"/>
                  </a:cubicBezTo>
                  <a:cubicBezTo>
                    <a:pt x="105" y="25"/>
                    <a:pt x="105" y="23"/>
                    <a:pt x="105" y="21"/>
                  </a:cubicBezTo>
                  <a:cubicBezTo>
                    <a:pt x="103" y="22"/>
                    <a:pt x="101" y="23"/>
                    <a:pt x="100" y="23"/>
                  </a:cubicBezTo>
                  <a:cubicBezTo>
                    <a:pt x="96" y="25"/>
                    <a:pt x="98" y="31"/>
                    <a:pt x="101" y="30"/>
                  </a:cubicBezTo>
                  <a:cubicBezTo>
                    <a:pt x="103" y="29"/>
                    <a:pt x="105" y="28"/>
                    <a:pt x="107" y="28"/>
                  </a:cubicBezTo>
                  <a:cubicBezTo>
                    <a:pt x="109" y="27"/>
                    <a:pt x="110" y="23"/>
                    <a:pt x="107" y="22"/>
                  </a:cubicBezTo>
                  <a:cubicBezTo>
                    <a:pt x="92" y="12"/>
                    <a:pt x="75" y="7"/>
                    <a:pt x="56" y="3"/>
                  </a:cubicBezTo>
                  <a:cubicBezTo>
                    <a:pt x="38" y="0"/>
                    <a:pt x="21" y="7"/>
                    <a:pt x="3" y="11"/>
                  </a:cubicBezTo>
                  <a:cubicBezTo>
                    <a:pt x="0" y="12"/>
                    <a:pt x="0" y="16"/>
                    <a:pt x="2" y="17"/>
                  </a:cubicBezTo>
                  <a:cubicBezTo>
                    <a:pt x="17" y="27"/>
                    <a:pt x="32" y="37"/>
                    <a:pt x="49" y="42"/>
                  </a:cubicBezTo>
                  <a:cubicBezTo>
                    <a:pt x="66" y="47"/>
                    <a:pt x="86" y="36"/>
                    <a:pt x="101" y="30"/>
                  </a:cubicBezTo>
                  <a:cubicBezTo>
                    <a:pt x="105" y="28"/>
                    <a:pt x="103" y="22"/>
                    <a:pt x="100" y="2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5" name="Freeform 195"/>
            <p:cNvSpPr/>
            <p:nvPr/>
          </p:nvSpPr>
          <p:spPr bwMode="auto">
            <a:xfrm>
              <a:off x="11152319" y="894324"/>
              <a:ext cx="238632" cy="154533"/>
            </a:xfrm>
            <a:custGeom>
              <a:avLst/>
              <a:gdLst>
                <a:gd name="T0" fmla="*/ 90 w 96"/>
                <a:gd name="T1" fmla="*/ 45 h 62"/>
                <a:gd name="T2" fmla="*/ 0 w 96"/>
                <a:gd name="T3" fmla="*/ 17 h 62"/>
                <a:gd name="T4" fmla="*/ 96 w 96"/>
                <a:gd name="T5" fmla="*/ 44 h 62"/>
                <a:gd name="T6" fmla="*/ 90 w 96"/>
                <a:gd name="T7" fmla="*/ 45 h 62"/>
              </a:gdLst>
              <a:ahLst/>
              <a:cxnLst>
                <a:cxn ang="0">
                  <a:pos x="T0" y="T1"/>
                </a:cxn>
                <a:cxn ang="0">
                  <a:pos x="T2" y="T3"/>
                </a:cxn>
                <a:cxn ang="0">
                  <a:pos x="T4" y="T5"/>
                </a:cxn>
                <a:cxn ang="0">
                  <a:pos x="T6" y="T7"/>
                </a:cxn>
              </a:cxnLst>
              <a:rect l="0" t="0" r="r" b="b"/>
              <a:pathLst>
                <a:path w="96" h="62">
                  <a:moveTo>
                    <a:pt x="90" y="45"/>
                  </a:moveTo>
                  <a:cubicBezTo>
                    <a:pt x="53" y="62"/>
                    <a:pt x="27" y="39"/>
                    <a:pt x="0" y="17"/>
                  </a:cubicBezTo>
                  <a:cubicBezTo>
                    <a:pt x="36" y="0"/>
                    <a:pt x="68" y="18"/>
                    <a:pt x="96" y="44"/>
                  </a:cubicBezTo>
                  <a:lnTo>
                    <a:pt x="90" y="45"/>
                  </a:lnTo>
                  <a:close/>
                </a:path>
              </a:pathLst>
            </a:custGeom>
            <a:solidFill>
              <a:srgbClr val="FF8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6" name="Freeform 196"/>
            <p:cNvSpPr/>
            <p:nvPr/>
          </p:nvSpPr>
          <p:spPr bwMode="auto">
            <a:xfrm>
              <a:off x="11140755" y="890119"/>
              <a:ext cx="260709" cy="160841"/>
            </a:xfrm>
            <a:custGeom>
              <a:avLst/>
              <a:gdLst>
                <a:gd name="T0" fmla="*/ 94 w 105"/>
                <a:gd name="T1" fmla="*/ 44 h 65"/>
                <a:gd name="T2" fmla="*/ 7 w 105"/>
                <a:gd name="T3" fmla="*/ 17 h 65"/>
                <a:gd name="T4" fmla="*/ 5 w 105"/>
                <a:gd name="T5" fmla="*/ 22 h 65"/>
                <a:gd name="T6" fmla="*/ 99 w 105"/>
                <a:gd name="T7" fmla="*/ 48 h 65"/>
                <a:gd name="T8" fmla="*/ 100 w 105"/>
                <a:gd name="T9" fmla="*/ 43 h 65"/>
                <a:gd name="T10" fmla="*/ 94 w 105"/>
                <a:gd name="T11" fmla="*/ 44 h 65"/>
                <a:gd name="T12" fmla="*/ 96 w 105"/>
                <a:gd name="T13" fmla="*/ 50 h 65"/>
                <a:gd name="T14" fmla="*/ 102 w 105"/>
                <a:gd name="T15" fmla="*/ 49 h 65"/>
                <a:gd name="T16" fmla="*/ 103 w 105"/>
                <a:gd name="T17" fmla="*/ 43 h 65"/>
                <a:gd name="T18" fmla="*/ 4 w 105"/>
                <a:gd name="T19" fmla="*/ 16 h 65"/>
                <a:gd name="T20" fmla="*/ 2 w 105"/>
                <a:gd name="T21" fmla="*/ 21 h 65"/>
                <a:gd name="T22" fmla="*/ 96 w 105"/>
                <a:gd name="T23" fmla="*/ 50 h 65"/>
                <a:gd name="T24" fmla="*/ 94 w 105"/>
                <a:gd name="T25" fmla="*/ 44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5" h="65">
                  <a:moveTo>
                    <a:pt x="94" y="44"/>
                  </a:moveTo>
                  <a:cubicBezTo>
                    <a:pt x="59" y="58"/>
                    <a:pt x="33" y="38"/>
                    <a:pt x="7" y="17"/>
                  </a:cubicBezTo>
                  <a:cubicBezTo>
                    <a:pt x="6" y="18"/>
                    <a:pt x="6" y="20"/>
                    <a:pt x="5" y="22"/>
                  </a:cubicBezTo>
                  <a:cubicBezTo>
                    <a:pt x="42" y="7"/>
                    <a:pt x="72" y="24"/>
                    <a:pt x="99" y="48"/>
                  </a:cubicBezTo>
                  <a:cubicBezTo>
                    <a:pt x="99" y="46"/>
                    <a:pt x="100" y="44"/>
                    <a:pt x="100" y="43"/>
                  </a:cubicBezTo>
                  <a:cubicBezTo>
                    <a:pt x="98" y="43"/>
                    <a:pt x="96" y="43"/>
                    <a:pt x="94" y="44"/>
                  </a:cubicBezTo>
                  <a:cubicBezTo>
                    <a:pt x="90" y="45"/>
                    <a:pt x="92" y="51"/>
                    <a:pt x="96" y="50"/>
                  </a:cubicBezTo>
                  <a:cubicBezTo>
                    <a:pt x="98" y="50"/>
                    <a:pt x="100" y="49"/>
                    <a:pt x="102" y="49"/>
                  </a:cubicBezTo>
                  <a:cubicBezTo>
                    <a:pt x="104" y="48"/>
                    <a:pt x="105" y="45"/>
                    <a:pt x="103" y="43"/>
                  </a:cubicBezTo>
                  <a:cubicBezTo>
                    <a:pt x="74" y="18"/>
                    <a:pt x="42" y="0"/>
                    <a:pt x="4" y="16"/>
                  </a:cubicBezTo>
                  <a:cubicBezTo>
                    <a:pt x="2" y="17"/>
                    <a:pt x="0" y="19"/>
                    <a:pt x="2" y="21"/>
                  </a:cubicBezTo>
                  <a:cubicBezTo>
                    <a:pt x="31" y="44"/>
                    <a:pt x="59" y="65"/>
                    <a:pt x="96" y="50"/>
                  </a:cubicBezTo>
                  <a:cubicBezTo>
                    <a:pt x="100" y="48"/>
                    <a:pt x="98" y="42"/>
                    <a:pt x="94" y="4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9" name="Freeform 247"/>
            <p:cNvSpPr/>
            <p:nvPr/>
          </p:nvSpPr>
          <p:spPr bwMode="auto">
            <a:xfrm>
              <a:off x="9574400" y="1225466"/>
              <a:ext cx="1007093" cy="357423"/>
            </a:xfrm>
            <a:custGeom>
              <a:avLst/>
              <a:gdLst>
                <a:gd name="T0" fmla="*/ 4 w 405"/>
                <a:gd name="T1" fmla="*/ 8 h 144"/>
                <a:gd name="T2" fmla="*/ 85 w 405"/>
                <a:gd name="T3" fmla="*/ 62 h 144"/>
                <a:gd name="T4" fmla="*/ 184 w 405"/>
                <a:gd name="T5" fmla="*/ 109 h 144"/>
                <a:gd name="T6" fmla="*/ 400 w 405"/>
                <a:gd name="T7" fmla="*/ 144 h 144"/>
                <a:gd name="T8" fmla="*/ 400 w 405"/>
                <a:gd name="T9" fmla="*/ 137 h 144"/>
                <a:gd name="T10" fmla="*/ 186 w 405"/>
                <a:gd name="T11" fmla="*/ 102 h 144"/>
                <a:gd name="T12" fmla="*/ 89 w 405"/>
                <a:gd name="T13" fmla="*/ 56 h 144"/>
                <a:gd name="T14" fmla="*/ 7 w 405"/>
                <a:gd name="T15" fmla="*/ 2 h 144"/>
                <a:gd name="T16" fmla="*/ 4 w 405"/>
                <a:gd name="T17" fmla="*/ 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5" h="144">
                  <a:moveTo>
                    <a:pt x="4" y="8"/>
                  </a:moveTo>
                  <a:cubicBezTo>
                    <a:pt x="33" y="21"/>
                    <a:pt x="58" y="44"/>
                    <a:pt x="85" y="62"/>
                  </a:cubicBezTo>
                  <a:cubicBezTo>
                    <a:pt x="116" y="81"/>
                    <a:pt x="150" y="97"/>
                    <a:pt x="184" y="109"/>
                  </a:cubicBezTo>
                  <a:cubicBezTo>
                    <a:pt x="254" y="133"/>
                    <a:pt x="327" y="140"/>
                    <a:pt x="400" y="144"/>
                  </a:cubicBezTo>
                  <a:cubicBezTo>
                    <a:pt x="405" y="144"/>
                    <a:pt x="405" y="138"/>
                    <a:pt x="400" y="137"/>
                  </a:cubicBezTo>
                  <a:cubicBezTo>
                    <a:pt x="328" y="133"/>
                    <a:pt x="255" y="126"/>
                    <a:pt x="186" y="102"/>
                  </a:cubicBezTo>
                  <a:cubicBezTo>
                    <a:pt x="152" y="90"/>
                    <a:pt x="120" y="74"/>
                    <a:pt x="89" y="56"/>
                  </a:cubicBezTo>
                  <a:cubicBezTo>
                    <a:pt x="61" y="39"/>
                    <a:pt x="37" y="15"/>
                    <a:pt x="7" y="2"/>
                  </a:cubicBezTo>
                  <a:cubicBezTo>
                    <a:pt x="3" y="0"/>
                    <a:pt x="0" y="6"/>
                    <a:pt x="4"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0" name="Freeform 248"/>
            <p:cNvSpPr/>
            <p:nvPr/>
          </p:nvSpPr>
          <p:spPr bwMode="auto">
            <a:xfrm>
              <a:off x="9323152" y="1088804"/>
              <a:ext cx="263862" cy="171353"/>
            </a:xfrm>
            <a:custGeom>
              <a:avLst/>
              <a:gdLst>
                <a:gd name="T0" fmla="*/ 104 w 106"/>
                <a:gd name="T1" fmla="*/ 60 h 69"/>
                <a:gd name="T2" fmla="*/ 69 w 106"/>
                <a:gd name="T3" fmla="*/ 14 h 69"/>
                <a:gd name="T4" fmla="*/ 18 w 106"/>
                <a:gd name="T5" fmla="*/ 2 h 69"/>
                <a:gd name="T6" fmla="*/ 8 w 106"/>
                <a:gd name="T7" fmla="*/ 20 h 69"/>
                <a:gd name="T8" fmla="*/ 101 w 106"/>
                <a:gd name="T9" fmla="*/ 61 h 69"/>
                <a:gd name="T10" fmla="*/ 104 w 106"/>
                <a:gd name="T11" fmla="*/ 60 h 69"/>
              </a:gdLst>
              <a:ahLst/>
              <a:cxnLst>
                <a:cxn ang="0">
                  <a:pos x="T0" y="T1"/>
                </a:cxn>
                <a:cxn ang="0">
                  <a:pos x="T2" y="T3"/>
                </a:cxn>
                <a:cxn ang="0">
                  <a:pos x="T4" y="T5"/>
                </a:cxn>
                <a:cxn ang="0">
                  <a:pos x="T6" y="T7"/>
                </a:cxn>
                <a:cxn ang="0">
                  <a:pos x="T8" y="T9"/>
                </a:cxn>
                <a:cxn ang="0">
                  <a:pos x="T10" y="T11"/>
                </a:cxn>
              </a:cxnLst>
              <a:rect l="0" t="0" r="r" b="b"/>
              <a:pathLst>
                <a:path w="106" h="69">
                  <a:moveTo>
                    <a:pt x="104" y="60"/>
                  </a:moveTo>
                  <a:cubicBezTo>
                    <a:pt x="106" y="35"/>
                    <a:pt x="92" y="24"/>
                    <a:pt x="69" y="14"/>
                  </a:cubicBezTo>
                  <a:cubicBezTo>
                    <a:pt x="54" y="7"/>
                    <a:pt x="36" y="4"/>
                    <a:pt x="18" y="2"/>
                  </a:cubicBezTo>
                  <a:cubicBezTo>
                    <a:pt x="0" y="0"/>
                    <a:pt x="1" y="3"/>
                    <a:pt x="8" y="20"/>
                  </a:cubicBezTo>
                  <a:cubicBezTo>
                    <a:pt x="25" y="59"/>
                    <a:pt x="63" y="69"/>
                    <a:pt x="101" y="61"/>
                  </a:cubicBezTo>
                  <a:lnTo>
                    <a:pt x="104" y="6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1" name="Freeform 249"/>
            <p:cNvSpPr/>
            <p:nvPr/>
          </p:nvSpPr>
          <p:spPr bwMode="auto">
            <a:xfrm>
              <a:off x="9313691" y="1056215"/>
              <a:ext cx="283836" cy="216556"/>
            </a:xfrm>
            <a:custGeom>
              <a:avLst/>
              <a:gdLst>
                <a:gd name="T0" fmla="*/ 112 w 114"/>
                <a:gd name="T1" fmla="*/ 73 h 87"/>
                <a:gd name="T2" fmla="*/ 74 w 114"/>
                <a:gd name="T3" fmla="*/ 23 h 87"/>
                <a:gd name="T4" fmla="*/ 4 w 114"/>
                <a:gd name="T5" fmla="*/ 16 h 87"/>
                <a:gd name="T6" fmla="*/ 40 w 114"/>
                <a:gd name="T7" fmla="*/ 70 h 87"/>
                <a:gd name="T8" fmla="*/ 110 w 114"/>
                <a:gd name="T9" fmla="*/ 76 h 87"/>
                <a:gd name="T10" fmla="*/ 106 w 114"/>
                <a:gd name="T11" fmla="*/ 70 h 87"/>
                <a:gd name="T12" fmla="*/ 12 w 114"/>
                <a:gd name="T13" fmla="*/ 24 h 87"/>
                <a:gd name="T14" fmla="*/ 29 w 114"/>
                <a:gd name="T15" fmla="*/ 19 h 87"/>
                <a:gd name="T16" fmla="*/ 66 w 114"/>
                <a:gd name="T17" fmla="*/ 28 h 87"/>
                <a:gd name="T18" fmla="*/ 105 w 114"/>
                <a:gd name="T19" fmla="*/ 73 h 87"/>
                <a:gd name="T20" fmla="*/ 112 w 114"/>
                <a:gd name="T21" fmla="*/ 73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4" h="87">
                  <a:moveTo>
                    <a:pt x="112" y="73"/>
                  </a:moveTo>
                  <a:cubicBezTo>
                    <a:pt x="112" y="47"/>
                    <a:pt x="97" y="33"/>
                    <a:pt x="74" y="23"/>
                  </a:cubicBezTo>
                  <a:cubicBezTo>
                    <a:pt x="67" y="20"/>
                    <a:pt x="7" y="0"/>
                    <a:pt x="4" y="16"/>
                  </a:cubicBezTo>
                  <a:cubicBezTo>
                    <a:pt x="0" y="36"/>
                    <a:pt x="25" y="60"/>
                    <a:pt x="40" y="70"/>
                  </a:cubicBezTo>
                  <a:cubicBezTo>
                    <a:pt x="59" y="81"/>
                    <a:pt x="90" y="84"/>
                    <a:pt x="110" y="76"/>
                  </a:cubicBezTo>
                  <a:cubicBezTo>
                    <a:pt x="114" y="74"/>
                    <a:pt x="110" y="68"/>
                    <a:pt x="106" y="70"/>
                  </a:cubicBezTo>
                  <a:cubicBezTo>
                    <a:pt x="67" y="87"/>
                    <a:pt x="26" y="59"/>
                    <a:pt x="12" y="24"/>
                  </a:cubicBezTo>
                  <a:cubicBezTo>
                    <a:pt x="8" y="14"/>
                    <a:pt x="25" y="19"/>
                    <a:pt x="29" y="19"/>
                  </a:cubicBezTo>
                  <a:cubicBezTo>
                    <a:pt x="42" y="21"/>
                    <a:pt x="54" y="23"/>
                    <a:pt x="66" y="28"/>
                  </a:cubicBezTo>
                  <a:cubicBezTo>
                    <a:pt x="88" y="35"/>
                    <a:pt x="105" y="48"/>
                    <a:pt x="105" y="73"/>
                  </a:cubicBezTo>
                  <a:cubicBezTo>
                    <a:pt x="104" y="77"/>
                    <a:pt x="111" y="77"/>
                    <a:pt x="112" y="7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2" name="Freeform 250"/>
            <p:cNvSpPr/>
            <p:nvPr/>
          </p:nvSpPr>
          <p:spPr bwMode="auto">
            <a:xfrm>
              <a:off x="9510274" y="1309565"/>
              <a:ext cx="278580" cy="119842"/>
            </a:xfrm>
            <a:custGeom>
              <a:avLst/>
              <a:gdLst>
                <a:gd name="T0" fmla="*/ 109 w 112"/>
                <a:gd name="T1" fmla="*/ 27 h 48"/>
                <a:gd name="T2" fmla="*/ 0 w 112"/>
                <a:gd name="T3" fmla="*/ 21 h 48"/>
                <a:gd name="T4" fmla="*/ 63 w 112"/>
                <a:gd name="T5" fmla="*/ 46 h 48"/>
                <a:gd name="T6" fmla="*/ 112 w 112"/>
                <a:gd name="T7" fmla="*/ 28 h 48"/>
                <a:gd name="T8" fmla="*/ 109 w 112"/>
                <a:gd name="T9" fmla="*/ 27 h 48"/>
              </a:gdLst>
              <a:ahLst/>
              <a:cxnLst>
                <a:cxn ang="0">
                  <a:pos x="T0" y="T1"/>
                </a:cxn>
                <a:cxn ang="0">
                  <a:pos x="T2" y="T3"/>
                </a:cxn>
                <a:cxn ang="0">
                  <a:pos x="T4" y="T5"/>
                </a:cxn>
                <a:cxn ang="0">
                  <a:pos x="T6" y="T7"/>
                </a:cxn>
                <a:cxn ang="0">
                  <a:pos x="T8" y="T9"/>
                </a:cxn>
              </a:cxnLst>
              <a:rect l="0" t="0" r="r" b="b"/>
              <a:pathLst>
                <a:path w="112" h="48">
                  <a:moveTo>
                    <a:pt x="109" y="27"/>
                  </a:moveTo>
                  <a:cubicBezTo>
                    <a:pt x="91" y="2"/>
                    <a:pt x="23" y="0"/>
                    <a:pt x="0" y="21"/>
                  </a:cubicBezTo>
                  <a:cubicBezTo>
                    <a:pt x="16" y="36"/>
                    <a:pt x="41" y="45"/>
                    <a:pt x="63" y="46"/>
                  </a:cubicBezTo>
                  <a:cubicBezTo>
                    <a:pt x="85" y="48"/>
                    <a:pt x="93" y="36"/>
                    <a:pt x="112" y="28"/>
                  </a:cubicBezTo>
                  <a:lnTo>
                    <a:pt x="109" y="2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3" name="Freeform 251"/>
            <p:cNvSpPr/>
            <p:nvPr/>
          </p:nvSpPr>
          <p:spPr bwMode="auto">
            <a:xfrm>
              <a:off x="9499761" y="1300104"/>
              <a:ext cx="300656" cy="138764"/>
            </a:xfrm>
            <a:custGeom>
              <a:avLst/>
              <a:gdLst>
                <a:gd name="T0" fmla="*/ 116 w 121"/>
                <a:gd name="T1" fmla="*/ 29 h 56"/>
                <a:gd name="T2" fmla="*/ 1 w 121"/>
                <a:gd name="T3" fmla="*/ 22 h 56"/>
                <a:gd name="T4" fmla="*/ 1 w 121"/>
                <a:gd name="T5" fmla="*/ 27 h 56"/>
                <a:gd name="T6" fmla="*/ 60 w 121"/>
                <a:gd name="T7" fmla="*/ 53 h 56"/>
                <a:gd name="T8" fmla="*/ 118 w 121"/>
                <a:gd name="T9" fmla="*/ 35 h 56"/>
                <a:gd name="T10" fmla="*/ 117 w 121"/>
                <a:gd name="T11" fmla="*/ 29 h 56"/>
                <a:gd name="T12" fmla="*/ 114 w 121"/>
                <a:gd name="T13" fmla="*/ 28 h 56"/>
                <a:gd name="T14" fmla="*/ 112 w 121"/>
                <a:gd name="T15" fmla="*/ 35 h 56"/>
                <a:gd name="T16" fmla="*/ 115 w 121"/>
                <a:gd name="T17" fmla="*/ 36 h 56"/>
                <a:gd name="T18" fmla="*/ 115 w 121"/>
                <a:gd name="T19" fmla="*/ 29 h 56"/>
                <a:gd name="T20" fmla="*/ 56 w 121"/>
                <a:gd name="T21" fmla="*/ 45 h 56"/>
                <a:gd name="T22" fmla="*/ 24 w 121"/>
                <a:gd name="T23" fmla="*/ 35 h 56"/>
                <a:gd name="T24" fmla="*/ 14 w 121"/>
                <a:gd name="T25" fmla="*/ 29 h 56"/>
                <a:gd name="T26" fmla="*/ 21 w 121"/>
                <a:gd name="T27" fmla="*/ 19 h 56"/>
                <a:gd name="T28" fmla="*/ 111 w 121"/>
                <a:gd name="T29" fmla="*/ 34 h 56"/>
                <a:gd name="T30" fmla="*/ 116 w 121"/>
                <a:gd name="T31" fmla="*/ 29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1" h="56">
                  <a:moveTo>
                    <a:pt x="116" y="29"/>
                  </a:moveTo>
                  <a:cubicBezTo>
                    <a:pt x="92" y="0"/>
                    <a:pt x="30" y="0"/>
                    <a:pt x="1" y="22"/>
                  </a:cubicBezTo>
                  <a:cubicBezTo>
                    <a:pt x="0" y="23"/>
                    <a:pt x="0" y="26"/>
                    <a:pt x="1" y="27"/>
                  </a:cubicBezTo>
                  <a:cubicBezTo>
                    <a:pt x="18" y="42"/>
                    <a:pt x="38" y="50"/>
                    <a:pt x="60" y="53"/>
                  </a:cubicBezTo>
                  <a:cubicBezTo>
                    <a:pt x="83" y="56"/>
                    <a:pt x="98" y="44"/>
                    <a:pt x="118" y="35"/>
                  </a:cubicBezTo>
                  <a:cubicBezTo>
                    <a:pt x="121" y="34"/>
                    <a:pt x="120" y="30"/>
                    <a:pt x="117" y="29"/>
                  </a:cubicBezTo>
                  <a:cubicBezTo>
                    <a:pt x="116" y="29"/>
                    <a:pt x="115" y="28"/>
                    <a:pt x="114" y="28"/>
                  </a:cubicBezTo>
                  <a:cubicBezTo>
                    <a:pt x="110" y="27"/>
                    <a:pt x="108" y="33"/>
                    <a:pt x="112" y="35"/>
                  </a:cubicBezTo>
                  <a:cubicBezTo>
                    <a:pt x="113" y="35"/>
                    <a:pt x="114" y="35"/>
                    <a:pt x="115" y="36"/>
                  </a:cubicBezTo>
                  <a:cubicBezTo>
                    <a:pt x="115" y="34"/>
                    <a:pt x="115" y="32"/>
                    <a:pt x="115" y="29"/>
                  </a:cubicBezTo>
                  <a:cubicBezTo>
                    <a:pt x="94" y="38"/>
                    <a:pt x="80" y="49"/>
                    <a:pt x="56" y="45"/>
                  </a:cubicBezTo>
                  <a:cubicBezTo>
                    <a:pt x="45" y="44"/>
                    <a:pt x="34" y="40"/>
                    <a:pt x="24" y="35"/>
                  </a:cubicBezTo>
                  <a:cubicBezTo>
                    <a:pt x="21" y="33"/>
                    <a:pt x="17" y="31"/>
                    <a:pt x="14" y="29"/>
                  </a:cubicBezTo>
                  <a:cubicBezTo>
                    <a:pt x="5" y="23"/>
                    <a:pt x="17" y="21"/>
                    <a:pt x="21" y="19"/>
                  </a:cubicBezTo>
                  <a:cubicBezTo>
                    <a:pt x="47" y="9"/>
                    <a:pt x="92" y="11"/>
                    <a:pt x="111" y="34"/>
                  </a:cubicBezTo>
                  <a:cubicBezTo>
                    <a:pt x="114" y="37"/>
                    <a:pt x="119" y="32"/>
                    <a:pt x="116" y="2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4" name="Freeform 252"/>
            <p:cNvSpPr/>
            <p:nvPr/>
          </p:nvSpPr>
          <p:spPr bwMode="auto">
            <a:xfrm>
              <a:off x="9820391" y="1128751"/>
              <a:ext cx="129303" cy="275426"/>
            </a:xfrm>
            <a:custGeom>
              <a:avLst/>
              <a:gdLst>
                <a:gd name="T0" fmla="*/ 12 w 52"/>
                <a:gd name="T1" fmla="*/ 108 h 111"/>
                <a:gd name="T2" fmla="*/ 2 w 52"/>
                <a:gd name="T3" fmla="*/ 60 h 111"/>
                <a:gd name="T4" fmla="*/ 33 w 52"/>
                <a:gd name="T5" fmla="*/ 0 h 111"/>
                <a:gd name="T6" fmla="*/ 48 w 52"/>
                <a:gd name="T7" fmla="*/ 37 h 111"/>
                <a:gd name="T8" fmla="*/ 48 w 52"/>
                <a:gd name="T9" fmla="*/ 76 h 111"/>
                <a:gd name="T10" fmla="*/ 11 w 52"/>
                <a:gd name="T11" fmla="*/ 111 h 111"/>
                <a:gd name="T12" fmla="*/ 12 w 52"/>
                <a:gd name="T13" fmla="*/ 108 h 111"/>
              </a:gdLst>
              <a:ahLst/>
              <a:cxnLst>
                <a:cxn ang="0">
                  <a:pos x="T0" y="T1"/>
                </a:cxn>
                <a:cxn ang="0">
                  <a:pos x="T2" y="T3"/>
                </a:cxn>
                <a:cxn ang="0">
                  <a:pos x="T4" y="T5"/>
                </a:cxn>
                <a:cxn ang="0">
                  <a:pos x="T6" y="T7"/>
                </a:cxn>
                <a:cxn ang="0">
                  <a:pos x="T8" y="T9"/>
                </a:cxn>
                <a:cxn ang="0">
                  <a:pos x="T10" y="T11"/>
                </a:cxn>
                <a:cxn ang="0">
                  <a:pos x="T12" y="T13"/>
                </a:cxn>
              </a:cxnLst>
              <a:rect l="0" t="0" r="r" b="b"/>
              <a:pathLst>
                <a:path w="52" h="111">
                  <a:moveTo>
                    <a:pt x="12" y="108"/>
                  </a:moveTo>
                  <a:cubicBezTo>
                    <a:pt x="1" y="101"/>
                    <a:pt x="2" y="71"/>
                    <a:pt x="2" y="60"/>
                  </a:cubicBezTo>
                  <a:cubicBezTo>
                    <a:pt x="0" y="35"/>
                    <a:pt x="16" y="16"/>
                    <a:pt x="33" y="0"/>
                  </a:cubicBezTo>
                  <a:cubicBezTo>
                    <a:pt x="40" y="7"/>
                    <a:pt x="44" y="27"/>
                    <a:pt x="48" y="37"/>
                  </a:cubicBezTo>
                  <a:cubicBezTo>
                    <a:pt x="51" y="50"/>
                    <a:pt x="52" y="63"/>
                    <a:pt x="48" y="76"/>
                  </a:cubicBezTo>
                  <a:cubicBezTo>
                    <a:pt x="41" y="94"/>
                    <a:pt x="22" y="98"/>
                    <a:pt x="11" y="111"/>
                  </a:cubicBezTo>
                  <a:lnTo>
                    <a:pt x="12" y="10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5" name="Freeform 253"/>
            <p:cNvSpPr/>
            <p:nvPr/>
          </p:nvSpPr>
          <p:spPr bwMode="auto">
            <a:xfrm>
              <a:off x="9813032" y="1118239"/>
              <a:ext cx="144020" cy="298554"/>
            </a:xfrm>
            <a:custGeom>
              <a:avLst/>
              <a:gdLst>
                <a:gd name="T0" fmla="*/ 18 w 58"/>
                <a:gd name="T1" fmla="*/ 110 h 120"/>
                <a:gd name="T2" fmla="*/ 8 w 58"/>
                <a:gd name="T3" fmla="*/ 64 h 120"/>
                <a:gd name="T4" fmla="*/ 16 w 58"/>
                <a:gd name="T5" fmla="*/ 32 h 120"/>
                <a:gd name="T6" fmla="*/ 37 w 58"/>
                <a:gd name="T7" fmla="*/ 12 h 120"/>
                <a:gd name="T8" fmla="*/ 49 w 58"/>
                <a:gd name="T9" fmla="*/ 73 h 120"/>
                <a:gd name="T10" fmla="*/ 12 w 58"/>
                <a:gd name="T11" fmla="*/ 113 h 120"/>
                <a:gd name="T12" fmla="*/ 18 w 58"/>
                <a:gd name="T13" fmla="*/ 116 h 120"/>
                <a:gd name="T14" fmla="*/ 19 w 58"/>
                <a:gd name="T15" fmla="*/ 113 h 120"/>
                <a:gd name="T16" fmla="*/ 12 w 58"/>
                <a:gd name="T17" fmla="*/ 111 h 120"/>
                <a:gd name="T18" fmla="*/ 11 w 58"/>
                <a:gd name="T19" fmla="*/ 114 h 120"/>
                <a:gd name="T20" fmla="*/ 17 w 58"/>
                <a:gd name="T21" fmla="*/ 118 h 120"/>
                <a:gd name="T22" fmla="*/ 57 w 58"/>
                <a:gd name="T23" fmla="*/ 67 h 120"/>
                <a:gd name="T24" fmla="*/ 39 w 58"/>
                <a:gd name="T25" fmla="*/ 1 h 120"/>
                <a:gd name="T26" fmla="*/ 34 w 58"/>
                <a:gd name="T27" fmla="*/ 1 h 120"/>
                <a:gd name="T28" fmla="*/ 1 w 58"/>
                <a:gd name="T29" fmla="*/ 64 h 120"/>
                <a:gd name="T30" fmla="*/ 13 w 58"/>
                <a:gd name="T31" fmla="*/ 115 h 120"/>
                <a:gd name="T32" fmla="*/ 18 w 58"/>
                <a:gd name="T33" fmla="*/ 11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8" h="120">
                  <a:moveTo>
                    <a:pt x="18" y="110"/>
                  </a:moveTo>
                  <a:cubicBezTo>
                    <a:pt x="6" y="100"/>
                    <a:pt x="9" y="78"/>
                    <a:pt x="8" y="64"/>
                  </a:cubicBezTo>
                  <a:cubicBezTo>
                    <a:pt x="7" y="52"/>
                    <a:pt x="11" y="42"/>
                    <a:pt x="16" y="32"/>
                  </a:cubicBezTo>
                  <a:cubicBezTo>
                    <a:pt x="18" y="30"/>
                    <a:pt x="34" y="6"/>
                    <a:pt x="37" y="12"/>
                  </a:cubicBezTo>
                  <a:cubicBezTo>
                    <a:pt x="46" y="28"/>
                    <a:pt x="52" y="55"/>
                    <a:pt x="49" y="73"/>
                  </a:cubicBezTo>
                  <a:cubicBezTo>
                    <a:pt x="46" y="93"/>
                    <a:pt x="24" y="100"/>
                    <a:pt x="12" y="113"/>
                  </a:cubicBezTo>
                  <a:cubicBezTo>
                    <a:pt x="14" y="114"/>
                    <a:pt x="16" y="115"/>
                    <a:pt x="18" y="116"/>
                  </a:cubicBezTo>
                  <a:cubicBezTo>
                    <a:pt x="18" y="115"/>
                    <a:pt x="18" y="114"/>
                    <a:pt x="19" y="113"/>
                  </a:cubicBezTo>
                  <a:cubicBezTo>
                    <a:pt x="20" y="109"/>
                    <a:pt x="13" y="107"/>
                    <a:pt x="12" y="111"/>
                  </a:cubicBezTo>
                  <a:cubicBezTo>
                    <a:pt x="12" y="112"/>
                    <a:pt x="11" y="113"/>
                    <a:pt x="11" y="114"/>
                  </a:cubicBezTo>
                  <a:cubicBezTo>
                    <a:pt x="10" y="118"/>
                    <a:pt x="15" y="120"/>
                    <a:pt x="17" y="118"/>
                  </a:cubicBezTo>
                  <a:cubicBezTo>
                    <a:pt x="33" y="101"/>
                    <a:pt x="56" y="94"/>
                    <a:pt x="57" y="67"/>
                  </a:cubicBezTo>
                  <a:cubicBezTo>
                    <a:pt x="58" y="47"/>
                    <a:pt x="51" y="18"/>
                    <a:pt x="39" y="1"/>
                  </a:cubicBezTo>
                  <a:cubicBezTo>
                    <a:pt x="37" y="0"/>
                    <a:pt x="35" y="0"/>
                    <a:pt x="34" y="1"/>
                  </a:cubicBezTo>
                  <a:cubicBezTo>
                    <a:pt x="16" y="19"/>
                    <a:pt x="1" y="38"/>
                    <a:pt x="1" y="64"/>
                  </a:cubicBezTo>
                  <a:cubicBezTo>
                    <a:pt x="1" y="79"/>
                    <a:pt x="0" y="104"/>
                    <a:pt x="13" y="115"/>
                  </a:cubicBezTo>
                  <a:cubicBezTo>
                    <a:pt x="16" y="118"/>
                    <a:pt x="21" y="113"/>
                    <a:pt x="18" y="11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6" name="Freeform 254"/>
            <p:cNvSpPr/>
            <p:nvPr/>
          </p:nvSpPr>
          <p:spPr bwMode="auto">
            <a:xfrm>
              <a:off x="9763624" y="1449381"/>
              <a:ext cx="285939" cy="160840"/>
            </a:xfrm>
            <a:custGeom>
              <a:avLst/>
              <a:gdLst>
                <a:gd name="T0" fmla="*/ 113 w 115"/>
                <a:gd name="T1" fmla="*/ 22 h 65"/>
                <a:gd name="T2" fmla="*/ 0 w 115"/>
                <a:gd name="T3" fmla="*/ 51 h 65"/>
                <a:gd name="T4" fmla="*/ 65 w 115"/>
                <a:gd name="T5" fmla="*/ 58 h 65"/>
                <a:gd name="T6" fmla="*/ 95 w 115"/>
                <a:gd name="T7" fmla="*/ 41 h 65"/>
                <a:gd name="T8" fmla="*/ 115 w 115"/>
                <a:gd name="T9" fmla="*/ 22 h 65"/>
                <a:gd name="T10" fmla="*/ 113 w 115"/>
                <a:gd name="T11" fmla="*/ 22 h 65"/>
              </a:gdLst>
              <a:ahLst/>
              <a:cxnLst>
                <a:cxn ang="0">
                  <a:pos x="T0" y="T1"/>
                </a:cxn>
                <a:cxn ang="0">
                  <a:pos x="T2" y="T3"/>
                </a:cxn>
                <a:cxn ang="0">
                  <a:pos x="T4" y="T5"/>
                </a:cxn>
                <a:cxn ang="0">
                  <a:pos x="T6" y="T7"/>
                </a:cxn>
                <a:cxn ang="0">
                  <a:pos x="T8" y="T9"/>
                </a:cxn>
                <a:cxn ang="0">
                  <a:pos x="T10" y="T11"/>
                </a:cxn>
              </a:cxnLst>
              <a:rect l="0" t="0" r="r" b="b"/>
              <a:pathLst>
                <a:path w="115" h="65">
                  <a:moveTo>
                    <a:pt x="113" y="22"/>
                  </a:moveTo>
                  <a:cubicBezTo>
                    <a:pt x="79" y="0"/>
                    <a:pt x="24" y="26"/>
                    <a:pt x="0" y="51"/>
                  </a:cubicBezTo>
                  <a:cubicBezTo>
                    <a:pt x="16" y="64"/>
                    <a:pt x="45" y="65"/>
                    <a:pt x="65" y="58"/>
                  </a:cubicBezTo>
                  <a:cubicBezTo>
                    <a:pt x="75" y="54"/>
                    <a:pt x="87" y="49"/>
                    <a:pt x="95" y="41"/>
                  </a:cubicBezTo>
                  <a:cubicBezTo>
                    <a:pt x="103" y="34"/>
                    <a:pt x="106" y="27"/>
                    <a:pt x="115" y="22"/>
                  </a:cubicBezTo>
                  <a:lnTo>
                    <a:pt x="113" y="2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7" name="Freeform 255"/>
            <p:cNvSpPr/>
            <p:nvPr/>
          </p:nvSpPr>
          <p:spPr bwMode="auto">
            <a:xfrm>
              <a:off x="9753112" y="1440971"/>
              <a:ext cx="309066" cy="174507"/>
            </a:xfrm>
            <a:custGeom>
              <a:avLst/>
              <a:gdLst>
                <a:gd name="T0" fmla="*/ 118 w 124"/>
                <a:gd name="T1" fmla="*/ 22 h 70"/>
                <a:gd name="T2" fmla="*/ 2 w 124"/>
                <a:gd name="T3" fmla="*/ 52 h 70"/>
                <a:gd name="T4" fmla="*/ 2 w 124"/>
                <a:gd name="T5" fmla="*/ 57 h 70"/>
                <a:gd name="T6" fmla="*/ 59 w 124"/>
                <a:gd name="T7" fmla="*/ 67 h 70"/>
                <a:gd name="T8" fmla="*/ 92 w 124"/>
                <a:gd name="T9" fmla="*/ 54 h 70"/>
                <a:gd name="T10" fmla="*/ 121 w 124"/>
                <a:gd name="T11" fmla="*/ 28 h 70"/>
                <a:gd name="T12" fmla="*/ 119 w 124"/>
                <a:gd name="T13" fmla="*/ 22 h 70"/>
                <a:gd name="T14" fmla="*/ 117 w 124"/>
                <a:gd name="T15" fmla="*/ 22 h 70"/>
                <a:gd name="T16" fmla="*/ 117 w 124"/>
                <a:gd name="T17" fmla="*/ 28 h 70"/>
                <a:gd name="T18" fmla="*/ 119 w 124"/>
                <a:gd name="T19" fmla="*/ 29 h 70"/>
                <a:gd name="T20" fmla="*/ 117 w 124"/>
                <a:gd name="T21" fmla="*/ 22 h 70"/>
                <a:gd name="T22" fmla="*/ 78 w 124"/>
                <a:gd name="T23" fmla="*/ 54 h 70"/>
                <a:gd name="T24" fmla="*/ 6 w 124"/>
                <a:gd name="T25" fmla="*/ 51 h 70"/>
                <a:gd name="T26" fmla="*/ 7 w 124"/>
                <a:gd name="T27" fmla="*/ 57 h 70"/>
                <a:gd name="T28" fmla="*/ 115 w 124"/>
                <a:gd name="T29" fmla="*/ 28 h 70"/>
                <a:gd name="T30" fmla="*/ 118 w 124"/>
                <a:gd name="T31" fmla="*/ 2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4" h="70">
                  <a:moveTo>
                    <a:pt x="118" y="22"/>
                  </a:moveTo>
                  <a:cubicBezTo>
                    <a:pt x="80" y="0"/>
                    <a:pt x="30" y="23"/>
                    <a:pt x="2" y="52"/>
                  </a:cubicBezTo>
                  <a:cubicBezTo>
                    <a:pt x="0" y="53"/>
                    <a:pt x="0" y="56"/>
                    <a:pt x="2" y="57"/>
                  </a:cubicBezTo>
                  <a:cubicBezTo>
                    <a:pt x="19" y="69"/>
                    <a:pt x="40" y="70"/>
                    <a:pt x="59" y="67"/>
                  </a:cubicBezTo>
                  <a:cubicBezTo>
                    <a:pt x="71" y="66"/>
                    <a:pt x="82" y="60"/>
                    <a:pt x="92" y="54"/>
                  </a:cubicBezTo>
                  <a:cubicBezTo>
                    <a:pt x="103" y="47"/>
                    <a:pt x="110" y="35"/>
                    <a:pt x="121" y="28"/>
                  </a:cubicBezTo>
                  <a:cubicBezTo>
                    <a:pt x="124" y="26"/>
                    <a:pt x="123" y="22"/>
                    <a:pt x="119" y="22"/>
                  </a:cubicBezTo>
                  <a:cubicBezTo>
                    <a:pt x="118" y="22"/>
                    <a:pt x="117" y="22"/>
                    <a:pt x="117" y="22"/>
                  </a:cubicBezTo>
                  <a:cubicBezTo>
                    <a:pt x="112" y="21"/>
                    <a:pt x="112" y="28"/>
                    <a:pt x="117" y="28"/>
                  </a:cubicBezTo>
                  <a:cubicBezTo>
                    <a:pt x="117" y="28"/>
                    <a:pt x="118" y="29"/>
                    <a:pt x="119" y="29"/>
                  </a:cubicBezTo>
                  <a:cubicBezTo>
                    <a:pt x="118" y="26"/>
                    <a:pt x="118" y="24"/>
                    <a:pt x="117" y="22"/>
                  </a:cubicBezTo>
                  <a:cubicBezTo>
                    <a:pt x="103" y="32"/>
                    <a:pt x="94" y="46"/>
                    <a:pt x="78" y="54"/>
                  </a:cubicBezTo>
                  <a:cubicBezTo>
                    <a:pt x="56" y="65"/>
                    <a:pt x="27" y="65"/>
                    <a:pt x="6" y="51"/>
                  </a:cubicBezTo>
                  <a:cubicBezTo>
                    <a:pt x="6" y="53"/>
                    <a:pt x="6" y="55"/>
                    <a:pt x="7" y="57"/>
                  </a:cubicBezTo>
                  <a:cubicBezTo>
                    <a:pt x="32" y="30"/>
                    <a:pt x="80" y="7"/>
                    <a:pt x="115" y="28"/>
                  </a:cubicBezTo>
                  <a:cubicBezTo>
                    <a:pt x="119" y="30"/>
                    <a:pt x="122" y="24"/>
                    <a:pt x="118" y="2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8" name="Freeform 256"/>
            <p:cNvSpPr/>
            <p:nvPr/>
          </p:nvSpPr>
          <p:spPr bwMode="auto">
            <a:xfrm>
              <a:off x="10082151" y="1289592"/>
              <a:ext cx="113534" cy="231274"/>
            </a:xfrm>
            <a:custGeom>
              <a:avLst/>
              <a:gdLst>
                <a:gd name="T0" fmla="*/ 28 w 46"/>
                <a:gd name="T1" fmla="*/ 92 h 93"/>
                <a:gd name="T2" fmla="*/ 22 w 46"/>
                <a:gd name="T3" fmla="*/ 0 h 93"/>
                <a:gd name="T4" fmla="*/ 32 w 46"/>
                <a:gd name="T5" fmla="*/ 93 h 93"/>
                <a:gd name="T6" fmla="*/ 28 w 46"/>
                <a:gd name="T7" fmla="*/ 92 h 93"/>
              </a:gdLst>
              <a:ahLst/>
              <a:cxnLst>
                <a:cxn ang="0">
                  <a:pos x="T0" y="T1"/>
                </a:cxn>
                <a:cxn ang="0">
                  <a:pos x="T2" y="T3"/>
                </a:cxn>
                <a:cxn ang="0">
                  <a:pos x="T4" y="T5"/>
                </a:cxn>
                <a:cxn ang="0">
                  <a:pos x="T6" y="T7"/>
                </a:cxn>
              </a:cxnLst>
              <a:rect l="0" t="0" r="r" b="b"/>
              <a:pathLst>
                <a:path w="46" h="93">
                  <a:moveTo>
                    <a:pt x="28" y="92"/>
                  </a:moveTo>
                  <a:cubicBezTo>
                    <a:pt x="0" y="76"/>
                    <a:pt x="4" y="20"/>
                    <a:pt x="22" y="0"/>
                  </a:cubicBezTo>
                  <a:cubicBezTo>
                    <a:pt x="46" y="27"/>
                    <a:pt x="46" y="62"/>
                    <a:pt x="32" y="93"/>
                  </a:cubicBezTo>
                  <a:lnTo>
                    <a:pt x="28" y="9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9" name="Freeform 257"/>
            <p:cNvSpPr/>
            <p:nvPr/>
          </p:nvSpPr>
          <p:spPr bwMode="auto">
            <a:xfrm>
              <a:off x="10071638" y="1276977"/>
              <a:ext cx="131405" cy="254401"/>
            </a:xfrm>
            <a:custGeom>
              <a:avLst/>
              <a:gdLst>
                <a:gd name="T0" fmla="*/ 34 w 53"/>
                <a:gd name="T1" fmla="*/ 94 h 102"/>
                <a:gd name="T2" fmla="*/ 22 w 53"/>
                <a:gd name="T3" fmla="*/ 18 h 102"/>
                <a:gd name="T4" fmla="*/ 42 w 53"/>
                <a:gd name="T5" fmla="*/ 50 h 102"/>
                <a:gd name="T6" fmla="*/ 33 w 53"/>
                <a:gd name="T7" fmla="*/ 93 h 102"/>
                <a:gd name="T8" fmla="*/ 31 w 53"/>
                <a:gd name="T9" fmla="*/ 100 h 102"/>
                <a:gd name="T10" fmla="*/ 35 w 53"/>
                <a:gd name="T11" fmla="*/ 101 h 102"/>
                <a:gd name="T12" fmla="*/ 39 w 53"/>
                <a:gd name="T13" fmla="*/ 99 h 102"/>
                <a:gd name="T14" fmla="*/ 29 w 53"/>
                <a:gd name="T15" fmla="*/ 2 h 102"/>
                <a:gd name="T16" fmla="*/ 24 w 53"/>
                <a:gd name="T17" fmla="*/ 2 h 102"/>
                <a:gd name="T18" fmla="*/ 30 w 53"/>
                <a:gd name="T19" fmla="*/ 100 h 102"/>
                <a:gd name="T20" fmla="*/ 34 w 53"/>
                <a:gd name="T21" fmla="*/ 94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3" h="102">
                  <a:moveTo>
                    <a:pt x="34" y="94"/>
                  </a:moveTo>
                  <a:cubicBezTo>
                    <a:pt x="10" y="79"/>
                    <a:pt x="12" y="41"/>
                    <a:pt x="22" y="18"/>
                  </a:cubicBezTo>
                  <a:cubicBezTo>
                    <a:pt x="30" y="0"/>
                    <a:pt x="41" y="42"/>
                    <a:pt x="42" y="50"/>
                  </a:cubicBezTo>
                  <a:cubicBezTo>
                    <a:pt x="42" y="55"/>
                    <a:pt x="39" y="95"/>
                    <a:pt x="33" y="93"/>
                  </a:cubicBezTo>
                  <a:cubicBezTo>
                    <a:pt x="29" y="92"/>
                    <a:pt x="27" y="99"/>
                    <a:pt x="31" y="100"/>
                  </a:cubicBezTo>
                  <a:cubicBezTo>
                    <a:pt x="33" y="100"/>
                    <a:pt x="34" y="101"/>
                    <a:pt x="35" y="101"/>
                  </a:cubicBezTo>
                  <a:cubicBezTo>
                    <a:pt x="37" y="102"/>
                    <a:pt x="39" y="100"/>
                    <a:pt x="39" y="99"/>
                  </a:cubicBezTo>
                  <a:cubicBezTo>
                    <a:pt x="53" y="66"/>
                    <a:pt x="52" y="31"/>
                    <a:pt x="29" y="2"/>
                  </a:cubicBezTo>
                  <a:cubicBezTo>
                    <a:pt x="28" y="1"/>
                    <a:pt x="25" y="1"/>
                    <a:pt x="24" y="2"/>
                  </a:cubicBezTo>
                  <a:cubicBezTo>
                    <a:pt x="3" y="28"/>
                    <a:pt x="0" y="80"/>
                    <a:pt x="30" y="100"/>
                  </a:cubicBezTo>
                  <a:cubicBezTo>
                    <a:pt x="34" y="102"/>
                    <a:pt x="38" y="96"/>
                    <a:pt x="34" y="9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2" name="Freeform 262"/>
            <p:cNvSpPr>
              <a:spLocks noEditPoints="1"/>
            </p:cNvSpPr>
            <p:nvPr/>
          </p:nvSpPr>
          <p:spPr bwMode="auto">
            <a:xfrm>
              <a:off x="10402781" y="1367384"/>
              <a:ext cx="330091" cy="284887"/>
            </a:xfrm>
            <a:custGeom>
              <a:avLst/>
              <a:gdLst>
                <a:gd name="T0" fmla="*/ 101 w 133"/>
                <a:gd name="T1" fmla="*/ 24 h 115"/>
                <a:gd name="T2" fmla="*/ 130 w 133"/>
                <a:gd name="T3" fmla="*/ 42 h 115"/>
                <a:gd name="T4" fmla="*/ 130 w 133"/>
                <a:gd name="T5" fmla="*/ 53 h 115"/>
                <a:gd name="T6" fmla="*/ 112 w 133"/>
                <a:gd name="T7" fmla="*/ 66 h 115"/>
                <a:gd name="T8" fmla="*/ 115 w 133"/>
                <a:gd name="T9" fmla="*/ 91 h 115"/>
                <a:gd name="T10" fmla="*/ 97 w 133"/>
                <a:gd name="T11" fmla="*/ 98 h 115"/>
                <a:gd name="T12" fmla="*/ 84 w 133"/>
                <a:gd name="T13" fmla="*/ 115 h 115"/>
                <a:gd name="T14" fmla="*/ 57 w 133"/>
                <a:gd name="T15" fmla="*/ 108 h 115"/>
                <a:gd name="T16" fmla="*/ 40 w 133"/>
                <a:gd name="T17" fmla="*/ 114 h 115"/>
                <a:gd name="T18" fmla="*/ 19 w 133"/>
                <a:gd name="T19" fmla="*/ 94 h 115"/>
                <a:gd name="T20" fmla="*/ 10 w 133"/>
                <a:gd name="T21" fmla="*/ 85 h 115"/>
                <a:gd name="T22" fmla="*/ 9 w 133"/>
                <a:gd name="T23" fmla="*/ 54 h 115"/>
                <a:gd name="T24" fmla="*/ 14 w 133"/>
                <a:gd name="T25" fmla="*/ 44 h 115"/>
                <a:gd name="T26" fmla="*/ 33 w 133"/>
                <a:gd name="T27" fmla="*/ 22 h 115"/>
                <a:gd name="T28" fmla="*/ 38 w 133"/>
                <a:gd name="T29" fmla="*/ 11 h 115"/>
                <a:gd name="T30" fmla="*/ 52 w 133"/>
                <a:gd name="T31" fmla="*/ 5 h 115"/>
                <a:gd name="T32" fmla="*/ 77 w 133"/>
                <a:gd name="T33" fmla="*/ 0 h 115"/>
                <a:gd name="T34" fmla="*/ 103 w 133"/>
                <a:gd name="T35" fmla="*/ 62 h 115"/>
                <a:gd name="T36" fmla="*/ 127 w 133"/>
                <a:gd name="T37" fmla="*/ 45 h 115"/>
                <a:gd name="T38" fmla="*/ 100 w 133"/>
                <a:gd name="T39" fmla="*/ 32 h 115"/>
                <a:gd name="T40" fmla="*/ 93 w 133"/>
                <a:gd name="T41" fmla="*/ 36 h 115"/>
                <a:gd name="T42" fmla="*/ 93 w 133"/>
                <a:gd name="T43" fmla="*/ 30 h 115"/>
                <a:gd name="T44" fmla="*/ 70 w 133"/>
                <a:gd name="T45" fmla="*/ 11 h 115"/>
                <a:gd name="T46" fmla="*/ 66 w 133"/>
                <a:gd name="T47" fmla="*/ 23 h 115"/>
                <a:gd name="T48" fmla="*/ 47 w 133"/>
                <a:gd name="T49" fmla="*/ 10 h 115"/>
                <a:gd name="T50" fmla="*/ 40 w 133"/>
                <a:gd name="T51" fmla="*/ 30 h 115"/>
                <a:gd name="T52" fmla="*/ 33 w 133"/>
                <a:gd name="T53" fmla="*/ 30 h 115"/>
                <a:gd name="T54" fmla="*/ 18 w 133"/>
                <a:gd name="T55" fmla="*/ 36 h 115"/>
                <a:gd name="T56" fmla="*/ 24 w 133"/>
                <a:gd name="T57" fmla="*/ 49 h 115"/>
                <a:gd name="T58" fmla="*/ 8 w 133"/>
                <a:gd name="T59" fmla="*/ 74 h 115"/>
                <a:gd name="T60" fmla="*/ 27 w 133"/>
                <a:gd name="T61" fmla="*/ 84 h 115"/>
                <a:gd name="T62" fmla="*/ 32 w 133"/>
                <a:gd name="T63" fmla="*/ 107 h 115"/>
                <a:gd name="T64" fmla="*/ 57 w 133"/>
                <a:gd name="T65" fmla="*/ 100 h 115"/>
                <a:gd name="T66" fmla="*/ 62 w 133"/>
                <a:gd name="T67" fmla="*/ 101 h 115"/>
                <a:gd name="T68" fmla="*/ 80 w 133"/>
                <a:gd name="T69" fmla="*/ 110 h 115"/>
                <a:gd name="T70" fmla="*/ 91 w 133"/>
                <a:gd name="T71" fmla="*/ 96 h 115"/>
                <a:gd name="T72" fmla="*/ 96 w 133"/>
                <a:gd name="T73" fmla="*/ 92 h 115"/>
                <a:gd name="T74" fmla="*/ 108 w 133"/>
                <a:gd name="T75" fmla="*/ 90 h 115"/>
                <a:gd name="T76" fmla="*/ 103 w 133"/>
                <a:gd name="T77" fmla="*/ 6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3" h="115">
                  <a:moveTo>
                    <a:pt x="77" y="0"/>
                  </a:moveTo>
                  <a:cubicBezTo>
                    <a:pt x="93" y="1"/>
                    <a:pt x="98" y="12"/>
                    <a:pt x="101" y="24"/>
                  </a:cubicBezTo>
                  <a:cubicBezTo>
                    <a:pt x="105" y="25"/>
                    <a:pt x="108" y="24"/>
                    <a:pt x="112" y="25"/>
                  </a:cubicBezTo>
                  <a:cubicBezTo>
                    <a:pt x="121" y="28"/>
                    <a:pt x="128" y="33"/>
                    <a:pt x="130" y="42"/>
                  </a:cubicBezTo>
                  <a:cubicBezTo>
                    <a:pt x="130" y="43"/>
                    <a:pt x="131" y="44"/>
                    <a:pt x="132" y="45"/>
                  </a:cubicBezTo>
                  <a:cubicBezTo>
                    <a:pt x="133" y="48"/>
                    <a:pt x="132" y="51"/>
                    <a:pt x="130" y="53"/>
                  </a:cubicBezTo>
                  <a:cubicBezTo>
                    <a:pt x="126" y="58"/>
                    <a:pt x="122" y="61"/>
                    <a:pt x="116" y="64"/>
                  </a:cubicBezTo>
                  <a:cubicBezTo>
                    <a:pt x="115" y="65"/>
                    <a:pt x="114" y="65"/>
                    <a:pt x="112" y="66"/>
                  </a:cubicBezTo>
                  <a:cubicBezTo>
                    <a:pt x="115" y="71"/>
                    <a:pt x="117" y="76"/>
                    <a:pt x="118" y="81"/>
                  </a:cubicBezTo>
                  <a:cubicBezTo>
                    <a:pt x="118" y="85"/>
                    <a:pt x="117" y="88"/>
                    <a:pt x="115" y="91"/>
                  </a:cubicBezTo>
                  <a:cubicBezTo>
                    <a:pt x="111" y="95"/>
                    <a:pt x="107" y="97"/>
                    <a:pt x="102" y="98"/>
                  </a:cubicBezTo>
                  <a:cubicBezTo>
                    <a:pt x="100" y="98"/>
                    <a:pt x="99" y="98"/>
                    <a:pt x="97" y="98"/>
                  </a:cubicBezTo>
                  <a:cubicBezTo>
                    <a:pt x="96" y="102"/>
                    <a:pt x="96" y="105"/>
                    <a:pt x="93" y="108"/>
                  </a:cubicBezTo>
                  <a:cubicBezTo>
                    <a:pt x="91" y="112"/>
                    <a:pt x="87" y="114"/>
                    <a:pt x="84" y="115"/>
                  </a:cubicBezTo>
                  <a:cubicBezTo>
                    <a:pt x="79" y="115"/>
                    <a:pt x="74" y="115"/>
                    <a:pt x="70" y="115"/>
                  </a:cubicBezTo>
                  <a:cubicBezTo>
                    <a:pt x="65" y="114"/>
                    <a:pt x="63" y="113"/>
                    <a:pt x="57" y="108"/>
                  </a:cubicBezTo>
                  <a:cubicBezTo>
                    <a:pt x="55" y="109"/>
                    <a:pt x="54" y="110"/>
                    <a:pt x="52" y="111"/>
                  </a:cubicBezTo>
                  <a:cubicBezTo>
                    <a:pt x="49" y="114"/>
                    <a:pt x="45" y="115"/>
                    <a:pt x="40" y="114"/>
                  </a:cubicBezTo>
                  <a:cubicBezTo>
                    <a:pt x="36" y="114"/>
                    <a:pt x="32" y="112"/>
                    <a:pt x="28" y="110"/>
                  </a:cubicBezTo>
                  <a:cubicBezTo>
                    <a:pt x="22" y="106"/>
                    <a:pt x="19" y="101"/>
                    <a:pt x="19" y="94"/>
                  </a:cubicBezTo>
                  <a:cubicBezTo>
                    <a:pt x="19" y="92"/>
                    <a:pt x="19" y="91"/>
                    <a:pt x="19" y="90"/>
                  </a:cubicBezTo>
                  <a:cubicBezTo>
                    <a:pt x="16" y="88"/>
                    <a:pt x="13" y="87"/>
                    <a:pt x="10" y="85"/>
                  </a:cubicBezTo>
                  <a:cubicBezTo>
                    <a:pt x="2" y="79"/>
                    <a:pt x="0" y="72"/>
                    <a:pt x="4" y="63"/>
                  </a:cubicBezTo>
                  <a:cubicBezTo>
                    <a:pt x="5" y="60"/>
                    <a:pt x="7" y="57"/>
                    <a:pt x="9" y="54"/>
                  </a:cubicBezTo>
                  <a:cubicBezTo>
                    <a:pt x="11" y="52"/>
                    <a:pt x="13" y="50"/>
                    <a:pt x="15" y="47"/>
                  </a:cubicBezTo>
                  <a:cubicBezTo>
                    <a:pt x="15" y="46"/>
                    <a:pt x="14" y="45"/>
                    <a:pt x="14" y="44"/>
                  </a:cubicBezTo>
                  <a:cubicBezTo>
                    <a:pt x="9" y="35"/>
                    <a:pt x="15" y="28"/>
                    <a:pt x="22" y="25"/>
                  </a:cubicBezTo>
                  <a:cubicBezTo>
                    <a:pt x="25" y="24"/>
                    <a:pt x="29" y="23"/>
                    <a:pt x="33" y="22"/>
                  </a:cubicBezTo>
                  <a:cubicBezTo>
                    <a:pt x="33" y="21"/>
                    <a:pt x="33" y="20"/>
                    <a:pt x="33" y="19"/>
                  </a:cubicBezTo>
                  <a:cubicBezTo>
                    <a:pt x="34" y="16"/>
                    <a:pt x="35" y="13"/>
                    <a:pt x="38" y="11"/>
                  </a:cubicBezTo>
                  <a:cubicBezTo>
                    <a:pt x="39" y="10"/>
                    <a:pt x="41" y="9"/>
                    <a:pt x="42" y="7"/>
                  </a:cubicBezTo>
                  <a:cubicBezTo>
                    <a:pt x="44" y="3"/>
                    <a:pt x="48" y="3"/>
                    <a:pt x="52" y="5"/>
                  </a:cubicBezTo>
                  <a:cubicBezTo>
                    <a:pt x="56" y="7"/>
                    <a:pt x="60" y="9"/>
                    <a:pt x="64" y="10"/>
                  </a:cubicBezTo>
                  <a:cubicBezTo>
                    <a:pt x="70" y="3"/>
                    <a:pt x="70" y="3"/>
                    <a:pt x="77" y="0"/>
                  </a:cubicBezTo>
                  <a:close/>
                  <a:moveTo>
                    <a:pt x="101" y="63"/>
                  </a:moveTo>
                  <a:cubicBezTo>
                    <a:pt x="102" y="62"/>
                    <a:pt x="102" y="62"/>
                    <a:pt x="103" y="62"/>
                  </a:cubicBezTo>
                  <a:cubicBezTo>
                    <a:pt x="112" y="62"/>
                    <a:pt x="119" y="57"/>
                    <a:pt x="125" y="52"/>
                  </a:cubicBezTo>
                  <a:cubicBezTo>
                    <a:pt x="128" y="50"/>
                    <a:pt x="128" y="48"/>
                    <a:pt x="127" y="45"/>
                  </a:cubicBezTo>
                  <a:cubicBezTo>
                    <a:pt x="125" y="39"/>
                    <a:pt x="121" y="35"/>
                    <a:pt x="115" y="32"/>
                  </a:cubicBezTo>
                  <a:cubicBezTo>
                    <a:pt x="110" y="29"/>
                    <a:pt x="105" y="29"/>
                    <a:pt x="100" y="32"/>
                  </a:cubicBezTo>
                  <a:cubicBezTo>
                    <a:pt x="99" y="33"/>
                    <a:pt x="97" y="35"/>
                    <a:pt x="95" y="36"/>
                  </a:cubicBezTo>
                  <a:cubicBezTo>
                    <a:pt x="94" y="36"/>
                    <a:pt x="93" y="36"/>
                    <a:pt x="93" y="36"/>
                  </a:cubicBezTo>
                  <a:cubicBezTo>
                    <a:pt x="92" y="35"/>
                    <a:pt x="91" y="34"/>
                    <a:pt x="91" y="34"/>
                  </a:cubicBezTo>
                  <a:cubicBezTo>
                    <a:pt x="92" y="32"/>
                    <a:pt x="92" y="31"/>
                    <a:pt x="93" y="30"/>
                  </a:cubicBezTo>
                  <a:cubicBezTo>
                    <a:pt x="96" y="23"/>
                    <a:pt x="94" y="16"/>
                    <a:pt x="89" y="10"/>
                  </a:cubicBezTo>
                  <a:cubicBezTo>
                    <a:pt x="84" y="4"/>
                    <a:pt x="75" y="2"/>
                    <a:pt x="70" y="11"/>
                  </a:cubicBezTo>
                  <a:cubicBezTo>
                    <a:pt x="69" y="13"/>
                    <a:pt x="68" y="15"/>
                    <a:pt x="68" y="16"/>
                  </a:cubicBezTo>
                  <a:cubicBezTo>
                    <a:pt x="67" y="18"/>
                    <a:pt x="67" y="21"/>
                    <a:pt x="66" y="23"/>
                  </a:cubicBezTo>
                  <a:cubicBezTo>
                    <a:pt x="66" y="25"/>
                    <a:pt x="64" y="24"/>
                    <a:pt x="63" y="24"/>
                  </a:cubicBezTo>
                  <a:cubicBezTo>
                    <a:pt x="60" y="14"/>
                    <a:pt x="57" y="11"/>
                    <a:pt x="47" y="10"/>
                  </a:cubicBezTo>
                  <a:cubicBezTo>
                    <a:pt x="41" y="15"/>
                    <a:pt x="37" y="20"/>
                    <a:pt x="40" y="28"/>
                  </a:cubicBezTo>
                  <a:cubicBezTo>
                    <a:pt x="40" y="28"/>
                    <a:pt x="40" y="29"/>
                    <a:pt x="40" y="30"/>
                  </a:cubicBezTo>
                  <a:cubicBezTo>
                    <a:pt x="40" y="31"/>
                    <a:pt x="39" y="32"/>
                    <a:pt x="38" y="33"/>
                  </a:cubicBezTo>
                  <a:cubicBezTo>
                    <a:pt x="36" y="32"/>
                    <a:pt x="34" y="31"/>
                    <a:pt x="33" y="30"/>
                  </a:cubicBezTo>
                  <a:cubicBezTo>
                    <a:pt x="32" y="29"/>
                    <a:pt x="30" y="28"/>
                    <a:pt x="29" y="28"/>
                  </a:cubicBezTo>
                  <a:cubicBezTo>
                    <a:pt x="25" y="28"/>
                    <a:pt x="19" y="32"/>
                    <a:pt x="18" y="36"/>
                  </a:cubicBezTo>
                  <a:cubicBezTo>
                    <a:pt x="17" y="40"/>
                    <a:pt x="18" y="43"/>
                    <a:pt x="22" y="45"/>
                  </a:cubicBezTo>
                  <a:cubicBezTo>
                    <a:pt x="23" y="46"/>
                    <a:pt x="23" y="47"/>
                    <a:pt x="24" y="49"/>
                  </a:cubicBezTo>
                  <a:cubicBezTo>
                    <a:pt x="16" y="53"/>
                    <a:pt x="11" y="59"/>
                    <a:pt x="8" y="66"/>
                  </a:cubicBezTo>
                  <a:cubicBezTo>
                    <a:pt x="7" y="69"/>
                    <a:pt x="7" y="71"/>
                    <a:pt x="8" y="74"/>
                  </a:cubicBezTo>
                  <a:cubicBezTo>
                    <a:pt x="10" y="79"/>
                    <a:pt x="16" y="84"/>
                    <a:pt x="21" y="83"/>
                  </a:cubicBezTo>
                  <a:cubicBezTo>
                    <a:pt x="23" y="82"/>
                    <a:pt x="25" y="82"/>
                    <a:pt x="27" y="84"/>
                  </a:cubicBezTo>
                  <a:cubicBezTo>
                    <a:pt x="27" y="86"/>
                    <a:pt x="26" y="88"/>
                    <a:pt x="25" y="91"/>
                  </a:cubicBezTo>
                  <a:cubicBezTo>
                    <a:pt x="23" y="98"/>
                    <a:pt x="26" y="104"/>
                    <a:pt x="32" y="107"/>
                  </a:cubicBezTo>
                  <a:cubicBezTo>
                    <a:pt x="42" y="112"/>
                    <a:pt x="47" y="111"/>
                    <a:pt x="55" y="103"/>
                  </a:cubicBezTo>
                  <a:cubicBezTo>
                    <a:pt x="56" y="103"/>
                    <a:pt x="56" y="101"/>
                    <a:pt x="57" y="100"/>
                  </a:cubicBezTo>
                  <a:cubicBezTo>
                    <a:pt x="58" y="100"/>
                    <a:pt x="59" y="99"/>
                    <a:pt x="60" y="99"/>
                  </a:cubicBezTo>
                  <a:cubicBezTo>
                    <a:pt x="61" y="100"/>
                    <a:pt x="62" y="100"/>
                    <a:pt x="62" y="101"/>
                  </a:cubicBezTo>
                  <a:cubicBezTo>
                    <a:pt x="64" y="108"/>
                    <a:pt x="66" y="110"/>
                    <a:pt x="73" y="110"/>
                  </a:cubicBezTo>
                  <a:cubicBezTo>
                    <a:pt x="75" y="110"/>
                    <a:pt x="78" y="110"/>
                    <a:pt x="80" y="110"/>
                  </a:cubicBezTo>
                  <a:cubicBezTo>
                    <a:pt x="84" y="109"/>
                    <a:pt x="87" y="107"/>
                    <a:pt x="90" y="104"/>
                  </a:cubicBezTo>
                  <a:cubicBezTo>
                    <a:pt x="92" y="102"/>
                    <a:pt x="93" y="99"/>
                    <a:pt x="91" y="96"/>
                  </a:cubicBezTo>
                  <a:cubicBezTo>
                    <a:pt x="90" y="93"/>
                    <a:pt x="89" y="91"/>
                    <a:pt x="87" y="89"/>
                  </a:cubicBezTo>
                  <a:cubicBezTo>
                    <a:pt x="92" y="86"/>
                    <a:pt x="93" y="91"/>
                    <a:pt x="96" y="92"/>
                  </a:cubicBezTo>
                  <a:cubicBezTo>
                    <a:pt x="99" y="92"/>
                    <a:pt x="102" y="91"/>
                    <a:pt x="105" y="91"/>
                  </a:cubicBezTo>
                  <a:cubicBezTo>
                    <a:pt x="106" y="91"/>
                    <a:pt x="107" y="90"/>
                    <a:pt x="108" y="90"/>
                  </a:cubicBezTo>
                  <a:cubicBezTo>
                    <a:pt x="113" y="87"/>
                    <a:pt x="115" y="84"/>
                    <a:pt x="113" y="80"/>
                  </a:cubicBezTo>
                  <a:cubicBezTo>
                    <a:pt x="112" y="74"/>
                    <a:pt x="110" y="69"/>
                    <a:pt x="103" y="67"/>
                  </a:cubicBezTo>
                  <a:cubicBezTo>
                    <a:pt x="102" y="66"/>
                    <a:pt x="101" y="65"/>
                    <a:pt x="101" y="6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3" name="Freeform 263"/>
            <p:cNvSpPr>
              <a:spLocks noEditPoints="1"/>
            </p:cNvSpPr>
            <p:nvPr/>
          </p:nvSpPr>
          <p:spPr bwMode="auto">
            <a:xfrm>
              <a:off x="10419601" y="1371589"/>
              <a:ext cx="300656" cy="273324"/>
            </a:xfrm>
            <a:custGeom>
              <a:avLst/>
              <a:gdLst>
                <a:gd name="T0" fmla="*/ 96 w 121"/>
                <a:gd name="T1" fmla="*/ 65 h 110"/>
                <a:gd name="T2" fmla="*/ 101 w 121"/>
                <a:gd name="T3" fmla="*/ 88 h 110"/>
                <a:gd name="T4" fmla="*/ 89 w 121"/>
                <a:gd name="T5" fmla="*/ 90 h 110"/>
                <a:gd name="T6" fmla="*/ 84 w 121"/>
                <a:gd name="T7" fmla="*/ 94 h 110"/>
                <a:gd name="T8" fmla="*/ 73 w 121"/>
                <a:gd name="T9" fmla="*/ 108 h 110"/>
                <a:gd name="T10" fmla="*/ 55 w 121"/>
                <a:gd name="T11" fmla="*/ 99 h 110"/>
                <a:gd name="T12" fmla="*/ 50 w 121"/>
                <a:gd name="T13" fmla="*/ 98 h 110"/>
                <a:gd name="T14" fmla="*/ 25 w 121"/>
                <a:gd name="T15" fmla="*/ 105 h 110"/>
                <a:gd name="T16" fmla="*/ 20 w 121"/>
                <a:gd name="T17" fmla="*/ 82 h 110"/>
                <a:gd name="T18" fmla="*/ 1 w 121"/>
                <a:gd name="T19" fmla="*/ 72 h 110"/>
                <a:gd name="T20" fmla="*/ 17 w 121"/>
                <a:gd name="T21" fmla="*/ 47 h 110"/>
                <a:gd name="T22" fmla="*/ 11 w 121"/>
                <a:gd name="T23" fmla="*/ 34 h 110"/>
                <a:gd name="T24" fmla="*/ 26 w 121"/>
                <a:gd name="T25" fmla="*/ 28 h 110"/>
                <a:gd name="T26" fmla="*/ 33 w 121"/>
                <a:gd name="T27" fmla="*/ 28 h 110"/>
                <a:gd name="T28" fmla="*/ 40 w 121"/>
                <a:gd name="T29" fmla="*/ 8 h 110"/>
                <a:gd name="T30" fmla="*/ 59 w 121"/>
                <a:gd name="T31" fmla="*/ 21 h 110"/>
                <a:gd name="T32" fmla="*/ 63 w 121"/>
                <a:gd name="T33" fmla="*/ 9 h 110"/>
                <a:gd name="T34" fmla="*/ 86 w 121"/>
                <a:gd name="T35" fmla="*/ 28 h 110"/>
                <a:gd name="T36" fmla="*/ 86 w 121"/>
                <a:gd name="T37" fmla="*/ 34 h 110"/>
                <a:gd name="T38" fmla="*/ 93 w 121"/>
                <a:gd name="T39" fmla="*/ 30 h 110"/>
                <a:gd name="T40" fmla="*/ 120 w 121"/>
                <a:gd name="T41" fmla="*/ 43 h 110"/>
                <a:gd name="T42" fmla="*/ 96 w 121"/>
                <a:gd name="T43" fmla="*/ 60 h 110"/>
                <a:gd name="T44" fmla="*/ 59 w 121"/>
                <a:gd name="T45" fmla="*/ 67 h 110"/>
                <a:gd name="T46" fmla="*/ 70 w 121"/>
                <a:gd name="T47" fmla="*/ 78 h 110"/>
                <a:gd name="T48" fmla="*/ 78 w 121"/>
                <a:gd name="T49" fmla="*/ 83 h 110"/>
                <a:gd name="T50" fmla="*/ 73 w 121"/>
                <a:gd name="T51" fmla="*/ 74 h 110"/>
                <a:gd name="T52" fmla="*/ 87 w 121"/>
                <a:gd name="T53" fmla="*/ 58 h 110"/>
                <a:gd name="T54" fmla="*/ 69 w 121"/>
                <a:gd name="T55" fmla="*/ 55 h 110"/>
                <a:gd name="T56" fmla="*/ 64 w 121"/>
                <a:gd name="T57" fmla="*/ 52 h 110"/>
                <a:gd name="T58" fmla="*/ 84 w 121"/>
                <a:gd name="T59" fmla="*/ 38 h 110"/>
                <a:gd name="T60" fmla="*/ 63 w 121"/>
                <a:gd name="T61" fmla="*/ 46 h 110"/>
                <a:gd name="T62" fmla="*/ 59 w 121"/>
                <a:gd name="T63" fmla="*/ 39 h 110"/>
                <a:gd name="T64" fmla="*/ 56 w 121"/>
                <a:gd name="T65" fmla="*/ 29 h 110"/>
                <a:gd name="T66" fmla="*/ 53 w 121"/>
                <a:gd name="T67" fmla="*/ 45 h 110"/>
                <a:gd name="T68" fmla="*/ 40 w 121"/>
                <a:gd name="T69" fmla="*/ 39 h 110"/>
                <a:gd name="T70" fmla="*/ 42 w 121"/>
                <a:gd name="T71" fmla="*/ 48 h 110"/>
                <a:gd name="T72" fmla="*/ 39 w 121"/>
                <a:gd name="T73" fmla="*/ 55 h 110"/>
                <a:gd name="T74" fmla="*/ 27 w 121"/>
                <a:gd name="T75" fmla="*/ 57 h 110"/>
                <a:gd name="T76" fmla="*/ 23 w 121"/>
                <a:gd name="T77" fmla="*/ 61 h 110"/>
                <a:gd name="T78" fmla="*/ 37 w 121"/>
                <a:gd name="T79" fmla="*/ 61 h 110"/>
                <a:gd name="T80" fmla="*/ 37 w 121"/>
                <a:gd name="T81" fmla="*/ 72 h 110"/>
                <a:gd name="T82" fmla="*/ 37 w 121"/>
                <a:gd name="T83" fmla="*/ 82 h 110"/>
                <a:gd name="T84" fmla="*/ 47 w 121"/>
                <a:gd name="T85" fmla="*/ 69 h 110"/>
                <a:gd name="T86" fmla="*/ 53 w 121"/>
                <a:gd name="T87" fmla="*/ 75 h 110"/>
                <a:gd name="T88" fmla="*/ 55 w 121"/>
                <a:gd name="T89" fmla="*/ 90 h 110"/>
                <a:gd name="T90" fmla="*/ 60 w 121"/>
                <a:gd name="T91" fmla="*/ 90 h 110"/>
                <a:gd name="T92" fmla="*/ 59 w 121"/>
                <a:gd name="T93" fmla="*/ 67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1" h="110">
                  <a:moveTo>
                    <a:pt x="94" y="61"/>
                  </a:moveTo>
                  <a:cubicBezTo>
                    <a:pt x="94" y="63"/>
                    <a:pt x="95" y="64"/>
                    <a:pt x="96" y="65"/>
                  </a:cubicBezTo>
                  <a:cubicBezTo>
                    <a:pt x="103" y="67"/>
                    <a:pt x="105" y="72"/>
                    <a:pt x="106" y="78"/>
                  </a:cubicBezTo>
                  <a:cubicBezTo>
                    <a:pt x="108" y="82"/>
                    <a:pt x="106" y="85"/>
                    <a:pt x="101" y="88"/>
                  </a:cubicBezTo>
                  <a:cubicBezTo>
                    <a:pt x="100" y="88"/>
                    <a:pt x="99" y="89"/>
                    <a:pt x="98" y="89"/>
                  </a:cubicBezTo>
                  <a:cubicBezTo>
                    <a:pt x="95" y="89"/>
                    <a:pt x="92" y="90"/>
                    <a:pt x="89" y="90"/>
                  </a:cubicBezTo>
                  <a:cubicBezTo>
                    <a:pt x="86" y="89"/>
                    <a:pt x="85" y="84"/>
                    <a:pt x="80" y="87"/>
                  </a:cubicBezTo>
                  <a:cubicBezTo>
                    <a:pt x="82" y="89"/>
                    <a:pt x="83" y="91"/>
                    <a:pt x="84" y="94"/>
                  </a:cubicBezTo>
                  <a:cubicBezTo>
                    <a:pt x="86" y="97"/>
                    <a:pt x="85" y="100"/>
                    <a:pt x="83" y="102"/>
                  </a:cubicBezTo>
                  <a:cubicBezTo>
                    <a:pt x="80" y="105"/>
                    <a:pt x="77" y="107"/>
                    <a:pt x="73" y="108"/>
                  </a:cubicBezTo>
                  <a:cubicBezTo>
                    <a:pt x="71" y="108"/>
                    <a:pt x="68" y="108"/>
                    <a:pt x="66" y="108"/>
                  </a:cubicBezTo>
                  <a:cubicBezTo>
                    <a:pt x="59" y="108"/>
                    <a:pt x="57" y="106"/>
                    <a:pt x="55" y="99"/>
                  </a:cubicBezTo>
                  <a:cubicBezTo>
                    <a:pt x="55" y="98"/>
                    <a:pt x="54" y="98"/>
                    <a:pt x="53" y="97"/>
                  </a:cubicBezTo>
                  <a:cubicBezTo>
                    <a:pt x="52" y="97"/>
                    <a:pt x="51" y="98"/>
                    <a:pt x="50" y="98"/>
                  </a:cubicBezTo>
                  <a:cubicBezTo>
                    <a:pt x="49" y="99"/>
                    <a:pt x="49" y="101"/>
                    <a:pt x="48" y="101"/>
                  </a:cubicBezTo>
                  <a:cubicBezTo>
                    <a:pt x="40" y="109"/>
                    <a:pt x="35" y="110"/>
                    <a:pt x="25" y="105"/>
                  </a:cubicBezTo>
                  <a:cubicBezTo>
                    <a:pt x="19" y="102"/>
                    <a:pt x="16" y="96"/>
                    <a:pt x="18" y="89"/>
                  </a:cubicBezTo>
                  <a:cubicBezTo>
                    <a:pt x="19" y="86"/>
                    <a:pt x="20" y="84"/>
                    <a:pt x="20" y="82"/>
                  </a:cubicBezTo>
                  <a:cubicBezTo>
                    <a:pt x="18" y="80"/>
                    <a:pt x="16" y="80"/>
                    <a:pt x="14" y="81"/>
                  </a:cubicBezTo>
                  <a:cubicBezTo>
                    <a:pt x="9" y="82"/>
                    <a:pt x="3" y="77"/>
                    <a:pt x="1" y="72"/>
                  </a:cubicBezTo>
                  <a:cubicBezTo>
                    <a:pt x="0" y="69"/>
                    <a:pt x="0" y="67"/>
                    <a:pt x="1" y="64"/>
                  </a:cubicBezTo>
                  <a:cubicBezTo>
                    <a:pt x="4" y="57"/>
                    <a:pt x="9" y="51"/>
                    <a:pt x="17" y="47"/>
                  </a:cubicBezTo>
                  <a:cubicBezTo>
                    <a:pt x="16" y="45"/>
                    <a:pt x="16" y="44"/>
                    <a:pt x="15" y="43"/>
                  </a:cubicBezTo>
                  <a:cubicBezTo>
                    <a:pt x="11" y="41"/>
                    <a:pt x="10" y="38"/>
                    <a:pt x="11" y="34"/>
                  </a:cubicBezTo>
                  <a:cubicBezTo>
                    <a:pt x="12" y="30"/>
                    <a:pt x="18" y="26"/>
                    <a:pt x="22" y="26"/>
                  </a:cubicBezTo>
                  <a:cubicBezTo>
                    <a:pt x="23" y="26"/>
                    <a:pt x="25" y="27"/>
                    <a:pt x="26" y="28"/>
                  </a:cubicBezTo>
                  <a:cubicBezTo>
                    <a:pt x="27" y="29"/>
                    <a:pt x="29" y="30"/>
                    <a:pt x="31" y="31"/>
                  </a:cubicBezTo>
                  <a:cubicBezTo>
                    <a:pt x="32" y="30"/>
                    <a:pt x="33" y="29"/>
                    <a:pt x="33" y="28"/>
                  </a:cubicBezTo>
                  <a:cubicBezTo>
                    <a:pt x="33" y="27"/>
                    <a:pt x="33" y="26"/>
                    <a:pt x="33" y="26"/>
                  </a:cubicBezTo>
                  <a:cubicBezTo>
                    <a:pt x="30" y="18"/>
                    <a:pt x="34" y="13"/>
                    <a:pt x="40" y="8"/>
                  </a:cubicBezTo>
                  <a:cubicBezTo>
                    <a:pt x="50" y="9"/>
                    <a:pt x="53" y="12"/>
                    <a:pt x="56" y="22"/>
                  </a:cubicBezTo>
                  <a:cubicBezTo>
                    <a:pt x="57" y="22"/>
                    <a:pt x="59" y="23"/>
                    <a:pt x="59" y="21"/>
                  </a:cubicBezTo>
                  <a:cubicBezTo>
                    <a:pt x="60" y="19"/>
                    <a:pt x="60" y="16"/>
                    <a:pt x="61" y="14"/>
                  </a:cubicBezTo>
                  <a:cubicBezTo>
                    <a:pt x="61" y="13"/>
                    <a:pt x="62" y="11"/>
                    <a:pt x="63" y="9"/>
                  </a:cubicBezTo>
                  <a:cubicBezTo>
                    <a:pt x="68" y="0"/>
                    <a:pt x="77" y="2"/>
                    <a:pt x="82" y="8"/>
                  </a:cubicBezTo>
                  <a:cubicBezTo>
                    <a:pt x="87" y="14"/>
                    <a:pt x="89" y="21"/>
                    <a:pt x="86" y="28"/>
                  </a:cubicBezTo>
                  <a:cubicBezTo>
                    <a:pt x="85" y="29"/>
                    <a:pt x="85" y="30"/>
                    <a:pt x="84" y="32"/>
                  </a:cubicBezTo>
                  <a:cubicBezTo>
                    <a:pt x="84" y="32"/>
                    <a:pt x="85" y="33"/>
                    <a:pt x="86" y="34"/>
                  </a:cubicBezTo>
                  <a:cubicBezTo>
                    <a:pt x="86" y="34"/>
                    <a:pt x="87" y="34"/>
                    <a:pt x="88" y="34"/>
                  </a:cubicBezTo>
                  <a:cubicBezTo>
                    <a:pt x="90" y="33"/>
                    <a:pt x="92" y="31"/>
                    <a:pt x="93" y="30"/>
                  </a:cubicBezTo>
                  <a:cubicBezTo>
                    <a:pt x="98" y="27"/>
                    <a:pt x="103" y="27"/>
                    <a:pt x="108" y="30"/>
                  </a:cubicBezTo>
                  <a:cubicBezTo>
                    <a:pt x="114" y="33"/>
                    <a:pt x="118" y="37"/>
                    <a:pt x="120" y="43"/>
                  </a:cubicBezTo>
                  <a:cubicBezTo>
                    <a:pt x="121" y="46"/>
                    <a:pt x="121" y="48"/>
                    <a:pt x="118" y="50"/>
                  </a:cubicBezTo>
                  <a:cubicBezTo>
                    <a:pt x="112" y="55"/>
                    <a:pt x="105" y="60"/>
                    <a:pt x="96" y="60"/>
                  </a:cubicBezTo>
                  <a:cubicBezTo>
                    <a:pt x="95" y="60"/>
                    <a:pt x="95" y="60"/>
                    <a:pt x="94" y="61"/>
                  </a:cubicBezTo>
                  <a:close/>
                  <a:moveTo>
                    <a:pt x="59" y="67"/>
                  </a:moveTo>
                  <a:cubicBezTo>
                    <a:pt x="60" y="67"/>
                    <a:pt x="62" y="67"/>
                    <a:pt x="63" y="68"/>
                  </a:cubicBezTo>
                  <a:cubicBezTo>
                    <a:pt x="65" y="71"/>
                    <a:pt x="67" y="75"/>
                    <a:pt x="70" y="78"/>
                  </a:cubicBezTo>
                  <a:cubicBezTo>
                    <a:pt x="72" y="80"/>
                    <a:pt x="74" y="82"/>
                    <a:pt x="76" y="84"/>
                  </a:cubicBezTo>
                  <a:cubicBezTo>
                    <a:pt x="76" y="84"/>
                    <a:pt x="78" y="83"/>
                    <a:pt x="78" y="83"/>
                  </a:cubicBezTo>
                  <a:cubicBezTo>
                    <a:pt x="78" y="83"/>
                    <a:pt x="79" y="82"/>
                    <a:pt x="79" y="81"/>
                  </a:cubicBezTo>
                  <a:cubicBezTo>
                    <a:pt x="77" y="79"/>
                    <a:pt x="75" y="76"/>
                    <a:pt x="73" y="74"/>
                  </a:cubicBezTo>
                  <a:cubicBezTo>
                    <a:pt x="70" y="70"/>
                    <a:pt x="68" y="66"/>
                    <a:pt x="66" y="62"/>
                  </a:cubicBezTo>
                  <a:cubicBezTo>
                    <a:pt x="73" y="58"/>
                    <a:pt x="81" y="60"/>
                    <a:pt x="87" y="58"/>
                  </a:cubicBezTo>
                  <a:cubicBezTo>
                    <a:pt x="87" y="54"/>
                    <a:pt x="87" y="53"/>
                    <a:pt x="85" y="54"/>
                  </a:cubicBezTo>
                  <a:cubicBezTo>
                    <a:pt x="80" y="54"/>
                    <a:pt x="74" y="54"/>
                    <a:pt x="69" y="55"/>
                  </a:cubicBezTo>
                  <a:cubicBezTo>
                    <a:pt x="67" y="55"/>
                    <a:pt x="66" y="57"/>
                    <a:pt x="63" y="55"/>
                  </a:cubicBezTo>
                  <a:cubicBezTo>
                    <a:pt x="63" y="54"/>
                    <a:pt x="63" y="53"/>
                    <a:pt x="64" y="52"/>
                  </a:cubicBezTo>
                  <a:cubicBezTo>
                    <a:pt x="69" y="49"/>
                    <a:pt x="73" y="46"/>
                    <a:pt x="78" y="42"/>
                  </a:cubicBezTo>
                  <a:cubicBezTo>
                    <a:pt x="80" y="41"/>
                    <a:pt x="82" y="40"/>
                    <a:pt x="84" y="38"/>
                  </a:cubicBezTo>
                  <a:cubicBezTo>
                    <a:pt x="82" y="35"/>
                    <a:pt x="80" y="35"/>
                    <a:pt x="78" y="36"/>
                  </a:cubicBezTo>
                  <a:cubicBezTo>
                    <a:pt x="73" y="39"/>
                    <a:pt x="68" y="43"/>
                    <a:pt x="63" y="46"/>
                  </a:cubicBezTo>
                  <a:cubicBezTo>
                    <a:pt x="61" y="47"/>
                    <a:pt x="60" y="48"/>
                    <a:pt x="57" y="50"/>
                  </a:cubicBezTo>
                  <a:cubicBezTo>
                    <a:pt x="58" y="45"/>
                    <a:pt x="59" y="42"/>
                    <a:pt x="59" y="39"/>
                  </a:cubicBezTo>
                  <a:cubicBezTo>
                    <a:pt x="60" y="35"/>
                    <a:pt x="61" y="32"/>
                    <a:pt x="59" y="27"/>
                  </a:cubicBezTo>
                  <a:cubicBezTo>
                    <a:pt x="58" y="28"/>
                    <a:pt x="57" y="28"/>
                    <a:pt x="56" y="29"/>
                  </a:cubicBezTo>
                  <a:cubicBezTo>
                    <a:pt x="56" y="30"/>
                    <a:pt x="56" y="32"/>
                    <a:pt x="55" y="33"/>
                  </a:cubicBezTo>
                  <a:cubicBezTo>
                    <a:pt x="54" y="37"/>
                    <a:pt x="54" y="41"/>
                    <a:pt x="53" y="45"/>
                  </a:cubicBezTo>
                  <a:cubicBezTo>
                    <a:pt x="53" y="46"/>
                    <a:pt x="52" y="47"/>
                    <a:pt x="51" y="49"/>
                  </a:cubicBezTo>
                  <a:cubicBezTo>
                    <a:pt x="46" y="45"/>
                    <a:pt x="44" y="42"/>
                    <a:pt x="40" y="39"/>
                  </a:cubicBezTo>
                  <a:cubicBezTo>
                    <a:pt x="39" y="37"/>
                    <a:pt x="37" y="38"/>
                    <a:pt x="37" y="40"/>
                  </a:cubicBezTo>
                  <a:cubicBezTo>
                    <a:pt x="38" y="43"/>
                    <a:pt x="40" y="45"/>
                    <a:pt x="42" y="48"/>
                  </a:cubicBezTo>
                  <a:cubicBezTo>
                    <a:pt x="43" y="49"/>
                    <a:pt x="45" y="51"/>
                    <a:pt x="44" y="53"/>
                  </a:cubicBezTo>
                  <a:cubicBezTo>
                    <a:pt x="43" y="55"/>
                    <a:pt x="40" y="55"/>
                    <a:pt x="39" y="55"/>
                  </a:cubicBezTo>
                  <a:cubicBezTo>
                    <a:pt x="37" y="55"/>
                    <a:pt x="36" y="55"/>
                    <a:pt x="35" y="55"/>
                  </a:cubicBezTo>
                  <a:cubicBezTo>
                    <a:pt x="32" y="56"/>
                    <a:pt x="30" y="56"/>
                    <a:pt x="27" y="57"/>
                  </a:cubicBezTo>
                  <a:cubicBezTo>
                    <a:pt x="26" y="57"/>
                    <a:pt x="24" y="57"/>
                    <a:pt x="24" y="58"/>
                  </a:cubicBezTo>
                  <a:cubicBezTo>
                    <a:pt x="23" y="59"/>
                    <a:pt x="23" y="60"/>
                    <a:pt x="23" y="61"/>
                  </a:cubicBezTo>
                  <a:cubicBezTo>
                    <a:pt x="23" y="61"/>
                    <a:pt x="24" y="62"/>
                    <a:pt x="25" y="62"/>
                  </a:cubicBezTo>
                  <a:cubicBezTo>
                    <a:pt x="29" y="62"/>
                    <a:pt x="33" y="61"/>
                    <a:pt x="37" y="61"/>
                  </a:cubicBezTo>
                  <a:cubicBezTo>
                    <a:pt x="39" y="60"/>
                    <a:pt x="42" y="60"/>
                    <a:pt x="43" y="63"/>
                  </a:cubicBezTo>
                  <a:cubicBezTo>
                    <a:pt x="42" y="67"/>
                    <a:pt x="39" y="69"/>
                    <a:pt x="37" y="72"/>
                  </a:cubicBezTo>
                  <a:cubicBezTo>
                    <a:pt x="36" y="74"/>
                    <a:pt x="34" y="76"/>
                    <a:pt x="33" y="78"/>
                  </a:cubicBezTo>
                  <a:cubicBezTo>
                    <a:pt x="32" y="80"/>
                    <a:pt x="33" y="81"/>
                    <a:pt x="37" y="82"/>
                  </a:cubicBezTo>
                  <a:cubicBezTo>
                    <a:pt x="37" y="81"/>
                    <a:pt x="38" y="79"/>
                    <a:pt x="39" y="78"/>
                  </a:cubicBezTo>
                  <a:cubicBezTo>
                    <a:pt x="41" y="75"/>
                    <a:pt x="44" y="72"/>
                    <a:pt x="47" y="69"/>
                  </a:cubicBezTo>
                  <a:cubicBezTo>
                    <a:pt x="49" y="67"/>
                    <a:pt x="52" y="69"/>
                    <a:pt x="53" y="71"/>
                  </a:cubicBezTo>
                  <a:cubicBezTo>
                    <a:pt x="53" y="72"/>
                    <a:pt x="53" y="74"/>
                    <a:pt x="53" y="75"/>
                  </a:cubicBezTo>
                  <a:cubicBezTo>
                    <a:pt x="54" y="79"/>
                    <a:pt x="54" y="84"/>
                    <a:pt x="55" y="88"/>
                  </a:cubicBezTo>
                  <a:cubicBezTo>
                    <a:pt x="55" y="89"/>
                    <a:pt x="55" y="89"/>
                    <a:pt x="55" y="90"/>
                  </a:cubicBezTo>
                  <a:cubicBezTo>
                    <a:pt x="56" y="91"/>
                    <a:pt x="57" y="92"/>
                    <a:pt x="58" y="92"/>
                  </a:cubicBezTo>
                  <a:cubicBezTo>
                    <a:pt x="59" y="92"/>
                    <a:pt x="60" y="90"/>
                    <a:pt x="60" y="90"/>
                  </a:cubicBezTo>
                  <a:cubicBezTo>
                    <a:pt x="60" y="88"/>
                    <a:pt x="60" y="87"/>
                    <a:pt x="60" y="85"/>
                  </a:cubicBezTo>
                  <a:cubicBezTo>
                    <a:pt x="58" y="79"/>
                    <a:pt x="58" y="74"/>
                    <a:pt x="59" y="67"/>
                  </a:cubicBezTo>
                  <a:close/>
                </a:path>
              </a:pathLst>
            </a:custGeom>
            <a:solidFill>
              <a:srgbClr val="61D6C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4" name="Freeform 264"/>
            <p:cNvSpPr>
              <a:spLocks noEditPoints="1"/>
            </p:cNvSpPr>
            <p:nvPr/>
          </p:nvSpPr>
          <p:spPr bwMode="auto">
            <a:xfrm>
              <a:off x="10417498" y="1376845"/>
              <a:ext cx="304861" cy="265965"/>
            </a:xfrm>
            <a:custGeom>
              <a:avLst/>
              <a:gdLst>
                <a:gd name="T0" fmla="*/ 54 w 123"/>
                <a:gd name="T1" fmla="*/ 96 h 107"/>
                <a:gd name="T2" fmla="*/ 18 w 123"/>
                <a:gd name="T3" fmla="*/ 87 h 107"/>
                <a:gd name="T4" fmla="*/ 1 w 123"/>
                <a:gd name="T5" fmla="*/ 70 h 107"/>
                <a:gd name="T6" fmla="*/ 23 w 123"/>
                <a:gd name="T7" fmla="*/ 23 h 107"/>
                <a:gd name="T8" fmla="*/ 33 w 123"/>
                <a:gd name="T9" fmla="*/ 24 h 107"/>
                <a:gd name="T10" fmla="*/ 59 w 123"/>
                <a:gd name="T11" fmla="*/ 18 h 107"/>
                <a:gd name="T12" fmla="*/ 88 w 123"/>
                <a:gd name="T13" fmla="*/ 27 h 107"/>
                <a:gd name="T14" fmla="*/ 94 w 123"/>
                <a:gd name="T15" fmla="*/ 27 h 107"/>
                <a:gd name="T16" fmla="*/ 96 w 123"/>
                <a:gd name="T17" fmla="*/ 59 h 107"/>
                <a:gd name="T18" fmla="*/ 100 w 123"/>
                <a:gd name="T19" fmla="*/ 88 h 107"/>
                <a:gd name="T20" fmla="*/ 84 w 123"/>
                <a:gd name="T21" fmla="*/ 87 h 107"/>
                <a:gd name="T22" fmla="*/ 55 w 123"/>
                <a:gd name="T23" fmla="*/ 94 h 107"/>
                <a:gd name="T24" fmla="*/ 84 w 123"/>
                <a:gd name="T25" fmla="*/ 92 h 107"/>
                <a:gd name="T26" fmla="*/ 91 w 123"/>
                <a:gd name="T27" fmla="*/ 87 h 107"/>
                <a:gd name="T28" fmla="*/ 97 w 123"/>
                <a:gd name="T29" fmla="*/ 64 h 107"/>
                <a:gd name="T30" fmla="*/ 97 w 123"/>
                <a:gd name="T31" fmla="*/ 57 h 107"/>
                <a:gd name="T32" fmla="*/ 89 w 123"/>
                <a:gd name="T33" fmla="*/ 33 h 107"/>
                <a:gd name="T34" fmla="*/ 73 w 123"/>
                <a:gd name="T35" fmla="*/ 2 h 107"/>
                <a:gd name="T36" fmla="*/ 57 w 123"/>
                <a:gd name="T37" fmla="*/ 21 h 107"/>
                <a:gd name="T38" fmla="*/ 34 w 123"/>
                <a:gd name="T39" fmla="*/ 29 h 107"/>
                <a:gd name="T40" fmla="*/ 23 w 123"/>
                <a:gd name="T41" fmla="*/ 25 h 107"/>
                <a:gd name="T42" fmla="*/ 20 w 123"/>
                <a:gd name="T43" fmla="*/ 45 h 107"/>
                <a:gd name="T44" fmla="*/ 18 w 123"/>
                <a:gd name="T45" fmla="*/ 77 h 107"/>
                <a:gd name="T46" fmla="*/ 27 w 123"/>
                <a:gd name="T47" fmla="*/ 102 h 107"/>
                <a:gd name="T48" fmla="*/ 54 w 123"/>
                <a:gd name="T49" fmla="*/ 94 h 107"/>
                <a:gd name="T50" fmla="*/ 54 w 123"/>
                <a:gd name="T51" fmla="*/ 78 h 107"/>
                <a:gd name="T52" fmla="*/ 39 w 123"/>
                <a:gd name="T53" fmla="*/ 79 h 107"/>
                <a:gd name="T54" fmla="*/ 37 w 123"/>
                <a:gd name="T55" fmla="*/ 70 h 107"/>
                <a:gd name="T56" fmla="*/ 26 w 123"/>
                <a:gd name="T57" fmla="*/ 61 h 107"/>
                <a:gd name="T58" fmla="*/ 38 w 123"/>
                <a:gd name="T59" fmla="*/ 52 h 107"/>
                <a:gd name="T60" fmla="*/ 38 w 123"/>
                <a:gd name="T61" fmla="*/ 41 h 107"/>
                <a:gd name="T62" fmla="*/ 51 w 123"/>
                <a:gd name="T63" fmla="*/ 45 h 107"/>
                <a:gd name="T64" fmla="*/ 57 w 123"/>
                <a:gd name="T65" fmla="*/ 27 h 107"/>
                <a:gd name="T66" fmla="*/ 61 w 123"/>
                <a:gd name="T67" fmla="*/ 37 h 107"/>
                <a:gd name="T68" fmla="*/ 78 w 123"/>
                <a:gd name="T69" fmla="*/ 33 h 107"/>
                <a:gd name="T70" fmla="*/ 79 w 123"/>
                <a:gd name="T71" fmla="*/ 41 h 107"/>
                <a:gd name="T72" fmla="*/ 70 w 123"/>
                <a:gd name="T73" fmla="*/ 52 h 107"/>
                <a:gd name="T74" fmla="*/ 89 w 123"/>
                <a:gd name="T75" fmla="*/ 57 h 107"/>
                <a:gd name="T76" fmla="*/ 80 w 123"/>
                <a:gd name="T77" fmla="*/ 82 h 107"/>
                <a:gd name="T78" fmla="*/ 61 w 123"/>
                <a:gd name="T79" fmla="*/ 66 h 107"/>
                <a:gd name="T80" fmla="*/ 50 w 123"/>
                <a:gd name="T81" fmla="*/ 65 h 107"/>
                <a:gd name="T82" fmla="*/ 58 w 123"/>
                <a:gd name="T83" fmla="*/ 88 h 107"/>
                <a:gd name="T84" fmla="*/ 60 w 123"/>
                <a:gd name="T85" fmla="*/ 64 h 107"/>
                <a:gd name="T86" fmla="*/ 77 w 123"/>
                <a:gd name="T87" fmla="*/ 81 h 107"/>
                <a:gd name="T88" fmla="*/ 66 w 123"/>
                <a:gd name="T89" fmla="*/ 60 h 107"/>
                <a:gd name="T90" fmla="*/ 70 w 123"/>
                <a:gd name="T91" fmla="*/ 54 h 107"/>
                <a:gd name="T92" fmla="*/ 64 w 123"/>
                <a:gd name="T93" fmla="*/ 50 h 107"/>
                <a:gd name="T94" fmla="*/ 79 w 123"/>
                <a:gd name="T95" fmla="*/ 35 h 107"/>
                <a:gd name="T96" fmla="*/ 58 w 123"/>
                <a:gd name="T97" fmla="*/ 43 h 107"/>
                <a:gd name="T98" fmla="*/ 57 w 123"/>
                <a:gd name="T99" fmla="*/ 31 h 107"/>
                <a:gd name="T100" fmla="*/ 52 w 123"/>
                <a:gd name="T101" fmla="*/ 48 h 107"/>
                <a:gd name="T102" fmla="*/ 40 w 123"/>
                <a:gd name="T103" fmla="*/ 40 h 107"/>
                <a:gd name="T104" fmla="*/ 38 w 123"/>
                <a:gd name="T105" fmla="*/ 54 h 107"/>
                <a:gd name="T106" fmla="*/ 26 w 123"/>
                <a:gd name="T107" fmla="*/ 59 h 107"/>
                <a:gd name="T108" fmla="*/ 45 w 123"/>
                <a:gd name="T109" fmla="*/ 62 h 107"/>
                <a:gd name="T110" fmla="*/ 37 w 123"/>
                <a:gd name="T111" fmla="*/ 78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3" h="107">
                  <a:moveTo>
                    <a:pt x="69" y="107"/>
                  </a:moveTo>
                  <a:cubicBezTo>
                    <a:pt x="69" y="107"/>
                    <a:pt x="68" y="107"/>
                    <a:pt x="67" y="107"/>
                  </a:cubicBezTo>
                  <a:cubicBezTo>
                    <a:pt x="60" y="107"/>
                    <a:pt x="57" y="105"/>
                    <a:pt x="55" y="97"/>
                  </a:cubicBezTo>
                  <a:cubicBezTo>
                    <a:pt x="55" y="97"/>
                    <a:pt x="55" y="97"/>
                    <a:pt x="54" y="96"/>
                  </a:cubicBezTo>
                  <a:cubicBezTo>
                    <a:pt x="54" y="96"/>
                    <a:pt x="54" y="96"/>
                    <a:pt x="54" y="96"/>
                  </a:cubicBezTo>
                  <a:cubicBezTo>
                    <a:pt x="54" y="96"/>
                    <a:pt x="54" y="96"/>
                    <a:pt x="54" y="96"/>
                  </a:cubicBezTo>
                  <a:cubicBezTo>
                    <a:pt x="53" y="96"/>
                    <a:pt x="53" y="97"/>
                    <a:pt x="52" y="97"/>
                  </a:cubicBezTo>
                  <a:cubicBezTo>
                    <a:pt x="52" y="97"/>
                    <a:pt x="51" y="98"/>
                    <a:pt x="51" y="99"/>
                  </a:cubicBezTo>
                  <a:cubicBezTo>
                    <a:pt x="50" y="99"/>
                    <a:pt x="50" y="100"/>
                    <a:pt x="49" y="100"/>
                  </a:cubicBezTo>
                  <a:cubicBezTo>
                    <a:pt x="44" y="105"/>
                    <a:pt x="41" y="107"/>
                    <a:pt x="36" y="107"/>
                  </a:cubicBezTo>
                  <a:cubicBezTo>
                    <a:pt x="34" y="107"/>
                    <a:pt x="30" y="106"/>
                    <a:pt x="26" y="104"/>
                  </a:cubicBezTo>
                  <a:cubicBezTo>
                    <a:pt x="19" y="100"/>
                    <a:pt x="16" y="94"/>
                    <a:pt x="18" y="87"/>
                  </a:cubicBezTo>
                  <a:cubicBezTo>
                    <a:pt x="18" y="85"/>
                    <a:pt x="19" y="83"/>
                    <a:pt x="20" y="82"/>
                  </a:cubicBezTo>
                  <a:cubicBezTo>
                    <a:pt x="20" y="81"/>
                    <a:pt x="20" y="81"/>
                    <a:pt x="20" y="80"/>
                  </a:cubicBezTo>
                  <a:cubicBezTo>
                    <a:pt x="18" y="79"/>
                    <a:pt x="17" y="79"/>
                    <a:pt x="16" y="80"/>
                  </a:cubicBezTo>
                  <a:cubicBezTo>
                    <a:pt x="16" y="80"/>
                    <a:pt x="16" y="80"/>
                    <a:pt x="16" y="80"/>
                  </a:cubicBezTo>
                  <a:cubicBezTo>
                    <a:pt x="15" y="80"/>
                    <a:pt x="14" y="80"/>
                    <a:pt x="14" y="80"/>
                  </a:cubicBezTo>
                  <a:cubicBezTo>
                    <a:pt x="8" y="80"/>
                    <a:pt x="3" y="76"/>
                    <a:pt x="1" y="70"/>
                  </a:cubicBezTo>
                  <a:cubicBezTo>
                    <a:pt x="0" y="67"/>
                    <a:pt x="0" y="64"/>
                    <a:pt x="1" y="62"/>
                  </a:cubicBezTo>
                  <a:cubicBezTo>
                    <a:pt x="5" y="54"/>
                    <a:pt x="10" y="48"/>
                    <a:pt x="17" y="44"/>
                  </a:cubicBezTo>
                  <a:cubicBezTo>
                    <a:pt x="17" y="44"/>
                    <a:pt x="17" y="44"/>
                    <a:pt x="17" y="44"/>
                  </a:cubicBezTo>
                  <a:cubicBezTo>
                    <a:pt x="16" y="43"/>
                    <a:pt x="16" y="42"/>
                    <a:pt x="16" y="42"/>
                  </a:cubicBezTo>
                  <a:cubicBezTo>
                    <a:pt x="11" y="40"/>
                    <a:pt x="10" y="36"/>
                    <a:pt x="11" y="32"/>
                  </a:cubicBezTo>
                  <a:cubicBezTo>
                    <a:pt x="12" y="27"/>
                    <a:pt x="18" y="23"/>
                    <a:pt x="23" y="23"/>
                  </a:cubicBezTo>
                  <a:cubicBezTo>
                    <a:pt x="24" y="23"/>
                    <a:pt x="26" y="24"/>
                    <a:pt x="27" y="25"/>
                  </a:cubicBezTo>
                  <a:cubicBezTo>
                    <a:pt x="28" y="26"/>
                    <a:pt x="29" y="26"/>
                    <a:pt x="31" y="27"/>
                  </a:cubicBezTo>
                  <a:cubicBezTo>
                    <a:pt x="31" y="28"/>
                    <a:pt x="31" y="28"/>
                    <a:pt x="32" y="28"/>
                  </a:cubicBezTo>
                  <a:cubicBezTo>
                    <a:pt x="32" y="28"/>
                    <a:pt x="32" y="28"/>
                    <a:pt x="32" y="28"/>
                  </a:cubicBezTo>
                  <a:cubicBezTo>
                    <a:pt x="32" y="27"/>
                    <a:pt x="33" y="26"/>
                    <a:pt x="33" y="25"/>
                  </a:cubicBezTo>
                  <a:cubicBezTo>
                    <a:pt x="33" y="25"/>
                    <a:pt x="33" y="25"/>
                    <a:pt x="33" y="24"/>
                  </a:cubicBezTo>
                  <a:cubicBezTo>
                    <a:pt x="29" y="15"/>
                    <a:pt x="35" y="10"/>
                    <a:pt x="41" y="5"/>
                  </a:cubicBezTo>
                  <a:cubicBezTo>
                    <a:pt x="41" y="5"/>
                    <a:pt x="41" y="5"/>
                    <a:pt x="41" y="5"/>
                  </a:cubicBezTo>
                  <a:cubicBezTo>
                    <a:pt x="41" y="5"/>
                    <a:pt x="41" y="5"/>
                    <a:pt x="41" y="5"/>
                  </a:cubicBezTo>
                  <a:cubicBezTo>
                    <a:pt x="51" y="6"/>
                    <a:pt x="55" y="9"/>
                    <a:pt x="58" y="19"/>
                  </a:cubicBezTo>
                  <a:cubicBezTo>
                    <a:pt x="58" y="19"/>
                    <a:pt x="58" y="19"/>
                    <a:pt x="59" y="19"/>
                  </a:cubicBezTo>
                  <a:cubicBezTo>
                    <a:pt x="59" y="19"/>
                    <a:pt x="59" y="19"/>
                    <a:pt x="59" y="18"/>
                  </a:cubicBezTo>
                  <a:cubicBezTo>
                    <a:pt x="60" y="17"/>
                    <a:pt x="60" y="16"/>
                    <a:pt x="60" y="15"/>
                  </a:cubicBezTo>
                  <a:cubicBezTo>
                    <a:pt x="60" y="14"/>
                    <a:pt x="61" y="13"/>
                    <a:pt x="61" y="12"/>
                  </a:cubicBezTo>
                  <a:cubicBezTo>
                    <a:pt x="61" y="10"/>
                    <a:pt x="62" y="9"/>
                    <a:pt x="63" y="7"/>
                  </a:cubicBezTo>
                  <a:cubicBezTo>
                    <a:pt x="66" y="1"/>
                    <a:pt x="70" y="0"/>
                    <a:pt x="73" y="0"/>
                  </a:cubicBezTo>
                  <a:cubicBezTo>
                    <a:pt x="77" y="0"/>
                    <a:pt x="81" y="2"/>
                    <a:pt x="84" y="5"/>
                  </a:cubicBezTo>
                  <a:cubicBezTo>
                    <a:pt x="90" y="12"/>
                    <a:pt x="91" y="19"/>
                    <a:pt x="88" y="27"/>
                  </a:cubicBezTo>
                  <a:cubicBezTo>
                    <a:pt x="87" y="27"/>
                    <a:pt x="87" y="27"/>
                    <a:pt x="87" y="27"/>
                  </a:cubicBezTo>
                  <a:cubicBezTo>
                    <a:pt x="87" y="28"/>
                    <a:pt x="87" y="29"/>
                    <a:pt x="86" y="30"/>
                  </a:cubicBezTo>
                  <a:cubicBezTo>
                    <a:pt x="86" y="30"/>
                    <a:pt x="87" y="31"/>
                    <a:pt x="87" y="31"/>
                  </a:cubicBezTo>
                  <a:cubicBezTo>
                    <a:pt x="87" y="31"/>
                    <a:pt x="88" y="31"/>
                    <a:pt x="88" y="31"/>
                  </a:cubicBezTo>
                  <a:cubicBezTo>
                    <a:pt x="89" y="31"/>
                    <a:pt x="90" y="30"/>
                    <a:pt x="91" y="29"/>
                  </a:cubicBezTo>
                  <a:cubicBezTo>
                    <a:pt x="92" y="29"/>
                    <a:pt x="93" y="28"/>
                    <a:pt x="94" y="27"/>
                  </a:cubicBezTo>
                  <a:cubicBezTo>
                    <a:pt x="99" y="24"/>
                    <a:pt x="104" y="24"/>
                    <a:pt x="110" y="27"/>
                  </a:cubicBezTo>
                  <a:cubicBezTo>
                    <a:pt x="116" y="30"/>
                    <a:pt x="119" y="34"/>
                    <a:pt x="122" y="40"/>
                  </a:cubicBezTo>
                  <a:cubicBezTo>
                    <a:pt x="123" y="44"/>
                    <a:pt x="123" y="46"/>
                    <a:pt x="120" y="49"/>
                  </a:cubicBezTo>
                  <a:cubicBezTo>
                    <a:pt x="114" y="54"/>
                    <a:pt x="107" y="59"/>
                    <a:pt x="97" y="59"/>
                  </a:cubicBezTo>
                  <a:cubicBezTo>
                    <a:pt x="97" y="59"/>
                    <a:pt x="97" y="59"/>
                    <a:pt x="97" y="59"/>
                  </a:cubicBezTo>
                  <a:cubicBezTo>
                    <a:pt x="97" y="59"/>
                    <a:pt x="97" y="59"/>
                    <a:pt x="96" y="59"/>
                  </a:cubicBezTo>
                  <a:cubicBezTo>
                    <a:pt x="96" y="59"/>
                    <a:pt x="96" y="59"/>
                    <a:pt x="96" y="59"/>
                  </a:cubicBezTo>
                  <a:cubicBezTo>
                    <a:pt x="96" y="61"/>
                    <a:pt x="97" y="62"/>
                    <a:pt x="98" y="62"/>
                  </a:cubicBezTo>
                  <a:cubicBezTo>
                    <a:pt x="105" y="64"/>
                    <a:pt x="107" y="70"/>
                    <a:pt x="108" y="76"/>
                  </a:cubicBezTo>
                  <a:cubicBezTo>
                    <a:pt x="110" y="80"/>
                    <a:pt x="108" y="84"/>
                    <a:pt x="103" y="86"/>
                  </a:cubicBezTo>
                  <a:cubicBezTo>
                    <a:pt x="103" y="87"/>
                    <a:pt x="103" y="87"/>
                    <a:pt x="103" y="87"/>
                  </a:cubicBezTo>
                  <a:cubicBezTo>
                    <a:pt x="102" y="87"/>
                    <a:pt x="101" y="88"/>
                    <a:pt x="100" y="88"/>
                  </a:cubicBezTo>
                  <a:cubicBezTo>
                    <a:pt x="97" y="88"/>
                    <a:pt x="95" y="88"/>
                    <a:pt x="93" y="89"/>
                  </a:cubicBezTo>
                  <a:cubicBezTo>
                    <a:pt x="90" y="89"/>
                    <a:pt x="90" y="89"/>
                    <a:pt x="90" y="89"/>
                  </a:cubicBezTo>
                  <a:cubicBezTo>
                    <a:pt x="90" y="89"/>
                    <a:pt x="90" y="89"/>
                    <a:pt x="90" y="89"/>
                  </a:cubicBezTo>
                  <a:cubicBezTo>
                    <a:pt x="89" y="89"/>
                    <a:pt x="88" y="88"/>
                    <a:pt x="87" y="87"/>
                  </a:cubicBezTo>
                  <a:cubicBezTo>
                    <a:pt x="85" y="85"/>
                    <a:pt x="84" y="84"/>
                    <a:pt x="83" y="85"/>
                  </a:cubicBezTo>
                  <a:cubicBezTo>
                    <a:pt x="84" y="87"/>
                    <a:pt x="84" y="87"/>
                    <a:pt x="84" y="87"/>
                  </a:cubicBezTo>
                  <a:cubicBezTo>
                    <a:pt x="84" y="88"/>
                    <a:pt x="85" y="90"/>
                    <a:pt x="86" y="91"/>
                  </a:cubicBezTo>
                  <a:cubicBezTo>
                    <a:pt x="88" y="95"/>
                    <a:pt x="87" y="98"/>
                    <a:pt x="85" y="101"/>
                  </a:cubicBezTo>
                  <a:cubicBezTo>
                    <a:pt x="82" y="104"/>
                    <a:pt x="78" y="106"/>
                    <a:pt x="74" y="107"/>
                  </a:cubicBezTo>
                  <a:cubicBezTo>
                    <a:pt x="73" y="107"/>
                    <a:pt x="71" y="107"/>
                    <a:pt x="69" y="107"/>
                  </a:cubicBezTo>
                  <a:close/>
                  <a:moveTo>
                    <a:pt x="55" y="93"/>
                  </a:moveTo>
                  <a:cubicBezTo>
                    <a:pt x="55" y="94"/>
                    <a:pt x="55" y="94"/>
                    <a:pt x="55" y="94"/>
                  </a:cubicBezTo>
                  <a:cubicBezTo>
                    <a:pt x="55" y="95"/>
                    <a:pt x="56" y="95"/>
                    <a:pt x="56" y="95"/>
                  </a:cubicBezTo>
                  <a:cubicBezTo>
                    <a:pt x="56" y="96"/>
                    <a:pt x="57" y="96"/>
                    <a:pt x="57" y="97"/>
                  </a:cubicBezTo>
                  <a:cubicBezTo>
                    <a:pt x="59" y="104"/>
                    <a:pt x="60" y="105"/>
                    <a:pt x="67" y="105"/>
                  </a:cubicBezTo>
                  <a:cubicBezTo>
                    <a:pt x="69" y="105"/>
                    <a:pt x="72" y="105"/>
                    <a:pt x="74" y="105"/>
                  </a:cubicBezTo>
                  <a:cubicBezTo>
                    <a:pt x="78" y="105"/>
                    <a:pt x="81" y="103"/>
                    <a:pt x="83" y="100"/>
                  </a:cubicBezTo>
                  <a:cubicBezTo>
                    <a:pt x="85" y="97"/>
                    <a:pt x="86" y="95"/>
                    <a:pt x="84" y="92"/>
                  </a:cubicBezTo>
                  <a:cubicBezTo>
                    <a:pt x="83" y="91"/>
                    <a:pt x="83" y="89"/>
                    <a:pt x="82" y="88"/>
                  </a:cubicBezTo>
                  <a:cubicBezTo>
                    <a:pt x="80" y="85"/>
                    <a:pt x="80" y="85"/>
                    <a:pt x="80" y="85"/>
                  </a:cubicBezTo>
                  <a:cubicBezTo>
                    <a:pt x="81" y="84"/>
                    <a:pt x="81" y="84"/>
                    <a:pt x="81" y="84"/>
                  </a:cubicBezTo>
                  <a:cubicBezTo>
                    <a:pt x="82" y="83"/>
                    <a:pt x="83" y="83"/>
                    <a:pt x="84" y="83"/>
                  </a:cubicBezTo>
                  <a:cubicBezTo>
                    <a:pt x="86" y="83"/>
                    <a:pt x="87" y="84"/>
                    <a:pt x="88" y="85"/>
                  </a:cubicBezTo>
                  <a:cubicBezTo>
                    <a:pt x="89" y="86"/>
                    <a:pt x="90" y="87"/>
                    <a:pt x="91" y="87"/>
                  </a:cubicBezTo>
                  <a:cubicBezTo>
                    <a:pt x="93" y="87"/>
                    <a:pt x="93" y="87"/>
                    <a:pt x="93" y="87"/>
                  </a:cubicBezTo>
                  <a:cubicBezTo>
                    <a:pt x="95" y="87"/>
                    <a:pt x="97" y="86"/>
                    <a:pt x="99" y="86"/>
                  </a:cubicBezTo>
                  <a:cubicBezTo>
                    <a:pt x="100" y="86"/>
                    <a:pt x="101" y="85"/>
                    <a:pt x="102" y="85"/>
                  </a:cubicBezTo>
                  <a:cubicBezTo>
                    <a:pt x="102" y="85"/>
                    <a:pt x="102" y="85"/>
                    <a:pt x="102" y="85"/>
                  </a:cubicBezTo>
                  <a:cubicBezTo>
                    <a:pt x="106" y="83"/>
                    <a:pt x="107" y="80"/>
                    <a:pt x="106" y="76"/>
                  </a:cubicBezTo>
                  <a:cubicBezTo>
                    <a:pt x="105" y="71"/>
                    <a:pt x="103" y="66"/>
                    <a:pt x="97" y="64"/>
                  </a:cubicBezTo>
                  <a:cubicBezTo>
                    <a:pt x="95" y="63"/>
                    <a:pt x="94" y="61"/>
                    <a:pt x="94" y="59"/>
                  </a:cubicBezTo>
                  <a:cubicBezTo>
                    <a:pt x="94" y="58"/>
                    <a:pt x="94" y="58"/>
                    <a:pt x="94" y="58"/>
                  </a:cubicBezTo>
                  <a:cubicBezTo>
                    <a:pt x="95" y="58"/>
                    <a:pt x="95" y="58"/>
                    <a:pt x="95" y="58"/>
                  </a:cubicBezTo>
                  <a:cubicBezTo>
                    <a:pt x="95" y="58"/>
                    <a:pt x="95" y="58"/>
                    <a:pt x="95" y="57"/>
                  </a:cubicBezTo>
                  <a:cubicBezTo>
                    <a:pt x="96" y="57"/>
                    <a:pt x="96" y="57"/>
                    <a:pt x="97" y="57"/>
                  </a:cubicBezTo>
                  <a:cubicBezTo>
                    <a:pt x="97" y="57"/>
                    <a:pt x="97" y="57"/>
                    <a:pt x="97" y="57"/>
                  </a:cubicBezTo>
                  <a:cubicBezTo>
                    <a:pt x="106" y="57"/>
                    <a:pt x="112" y="52"/>
                    <a:pt x="118" y="47"/>
                  </a:cubicBezTo>
                  <a:cubicBezTo>
                    <a:pt x="121" y="45"/>
                    <a:pt x="121" y="45"/>
                    <a:pt x="120" y="41"/>
                  </a:cubicBezTo>
                  <a:cubicBezTo>
                    <a:pt x="118" y="36"/>
                    <a:pt x="114" y="32"/>
                    <a:pt x="109" y="29"/>
                  </a:cubicBezTo>
                  <a:cubicBezTo>
                    <a:pt x="104" y="26"/>
                    <a:pt x="99" y="26"/>
                    <a:pt x="95" y="29"/>
                  </a:cubicBezTo>
                  <a:cubicBezTo>
                    <a:pt x="94" y="30"/>
                    <a:pt x="93" y="30"/>
                    <a:pt x="92" y="31"/>
                  </a:cubicBezTo>
                  <a:cubicBezTo>
                    <a:pt x="91" y="32"/>
                    <a:pt x="90" y="32"/>
                    <a:pt x="89" y="33"/>
                  </a:cubicBezTo>
                  <a:cubicBezTo>
                    <a:pt x="89" y="33"/>
                    <a:pt x="87" y="33"/>
                    <a:pt x="86" y="32"/>
                  </a:cubicBezTo>
                  <a:cubicBezTo>
                    <a:pt x="85" y="32"/>
                    <a:pt x="84" y="31"/>
                    <a:pt x="84" y="29"/>
                  </a:cubicBezTo>
                  <a:cubicBezTo>
                    <a:pt x="85" y="28"/>
                    <a:pt x="85" y="27"/>
                    <a:pt x="86" y="26"/>
                  </a:cubicBezTo>
                  <a:cubicBezTo>
                    <a:pt x="86" y="26"/>
                    <a:pt x="86" y="26"/>
                    <a:pt x="86" y="26"/>
                  </a:cubicBezTo>
                  <a:cubicBezTo>
                    <a:pt x="89" y="19"/>
                    <a:pt x="88" y="13"/>
                    <a:pt x="82" y="7"/>
                  </a:cubicBezTo>
                  <a:cubicBezTo>
                    <a:pt x="80" y="4"/>
                    <a:pt x="76" y="2"/>
                    <a:pt x="73" y="2"/>
                  </a:cubicBezTo>
                  <a:cubicBezTo>
                    <a:pt x="70" y="2"/>
                    <a:pt x="67" y="4"/>
                    <a:pt x="65" y="8"/>
                  </a:cubicBezTo>
                  <a:cubicBezTo>
                    <a:pt x="64" y="9"/>
                    <a:pt x="63" y="11"/>
                    <a:pt x="63" y="12"/>
                  </a:cubicBezTo>
                  <a:cubicBezTo>
                    <a:pt x="62" y="13"/>
                    <a:pt x="62" y="15"/>
                    <a:pt x="62" y="16"/>
                  </a:cubicBezTo>
                  <a:cubicBezTo>
                    <a:pt x="62" y="17"/>
                    <a:pt x="62" y="18"/>
                    <a:pt x="61" y="19"/>
                  </a:cubicBezTo>
                  <a:cubicBezTo>
                    <a:pt x="61" y="21"/>
                    <a:pt x="59" y="21"/>
                    <a:pt x="59" y="21"/>
                  </a:cubicBezTo>
                  <a:cubicBezTo>
                    <a:pt x="58" y="21"/>
                    <a:pt x="57" y="21"/>
                    <a:pt x="57" y="21"/>
                  </a:cubicBezTo>
                  <a:cubicBezTo>
                    <a:pt x="56" y="21"/>
                    <a:pt x="56" y="21"/>
                    <a:pt x="56" y="21"/>
                  </a:cubicBezTo>
                  <a:cubicBezTo>
                    <a:pt x="56" y="20"/>
                    <a:pt x="56" y="20"/>
                    <a:pt x="56" y="20"/>
                  </a:cubicBezTo>
                  <a:cubicBezTo>
                    <a:pt x="53" y="11"/>
                    <a:pt x="51" y="8"/>
                    <a:pt x="42" y="7"/>
                  </a:cubicBezTo>
                  <a:cubicBezTo>
                    <a:pt x="35" y="12"/>
                    <a:pt x="32" y="16"/>
                    <a:pt x="35" y="24"/>
                  </a:cubicBezTo>
                  <a:cubicBezTo>
                    <a:pt x="35" y="24"/>
                    <a:pt x="35" y="25"/>
                    <a:pt x="35" y="26"/>
                  </a:cubicBezTo>
                  <a:cubicBezTo>
                    <a:pt x="35" y="27"/>
                    <a:pt x="34" y="28"/>
                    <a:pt x="34" y="29"/>
                  </a:cubicBezTo>
                  <a:cubicBezTo>
                    <a:pt x="33" y="29"/>
                    <a:pt x="33" y="29"/>
                    <a:pt x="33" y="30"/>
                  </a:cubicBezTo>
                  <a:cubicBezTo>
                    <a:pt x="32" y="31"/>
                    <a:pt x="32" y="31"/>
                    <a:pt x="32" y="31"/>
                  </a:cubicBezTo>
                  <a:cubicBezTo>
                    <a:pt x="31" y="30"/>
                    <a:pt x="31" y="30"/>
                    <a:pt x="31" y="30"/>
                  </a:cubicBezTo>
                  <a:cubicBezTo>
                    <a:pt x="31" y="30"/>
                    <a:pt x="30" y="29"/>
                    <a:pt x="30" y="29"/>
                  </a:cubicBezTo>
                  <a:cubicBezTo>
                    <a:pt x="28" y="28"/>
                    <a:pt x="27" y="27"/>
                    <a:pt x="26" y="27"/>
                  </a:cubicBezTo>
                  <a:cubicBezTo>
                    <a:pt x="25" y="26"/>
                    <a:pt x="24" y="25"/>
                    <a:pt x="23" y="25"/>
                  </a:cubicBezTo>
                  <a:cubicBezTo>
                    <a:pt x="23" y="25"/>
                    <a:pt x="23" y="25"/>
                    <a:pt x="23" y="25"/>
                  </a:cubicBezTo>
                  <a:cubicBezTo>
                    <a:pt x="19" y="25"/>
                    <a:pt x="14" y="29"/>
                    <a:pt x="13" y="32"/>
                  </a:cubicBezTo>
                  <a:cubicBezTo>
                    <a:pt x="12" y="36"/>
                    <a:pt x="13" y="38"/>
                    <a:pt x="17" y="41"/>
                  </a:cubicBezTo>
                  <a:cubicBezTo>
                    <a:pt x="17" y="41"/>
                    <a:pt x="18" y="42"/>
                    <a:pt x="18" y="43"/>
                  </a:cubicBezTo>
                  <a:cubicBezTo>
                    <a:pt x="19" y="44"/>
                    <a:pt x="19" y="44"/>
                    <a:pt x="19" y="44"/>
                  </a:cubicBezTo>
                  <a:cubicBezTo>
                    <a:pt x="20" y="45"/>
                    <a:pt x="20" y="45"/>
                    <a:pt x="20" y="45"/>
                  </a:cubicBezTo>
                  <a:cubicBezTo>
                    <a:pt x="19" y="46"/>
                    <a:pt x="19" y="46"/>
                    <a:pt x="19" y="46"/>
                  </a:cubicBezTo>
                  <a:cubicBezTo>
                    <a:pt x="12" y="49"/>
                    <a:pt x="7" y="55"/>
                    <a:pt x="3" y="63"/>
                  </a:cubicBezTo>
                  <a:cubicBezTo>
                    <a:pt x="2" y="65"/>
                    <a:pt x="2" y="67"/>
                    <a:pt x="3" y="69"/>
                  </a:cubicBezTo>
                  <a:cubicBezTo>
                    <a:pt x="4" y="75"/>
                    <a:pt x="10" y="79"/>
                    <a:pt x="15" y="78"/>
                  </a:cubicBezTo>
                  <a:cubicBezTo>
                    <a:pt x="16" y="78"/>
                    <a:pt x="16" y="78"/>
                    <a:pt x="16" y="78"/>
                  </a:cubicBezTo>
                  <a:cubicBezTo>
                    <a:pt x="16" y="78"/>
                    <a:pt x="17" y="77"/>
                    <a:pt x="18" y="77"/>
                  </a:cubicBezTo>
                  <a:cubicBezTo>
                    <a:pt x="20" y="77"/>
                    <a:pt x="21" y="78"/>
                    <a:pt x="22" y="79"/>
                  </a:cubicBezTo>
                  <a:cubicBezTo>
                    <a:pt x="22" y="80"/>
                    <a:pt x="22" y="80"/>
                    <a:pt x="22" y="80"/>
                  </a:cubicBezTo>
                  <a:cubicBezTo>
                    <a:pt x="22" y="80"/>
                    <a:pt x="22" y="80"/>
                    <a:pt x="22" y="80"/>
                  </a:cubicBezTo>
                  <a:cubicBezTo>
                    <a:pt x="22" y="81"/>
                    <a:pt x="22" y="82"/>
                    <a:pt x="21" y="82"/>
                  </a:cubicBezTo>
                  <a:cubicBezTo>
                    <a:pt x="21" y="84"/>
                    <a:pt x="20" y="85"/>
                    <a:pt x="20" y="87"/>
                  </a:cubicBezTo>
                  <a:cubicBezTo>
                    <a:pt x="18" y="94"/>
                    <a:pt x="21" y="99"/>
                    <a:pt x="27" y="102"/>
                  </a:cubicBezTo>
                  <a:cubicBezTo>
                    <a:pt x="31" y="104"/>
                    <a:pt x="34" y="105"/>
                    <a:pt x="36" y="105"/>
                  </a:cubicBezTo>
                  <a:cubicBezTo>
                    <a:pt x="40" y="105"/>
                    <a:pt x="43" y="103"/>
                    <a:pt x="48" y="99"/>
                  </a:cubicBezTo>
                  <a:cubicBezTo>
                    <a:pt x="48" y="98"/>
                    <a:pt x="49" y="98"/>
                    <a:pt x="49" y="97"/>
                  </a:cubicBezTo>
                  <a:cubicBezTo>
                    <a:pt x="50" y="97"/>
                    <a:pt x="50" y="96"/>
                    <a:pt x="51" y="96"/>
                  </a:cubicBezTo>
                  <a:cubicBezTo>
                    <a:pt x="51" y="95"/>
                    <a:pt x="52" y="95"/>
                    <a:pt x="53" y="94"/>
                  </a:cubicBezTo>
                  <a:cubicBezTo>
                    <a:pt x="53" y="94"/>
                    <a:pt x="54" y="94"/>
                    <a:pt x="54" y="94"/>
                  </a:cubicBezTo>
                  <a:lnTo>
                    <a:pt x="55" y="93"/>
                  </a:lnTo>
                  <a:close/>
                  <a:moveTo>
                    <a:pt x="59" y="91"/>
                  </a:moveTo>
                  <a:cubicBezTo>
                    <a:pt x="58" y="91"/>
                    <a:pt x="57" y="90"/>
                    <a:pt x="56" y="89"/>
                  </a:cubicBezTo>
                  <a:cubicBezTo>
                    <a:pt x="56" y="89"/>
                    <a:pt x="56" y="89"/>
                    <a:pt x="56" y="89"/>
                  </a:cubicBezTo>
                  <a:cubicBezTo>
                    <a:pt x="55" y="88"/>
                    <a:pt x="55" y="87"/>
                    <a:pt x="55" y="86"/>
                  </a:cubicBezTo>
                  <a:cubicBezTo>
                    <a:pt x="55" y="84"/>
                    <a:pt x="54" y="81"/>
                    <a:pt x="54" y="78"/>
                  </a:cubicBezTo>
                  <a:cubicBezTo>
                    <a:pt x="53" y="72"/>
                    <a:pt x="53" y="72"/>
                    <a:pt x="53" y="72"/>
                  </a:cubicBezTo>
                  <a:cubicBezTo>
                    <a:pt x="53" y="71"/>
                    <a:pt x="53" y="70"/>
                    <a:pt x="53" y="70"/>
                  </a:cubicBezTo>
                  <a:cubicBezTo>
                    <a:pt x="52" y="68"/>
                    <a:pt x="50" y="67"/>
                    <a:pt x="48" y="68"/>
                  </a:cubicBezTo>
                  <a:cubicBezTo>
                    <a:pt x="46" y="70"/>
                    <a:pt x="44" y="73"/>
                    <a:pt x="42" y="76"/>
                  </a:cubicBezTo>
                  <a:cubicBezTo>
                    <a:pt x="40" y="77"/>
                    <a:pt x="40" y="77"/>
                    <a:pt x="40" y="77"/>
                  </a:cubicBezTo>
                  <a:cubicBezTo>
                    <a:pt x="40" y="78"/>
                    <a:pt x="39" y="78"/>
                    <a:pt x="39" y="79"/>
                  </a:cubicBezTo>
                  <a:cubicBezTo>
                    <a:pt x="39" y="79"/>
                    <a:pt x="39" y="80"/>
                    <a:pt x="38" y="80"/>
                  </a:cubicBezTo>
                  <a:cubicBezTo>
                    <a:pt x="38" y="81"/>
                    <a:pt x="38" y="81"/>
                    <a:pt x="38" y="81"/>
                  </a:cubicBezTo>
                  <a:cubicBezTo>
                    <a:pt x="37" y="81"/>
                    <a:pt x="37" y="81"/>
                    <a:pt x="37" y="81"/>
                  </a:cubicBezTo>
                  <a:cubicBezTo>
                    <a:pt x="35" y="80"/>
                    <a:pt x="34" y="79"/>
                    <a:pt x="33" y="78"/>
                  </a:cubicBezTo>
                  <a:cubicBezTo>
                    <a:pt x="33" y="77"/>
                    <a:pt x="33" y="76"/>
                    <a:pt x="33" y="76"/>
                  </a:cubicBezTo>
                  <a:cubicBezTo>
                    <a:pt x="34" y="74"/>
                    <a:pt x="36" y="72"/>
                    <a:pt x="37" y="70"/>
                  </a:cubicBezTo>
                  <a:cubicBezTo>
                    <a:pt x="38" y="69"/>
                    <a:pt x="38" y="68"/>
                    <a:pt x="39" y="68"/>
                  </a:cubicBezTo>
                  <a:cubicBezTo>
                    <a:pt x="40" y="66"/>
                    <a:pt x="42" y="64"/>
                    <a:pt x="43" y="61"/>
                  </a:cubicBezTo>
                  <a:cubicBezTo>
                    <a:pt x="42" y="60"/>
                    <a:pt x="41" y="59"/>
                    <a:pt x="40" y="59"/>
                  </a:cubicBezTo>
                  <a:cubicBezTo>
                    <a:pt x="39" y="59"/>
                    <a:pt x="38" y="59"/>
                    <a:pt x="38" y="59"/>
                  </a:cubicBezTo>
                  <a:cubicBezTo>
                    <a:pt x="36" y="60"/>
                    <a:pt x="33" y="60"/>
                    <a:pt x="31" y="60"/>
                  </a:cubicBezTo>
                  <a:cubicBezTo>
                    <a:pt x="30" y="61"/>
                    <a:pt x="28" y="61"/>
                    <a:pt x="26" y="61"/>
                  </a:cubicBezTo>
                  <a:cubicBezTo>
                    <a:pt x="26" y="61"/>
                    <a:pt x="26" y="61"/>
                    <a:pt x="26" y="61"/>
                  </a:cubicBezTo>
                  <a:cubicBezTo>
                    <a:pt x="25" y="61"/>
                    <a:pt x="23" y="60"/>
                    <a:pt x="23" y="59"/>
                  </a:cubicBezTo>
                  <a:cubicBezTo>
                    <a:pt x="23" y="58"/>
                    <a:pt x="23" y="56"/>
                    <a:pt x="24" y="55"/>
                  </a:cubicBezTo>
                  <a:cubicBezTo>
                    <a:pt x="25" y="54"/>
                    <a:pt x="27" y="54"/>
                    <a:pt x="28" y="54"/>
                  </a:cubicBezTo>
                  <a:cubicBezTo>
                    <a:pt x="31" y="53"/>
                    <a:pt x="34" y="53"/>
                    <a:pt x="36" y="52"/>
                  </a:cubicBezTo>
                  <a:cubicBezTo>
                    <a:pt x="37" y="52"/>
                    <a:pt x="37" y="52"/>
                    <a:pt x="38" y="52"/>
                  </a:cubicBezTo>
                  <a:cubicBezTo>
                    <a:pt x="38" y="52"/>
                    <a:pt x="39" y="52"/>
                    <a:pt x="39" y="52"/>
                  </a:cubicBezTo>
                  <a:cubicBezTo>
                    <a:pt x="40" y="52"/>
                    <a:pt x="40" y="52"/>
                    <a:pt x="41" y="52"/>
                  </a:cubicBezTo>
                  <a:cubicBezTo>
                    <a:pt x="42" y="52"/>
                    <a:pt x="43" y="52"/>
                    <a:pt x="44" y="51"/>
                  </a:cubicBezTo>
                  <a:cubicBezTo>
                    <a:pt x="44" y="49"/>
                    <a:pt x="44" y="48"/>
                    <a:pt x="43" y="47"/>
                  </a:cubicBezTo>
                  <a:cubicBezTo>
                    <a:pt x="42" y="47"/>
                    <a:pt x="42" y="46"/>
                    <a:pt x="42" y="46"/>
                  </a:cubicBezTo>
                  <a:cubicBezTo>
                    <a:pt x="41" y="44"/>
                    <a:pt x="40" y="43"/>
                    <a:pt x="38" y="41"/>
                  </a:cubicBezTo>
                  <a:cubicBezTo>
                    <a:pt x="37" y="38"/>
                    <a:pt x="37" y="38"/>
                    <a:pt x="37" y="38"/>
                  </a:cubicBezTo>
                  <a:cubicBezTo>
                    <a:pt x="37" y="38"/>
                    <a:pt x="37" y="38"/>
                    <a:pt x="37" y="38"/>
                  </a:cubicBezTo>
                  <a:cubicBezTo>
                    <a:pt x="37" y="35"/>
                    <a:pt x="39" y="35"/>
                    <a:pt x="40" y="35"/>
                  </a:cubicBezTo>
                  <a:cubicBezTo>
                    <a:pt x="41" y="35"/>
                    <a:pt x="41" y="35"/>
                    <a:pt x="42" y="36"/>
                  </a:cubicBezTo>
                  <a:cubicBezTo>
                    <a:pt x="43" y="37"/>
                    <a:pt x="45" y="38"/>
                    <a:pt x="46" y="40"/>
                  </a:cubicBezTo>
                  <a:cubicBezTo>
                    <a:pt x="48" y="42"/>
                    <a:pt x="49" y="43"/>
                    <a:pt x="51" y="45"/>
                  </a:cubicBezTo>
                  <a:cubicBezTo>
                    <a:pt x="52" y="45"/>
                    <a:pt x="52" y="45"/>
                    <a:pt x="52" y="45"/>
                  </a:cubicBezTo>
                  <a:cubicBezTo>
                    <a:pt x="52" y="44"/>
                    <a:pt x="53" y="43"/>
                    <a:pt x="53" y="43"/>
                  </a:cubicBezTo>
                  <a:cubicBezTo>
                    <a:pt x="54" y="40"/>
                    <a:pt x="54" y="38"/>
                    <a:pt x="55" y="35"/>
                  </a:cubicBezTo>
                  <a:cubicBezTo>
                    <a:pt x="55" y="34"/>
                    <a:pt x="55" y="32"/>
                    <a:pt x="55" y="31"/>
                  </a:cubicBezTo>
                  <a:cubicBezTo>
                    <a:pt x="55" y="31"/>
                    <a:pt x="55" y="31"/>
                    <a:pt x="55" y="31"/>
                  </a:cubicBezTo>
                  <a:cubicBezTo>
                    <a:pt x="56" y="29"/>
                    <a:pt x="56" y="28"/>
                    <a:pt x="57" y="27"/>
                  </a:cubicBezTo>
                  <a:cubicBezTo>
                    <a:pt x="57" y="26"/>
                    <a:pt x="58" y="26"/>
                    <a:pt x="59" y="25"/>
                  </a:cubicBezTo>
                  <a:cubicBezTo>
                    <a:pt x="59" y="25"/>
                    <a:pt x="59" y="25"/>
                    <a:pt x="60" y="25"/>
                  </a:cubicBezTo>
                  <a:cubicBezTo>
                    <a:pt x="61" y="24"/>
                    <a:pt x="61" y="24"/>
                    <a:pt x="61" y="24"/>
                  </a:cubicBezTo>
                  <a:cubicBezTo>
                    <a:pt x="61" y="25"/>
                    <a:pt x="61" y="25"/>
                    <a:pt x="61" y="25"/>
                  </a:cubicBezTo>
                  <a:cubicBezTo>
                    <a:pt x="63" y="29"/>
                    <a:pt x="62" y="33"/>
                    <a:pt x="61" y="37"/>
                  </a:cubicBezTo>
                  <a:cubicBezTo>
                    <a:pt x="61" y="37"/>
                    <a:pt x="61" y="37"/>
                    <a:pt x="61" y="37"/>
                  </a:cubicBezTo>
                  <a:cubicBezTo>
                    <a:pt x="61" y="39"/>
                    <a:pt x="60" y="41"/>
                    <a:pt x="60" y="44"/>
                  </a:cubicBezTo>
                  <a:cubicBezTo>
                    <a:pt x="60" y="44"/>
                    <a:pt x="60" y="45"/>
                    <a:pt x="60" y="46"/>
                  </a:cubicBezTo>
                  <a:cubicBezTo>
                    <a:pt x="60" y="45"/>
                    <a:pt x="60" y="45"/>
                    <a:pt x="60" y="45"/>
                  </a:cubicBezTo>
                  <a:cubicBezTo>
                    <a:pt x="61" y="44"/>
                    <a:pt x="62" y="44"/>
                    <a:pt x="63" y="43"/>
                  </a:cubicBezTo>
                  <a:cubicBezTo>
                    <a:pt x="67" y="40"/>
                    <a:pt x="67" y="40"/>
                    <a:pt x="67" y="40"/>
                  </a:cubicBezTo>
                  <a:cubicBezTo>
                    <a:pt x="71" y="38"/>
                    <a:pt x="75" y="35"/>
                    <a:pt x="78" y="33"/>
                  </a:cubicBezTo>
                  <a:cubicBezTo>
                    <a:pt x="79" y="33"/>
                    <a:pt x="80" y="32"/>
                    <a:pt x="81" y="32"/>
                  </a:cubicBezTo>
                  <a:cubicBezTo>
                    <a:pt x="82" y="32"/>
                    <a:pt x="84" y="33"/>
                    <a:pt x="85" y="36"/>
                  </a:cubicBezTo>
                  <a:cubicBezTo>
                    <a:pt x="86" y="36"/>
                    <a:pt x="86" y="36"/>
                    <a:pt x="86" y="36"/>
                  </a:cubicBezTo>
                  <a:cubicBezTo>
                    <a:pt x="85" y="37"/>
                    <a:pt x="85" y="37"/>
                    <a:pt x="85" y="37"/>
                  </a:cubicBezTo>
                  <a:cubicBezTo>
                    <a:pt x="85" y="38"/>
                    <a:pt x="83" y="39"/>
                    <a:pt x="81" y="40"/>
                  </a:cubicBezTo>
                  <a:cubicBezTo>
                    <a:pt x="81" y="40"/>
                    <a:pt x="80" y="41"/>
                    <a:pt x="79" y="41"/>
                  </a:cubicBezTo>
                  <a:cubicBezTo>
                    <a:pt x="77" y="43"/>
                    <a:pt x="75" y="44"/>
                    <a:pt x="73" y="46"/>
                  </a:cubicBezTo>
                  <a:cubicBezTo>
                    <a:pt x="71" y="47"/>
                    <a:pt x="68" y="49"/>
                    <a:pt x="66" y="51"/>
                  </a:cubicBezTo>
                  <a:cubicBezTo>
                    <a:pt x="66" y="51"/>
                    <a:pt x="65" y="52"/>
                    <a:pt x="65" y="52"/>
                  </a:cubicBezTo>
                  <a:cubicBezTo>
                    <a:pt x="65" y="52"/>
                    <a:pt x="65" y="52"/>
                    <a:pt x="65" y="53"/>
                  </a:cubicBezTo>
                  <a:cubicBezTo>
                    <a:pt x="66" y="53"/>
                    <a:pt x="67" y="53"/>
                    <a:pt x="68" y="52"/>
                  </a:cubicBezTo>
                  <a:cubicBezTo>
                    <a:pt x="69" y="52"/>
                    <a:pt x="70" y="52"/>
                    <a:pt x="70" y="52"/>
                  </a:cubicBezTo>
                  <a:cubicBezTo>
                    <a:pt x="72" y="52"/>
                    <a:pt x="73" y="52"/>
                    <a:pt x="75" y="51"/>
                  </a:cubicBezTo>
                  <a:cubicBezTo>
                    <a:pt x="78" y="51"/>
                    <a:pt x="82" y="51"/>
                    <a:pt x="86" y="51"/>
                  </a:cubicBezTo>
                  <a:cubicBezTo>
                    <a:pt x="86" y="51"/>
                    <a:pt x="86" y="51"/>
                    <a:pt x="86" y="51"/>
                  </a:cubicBezTo>
                  <a:cubicBezTo>
                    <a:pt x="89" y="51"/>
                    <a:pt x="89" y="53"/>
                    <a:pt x="89" y="56"/>
                  </a:cubicBezTo>
                  <a:cubicBezTo>
                    <a:pt x="89" y="57"/>
                    <a:pt x="89" y="57"/>
                    <a:pt x="89" y="57"/>
                  </a:cubicBezTo>
                  <a:cubicBezTo>
                    <a:pt x="89" y="57"/>
                    <a:pt x="89" y="57"/>
                    <a:pt x="89" y="57"/>
                  </a:cubicBezTo>
                  <a:cubicBezTo>
                    <a:pt x="86" y="58"/>
                    <a:pt x="83" y="58"/>
                    <a:pt x="80" y="58"/>
                  </a:cubicBezTo>
                  <a:cubicBezTo>
                    <a:pt x="76" y="58"/>
                    <a:pt x="72" y="58"/>
                    <a:pt x="68" y="61"/>
                  </a:cubicBezTo>
                  <a:cubicBezTo>
                    <a:pt x="70" y="65"/>
                    <a:pt x="72" y="68"/>
                    <a:pt x="75" y="71"/>
                  </a:cubicBezTo>
                  <a:cubicBezTo>
                    <a:pt x="77" y="73"/>
                    <a:pt x="78" y="75"/>
                    <a:pt x="79" y="77"/>
                  </a:cubicBezTo>
                  <a:cubicBezTo>
                    <a:pt x="80" y="79"/>
                    <a:pt x="80" y="79"/>
                    <a:pt x="80" y="79"/>
                  </a:cubicBezTo>
                  <a:cubicBezTo>
                    <a:pt x="81" y="80"/>
                    <a:pt x="80" y="81"/>
                    <a:pt x="80" y="82"/>
                  </a:cubicBezTo>
                  <a:cubicBezTo>
                    <a:pt x="79" y="82"/>
                    <a:pt x="77" y="83"/>
                    <a:pt x="76" y="82"/>
                  </a:cubicBezTo>
                  <a:cubicBezTo>
                    <a:pt x="76" y="82"/>
                    <a:pt x="76" y="82"/>
                    <a:pt x="76" y="82"/>
                  </a:cubicBezTo>
                  <a:cubicBezTo>
                    <a:pt x="74" y="80"/>
                    <a:pt x="72" y="79"/>
                    <a:pt x="70" y="76"/>
                  </a:cubicBezTo>
                  <a:cubicBezTo>
                    <a:pt x="69" y="75"/>
                    <a:pt x="67" y="73"/>
                    <a:pt x="66" y="71"/>
                  </a:cubicBezTo>
                  <a:cubicBezTo>
                    <a:pt x="65" y="70"/>
                    <a:pt x="64" y="68"/>
                    <a:pt x="63" y="67"/>
                  </a:cubicBezTo>
                  <a:cubicBezTo>
                    <a:pt x="63" y="67"/>
                    <a:pt x="62" y="66"/>
                    <a:pt x="61" y="66"/>
                  </a:cubicBezTo>
                  <a:cubicBezTo>
                    <a:pt x="61" y="66"/>
                    <a:pt x="61" y="66"/>
                    <a:pt x="61" y="66"/>
                  </a:cubicBezTo>
                  <a:cubicBezTo>
                    <a:pt x="60" y="72"/>
                    <a:pt x="60" y="77"/>
                    <a:pt x="62" y="83"/>
                  </a:cubicBezTo>
                  <a:cubicBezTo>
                    <a:pt x="62" y="85"/>
                    <a:pt x="62" y="86"/>
                    <a:pt x="62" y="88"/>
                  </a:cubicBezTo>
                  <a:cubicBezTo>
                    <a:pt x="62" y="89"/>
                    <a:pt x="60" y="91"/>
                    <a:pt x="59" y="91"/>
                  </a:cubicBezTo>
                  <a:cubicBezTo>
                    <a:pt x="59" y="91"/>
                    <a:pt x="59" y="91"/>
                    <a:pt x="59" y="91"/>
                  </a:cubicBezTo>
                  <a:close/>
                  <a:moveTo>
                    <a:pt x="50" y="65"/>
                  </a:moveTo>
                  <a:cubicBezTo>
                    <a:pt x="52" y="65"/>
                    <a:pt x="54" y="67"/>
                    <a:pt x="55" y="69"/>
                  </a:cubicBezTo>
                  <a:cubicBezTo>
                    <a:pt x="55" y="70"/>
                    <a:pt x="55" y="71"/>
                    <a:pt x="55" y="72"/>
                  </a:cubicBezTo>
                  <a:cubicBezTo>
                    <a:pt x="56" y="78"/>
                    <a:pt x="56" y="78"/>
                    <a:pt x="56" y="78"/>
                  </a:cubicBezTo>
                  <a:cubicBezTo>
                    <a:pt x="56" y="81"/>
                    <a:pt x="57" y="83"/>
                    <a:pt x="57" y="86"/>
                  </a:cubicBezTo>
                  <a:cubicBezTo>
                    <a:pt x="57" y="87"/>
                    <a:pt x="57" y="87"/>
                    <a:pt x="57" y="87"/>
                  </a:cubicBezTo>
                  <a:cubicBezTo>
                    <a:pt x="58" y="88"/>
                    <a:pt x="58" y="88"/>
                    <a:pt x="58" y="88"/>
                  </a:cubicBezTo>
                  <a:cubicBezTo>
                    <a:pt x="58" y="88"/>
                    <a:pt x="59" y="89"/>
                    <a:pt x="59" y="89"/>
                  </a:cubicBezTo>
                  <a:cubicBezTo>
                    <a:pt x="59" y="89"/>
                    <a:pt x="60" y="88"/>
                    <a:pt x="60" y="87"/>
                  </a:cubicBezTo>
                  <a:cubicBezTo>
                    <a:pt x="60" y="86"/>
                    <a:pt x="60" y="85"/>
                    <a:pt x="60" y="84"/>
                  </a:cubicBezTo>
                  <a:cubicBezTo>
                    <a:pt x="58" y="77"/>
                    <a:pt x="58" y="71"/>
                    <a:pt x="59" y="65"/>
                  </a:cubicBezTo>
                  <a:cubicBezTo>
                    <a:pt x="59" y="64"/>
                    <a:pt x="59" y="64"/>
                    <a:pt x="59" y="64"/>
                  </a:cubicBezTo>
                  <a:cubicBezTo>
                    <a:pt x="60" y="64"/>
                    <a:pt x="60" y="64"/>
                    <a:pt x="60" y="64"/>
                  </a:cubicBezTo>
                  <a:cubicBezTo>
                    <a:pt x="61" y="64"/>
                    <a:pt x="61" y="64"/>
                    <a:pt x="62" y="64"/>
                  </a:cubicBezTo>
                  <a:cubicBezTo>
                    <a:pt x="63" y="65"/>
                    <a:pt x="64" y="65"/>
                    <a:pt x="64" y="66"/>
                  </a:cubicBezTo>
                  <a:cubicBezTo>
                    <a:pt x="66" y="67"/>
                    <a:pt x="67" y="69"/>
                    <a:pt x="68" y="70"/>
                  </a:cubicBezTo>
                  <a:cubicBezTo>
                    <a:pt x="69" y="72"/>
                    <a:pt x="70" y="74"/>
                    <a:pt x="71" y="75"/>
                  </a:cubicBezTo>
                  <a:cubicBezTo>
                    <a:pt x="73" y="77"/>
                    <a:pt x="75" y="79"/>
                    <a:pt x="77" y="80"/>
                  </a:cubicBezTo>
                  <a:cubicBezTo>
                    <a:pt x="77" y="81"/>
                    <a:pt x="77" y="81"/>
                    <a:pt x="77" y="81"/>
                  </a:cubicBezTo>
                  <a:cubicBezTo>
                    <a:pt x="78" y="81"/>
                    <a:pt x="78" y="80"/>
                    <a:pt x="79" y="80"/>
                  </a:cubicBezTo>
                  <a:cubicBezTo>
                    <a:pt x="79" y="80"/>
                    <a:pt x="79" y="80"/>
                    <a:pt x="79" y="80"/>
                  </a:cubicBezTo>
                  <a:cubicBezTo>
                    <a:pt x="78" y="78"/>
                    <a:pt x="78" y="78"/>
                    <a:pt x="78" y="78"/>
                  </a:cubicBezTo>
                  <a:cubicBezTo>
                    <a:pt x="76" y="76"/>
                    <a:pt x="75" y="74"/>
                    <a:pt x="74" y="72"/>
                  </a:cubicBezTo>
                  <a:cubicBezTo>
                    <a:pt x="71" y="69"/>
                    <a:pt x="68" y="65"/>
                    <a:pt x="66" y="61"/>
                  </a:cubicBezTo>
                  <a:cubicBezTo>
                    <a:pt x="66" y="60"/>
                    <a:pt x="66" y="60"/>
                    <a:pt x="66" y="60"/>
                  </a:cubicBezTo>
                  <a:cubicBezTo>
                    <a:pt x="66" y="60"/>
                    <a:pt x="66" y="60"/>
                    <a:pt x="66" y="60"/>
                  </a:cubicBezTo>
                  <a:cubicBezTo>
                    <a:pt x="71" y="57"/>
                    <a:pt x="75" y="56"/>
                    <a:pt x="80" y="56"/>
                  </a:cubicBezTo>
                  <a:cubicBezTo>
                    <a:pt x="82" y="56"/>
                    <a:pt x="85" y="56"/>
                    <a:pt x="87" y="55"/>
                  </a:cubicBezTo>
                  <a:cubicBezTo>
                    <a:pt x="87" y="53"/>
                    <a:pt x="87" y="53"/>
                    <a:pt x="86" y="53"/>
                  </a:cubicBezTo>
                  <a:cubicBezTo>
                    <a:pt x="82" y="53"/>
                    <a:pt x="78" y="53"/>
                    <a:pt x="75" y="53"/>
                  </a:cubicBezTo>
                  <a:cubicBezTo>
                    <a:pt x="73" y="54"/>
                    <a:pt x="72" y="54"/>
                    <a:pt x="70" y="54"/>
                  </a:cubicBezTo>
                  <a:cubicBezTo>
                    <a:pt x="70" y="54"/>
                    <a:pt x="69" y="54"/>
                    <a:pt x="69" y="54"/>
                  </a:cubicBezTo>
                  <a:cubicBezTo>
                    <a:pt x="67" y="55"/>
                    <a:pt x="65" y="55"/>
                    <a:pt x="64" y="54"/>
                  </a:cubicBezTo>
                  <a:cubicBezTo>
                    <a:pt x="63" y="53"/>
                    <a:pt x="63" y="53"/>
                    <a:pt x="63" y="53"/>
                  </a:cubicBezTo>
                  <a:cubicBezTo>
                    <a:pt x="63" y="53"/>
                    <a:pt x="63" y="53"/>
                    <a:pt x="63" y="53"/>
                  </a:cubicBezTo>
                  <a:cubicBezTo>
                    <a:pt x="63" y="53"/>
                    <a:pt x="63" y="52"/>
                    <a:pt x="63" y="52"/>
                  </a:cubicBezTo>
                  <a:cubicBezTo>
                    <a:pt x="64" y="51"/>
                    <a:pt x="64" y="50"/>
                    <a:pt x="64" y="50"/>
                  </a:cubicBezTo>
                  <a:cubicBezTo>
                    <a:pt x="67" y="48"/>
                    <a:pt x="70" y="46"/>
                    <a:pt x="72" y="44"/>
                  </a:cubicBezTo>
                  <a:cubicBezTo>
                    <a:pt x="74" y="43"/>
                    <a:pt x="76" y="41"/>
                    <a:pt x="78" y="40"/>
                  </a:cubicBezTo>
                  <a:cubicBezTo>
                    <a:pt x="79" y="39"/>
                    <a:pt x="80" y="39"/>
                    <a:pt x="81" y="38"/>
                  </a:cubicBezTo>
                  <a:cubicBezTo>
                    <a:pt x="82" y="38"/>
                    <a:pt x="83" y="37"/>
                    <a:pt x="83" y="36"/>
                  </a:cubicBezTo>
                  <a:cubicBezTo>
                    <a:pt x="83" y="35"/>
                    <a:pt x="82" y="34"/>
                    <a:pt x="81" y="34"/>
                  </a:cubicBezTo>
                  <a:cubicBezTo>
                    <a:pt x="81" y="34"/>
                    <a:pt x="80" y="34"/>
                    <a:pt x="79" y="35"/>
                  </a:cubicBezTo>
                  <a:cubicBezTo>
                    <a:pt x="76" y="37"/>
                    <a:pt x="72" y="40"/>
                    <a:pt x="68" y="42"/>
                  </a:cubicBezTo>
                  <a:cubicBezTo>
                    <a:pt x="65" y="45"/>
                    <a:pt x="65" y="45"/>
                    <a:pt x="65" y="45"/>
                  </a:cubicBezTo>
                  <a:cubicBezTo>
                    <a:pt x="64" y="45"/>
                    <a:pt x="63" y="46"/>
                    <a:pt x="61" y="47"/>
                  </a:cubicBezTo>
                  <a:cubicBezTo>
                    <a:pt x="57" y="50"/>
                    <a:pt x="57" y="50"/>
                    <a:pt x="57" y="50"/>
                  </a:cubicBezTo>
                  <a:cubicBezTo>
                    <a:pt x="57" y="48"/>
                    <a:pt x="57" y="48"/>
                    <a:pt x="57" y="48"/>
                  </a:cubicBezTo>
                  <a:cubicBezTo>
                    <a:pt x="58" y="46"/>
                    <a:pt x="58" y="45"/>
                    <a:pt x="58" y="43"/>
                  </a:cubicBezTo>
                  <a:cubicBezTo>
                    <a:pt x="58" y="41"/>
                    <a:pt x="59" y="39"/>
                    <a:pt x="59" y="36"/>
                  </a:cubicBezTo>
                  <a:cubicBezTo>
                    <a:pt x="59" y="36"/>
                    <a:pt x="59" y="36"/>
                    <a:pt x="59" y="36"/>
                  </a:cubicBezTo>
                  <a:cubicBezTo>
                    <a:pt x="60" y="33"/>
                    <a:pt x="61" y="30"/>
                    <a:pt x="60" y="27"/>
                  </a:cubicBezTo>
                  <a:cubicBezTo>
                    <a:pt x="60" y="27"/>
                    <a:pt x="60" y="27"/>
                    <a:pt x="60" y="27"/>
                  </a:cubicBezTo>
                  <a:cubicBezTo>
                    <a:pt x="59" y="27"/>
                    <a:pt x="58" y="27"/>
                    <a:pt x="58" y="28"/>
                  </a:cubicBezTo>
                  <a:cubicBezTo>
                    <a:pt x="58" y="29"/>
                    <a:pt x="58" y="30"/>
                    <a:pt x="57" y="31"/>
                  </a:cubicBezTo>
                  <a:cubicBezTo>
                    <a:pt x="57" y="31"/>
                    <a:pt x="57" y="31"/>
                    <a:pt x="57" y="31"/>
                  </a:cubicBezTo>
                  <a:cubicBezTo>
                    <a:pt x="57" y="33"/>
                    <a:pt x="57" y="34"/>
                    <a:pt x="56" y="36"/>
                  </a:cubicBezTo>
                  <a:cubicBezTo>
                    <a:pt x="56" y="38"/>
                    <a:pt x="56" y="41"/>
                    <a:pt x="55" y="43"/>
                  </a:cubicBezTo>
                  <a:cubicBezTo>
                    <a:pt x="55" y="44"/>
                    <a:pt x="54" y="45"/>
                    <a:pt x="53" y="46"/>
                  </a:cubicBezTo>
                  <a:cubicBezTo>
                    <a:pt x="53" y="46"/>
                    <a:pt x="53" y="47"/>
                    <a:pt x="53" y="47"/>
                  </a:cubicBezTo>
                  <a:cubicBezTo>
                    <a:pt x="52" y="48"/>
                    <a:pt x="52" y="48"/>
                    <a:pt x="52" y="48"/>
                  </a:cubicBezTo>
                  <a:cubicBezTo>
                    <a:pt x="51" y="47"/>
                    <a:pt x="51" y="47"/>
                    <a:pt x="51" y="47"/>
                  </a:cubicBezTo>
                  <a:cubicBezTo>
                    <a:pt x="48" y="45"/>
                    <a:pt x="46" y="43"/>
                    <a:pt x="45" y="41"/>
                  </a:cubicBezTo>
                  <a:cubicBezTo>
                    <a:pt x="43" y="40"/>
                    <a:pt x="42" y="39"/>
                    <a:pt x="41" y="37"/>
                  </a:cubicBezTo>
                  <a:cubicBezTo>
                    <a:pt x="40" y="37"/>
                    <a:pt x="40" y="37"/>
                    <a:pt x="40" y="37"/>
                  </a:cubicBezTo>
                  <a:cubicBezTo>
                    <a:pt x="39" y="37"/>
                    <a:pt x="39" y="37"/>
                    <a:pt x="39" y="38"/>
                  </a:cubicBezTo>
                  <a:cubicBezTo>
                    <a:pt x="40" y="40"/>
                    <a:pt x="40" y="40"/>
                    <a:pt x="40" y="40"/>
                  </a:cubicBezTo>
                  <a:cubicBezTo>
                    <a:pt x="41" y="42"/>
                    <a:pt x="42" y="43"/>
                    <a:pt x="44" y="45"/>
                  </a:cubicBezTo>
                  <a:cubicBezTo>
                    <a:pt x="44" y="45"/>
                    <a:pt x="44" y="46"/>
                    <a:pt x="44" y="46"/>
                  </a:cubicBezTo>
                  <a:cubicBezTo>
                    <a:pt x="45" y="47"/>
                    <a:pt x="47" y="49"/>
                    <a:pt x="46" y="51"/>
                  </a:cubicBezTo>
                  <a:cubicBezTo>
                    <a:pt x="45" y="54"/>
                    <a:pt x="42" y="54"/>
                    <a:pt x="41" y="54"/>
                  </a:cubicBezTo>
                  <a:cubicBezTo>
                    <a:pt x="40" y="54"/>
                    <a:pt x="40" y="54"/>
                    <a:pt x="40" y="54"/>
                  </a:cubicBezTo>
                  <a:cubicBezTo>
                    <a:pt x="39" y="54"/>
                    <a:pt x="38" y="54"/>
                    <a:pt x="38" y="54"/>
                  </a:cubicBezTo>
                  <a:cubicBezTo>
                    <a:pt x="37" y="54"/>
                    <a:pt x="37" y="54"/>
                    <a:pt x="36" y="54"/>
                  </a:cubicBezTo>
                  <a:cubicBezTo>
                    <a:pt x="34" y="54"/>
                    <a:pt x="31" y="55"/>
                    <a:pt x="28" y="56"/>
                  </a:cubicBezTo>
                  <a:cubicBezTo>
                    <a:pt x="27" y="56"/>
                    <a:pt x="26" y="56"/>
                    <a:pt x="25" y="57"/>
                  </a:cubicBezTo>
                  <a:cubicBezTo>
                    <a:pt x="25" y="57"/>
                    <a:pt x="25" y="58"/>
                    <a:pt x="25" y="59"/>
                  </a:cubicBezTo>
                  <a:cubicBezTo>
                    <a:pt x="25" y="59"/>
                    <a:pt x="25" y="59"/>
                    <a:pt x="25" y="59"/>
                  </a:cubicBezTo>
                  <a:cubicBezTo>
                    <a:pt x="25" y="59"/>
                    <a:pt x="26" y="59"/>
                    <a:pt x="26" y="59"/>
                  </a:cubicBezTo>
                  <a:cubicBezTo>
                    <a:pt x="28" y="59"/>
                    <a:pt x="29" y="59"/>
                    <a:pt x="31" y="58"/>
                  </a:cubicBezTo>
                  <a:cubicBezTo>
                    <a:pt x="33" y="58"/>
                    <a:pt x="35" y="58"/>
                    <a:pt x="38" y="58"/>
                  </a:cubicBezTo>
                  <a:cubicBezTo>
                    <a:pt x="38" y="57"/>
                    <a:pt x="39" y="57"/>
                    <a:pt x="40" y="57"/>
                  </a:cubicBezTo>
                  <a:cubicBezTo>
                    <a:pt x="41" y="57"/>
                    <a:pt x="44" y="58"/>
                    <a:pt x="45" y="61"/>
                  </a:cubicBezTo>
                  <a:cubicBezTo>
                    <a:pt x="45" y="61"/>
                    <a:pt x="45" y="61"/>
                    <a:pt x="45" y="61"/>
                  </a:cubicBezTo>
                  <a:cubicBezTo>
                    <a:pt x="45" y="62"/>
                    <a:pt x="45" y="62"/>
                    <a:pt x="45" y="62"/>
                  </a:cubicBezTo>
                  <a:cubicBezTo>
                    <a:pt x="44" y="65"/>
                    <a:pt x="42" y="67"/>
                    <a:pt x="40" y="69"/>
                  </a:cubicBezTo>
                  <a:cubicBezTo>
                    <a:pt x="40" y="70"/>
                    <a:pt x="39" y="70"/>
                    <a:pt x="39" y="71"/>
                  </a:cubicBezTo>
                  <a:cubicBezTo>
                    <a:pt x="37" y="73"/>
                    <a:pt x="36" y="75"/>
                    <a:pt x="35" y="76"/>
                  </a:cubicBezTo>
                  <a:cubicBezTo>
                    <a:pt x="35" y="77"/>
                    <a:pt x="35" y="77"/>
                    <a:pt x="35" y="77"/>
                  </a:cubicBezTo>
                  <a:cubicBezTo>
                    <a:pt x="35" y="77"/>
                    <a:pt x="35" y="78"/>
                    <a:pt x="37" y="78"/>
                  </a:cubicBezTo>
                  <a:cubicBezTo>
                    <a:pt x="37" y="78"/>
                    <a:pt x="37" y="78"/>
                    <a:pt x="37" y="78"/>
                  </a:cubicBezTo>
                  <a:cubicBezTo>
                    <a:pt x="38" y="77"/>
                    <a:pt x="38" y="76"/>
                    <a:pt x="39" y="76"/>
                  </a:cubicBezTo>
                  <a:cubicBezTo>
                    <a:pt x="40" y="74"/>
                    <a:pt x="40" y="74"/>
                    <a:pt x="40" y="74"/>
                  </a:cubicBezTo>
                  <a:cubicBezTo>
                    <a:pt x="42" y="72"/>
                    <a:pt x="45" y="69"/>
                    <a:pt x="47" y="67"/>
                  </a:cubicBezTo>
                  <a:cubicBezTo>
                    <a:pt x="48" y="66"/>
                    <a:pt x="49" y="65"/>
                    <a:pt x="50" y="6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5" name="Freeform 265"/>
            <p:cNvSpPr>
              <a:spLocks noEditPoints="1"/>
            </p:cNvSpPr>
            <p:nvPr/>
          </p:nvSpPr>
          <p:spPr bwMode="auto">
            <a:xfrm>
              <a:off x="10476368" y="1438869"/>
              <a:ext cx="159789" cy="161892"/>
            </a:xfrm>
            <a:custGeom>
              <a:avLst/>
              <a:gdLst>
                <a:gd name="T0" fmla="*/ 36 w 64"/>
                <a:gd name="T1" fmla="*/ 40 h 65"/>
                <a:gd name="T2" fmla="*/ 37 w 64"/>
                <a:gd name="T3" fmla="*/ 58 h 65"/>
                <a:gd name="T4" fmla="*/ 37 w 64"/>
                <a:gd name="T5" fmla="*/ 63 h 65"/>
                <a:gd name="T6" fmla="*/ 35 w 64"/>
                <a:gd name="T7" fmla="*/ 65 h 65"/>
                <a:gd name="T8" fmla="*/ 32 w 64"/>
                <a:gd name="T9" fmla="*/ 63 h 65"/>
                <a:gd name="T10" fmla="*/ 32 w 64"/>
                <a:gd name="T11" fmla="*/ 61 h 65"/>
                <a:gd name="T12" fmla="*/ 30 w 64"/>
                <a:gd name="T13" fmla="*/ 48 h 65"/>
                <a:gd name="T14" fmla="*/ 30 w 64"/>
                <a:gd name="T15" fmla="*/ 44 h 65"/>
                <a:gd name="T16" fmla="*/ 24 w 64"/>
                <a:gd name="T17" fmla="*/ 42 h 65"/>
                <a:gd name="T18" fmla="*/ 16 w 64"/>
                <a:gd name="T19" fmla="*/ 51 h 65"/>
                <a:gd name="T20" fmla="*/ 14 w 64"/>
                <a:gd name="T21" fmla="*/ 55 h 65"/>
                <a:gd name="T22" fmla="*/ 10 w 64"/>
                <a:gd name="T23" fmla="*/ 51 h 65"/>
                <a:gd name="T24" fmla="*/ 14 w 64"/>
                <a:gd name="T25" fmla="*/ 45 h 65"/>
                <a:gd name="T26" fmla="*/ 20 w 64"/>
                <a:gd name="T27" fmla="*/ 36 h 65"/>
                <a:gd name="T28" fmla="*/ 14 w 64"/>
                <a:gd name="T29" fmla="*/ 34 h 65"/>
                <a:gd name="T30" fmla="*/ 2 w 64"/>
                <a:gd name="T31" fmla="*/ 35 h 65"/>
                <a:gd name="T32" fmla="*/ 0 w 64"/>
                <a:gd name="T33" fmla="*/ 34 h 65"/>
                <a:gd name="T34" fmla="*/ 1 w 64"/>
                <a:gd name="T35" fmla="*/ 31 h 65"/>
                <a:gd name="T36" fmla="*/ 4 w 64"/>
                <a:gd name="T37" fmla="*/ 30 h 65"/>
                <a:gd name="T38" fmla="*/ 12 w 64"/>
                <a:gd name="T39" fmla="*/ 28 h 65"/>
                <a:gd name="T40" fmla="*/ 16 w 64"/>
                <a:gd name="T41" fmla="*/ 28 h 65"/>
                <a:gd name="T42" fmla="*/ 21 w 64"/>
                <a:gd name="T43" fmla="*/ 26 h 65"/>
                <a:gd name="T44" fmla="*/ 19 w 64"/>
                <a:gd name="T45" fmla="*/ 21 h 65"/>
                <a:gd name="T46" fmla="*/ 14 w 64"/>
                <a:gd name="T47" fmla="*/ 13 h 65"/>
                <a:gd name="T48" fmla="*/ 17 w 64"/>
                <a:gd name="T49" fmla="*/ 12 h 65"/>
                <a:gd name="T50" fmla="*/ 28 w 64"/>
                <a:gd name="T51" fmla="*/ 22 h 65"/>
                <a:gd name="T52" fmla="*/ 30 w 64"/>
                <a:gd name="T53" fmla="*/ 18 h 65"/>
                <a:gd name="T54" fmla="*/ 32 w 64"/>
                <a:gd name="T55" fmla="*/ 6 h 65"/>
                <a:gd name="T56" fmla="*/ 33 w 64"/>
                <a:gd name="T57" fmla="*/ 2 h 65"/>
                <a:gd name="T58" fmla="*/ 36 w 64"/>
                <a:gd name="T59" fmla="*/ 0 h 65"/>
                <a:gd name="T60" fmla="*/ 36 w 64"/>
                <a:gd name="T61" fmla="*/ 12 h 65"/>
                <a:gd name="T62" fmla="*/ 34 w 64"/>
                <a:gd name="T63" fmla="*/ 23 h 65"/>
                <a:gd name="T64" fmla="*/ 40 w 64"/>
                <a:gd name="T65" fmla="*/ 19 h 65"/>
                <a:gd name="T66" fmla="*/ 55 w 64"/>
                <a:gd name="T67" fmla="*/ 9 h 65"/>
                <a:gd name="T68" fmla="*/ 61 w 64"/>
                <a:gd name="T69" fmla="*/ 11 h 65"/>
                <a:gd name="T70" fmla="*/ 55 w 64"/>
                <a:gd name="T71" fmla="*/ 15 h 65"/>
                <a:gd name="T72" fmla="*/ 41 w 64"/>
                <a:gd name="T73" fmla="*/ 25 h 65"/>
                <a:gd name="T74" fmla="*/ 40 w 64"/>
                <a:gd name="T75" fmla="*/ 28 h 65"/>
                <a:gd name="T76" fmla="*/ 46 w 64"/>
                <a:gd name="T77" fmla="*/ 28 h 65"/>
                <a:gd name="T78" fmla="*/ 62 w 64"/>
                <a:gd name="T79" fmla="*/ 27 h 65"/>
                <a:gd name="T80" fmla="*/ 64 w 64"/>
                <a:gd name="T81" fmla="*/ 31 h 65"/>
                <a:gd name="T82" fmla="*/ 43 w 64"/>
                <a:gd name="T83" fmla="*/ 35 h 65"/>
                <a:gd name="T84" fmla="*/ 50 w 64"/>
                <a:gd name="T85" fmla="*/ 47 h 65"/>
                <a:gd name="T86" fmla="*/ 56 w 64"/>
                <a:gd name="T87" fmla="*/ 54 h 65"/>
                <a:gd name="T88" fmla="*/ 55 w 64"/>
                <a:gd name="T89" fmla="*/ 56 h 65"/>
                <a:gd name="T90" fmla="*/ 53 w 64"/>
                <a:gd name="T91" fmla="*/ 57 h 65"/>
                <a:gd name="T92" fmla="*/ 47 w 64"/>
                <a:gd name="T93" fmla="*/ 51 h 65"/>
                <a:gd name="T94" fmla="*/ 40 w 64"/>
                <a:gd name="T95" fmla="*/ 41 h 65"/>
                <a:gd name="T96" fmla="*/ 36 w 64"/>
                <a:gd name="T97" fmla="*/ 40 h 65"/>
                <a:gd name="T98" fmla="*/ 26 w 64"/>
                <a:gd name="T99" fmla="*/ 28 h 65"/>
                <a:gd name="T100" fmla="*/ 26 w 64"/>
                <a:gd name="T101" fmla="*/ 32 h 65"/>
                <a:gd name="T102" fmla="*/ 27 w 64"/>
                <a:gd name="T103" fmla="*/ 34 h 65"/>
                <a:gd name="T104" fmla="*/ 31 w 64"/>
                <a:gd name="T105" fmla="*/ 35 h 65"/>
                <a:gd name="T106" fmla="*/ 35 w 64"/>
                <a:gd name="T107" fmla="*/ 31 h 65"/>
                <a:gd name="T108" fmla="*/ 32 w 64"/>
                <a:gd name="T109" fmla="*/ 29 h 65"/>
                <a:gd name="T110" fmla="*/ 26 w 64"/>
                <a:gd name="T111" fmla="*/ 28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4" h="65">
                  <a:moveTo>
                    <a:pt x="36" y="40"/>
                  </a:moveTo>
                  <a:cubicBezTo>
                    <a:pt x="35" y="47"/>
                    <a:pt x="35" y="52"/>
                    <a:pt x="37" y="58"/>
                  </a:cubicBezTo>
                  <a:cubicBezTo>
                    <a:pt x="37" y="60"/>
                    <a:pt x="37" y="61"/>
                    <a:pt x="37" y="63"/>
                  </a:cubicBezTo>
                  <a:cubicBezTo>
                    <a:pt x="37" y="63"/>
                    <a:pt x="36" y="65"/>
                    <a:pt x="35" y="65"/>
                  </a:cubicBezTo>
                  <a:cubicBezTo>
                    <a:pt x="34" y="65"/>
                    <a:pt x="33" y="64"/>
                    <a:pt x="32" y="63"/>
                  </a:cubicBezTo>
                  <a:cubicBezTo>
                    <a:pt x="32" y="62"/>
                    <a:pt x="32" y="62"/>
                    <a:pt x="32" y="61"/>
                  </a:cubicBezTo>
                  <a:cubicBezTo>
                    <a:pt x="31" y="57"/>
                    <a:pt x="31" y="52"/>
                    <a:pt x="30" y="48"/>
                  </a:cubicBezTo>
                  <a:cubicBezTo>
                    <a:pt x="30" y="47"/>
                    <a:pt x="30" y="45"/>
                    <a:pt x="30" y="44"/>
                  </a:cubicBezTo>
                  <a:cubicBezTo>
                    <a:pt x="29" y="42"/>
                    <a:pt x="26" y="40"/>
                    <a:pt x="24" y="42"/>
                  </a:cubicBezTo>
                  <a:cubicBezTo>
                    <a:pt x="21" y="45"/>
                    <a:pt x="18" y="48"/>
                    <a:pt x="16" y="51"/>
                  </a:cubicBezTo>
                  <a:cubicBezTo>
                    <a:pt x="15" y="52"/>
                    <a:pt x="14" y="54"/>
                    <a:pt x="14" y="55"/>
                  </a:cubicBezTo>
                  <a:cubicBezTo>
                    <a:pt x="10" y="54"/>
                    <a:pt x="9" y="53"/>
                    <a:pt x="10" y="51"/>
                  </a:cubicBezTo>
                  <a:cubicBezTo>
                    <a:pt x="11" y="49"/>
                    <a:pt x="13" y="47"/>
                    <a:pt x="14" y="45"/>
                  </a:cubicBezTo>
                  <a:cubicBezTo>
                    <a:pt x="16" y="42"/>
                    <a:pt x="19" y="40"/>
                    <a:pt x="20" y="36"/>
                  </a:cubicBezTo>
                  <a:cubicBezTo>
                    <a:pt x="19" y="33"/>
                    <a:pt x="16" y="33"/>
                    <a:pt x="14" y="34"/>
                  </a:cubicBezTo>
                  <a:cubicBezTo>
                    <a:pt x="10" y="34"/>
                    <a:pt x="6" y="35"/>
                    <a:pt x="2" y="35"/>
                  </a:cubicBezTo>
                  <a:cubicBezTo>
                    <a:pt x="1" y="35"/>
                    <a:pt x="0" y="34"/>
                    <a:pt x="0" y="34"/>
                  </a:cubicBezTo>
                  <a:cubicBezTo>
                    <a:pt x="0" y="33"/>
                    <a:pt x="0" y="32"/>
                    <a:pt x="1" y="31"/>
                  </a:cubicBezTo>
                  <a:cubicBezTo>
                    <a:pt x="1" y="30"/>
                    <a:pt x="3" y="30"/>
                    <a:pt x="4" y="30"/>
                  </a:cubicBezTo>
                  <a:cubicBezTo>
                    <a:pt x="7" y="29"/>
                    <a:pt x="9" y="29"/>
                    <a:pt x="12" y="28"/>
                  </a:cubicBezTo>
                  <a:cubicBezTo>
                    <a:pt x="13" y="28"/>
                    <a:pt x="14" y="28"/>
                    <a:pt x="16" y="28"/>
                  </a:cubicBezTo>
                  <a:cubicBezTo>
                    <a:pt x="17" y="28"/>
                    <a:pt x="20" y="28"/>
                    <a:pt x="21" y="26"/>
                  </a:cubicBezTo>
                  <a:cubicBezTo>
                    <a:pt x="22" y="24"/>
                    <a:pt x="20" y="22"/>
                    <a:pt x="19" y="21"/>
                  </a:cubicBezTo>
                  <a:cubicBezTo>
                    <a:pt x="17" y="18"/>
                    <a:pt x="15" y="16"/>
                    <a:pt x="14" y="13"/>
                  </a:cubicBezTo>
                  <a:cubicBezTo>
                    <a:pt x="14" y="11"/>
                    <a:pt x="16" y="10"/>
                    <a:pt x="17" y="12"/>
                  </a:cubicBezTo>
                  <a:cubicBezTo>
                    <a:pt x="21" y="15"/>
                    <a:pt x="23" y="18"/>
                    <a:pt x="28" y="22"/>
                  </a:cubicBezTo>
                  <a:cubicBezTo>
                    <a:pt x="29" y="20"/>
                    <a:pt x="30" y="19"/>
                    <a:pt x="30" y="18"/>
                  </a:cubicBezTo>
                  <a:cubicBezTo>
                    <a:pt x="31" y="14"/>
                    <a:pt x="31" y="10"/>
                    <a:pt x="32" y="6"/>
                  </a:cubicBezTo>
                  <a:cubicBezTo>
                    <a:pt x="33" y="5"/>
                    <a:pt x="33" y="3"/>
                    <a:pt x="33" y="2"/>
                  </a:cubicBezTo>
                  <a:cubicBezTo>
                    <a:pt x="34" y="1"/>
                    <a:pt x="35" y="1"/>
                    <a:pt x="36" y="0"/>
                  </a:cubicBezTo>
                  <a:cubicBezTo>
                    <a:pt x="38" y="5"/>
                    <a:pt x="37" y="8"/>
                    <a:pt x="36" y="12"/>
                  </a:cubicBezTo>
                  <a:cubicBezTo>
                    <a:pt x="36" y="15"/>
                    <a:pt x="35" y="18"/>
                    <a:pt x="34" y="23"/>
                  </a:cubicBezTo>
                  <a:cubicBezTo>
                    <a:pt x="37" y="21"/>
                    <a:pt x="38" y="20"/>
                    <a:pt x="40" y="19"/>
                  </a:cubicBezTo>
                  <a:cubicBezTo>
                    <a:pt x="45" y="16"/>
                    <a:pt x="50" y="12"/>
                    <a:pt x="55" y="9"/>
                  </a:cubicBezTo>
                  <a:cubicBezTo>
                    <a:pt x="57" y="8"/>
                    <a:pt x="59" y="8"/>
                    <a:pt x="61" y="11"/>
                  </a:cubicBezTo>
                  <a:cubicBezTo>
                    <a:pt x="59" y="13"/>
                    <a:pt x="57" y="14"/>
                    <a:pt x="55" y="15"/>
                  </a:cubicBezTo>
                  <a:cubicBezTo>
                    <a:pt x="50" y="19"/>
                    <a:pt x="46" y="22"/>
                    <a:pt x="41" y="25"/>
                  </a:cubicBezTo>
                  <a:cubicBezTo>
                    <a:pt x="40" y="26"/>
                    <a:pt x="40" y="27"/>
                    <a:pt x="40" y="28"/>
                  </a:cubicBezTo>
                  <a:cubicBezTo>
                    <a:pt x="43" y="30"/>
                    <a:pt x="44" y="28"/>
                    <a:pt x="46" y="28"/>
                  </a:cubicBezTo>
                  <a:cubicBezTo>
                    <a:pt x="51" y="27"/>
                    <a:pt x="57" y="27"/>
                    <a:pt x="62" y="27"/>
                  </a:cubicBezTo>
                  <a:cubicBezTo>
                    <a:pt x="64" y="26"/>
                    <a:pt x="64" y="27"/>
                    <a:pt x="64" y="31"/>
                  </a:cubicBezTo>
                  <a:cubicBezTo>
                    <a:pt x="58" y="33"/>
                    <a:pt x="50" y="31"/>
                    <a:pt x="43" y="35"/>
                  </a:cubicBezTo>
                  <a:cubicBezTo>
                    <a:pt x="45" y="39"/>
                    <a:pt x="47" y="43"/>
                    <a:pt x="50" y="47"/>
                  </a:cubicBezTo>
                  <a:cubicBezTo>
                    <a:pt x="52" y="49"/>
                    <a:pt x="54" y="52"/>
                    <a:pt x="56" y="54"/>
                  </a:cubicBezTo>
                  <a:cubicBezTo>
                    <a:pt x="56" y="55"/>
                    <a:pt x="55" y="56"/>
                    <a:pt x="55" y="56"/>
                  </a:cubicBezTo>
                  <a:cubicBezTo>
                    <a:pt x="55" y="56"/>
                    <a:pt x="53" y="57"/>
                    <a:pt x="53" y="57"/>
                  </a:cubicBezTo>
                  <a:cubicBezTo>
                    <a:pt x="51" y="55"/>
                    <a:pt x="49" y="53"/>
                    <a:pt x="47" y="51"/>
                  </a:cubicBezTo>
                  <a:cubicBezTo>
                    <a:pt x="44" y="48"/>
                    <a:pt x="42" y="44"/>
                    <a:pt x="40" y="41"/>
                  </a:cubicBezTo>
                  <a:cubicBezTo>
                    <a:pt x="39" y="40"/>
                    <a:pt x="37" y="40"/>
                    <a:pt x="36" y="40"/>
                  </a:cubicBezTo>
                  <a:close/>
                  <a:moveTo>
                    <a:pt x="26" y="28"/>
                  </a:moveTo>
                  <a:cubicBezTo>
                    <a:pt x="26" y="30"/>
                    <a:pt x="26" y="31"/>
                    <a:pt x="26" y="32"/>
                  </a:cubicBezTo>
                  <a:cubicBezTo>
                    <a:pt x="27" y="32"/>
                    <a:pt x="27" y="33"/>
                    <a:pt x="27" y="34"/>
                  </a:cubicBezTo>
                  <a:cubicBezTo>
                    <a:pt x="28" y="36"/>
                    <a:pt x="30" y="36"/>
                    <a:pt x="31" y="35"/>
                  </a:cubicBezTo>
                  <a:cubicBezTo>
                    <a:pt x="34" y="34"/>
                    <a:pt x="35" y="33"/>
                    <a:pt x="35" y="31"/>
                  </a:cubicBezTo>
                  <a:cubicBezTo>
                    <a:pt x="34" y="30"/>
                    <a:pt x="33" y="29"/>
                    <a:pt x="32" y="29"/>
                  </a:cubicBezTo>
                  <a:cubicBezTo>
                    <a:pt x="31" y="28"/>
                    <a:pt x="29" y="28"/>
                    <a:pt x="26" y="2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6" name="Freeform 266"/>
            <p:cNvSpPr/>
            <p:nvPr/>
          </p:nvSpPr>
          <p:spPr bwMode="auto">
            <a:xfrm>
              <a:off x="10541545" y="1508251"/>
              <a:ext cx="22076" cy="19973"/>
            </a:xfrm>
            <a:custGeom>
              <a:avLst/>
              <a:gdLst>
                <a:gd name="T0" fmla="*/ 0 w 9"/>
                <a:gd name="T1" fmla="*/ 0 h 8"/>
                <a:gd name="T2" fmla="*/ 6 w 9"/>
                <a:gd name="T3" fmla="*/ 1 h 8"/>
                <a:gd name="T4" fmla="*/ 9 w 9"/>
                <a:gd name="T5" fmla="*/ 3 h 8"/>
                <a:gd name="T6" fmla="*/ 5 w 9"/>
                <a:gd name="T7" fmla="*/ 7 h 8"/>
                <a:gd name="T8" fmla="*/ 1 w 9"/>
                <a:gd name="T9" fmla="*/ 6 h 8"/>
                <a:gd name="T10" fmla="*/ 0 w 9"/>
                <a:gd name="T11" fmla="*/ 4 h 8"/>
                <a:gd name="T12" fmla="*/ 0 w 9"/>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9" h="8">
                  <a:moveTo>
                    <a:pt x="0" y="0"/>
                  </a:moveTo>
                  <a:cubicBezTo>
                    <a:pt x="3" y="0"/>
                    <a:pt x="5" y="0"/>
                    <a:pt x="6" y="1"/>
                  </a:cubicBezTo>
                  <a:cubicBezTo>
                    <a:pt x="7" y="1"/>
                    <a:pt x="8" y="2"/>
                    <a:pt x="9" y="3"/>
                  </a:cubicBezTo>
                  <a:cubicBezTo>
                    <a:pt x="9" y="5"/>
                    <a:pt x="8" y="6"/>
                    <a:pt x="5" y="7"/>
                  </a:cubicBezTo>
                  <a:cubicBezTo>
                    <a:pt x="4" y="8"/>
                    <a:pt x="2" y="8"/>
                    <a:pt x="1" y="6"/>
                  </a:cubicBezTo>
                  <a:cubicBezTo>
                    <a:pt x="1" y="5"/>
                    <a:pt x="1" y="4"/>
                    <a:pt x="0" y="4"/>
                  </a:cubicBezTo>
                  <a:cubicBezTo>
                    <a:pt x="0" y="3"/>
                    <a:pt x="0" y="2"/>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11" name="组合 110"/>
          <p:cNvGrpSpPr/>
          <p:nvPr/>
        </p:nvGrpSpPr>
        <p:grpSpPr>
          <a:xfrm>
            <a:off x="0" y="5088457"/>
            <a:ext cx="4470411" cy="1593649"/>
            <a:chOff x="0" y="5290117"/>
            <a:chExt cx="4032977" cy="1437709"/>
          </a:xfrm>
        </p:grpSpPr>
        <p:sp>
          <p:nvSpPr>
            <p:cNvPr id="16" name="Freeform 52"/>
            <p:cNvSpPr>
              <a:spLocks noEditPoints="1"/>
            </p:cNvSpPr>
            <p:nvPr/>
          </p:nvSpPr>
          <p:spPr bwMode="auto">
            <a:xfrm>
              <a:off x="1193551" y="6164610"/>
              <a:ext cx="1045694" cy="563216"/>
            </a:xfrm>
            <a:custGeom>
              <a:avLst/>
              <a:gdLst>
                <a:gd name="T0" fmla="*/ 45 w 455"/>
                <a:gd name="T1" fmla="*/ 91 h 245"/>
                <a:gd name="T2" fmla="*/ 76 w 455"/>
                <a:gd name="T3" fmla="*/ 95 h 245"/>
                <a:gd name="T4" fmla="*/ 87 w 455"/>
                <a:gd name="T5" fmla="*/ 103 h 245"/>
                <a:gd name="T6" fmla="*/ 95 w 455"/>
                <a:gd name="T7" fmla="*/ 136 h 245"/>
                <a:gd name="T8" fmla="*/ 135 w 455"/>
                <a:gd name="T9" fmla="*/ 134 h 245"/>
                <a:gd name="T10" fmla="*/ 133 w 455"/>
                <a:gd name="T11" fmla="*/ 147 h 245"/>
                <a:gd name="T12" fmla="*/ 166 w 455"/>
                <a:gd name="T13" fmla="*/ 176 h 245"/>
                <a:gd name="T14" fmla="*/ 196 w 455"/>
                <a:gd name="T15" fmla="*/ 181 h 245"/>
                <a:gd name="T16" fmla="*/ 235 w 455"/>
                <a:gd name="T17" fmla="*/ 157 h 245"/>
                <a:gd name="T18" fmla="*/ 249 w 455"/>
                <a:gd name="T19" fmla="*/ 179 h 245"/>
                <a:gd name="T20" fmla="*/ 290 w 455"/>
                <a:gd name="T21" fmla="*/ 204 h 245"/>
                <a:gd name="T22" fmla="*/ 297 w 455"/>
                <a:gd name="T23" fmla="*/ 150 h 245"/>
                <a:gd name="T24" fmla="*/ 332 w 455"/>
                <a:gd name="T25" fmla="*/ 191 h 245"/>
                <a:gd name="T26" fmla="*/ 361 w 455"/>
                <a:gd name="T27" fmla="*/ 173 h 245"/>
                <a:gd name="T28" fmla="*/ 388 w 455"/>
                <a:gd name="T29" fmla="*/ 158 h 245"/>
                <a:gd name="T30" fmla="*/ 451 w 455"/>
                <a:gd name="T31" fmla="*/ 116 h 245"/>
                <a:gd name="T32" fmla="*/ 402 w 455"/>
                <a:gd name="T33" fmla="*/ 168 h 245"/>
                <a:gd name="T34" fmla="*/ 397 w 455"/>
                <a:gd name="T35" fmla="*/ 201 h 245"/>
                <a:gd name="T36" fmla="*/ 388 w 455"/>
                <a:gd name="T37" fmla="*/ 229 h 245"/>
                <a:gd name="T38" fmla="*/ 346 w 455"/>
                <a:gd name="T39" fmla="*/ 231 h 245"/>
                <a:gd name="T40" fmla="*/ 286 w 455"/>
                <a:gd name="T41" fmla="*/ 213 h 245"/>
                <a:gd name="T42" fmla="*/ 234 w 455"/>
                <a:gd name="T43" fmla="*/ 209 h 245"/>
                <a:gd name="T44" fmla="*/ 193 w 455"/>
                <a:gd name="T45" fmla="*/ 218 h 245"/>
                <a:gd name="T46" fmla="*/ 154 w 455"/>
                <a:gd name="T47" fmla="*/ 181 h 245"/>
                <a:gd name="T48" fmla="*/ 126 w 455"/>
                <a:gd name="T49" fmla="*/ 180 h 245"/>
                <a:gd name="T50" fmla="*/ 93 w 455"/>
                <a:gd name="T51" fmla="*/ 189 h 245"/>
                <a:gd name="T52" fmla="*/ 66 w 455"/>
                <a:gd name="T53" fmla="*/ 164 h 245"/>
                <a:gd name="T54" fmla="*/ 60 w 455"/>
                <a:gd name="T55" fmla="*/ 119 h 245"/>
                <a:gd name="T56" fmla="*/ 23 w 455"/>
                <a:gd name="T57" fmla="*/ 131 h 245"/>
                <a:gd name="T58" fmla="*/ 15 w 455"/>
                <a:gd name="T59" fmla="*/ 55 h 245"/>
                <a:gd name="T60" fmla="*/ 375 w 455"/>
                <a:gd name="T61" fmla="*/ 175 h 245"/>
                <a:gd name="T62" fmla="*/ 422 w 455"/>
                <a:gd name="T63" fmla="*/ 128 h 245"/>
                <a:gd name="T64" fmla="*/ 302 w 455"/>
                <a:gd name="T65" fmla="*/ 165 h 245"/>
                <a:gd name="T66" fmla="*/ 384 w 455"/>
                <a:gd name="T67" fmla="*/ 180 h 245"/>
                <a:gd name="T68" fmla="*/ 199 w 455"/>
                <a:gd name="T69" fmla="*/ 157 h 245"/>
                <a:gd name="T70" fmla="*/ 355 w 455"/>
                <a:gd name="T71" fmla="*/ 213 h 245"/>
                <a:gd name="T72" fmla="*/ 77 w 455"/>
                <a:gd name="T73" fmla="*/ 135 h 245"/>
                <a:gd name="T74" fmla="*/ 336 w 455"/>
                <a:gd name="T75" fmla="*/ 231 h 245"/>
                <a:gd name="T76" fmla="*/ 130 w 455"/>
                <a:gd name="T77" fmla="*/ 188 h 245"/>
                <a:gd name="T78" fmla="*/ 333 w 455"/>
                <a:gd name="T79" fmla="*/ 160 h 245"/>
                <a:gd name="T80" fmla="*/ 231 w 455"/>
                <a:gd name="T81" fmla="*/ 180 h 245"/>
                <a:gd name="T82" fmla="*/ 139 w 455"/>
                <a:gd name="T83" fmla="*/ 164 h 245"/>
                <a:gd name="T84" fmla="*/ 172 w 455"/>
                <a:gd name="T85" fmla="*/ 210 h 245"/>
                <a:gd name="T86" fmla="*/ 172 w 455"/>
                <a:gd name="T87" fmla="*/ 210 h 245"/>
                <a:gd name="T88" fmla="*/ 265 w 455"/>
                <a:gd name="T89" fmla="*/ 190 h 245"/>
                <a:gd name="T90" fmla="*/ 220 w 455"/>
                <a:gd name="T91" fmla="*/ 206 h 245"/>
                <a:gd name="T92" fmla="*/ 96 w 455"/>
                <a:gd name="T93" fmla="*/ 180 h 245"/>
                <a:gd name="T94" fmla="*/ 84 w 455"/>
                <a:gd name="T95" fmla="*/ 111 h 245"/>
                <a:gd name="T96" fmla="*/ 84 w 455"/>
                <a:gd name="T97" fmla="*/ 111 h 245"/>
                <a:gd name="T98" fmla="*/ 117 w 455"/>
                <a:gd name="T99" fmla="*/ 131 h 245"/>
                <a:gd name="T100" fmla="*/ 48 w 455"/>
                <a:gd name="T101" fmla="*/ 109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55" h="245">
                  <a:moveTo>
                    <a:pt x="10" y="18"/>
                  </a:moveTo>
                  <a:cubicBezTo>
                    <a:pt x="11" y="23"/>
                    <a:pt x="12" y="29"/>
                    <a:pt x="14" y="34"/>
                  </a:cubicBezTo>
                  <a:cubicBezTo>
                    <a:pt x="19" y="51"/>
                    <a:pt x="26" y="68"/>
                    <a:pt x="38" y="82"/>
                  </a:cubicBezTo>
                  <a:cubicBezTo>
                    <a:pt x="38" y="83"/>
                    <a:pt x="39" y="84"/>
                    <a:pt x="40" y="85"/>
                  </a:cubicBezTo>
                  <a:cubicBezTo>
                    <a:pt x="41" y="87"/>
                    <a:pt x="43" y="89"/>
                    <a:pt x="45" y="91"/>
                  </a:cubicBezTo>
                  <a:cubicBezTo>
                    <a:pt x="48" y="88"/>
                    <a:pt x="50" y="87"/>
                    <a:pt x="52" y="84"/>
                  </a:cubicBezTo>
                  <a:cubicBezTo>
                    <a:pt x="56" y="80"/>
                    <a:pt x="62" y="77"/>
                    <a:pt x="68" y="76"/>
                  </a:cubicBezTo>
                  <a:cubicBezTo>
                    <a:pt x="72" y="75"/>
                    <a:pt x="75" y="74"/>
                    <a:pt x="79" y="74"/>
                  </a:cubicBezTo>
                  <a:cubicBezTo>
                    <a:pt x="84" y="74"/>
                    <a:pt x="86" y="77"/>
                    <a:pt x="86" y="82"/>
                  </a:cubicBezTo>
                  <a:cubicBezTo>
                    <a:pt x="85" y="88"/>
                    <a:pt x="81" y="92"/>
                    <a:pt x="76" y="95"/>
                  </a:cubicBezTo>
                  <a:cubicBezTo>
                    <a:pt x="71" y="98"/>
                    <a:pt x="67" y="99"/>
                    <a:pt x="62" y="101"/>
                  </a:cubicBezTo>
                  <a:cubicBezTo>
                    <a:pt x="60" y="102"/>
                    <a:pt x="58" y="103"/>
                    <a:pt x="56" y="104"/>
                  </a:cubicBezTo>
                  <a:cubicBezTo>
                    <a:pt x="60" y="110"/>
                    <a:pt x="64" y="113"/>
                    <a:pt x="69" y="116"/>
                  </a:cubicBezTo>
                  <a:cubicBezTo>
                    <a:pt x="71" y="115"/>
                    <a:pt x="72" y="114"/>
                    <a:pt x="72" y="113"/>
                  </a:cubicBezTo>
                  <a:cubicBezTo>
                    <a:pt x="75" y="107"/>
                    <a:pt x="80" y="104"/>
                    <a:pt x="87" y="103"/>
                  </a:cubicBezTo>
                  <a:cubicBezTo>
                    <a:pt x="93" y="103"/>
                    <a:pt x="99" y="102"/>
                    <a:pt x="106" y="101"/>
                  </a:cubicBezTo>
                  <a:cubicBezTo>
                    <a:pt x="106" y="104"/>
                    <a:pt x="108" y="106"/>
                    <a:pt x="107" y="108"/>
                  </a:cubicBezTo>
                  <a:cubicBezTo>
                    <a:pt x="106" y="117"/>
                    <a:pt x="101" y="122"/>
                    <a:pt x="93" y="125"/>
                  </a:cubicBezTo>
                  <a:cubicBezTo>
                    <a:pt x="89" y="126"/>
                    <a:pt x="85" y="125"/>
                    <a:pt x="83" y="129"/>
                  </a:cubicBezTo>
                  <a:cubicBezTo>
                    <a:pt x="86" y="133"/>
                    <a:pt x="90" y="135"/>
                    <a:pt x="95" y="136"/>
                  </a:cubicBezTo>
                  <a:cubicBezTo>
                    <a:pt x="97" y="134"/>
                    <a:pt x="99" y="132"/>
                    <a:pt x="100" y="130"/>
                  </a:cubicBezTo>
                  <a:cubicBezTo>
                    <a:pt x="104" y="124"/>
                    <a:pt x="110" y="124"/>
                    <a:pt x="117" y="123"/>
                  </a:cubicBezTo>
                  <a:cubicBezTo>
                    <a:pt x="121" y="123"/>
                    <a:pt x="126" y="123"/>
                    <a:pt x="130" y="123"/>
                  </a:cubicBezTo>
                  <a:cubicBezTo>
                    <a:pt x="132" y="123"/>
                    <a:pt x="134" y="123"/>
                    <a:pt x="136" y="123"/>
                  </a:cubicBezTo>
                  <a:cubicBezTo>
                    <a:pt x="137" y="131"/>
                    <a:pt x="137" y="131"/>
                    <a:pt x="135" y="134"/>
                  </a:cubicBezTo>
                  <a:cubicBezTo>
                    <a:pt x="131" y="139"/>
                    <a:pt x="126" y="143"/>
                    <a:pt x="121" y="146"/>
                  </a:cubicBezTo>
                  <a:cubicBezTo>
                    <a:pt x="118" y="146"/>
                    <a:pt x="116" y="148"/>
                    <a:pt x="114" y="149"/>
                  </a:cubicBezTo>
                  <a:cubicBezTo>
                    <a:pt x="116" y="151"/>
                    <a:pt x="118" y="153"/>
                    <a:pt x="121" y="154"/>
                  </a:cubicBezTo>
                  <a:cubicBezTo>
                    <a:pt x="123" y="155"/>
                    <a:pt x="125" y="157"/>
                    <a:pt x="128" y="156"/>
                  </a:cubicBezTo>
                  <a:cubicBezTo>
                    <a:pt x="130" y="153"/>
                    <a:pt x="132" y="151"/>
                    <a:pt x="133" y="147"/>
                  </a:cubicBezTo>
                  <a:cubicBezTo>
                    <a:pt x="135" y="138"/>
                    <a:pt x="142" y="135"/>
                    <a:pt x="150" y="135"/>
                  </a:cubicBezTo>
                  <a:cubicBezTo>
                    <a:pt x="154" y="134"/>
                    <a:pt x="159" y="134"/>
                    <a:pt x="164" y="134"/>
                  </a:cubicBezTo>
                  <a:cubicBezTo>
                    <a:pt x="163" y="141"/>
                    <a:pt x="163" y="148"/>
                    <a:pt x="162" y="154"/>
                  </a:cubicBezTo>
                  <a:cubicBezTo>
                    <a:pt x="159" y="159"/>
                    <a:pt x="155" y="165"/>
                    <a:pt x="152" y="170"/>
                  </a:cubicBezTo>
                  <a:cubicBezTo>
                    <a:pt x="156" y="174"/>
                    <a:pt x="161" y="175"/>
                    <a:pt x="166" y="176"/>
                  </a:cubicBezTo>
                  <a:cubicBezTo>
                    <a:pt x="167" y="172"/>
                    <a:pt x="168" y="169"/>
                    <a:pt x="170" y="166"/>
                  </a:cubicBezTo>
                  <a:cubicBezTo>
                    <a:pt x="174" y="156"/>
                    <a:pt x="181" y="151"/>
                    <a:pt x="192" y="150"/>
                  </a:cubicBezTo>
                  <a:cubicBezTo>
                    <a:pt x="195" y="150"/>
                    <a:pt x="197" y="149"/>
                    <a:pt x="199" y="149"/>
                  </a:cubicBezTo>
                  <a:cubicBezTo>
                    <a:pt x="205" y="149"/>
                    <a:pt x="207" y="151"/>
                    <a:pt x="207" y="156"/>
                  </a:cubicBezTo>
                  <a:cubicBezTo>
                    <a:pt x="206" y="166"/>
                    <a:pt x="202" y="174"/>
                    <a:pt x="196" y="181"/>
                  </a:cubicBezTo>
                  <a:cubicBezTo>
                    <a:pt x="194" y="183"/>
                    <a:pt x="191" y="183"/>
                    <a:pt x="191" y="188"/>
                  </a:cubicBezTo>
                  <a:cubicBezTo>
                    <a:pt x="195" y="190"/>
                    <a:pt x="199" y="191"/>
                    <a:pt x="204" y="192"/>
                  </a:cubicBezTo>
                  <a:cubicBezTo>
                    <a:pt x="206" y="186"/>
                    <a:pt x="208" y="180"/>
                    <a:pt x="211" y="175"/>
                  </a:cubicBezTo>
                  <a:cubicBezTo>
                    <a:pt x="212" y="172"/>
                    <a:pt x="214" y="169"/>
                    <a:pt x="217" y="167"/>
                  </a:cubicBezTo>
                  <a:cubicBezTo>
                    <a:pt x="222" y="163"/>
                    <a:pt x="229" y="160"/>
                    <a:pt x="235" y="157"/>
                  </a:cubicBezTo>
                  <a:cubicBezTo>
                    <a:pt x="239" y="161"/>
                    <a:pt x="240" y="167"/>
                    <a:pt x="239" y="172"/>
                  </a:cubicBezTo>
                  <a:cubicBezTo>
                    <a:pt x="239" y="177"/>
                    <a:pt x="238" y="182"/>
                    <a:pt x="237" y="187"/>
                  </a:cubicBezTo>
                  <a:cubicBezTo>
                    <a:pt x="236" y="192"/>
                    <a:pt x="230" y="194"/>
                    <a:pt x="229" y="200"/>
                  </a:cubicBezTo>
                  <a:cubicBezTo>
                    <a:pt x="236" y="201"/>
                    <a:pt x="242" y="202"/>
                    <a:pt x="250" y="203"/>
                  </a:cubicBezTo>
                  <a:cubicBezTo>
                    <a:pt x="249" y="194"/>
                    <a:pt x="246" y="187"/>
                    <a:pt x="249" y="179"/>
                  </a:cubicBezTo>
                  <a:cubicBezTo>
                    <a:pt x="251" y="171"/>
                    <a:pt x="256" y="165"/>
                    <a:pt x="264" y="161"/>
                  </a:cubicBezTo>
                  <a:cubicBezTo>
                    <a:pt x="268" y="163"/>
                    <a:pt x="270" y="166"/>
                    <a:pt x="271" y="171"/>
                  </a:cubicBezTo>
                  <a:cubicBezTo>
                    <a:pt x="272" y="180"/>
                    <a:pt x="274" y="189"/>
                    <a:pt x="272" y="199"/>
                  </a:cubicBezTo>
                  <a:cubicBezTo>
                    <a:pt x="271" y="200"/>
                    <a:pt x="271" y="202"/>
                    <a:pt x="271" y="204"/>
                  </a:cubicBezTo>
                  <a:cubicBezTo>
                    <a:pt x="278" y="207"/>
                    <a:pt x="283" y="205"/>
                    <a:pt x="290" y="204"/>
                  </a:cubicBezTo>
                  <a:cubicBezTo>
                    <a:pt x="289" y="203"/>
                    <a:pt x="289" y="201"/>
                    <a:pt x="288" y="201"/>
                  </a:cubicBezTo>
                  <a:cubicBezTo>
                    <a:pt x="283" y="196"/>
                    <a:pt x="283" y="190"/>
                    <a:pt x="283" y="184"/>
                  </a:cubicBezTo>
                  <a:cubicBezTo>
                    <a:pt x="284" y="177"/>
                    <a:pt x="286" y="171"/>
                    <a:pt x="290" y="165"/>
                  </a:cubicBezTo>
                  <a:cubicBezTo>
                    <a:pt x="293" y="162"/>
                    <a:pt x="295" y="158"/>
                    <a:pt x="295" y="153"/>
                  </a:cubicBezTo>
                  <a:cubicBezTo>
                    <a:pt x="295" y="152"/>
                    <a:pt x="296" y="151"/>
                    <a:pt x="297" y="150"/>
                  </a:cubicBezTo>
                  <a:cubicBezTo>
                    <a:pt x="303" y="154"/>
                    <a:pt x="306" y="157"/>
                    <a:pt x="310" y="166"/>
                  </a:cubicBezTo>
                  <a:cubicBezTo>
                    <a:pt x="315" y="177"/>
                    <a:pt x="319" y="188"/>
                    <a:pt x="315" y="200"/>
                  </a:cubicBezTo>
                  <a:cubicBezTo>
                    <a:pt x="322" y="202"/>
                    <a:pt x="328" y="201"/>
                    <a:pt x="335" y="199"/>
                  </a:cubicBezTo>
                  <a:cubicBezTo>
                    <a:pt x="336" y="199"/>
                    <a:pt x="337" y="197"/>
                    <a:pt x="339" y="195"/>
                  </a:cubicBezTo>
                  <a:cubicBezTo>
                    <a:pt x="336" y="194"/>
                    <a:pt x="334" y="193"/>
                    <a:pt x="332" y="191"/>
                  </a:cubicBezTo>
                  <a:cubicBezTo>
                    <a:pt x="324" y="185"/>
                    <a:pt x="319" y="177"/>
                    <a:pt x="321" y="167"/>
                  </a:cubicBezTo>
                  <a:cubicBezTo>
                    <a:pt x="322" y="160"/>
                    <a:pt x="325" y="154"/>
                    <a:pt x="327" y="148"/>
                  </a:cubicBezTo>
                  <a:cubicBezTo>
                    <a:pt x="340" y="152"/>
                    <a:pt x="349" y="165"/>
                    <a:pt x="354" y="190"/>
                  </a:cubicBezTo>
                  <a:cubicBezTo>
                    <a:pt x="363" y="189"/>
                    <a:pt x="363" y="189"/>
                    <a:pt x="369" y="181"/>
                  </a:cubicBezTo>
                  <a:cubicBezTo>
                    <a:pt x="366" y="178"/>
                    <a:pt x="364" y="176"/>
                    <a:pt x="361" y="173"/>
                  </a:cubicBezTo>
                  <a:cubicBezTo>
                    <a:pt x="349" y="163"/>
                    <a:pt x="347" y="140"/>
                    <a:pt x="359" y="129"/>
                  </a:cubicBezTo>
                  <a:cubicBezTo>
                    <a:pt x="361" y="127"/>
                    <a:pt x="363" y="124"/>
                    <a:pt x="365" y="122"/>
                  </a:cubicBezTo>
                  <a:cubicBezTo>
                    <a:pt x="366" y="120"/>
                    <a:pt x="367" y="119"/>
                    <a:pt x="369" y="117"/>
                  </a:cubicBezTo>
                  <a:cubicBezTo>
                    <a:pt x="375" y="121"/>
                    <a:pt x="379" y="127"/>
                    <a:pt x="382" y="134"/>
                  </a:cubicBezTo>
                  <a:cubicBezTo>
                    <a:pt x="385" y="141"/>
                    <a:pt x="390" y="149"/>
                    <a:pt x="388" y="158"/>
                  </a:cubicBezTo>
                  <a:cubicBezTo>
                    <a:pt x="387" y="161"/>
                    <a:pt x="385" y="165"/>
                    <a:pt x="389" y="168"/>
                  </a:cubicBezTo>
                  <a:cubicBezTo>
                    <a:pt x="396" y="163"/>
                    <a:pt x="403" y="159"/>
                    <a:pt x="401" y="149"/>
                  </a:cubicBezTo>
                  <a:cubicBezTo>
                    <a:pt x="401" y="146"/>
                    <a:pt x="402" y="143"/>
                    <a:pt x="403" y="140"/>
                  </a:cubicBezTo>
                  <a:cubicBezTo>
                    <a:pt x="406" y="131"/>
                    <a:pt x="411" y="123"/>
                    <a:pt x="421" y="121"/>
                  </a:cubicBezTo>
                  <a:cubicBezTo>
                    <a:pt x="431" y="118"/>
                    <a:pt x="442" y="118"/>
                    <a:pt x="451" y="116"/>
                  </a:cubicBezTo>
                  <a:cubicBezTo>
                    <a:pt x="455" y="119"/>
                    <a:pt x="455" y="122"/>
                    <a:pt x="454" y="125"/>
                  </a:cubicBezTo>
                  <a:cubicBezTo>
                    <a:pt x="452" y="129"/>
                    <a:pt x="450" y="133"/>
                    <a:pt x="448" y="137"/>
                  </a:cubicBezTo>
                  <a:cubicBezTo>
                    <a:pt x="444" y="145"/>
                    <a:pt x="438" y="151"/>
                    <a:pt x="430" y="155"/>
                  </a:cubicBezTo>
                  <a:cubicBezTo>
                    <a:pt x="424" y="157"/>
                    <a:pt x="417" y="159"/>
                    <a:pt x="411" y="161"/>
                  </a:cubicBezTo>
                  <a:cubicBezTo>
                    <a:pt x="407" y="162"/>
                    <a:pt x="403" y="164"/>
                    <a:pt x="402" y="168"/>
                  </a:cubicBezTo>
                  <a:cubicBezTo>
                    <a:pt x="409" y="171"/>
                    <a:pt x="416" y="174"/>
                    <a:pt x="423" y="178"/>
                  </a:cubicBezTo>
                  <a:cubicBezTo>
                    <a:pt x="429" y="181"/>
                    <a:pt x="433" y="186"/>
                    <a:pt x="433" y="192"/>
                  </a:cubicBezTo>
                  <a:cubicBezTo>
                    <a:pt x="427" y="199"/>
                    <a:pt x="419" y="200"/>
                    <a:pt x="413" y="203"/>
                  </a:cubicBezTo>
                  <a:cubicBezTo>
                    <a:pt x="411" y="203"/>
                    <a:pt x="409" y="204"/>
                    <a:pt x="407" y="204"/>
                  </a:cubicBezTo>
                  <a:cubicBezTo>
                    <a:pt x="403" y="203"/>
                    <a:pt x="400" y="202"/>
                    <a:pt x="397" y="201"/>
                  </a:cubicBezTo>
                  <a:cubicBezTo>
                    <a:pt x="389" y="199"/>
                    <a:pt x="382" y="193"/>
                    <a:pt x="376" y="187"/>
                  </a:cubicBezTo>
                  <a:cubicBezTo>
                    <a:pt x="372" y="189"/>
                    <a:pt x="368" y="190"/>
                    <a:pt x="367" y="195"/>
                  </a:cubicBezTo>
                  <a:cubicBezTo>
                    <a:pt x="369" y="196"/>
                    <a:pt x="372" y="197"/>
                    <a:pt x="374" y="198"/>
                  </a:cubicBezTo>
                  <a:cubicBezTo>
                    <a:pt x="381" y="200"/>
                    <a:pt x="386" y="205"/>
                    <a:pt x="389" y="212"/>
                  </a:cubicBezTo>
                  <a:cubicBezTo>
                    <a:pt x="392" y="217"/>
                    <a:pt x="393" y="223"/>
                    <a:pt x="388" y="229"/>
                  </a:cubicBezTo>
                  <a:cubicBezTo>
                    <a:pt x="380" y="228"/>
                    <a:pt x="373" y="227"/>
                    <a:pt x="365" y="226"/>
                  </a:cubicBezTo>
                  <a:cubicBezTo>
                    <a:pt x="356" y="225"/>
                    <a:pt x="350" y="220"/>
                    <a:pt x="347" y="212"/>
                  </a:cubicBezTo>
                  <a:cubicBezTo>
                    <a:pt x="346" y="209"/>
                    <a:pt x="344" y="206"/>
                    <a:pt x="343" y="203"/>
                  </a:cubicBezTo>
                  <a:cubicBezTo>
                    <a:pt x="336" y="205"/>
                    <a:pt x="336" y="205"/>
                    <a:pt x="331" y="208"/>
                  </a:cubicBezTo>
                  <a:cubicBezTo>
                    <a:pt x="339" y="214"/>
                    <a:pt x="343" y="222"/>
                    <a:pt x="346" y="231"/>
                  </a:cubicBezTo>
                  <a:cubicBezTo>
                    <a:pt x="348" y="237"/>
                    <a:pt x="345" y="240"/>
                    <a:pt x="338" y="239"/>
                  </a:cubicBezTo>
                  <a:cubicBezTo>
                    <a:pt x="335" y="239"/>
                    <a:pt x="332" y="238"/>
                    <a:pt x="328" y="238"/>
                  </a:cubicBezTo>
                  <a:cubicBezTo>
                    <a:pt x="319" y="236"/>
                    <a:pt x="312" y="231"/>
                    <a:pt x="306" y="224"/>
                  </a:cubicBezTo>
                  <a:cubicBezTo>
                    <a:pt x="304" y="220"/>
                    <a:pt x="302" y="216"/>
                    <a:pt x="300" y="211"/>
                  </a:cubicBezTo>
                  <a:cubicBezTo>
                    <a:pt x="295" y="212"/>
                    <a:pt x="291" y="212"/>
                    <a:pt x="286" y="213"/>
                  </a:cubicBezTo>
                  <a:cubicBezTo>
                    <a:pt x="294" y="232"/>
                    <a:pt x="295" y="237"/>
                    <a:pt x="289" y="245"/>
                  </a:cubicBezTo>
                  <a:cubicBezTo>
                    <a:pt x="281" y="243"/>
                    <a:pt x="273" y="239"/>
                    <a:pt x="266" y="234"/>
                  </a:cubicBezTo>
                  <a:cubicBezTo>
                    <a:pt x="261" y="231"/>
                    <a:pt x="258" y="227"/>
                    <a:pt x="257" y="221"/>
                  </a:cubicBezTo>
                  <a:cubicBezTo>
                    <a:pt x="256" y="218"/>
                    <a:pt x="257" y="215"/>
                    <a:pt x="256" y="211"/>
                  </a:cubicBezTo>
                  <a:cubicBezTo>
                    <a:pt x="249" y="210"/>
                    <a:pt x="242" y="209"/>
                    <a:pt x="234" y="209"/>
                  </a:cubicBezTo>
                  <a:cubicBezTo>
                    <a:pt x="234" y="216"/>
                    <a:pt x="240" y="220"/>
                    <a:pt x="239" y="227"/>
                  </a:cubicBezTo>
                  <a:cubicBezTo>
                    <a:pt x="238" y="233"/>
                    <a:pt x="238" y="240"/>
                    <a:pt x="231" y="244"/>
                  </a:cubicBezTo>
                  <a:cubicBezTo>
                    <a:pt x="218" y="234"/>
                    <a:pt x="207" y="223"/>
                    <a:pt x="210" y="204"/>
                  </a:cubicBezTo>
                  <a:cubicBezTo>
                    <a:pt x="200" y="199"/>
                    <a:pt x="200" y="199"/>
                    <a:pt x="191" y="199"/>
                  </a:cubicBezTo>
                  <a:cubicBezTo>
                    <a:pt x="194" y="205"/>
                    <a:pt x="196" y="211"/>
                    <a:pt x="193" y="218"/>
                  </a:cubicBezTo>
                  <a:cubicBezTo>
                    <a:pt x="190" y="224"/>
                    <a:pt x="188" y="230"/>
                    <a:pt x="181" y="233"/>
                  </a:cubicBezTo>
                  <a:cubicBezTo>
                    <a:pt x="176" y="227"/>
                    <a:pt x="171" y="222"/>
                    <a:pt x="168" y="216"/>
                  </a:cubicBezTo>
                  <a:cubicBezTo>
                    <a:pt x="164" y="209"/>
                    <a:pt x="164" y="202"/>
                    <a:pt x="166" y="195"/>
                  </a:cubicBezTo>
                  <a:cubicBezTo>
                    <a:pt x="167" y="192"/>
                    <a:pt x="168" y="190"/>
                    <a:pt x="169" y="188"/>
                  </a:cubicBezTo>
                  <a:cubicBezTo>
                    <a:pt x="163" y="185"/>
                    <a:pt x="159" y="182"/>
                    <a:pt x="154" y="181"/>
                  </a:cubicBezTo>
                  <a:cubicBezTo>
                    <a:pt x="153" y="182"/>
                    <a:pt x="153" y="182"/>
                    <a:pt x="153" y="182"/>
                  </a:cubicBezTo>
                  <a:cubicBezTo>
                    <a:pt x="153" y="196"/>
                    <a:pt x="143" y="204"/>
                    <a:pt x="133" y="212"/>
                  </a:cubicBezTo>
                  <a:cubicBezTo>
                    <a:pt x="130" y="215"/>
                    <a:pt x="127" y="213"/>
                    <a:pt x="126" y="209"/>
                  </a:cubicBezTo>
                  <a:cubicBezTo>
                    <a:pt x="125" y="205"/>
                    <a:pt x="125" y="201"/>
                    <a:pt x="124" y="197"/>
                  </a:cubicBezTo>
                  <a:cubicBezTo>
                    <a:pt x="122" y="191"/>
                    <a:pt x="123" y="185"/>
                    <a:pt x="126" y="180"/>
                  </a:cubicBezTo>
                  <a:cubicBezTo>
                    <a:pt x="128" y="177"/>
                    <a:pt x="130" y="173"/>
                    <a:pt x="132" y="170"/>
                  </a:cubicBezTo>
                  <a:cubicBezTo>
                    <a:pt x="125" y="164"/>
                    <a:pt x="117" y="159"/>
                    <a:pt x="108" y="156"/>
                  </a:cubicBezTo>
                  <a:cubicBezTo>
                    <a:pt x="112" y="166"/>
                    <a:pt x="111" y="175"/>
                    <a:pt x="105" y="183"/>
                  </a:cubicBezTo>
                  <a:cubicBezTo>
                    <a:pt x="104" y="185"/>
                    <a:pt x="102" y="187"/>
                    <a:pt x="100" y="189"/>
                  </a:cubicBezTo>
                  <a:cubicBezTo>
                    <a:pt x="98" y="191"/>
                    <a:pt x="95" y="190"/>
                    <a:pt x="93" y="189"/>
                  </a:cubicBezTo>
                  <a:cubicBezTo>
                    <a:pt x="86" y="182"/>
                    <a:pt x="78" y="170"/>
                    <a:pt x="87" y="157"/>
                  </a:cubicBezTo>
                  <a:cubicBezTo>
                    <a:pt x="88" y="154"/>
                    <a:pt x="90" y="150"/>
                    <a:pt x="92" y="148"/>
                  </a:cubicBezTo>
                  <a:cubicBezTo>
                    <a:pt x="91" y="143"/>
                    <a:pt x="89" y="141"/>
                    <a:pt x="85" y="142"/>
                  </a:cubicBezTo>
                  <a:cubicBezTo>
                    <a:pt x="83" y="147"/>
                    <a:pt x="83" y="153"/>
                    <a:pt x="78" y="157"/>
                  </a:cubicBezTo>
                  <a:cubicBezTo>
                    <a:pt x="74" y="160"/>
                    <a:pt x="71" y="164"/>
                    <a:pt x="66" y="164"/>
                  </a:cubicBezTo>
                  <a:cubicBezTo>
                    <a:pt x="61" y="164"/>
                    <a:pt x="55" y="167"/>
                    <a:pt x="50" y="161"/>
                  </a:cubicBezTo>
                  <a:cubicBezTo>
                    <a:pt x="54" y="156"/>
                    <a:pt x="54" y="151"/>
                    <a:pt x="53" y="146"/>
                  </a:cubicBezTo>
                  <a:cubicBezTo>
                    <a:pt x="52" y="140"/>
                    <a:pt x="54" y="135"/>
                    <a:pt x="59" y="131"/>
                  </a:cubicBezTo>
                  <a:cubicBezTo>
                    <a:pt x="61" y="129"/>
                    <a:pt x="63" y="127"/>
                    <a:pt x="65" y="124"/>
                  </a:cubicBezTo>
                  <a:cubicBezTo>
                    <a:pt x="63" y="122"/>
                    <a:pt x="62" y="120"/>
                    <a:pt x="60" y="119"/>
                  </a:cubicBezTo>
                  <a:cubicBezTo>
                    <a:pt x="59" y="117"/>
                    <a:pt x="57" y="115"/>
                    <a:pt x="54" y="116"/>
                  </a:cubicBezTo>
                  <a:cubicBezTo>
                    <a:pt x="53" y="118"/>
                    <a:pt x="52" y="120"/>
                    <a:pt x="50" y="122"/>
                  </a:cubicBezTo>
                  <a:cubicBezTo>
                    <a:pt x="47" y="125"/>
                    <a:pt x="44" y="129"/>
                    <a:pt x="40" y="132"/>
                  </a:cubicBezTo>
                  <a:cubicBezTo>
                    <a:pt x="37" y="135"/>
                    <a:pt x="33" y="135"/>
                    <a:pt x="29" y="134"/>
                  </a:cubicBezTo>
                  <a:cubicBezTo>
                    <a:pt x="27" y="134"/>
                    <a:pt x="25" y="132"/>
                    <a:pt x="23" y="131"/>
                  </a:cubicBezTo>
                  <a:cubicBezTo>
                    <a:pt x="25" y="125"/>
                    <a:pt x="27" y="120"/>
                    <a:pt x="29" y="114"/>
                  </a:cubicBezTo>
                  <a:cubicBezTo>
                    <a:pt x="30" y="111"/>
                    <a:pt x="32" y="108"/>
                    <a:pt x="34" y="105"/>
                  </a:cubicBezTo>
                  <a:cubicBezTo>
                    <a:pt x="36" y="103"/>
                    <a:pt x="38" y="101"/>
                    <a:pt x="41" y="98"/>
                  </a:cubicBezTo>
                  <a:cubicBezTo>
                    <a:pt x="36" y="92"/>
                    <a:pt x="32" y="86"/>
                    <a:pt x="28" y="80"/>
                  </a:cubicBezTo>
                  <a:cubicBezTo>
                    <a:pt x="23" y="72"/>
                    <a:pt x="18" y="64"/>
                    <a:pt x="15" y="55"/>
                  </a:cubicBezTo>
                  <a:cubicBezTo>
                    <a:pt x="10" y="38"/>
                    <a:pt x="5" y="21"/>
                    <a:pt x="0" y="5"/>
                  </a:cubicBezTo>
                  <a:cubicBezTo>
                    <a:pt x="0" y="3"/>
                    <a:pt x="0" y="2"/>
                    <a:pt x="1" y="0"/>
                  </a:cubicBezTo>
                  <a:cubicBezTo>
                    <a:pt x="6" y="6"/>
                    <a:pt x="8" y="12"/>
                    <a:pt x="10" y="18"/>
                  </a:cubicBezTo>
                  <a:close/>
                  <a:moveTo>
                    <a:pt x="359" y="155"/>
                  </a:moveTo>
                  <a:cubicBezTo>
                    <a:pt x="361" y="165"/>
                    <a:pt x="366" y="171"/>
                    <a:pt x="375" y="175"/>
                  </a:cubicBezTo>
                  <a:cubicBezTo>
                    <a:pt x="383" y="159"/>
                    <a:pt x="381" y="143"/>
                    <a:pt x="369" y="130"/>
                  </a:cubicBezTo>
                  <a:cubicBezTo>
                    <a:pt x="359" y="137"/>
                    <a:pt x="357" y="145"/>
                    <a:pt x="359" y="155"/>
                  </a:cubicBezTo>
                  <a:close/>
                  <a:moveTo>
                    <a:pt x="444" y="126"/>
                  </a:moveTo>
                  <a:cubicBezTo>
                    <a:pt x="442" y="126"/>
                    <a:pt x="441" y="125"/>
                    <a:pt x="440" y="126"/>
                  </a:cubicBezTo>
                  <a:cubicBezTo>
                    <a:pt x="434" y="126"/>
                    <a:pt x="428" y="127"/>
                    <a:pt x="422" y="128"/>
                  </a:cubicBezTo>
                  <a:cubicBezTo>
                    <a:pt x="419" y="129"/>
                    <a:pt x="416" y="132"/>
                    <a:pt x="414" y="134"/>
                  </a:cubicBezTo>
                  <a:cubicBezTo>
                    <a:pt x="410" y="138"/>
                    <a:pt x="410" y="141"/>
                    <a:pt x="408" y="153"/>
                  </a:cubicBezTo>
                  <a:cubicBezTo>
                    <a:pt x="429" y="151"/>
                    <a:pt x="438" y="144"/>
                    <a:pt x="444" y="126"/>
                  </a:cubicBezTo>
                  <a:close/>
                  <a:moveTo>
                    <a:pt x="309" y="185"/>
                  </a:moveTo>
                  <a:cubicBezTo>
                    <a:pt x="308" y="178"/>
                    <a:pt x="307" y="171"/>
                    <a:pt x="302" y="165"/>
                  </a:cubicBezTo>
                  <a:cubicBezTo>
                    <a:pt x="302" y="164"/>
                    <a:pt x="301" y="164"/>
                    <a:pt x="299" y="164"/>
                  </a:cubicBezTo>
                  <a:cubicBezTo>
                    <a:pt x="296" y="168"/>
                    <a:pt x="293" y="173"/>
                    <a:pt x="291" y="179"/>
                  </a:cubicBezTo>
                  <a:cubicBezTo>
                    <a:pt x="288" y="188"/>
                    <a:pt x="290" y="196"/>
                    <a:pt x="298" y="202"/>
                  </a:cubicBezTo>
                  <a:cubicBezTo>
                    <a:pt x="306" y="200"/>
                    <a:pt x="310" y="194"/>
                    <a:pt x="309" y="185"/>
                  </a:cubicBezTo>
                  <a:close/>
                  <a:moveTo>
                    <a:pt x="384" y="180"/>
                  </a:moveTo>
                  <a:cubicBezTo>
                    <a:pt x="386" y="193"/>
                    <a:pt x="411" y="203"/>
                    <a:pt x="424" y="188"/>
                  </a:cubicBezTo>
                  <a:cubicBezTo>
                    <a:pt x="410" y="176"/>
                    <a:pt x="406" y="176"/>
                    <a:pt x="384" y="180"/>
                  </a:cubicBezTo>
                  <a:close/>
                  <a:moveTo>
                    <a:pt x="181" y="182"/>
                  </a:moveTo>
                  <a:cubicBezTo>
                    <a:pt x="189" y="177"/>
                    <a:pt x="196" y="170"/>
                    <a:pt x="199" y="161"/>
                  </a:cubicBezTo>
                  <a:cubicBezTo>
                    <a:pt x="199" y="160"/>
                    <a:pt x="199" y="158"/>
                    <a:pt x="199" y="157"/>
                  </a:cubicBezTo>
                  <a:cubicBezTo>
                    <a:pt x="181" y="157"/>
                    <a:pt x="175" y="162"/>
                    <a:pt x="173" y="179"/>
                  </a:cubicBezTo>
                  <a:cubicBezTo>
                    <a:pt x="175" y="183"/>
                    <a:pt x="178" y="184"/>
                    <a:pt x="181" y="182"/>
                  </a:cubicBezTo>
                  <a:close/>
                  <a:moveTo>
                    <a:pt x="367" y="203"/>
                  </a:moveTo>
                  <a:cubicBezTo>
                    <a:pt x="362" y="201"/>
                    <a:pt x="357" y="201"/>
                    <a:pt x="351" y="200"/>
                  </a:cubicBezTo>
                  <a:cubicBezTo>
                    <a:pt x="350" y="206"/>
                    <a:pt x="353" y="209"/>
                    <a:pt x="355" y="213"/>
                  </a:cubicBezTo>
                  <a:cubicBezTo>
                    <a:pt x="357" y="216"/>
                    <a:pt x="360" y="217"/>
                    <a:pt x="363" y="218"/>
                  </a:cubicBezTo>
                  <a:cubicBezTo>
                    <a:pt x="370" y="219"/>
                    <a:pt x="376" y="219"/>
                    <a:pt x="385" y="220"/>
                  </a:cubicBezTo>
                  <a:cubicBezTo>
                    <a:pt x="383" y="209"/>
                    <a:pt x="376" y="205"/>
                    <a:pt x="367" y="203"/>
                  </a:cubicBezTo>
                  <a:close/>
                  <a:moveTo>
                    <a:pt x="76" y="149"/>
                  </a:moveTo>
                  <a:cubicBezTo>
                    <a:pt x="79" y="145"/>
                    <a:pt x="79" y="140"/>
                    <a:pt x="77" y="135"/>
                  </a:cubicBezTo>
                  <a:cubicBezTo>
                    <a:pt x="74" y="130"/>
                    <a:pt x="70" y="129"/>
                    <a:pt x="65" y="132"/>
                  </a:cubicBezTo>
                  <a:cubicBezTo>
                    <a:pt x="60" y="136"/>
                    <a:pt x="57" y="141"/>
                    <a:pt x="59" y="148"/>
                  </a:cubicBezTo>
                  <a:cubicBezTo>
                    <a:pt x="60" y="151"/>
                    <a:pt x="61" y="154"/>
                    <a:pt x="61" y="157"/>
                  </a:cubicBezTo>
                  <a:cubicBezTo>
                    <a:pt x="69" y="159"/>
                    <a:pt x="73" y="154"/>
                    <a:pt x="76" y="149"/>
                  </a:cubicBezTo>
                  <a:close/>
                  <a:moveTo>
                    <a:pt x="336" y="231"/>
                  </a:moveTo>
                  <a:cubicBezTo>
                    <a:pt x="334" y="214"/>
                    <a:pt x="325" y="208"/>
                    <a:pt x="310" y="211"/>
                  </a:cubicBezTo>
                  <a:cubicBezTo>
                    <a:pt x="313" y="226"/>
                    <a:pt x="318" y="230"/>
                    <a:pt x="336" y="231"/>
                  </a:cubicBezTo>
                  <a:close/>
                  <a:moveTo>
                    <a:pt x="147" y="188"/>
                  </a:moveTo>
                  <a:cubicBezTo>
                    <a:pt x="148" y="183"/>
                    <a:pt x="146" y="178"/>
                    <a:pt x="141" y="174"/>
                  </a:cubicBezTo>
                  <a:cubicBezTo>
                    <a:pt x="134" y="177"/>
                    <a:pt x="132" y="182"/>
                    <a:pt x="130" y="188"/>
                  </a:cubicBezTo>
                  <a:cubicBezTo>
                    <a:pt x="127" y="194"/>
                    <a:pt x="131" y="198"/>
                    <a:pt x="133" y="204"/>
                  </a:cubicBezTo>
                  <a:cubicBezTo>
                    <a:pt x="142" y="202"/>
                    <a:pt x="144" y="194"/>
                    <a:pt x="147" y="188"/>
                  </a:cubicBezTo>
                  <a:close/>
                  <a:moveTo>
                    <a:pt x="331" y="181"/>
                  </a:moveTo>
                  <a:cubicBezTo>
                    <a:pt x="334" y="186"/>
                    <a:pt x="338" y="191"/>
                    <a:pt x="346" y="189"/>
                  </a:cubicBezTo>
                  <a:cubicBezTo>
                    <a:pt x="347" y="177"/>
                    <a:pt x="341" y="168"/>
                    <a:pt x="333" y="160"/>
                  </a:cubicBezTo>
                  <a:cubicBezTo>
                    <a:pt x="325" y="166"/>
                    <a:pt x="327" y="174"/>
                    <a:pt x="331" y="181"/>
                  </a:cubicBezTo>
                  <a:close/>
                  <a:moveTo>
                    <a:pt x="219" y="175"/>
                  </a:moveTo>
                  <a:cubicBezTo>
                    <a:pt x="214" y="180"/>
                    <a:pt x="213" y="187"/>
                    <a:pt x="212" y="194"/>
                  </a:cubicBezTo>
                  <a:cubicBezTo>
                    <a:pt x="214" y="195"/>
                    <a:pt x="215" y="196"/>
                    <a:pt x="216" y="196"/>
                  </a:cubicBezTo>
                  <a:cubicBezTo>
                    <a:pt x="224" y="194"/>
                    <a:pt x="230" y="188"/>
                    <a:pt x="231" y="180"/>
                  </a:cubicBezTo>
                  <a:cubicBezTo>
                    <a:pt x="232" y="177"/>
                    <a:pt x="232" y="173"/>
                    <a:pt x="232" y="169"/>
                  </a:cubicBezTo>
                  <a:cubicBezTo>
                    <a:pt x="226" y="169"/>
                    <a:pt x="222" y="172"/>
                    <a:pt x="219" y="175"/>
                  </a:cubicBezTo>
                  <a:close/>
                  <a:moveTo>
                    <a:pt x="143" y="145"/>
                  </a:moveTo>
                  <a:cubicBezTo>
                    <a:pt x="139" y="148"/>
                    <a:pt x="137" y="152"/>
                    <a:pt x="136" y="158"/>
                  </a:cubicBezTo>
                  <a:cubicBezTo>
                    <a:pt x="136" y="160"/>
                    <a:pt x="137" y="163"/>
                    <a:pt x="139" y="164"/>
                  </a:cubicBezTo>
                  <a:cubicBezTo>
                    <a:pt x="141" y="165"/>
                    <a:pt x="143" y="165"/>
                    <a:pt x="146" y="164"/>
                  </a:cubicBezTo>
                  <a:cubicBezTo>
                    <a:pt x="150" y="162"/>
                    <a:pt x="152" y="159"/>
                    <a:pt x="154" y="155"/>
                  </a:cubicBezTo>
                  <a:cubicBezTo>
                    <a:pt x="155" y="151"/>
                    <a:pt x="156" y="147"/>
                    <a:pt x="157" y="143"/>
                  </a:cubicBezTo>
                  <a:cubicBezTo>
                    <a:pt x="151" y="140"/>
                    <a:pt x="146" y="141"/>
                    <a:pt x="143" y="145"/>
                  </a:cubicBezTo>
                  <a:close/>
                  <a:moveTo>
                    <a:pt x="172" y="210"/>
                  </a:moveTo>
                  <a:cubicBezTo>
                    <a:pt x="174" y="214"/>
                    <a:pt x="177" y="218"/>
                    <a:pt x="181" y="221"/>
                  </a:cubicBezTo>
                  <a:cubicBezTo>
                    <a:pt x="185" y="220"/>
                    <a:pt x="187" y="217"/>
                    <a:pt x="187" y="213"/>
                  </a:cubicBezTo>
                  <a:cubicBezTo>
                    <a:pt x="188" y="209"/>
                    <a:pt x="187" y="206"/>
                    <a:pt x="185" y="204"/>
                  </a:cubicBezTo>
                  <a:cubicBezTo>
                    <a:pt x="183" y="200"/>
                    <a:pt x="180" y="196"/>
                    <a:pt x="176" y="193"/>
                  </a:cubicBezTo>
                  <a:cubicBezTo>
                    <a:pt x="171" y="198"/>
                    <a:pt x="169" y="204"/>
                    <a:pt x="172" y="210"/>
                  </a:cubicBezTo>
                  <a:close/>
                  <a:moveTo>
                    <a:pt x="264" y="213"/>
                  </a:moveTo>
                  <a:cubicBezTo>
                    <a:pt x="263" y="218"/>
                    <a:pt x="264" y="223"/>
                    <a:pt x="268" y="226"/>
                  </a:cubicBezTo>
                  <a:cubicBezTo>
                    <a:pt x="273" y="231"/>
                    <a:pt x="278" y="234"/>
                    <a:pt x="286" y="234"/>
                  </a:cubicBezTo>
                  <a:cubicBezTo>
                    <a:pt x="283" y="219"/>
                    <a:pt x="276" y="213"/>
                    <a:pt x="264" y="213"/>
                  </a:cubicBezTo>
                  <a:close/>
                  <a:moveTo>
                    <a:pt x="265" y="190"/>
                  </a:moveTo>
                  <a:cubicBezTo>
                    <a:pt x="265" y="184"/>
                    <a:pt x="264" y="179"/>
                    <a:pt x="264" y="173"/>
                  </a:cubicBezTo>
                  <a:cubicBezTo>
                    <a:pt x="260" y="173"/>
                    <a:pt x="258" y="175"/>
                    <a:pt x="256" y="178"/>
                  </a:cubicBezTo>
                  <a:cubicBezTo>
                    <a:pt x="253" y="187"/>
                    <a:pt x="254" y="195"/>
                    <a:pt x="258" y="203"/>
                  </a:cubicBezTo>
                  <a:cubicBezTo>
                    <a:pt x="264" y="200"/>
                    <a:pt x="265" y="195"/>
                    <a:pt x="265" y="190"/>
                  </a:cubicBezTo>
                  <a:close/>
                  <a:moveTo>
                    <a:pt x="220" y="206"/>
                  </a:moveTo>
                  <a:cubicBezTo>
                    <a:pt x="219" y="208"/>
                    <a:pt x="217" y="210"/>
                    <a:pt x="217" y="211"/>
                  </a:cubicBezTo>
                  <a:cubicBezTo>
                    <a:pt x="216" y="217"/>
                    <a:pt x="218" y="221"/>
                    <a:pt x="221" y="225"/>
                  </a:cubicBezTo>
                  <a:cubicBezTo>
                    <a:pt x="224" y="227"/>
                    <a:pt x="226" y="230"/>
                    <a:pt x="229" y="233"/>
                  </a:cubicBezTo>
                  <a:cubicBezTo>
                    <a:pt x="235" y="224"/>
                    <a:pt x="232" y="216"/>
                    <a:pt x="220" y="206"/>
                  </a:cubicBezTo>
                  <a:close/>
                  <a:moveTo>
                    <a:pt x="96" y="180"/>
                  </a:moveTo>
                  <a:cubicBezTo>
                    <a:pt x="101" y="179"/>
                    <a:pt x="103" y="176"/>
                    <a:pt x="104" y="172"/>
                  </a:cubicBezTo>
                  <a:cubicBezTo>
                    <a:pt x="104" y="171"/>
                    <a:pt x="105" y="169"/>
                    <a:pt x="104" y="169"/>
                  </a:cubicBezTo>
                  <a:cubicBezTo>
                    <a:pt x="98" y="166"/>
                    <a:pt x="102" y="158"/>
                    <a:pt x="96" y="155"/>
                  </a:cubicBezTo>
                  <a:cubicBezTo>
                    <a:pt x="88" y="165"/>
                    <a:pt x="88" y="169"/>
                    <a:pt x="96" y="180"/>
                  </a:cubicBezTo>
                  <a:close/>
                  <a:moveTo>
                    <a:pt x="84" y="111"/>
                  </a:moveTo>
                  <a:cubicBezTo>
                    <a:pt x="79" y="113"/>
                    <a:pt x="77" y="116"/>
                    <a:pt x="75" y="121"/>
                  </a:cubicBezTo>
                  <a:cubicBezTo>
                    <a:pt x="78" y="124"/>
                    <a:pt x="81" y="122"/>
                    <a:pt x="83" y="121"/>
                  </a:cubicBezTo>
                  <a:cubicBezTo>
                    <a:pt x="87" y="120"/>
                    <a:pt x="91" y="119"/>
                    <a:pt x="95" y="117"/>
                  </a:cubicBezTo>
                  <a:cubicBezTo>
                    <a:pt x="97" y="116"/>
                    <a:pt x="99" y="113"/>
                    <a:pt x="102" y="110"/>
                  </a:cubicBezTo>
                  <a:cubicBezTo>
                    <a:pt x="95" y="107"/>
                    <a:pt x="90" y="109"/>
                    <a:pt x="84" y="111"/>
                  </a:cubicBezTo>
                  <a:close/>
                  <a:moveTo>
                    <a:pt x="77" y="84"/>
                  </a:moveTo>
                  <a:cubicBezTo>
                    <a:pt x="74" y="81"/>
                    <a:pt x="70" y="82"/>
                    <a:pt x="66" y="83"/>
                  </a:cubicBezTo>
                  <a:cubicBezTo>
                    <a:pt x="60" y="85"/>
                    <a:pt x="55" y="89"/>
                    <a:pt x="49" y="95"/>
                  </a:cubicBezTo>
                  <a:cubicBezTo>
                    <a:pt x="61" y="98"/>
                    <a:pt x="69" y="95"/>
                    <a:pt x="77" y="84"/>
                  </a:cubicBezTo>
                  <a:close/>
                  <a:moveTo>
                    <a:pt x="117" y="131"/>
                  </a:moveTo>
                  <a:cubicBezTo>
                    <a:pt x="107" y="130"/>
                    <a:pt x="107" y="131"/>
                    <a:pt x="101" y="141"/>
                  </a:cubicBezTo>
                  <a:cubicBezTo>
                    <a:pt x="103" y="144"/>
                    <a:pt x="106" y="145"/>
                    <a:pt x="109" y="144"/>
                  </a:cubicBezTo>
                  <a:cubicBezTo>
                    <a:pt x="115" y="142"/>
                    <a:pt x="121" y="139"/>
                    <a:pt x="127" y="132"/>
                  </a:cubicBezTo>
                  <a:cubicBezTo>
                    <a:pt x="122" y="132"/>
                    <a:pt x="120" y="131"/>
                    <a:pt x="117" y="131"/>
                  </a:cubicBezTo>
                  <a:close/>
                  <a:moveTo>
                    <a:pt x="48" y="109"/>
                  </a:moveTo>
                  <a:cubicBezTo>
                    <a:pt x="48" y="108"/>
                    <a:pt x="47" y="106"/>
                    <a:pt x="46" y="105"/>
                  </a:cubicBezTo>
                  <a:cubicBezTo>
                    <a:pt x="45" y="105"/>
                    <a:pt x="43" y="105"/>
                    <a:pt x="42" y="106"/>
                  </a:cubicBezTo>
                  <a:cubicBezTo>
                    <a:pt x="34" y="111"/>
                    <a:pt x="32" y="118"/>
                    <a:pt x="35" y="128"/>
                  </a:cubicBezTo>
                  <a:cubicBezTo>
                    <a:pt x="43" y="123"/>
                    <a:pt x="48" y="119"/>
                    <a:pt x="48" y="10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53"/>
            <p:cNvSpPr/>
            <p:nvPr/>
          </p:nvSpPr>
          <p:spPr bwMode="auto">
            <a:xfrm>
              <a:off x="2014542" y="6463240"/>
              <a:ext cx="59337" cy="103110"/>
            </a:xfrm>
            <a:custGeom>
              <a:avLst/>
              <a:gdLst>
                <a:gd name="T0" fmla="*/ 12 w 26"/>
                <a:gd name="T1" fmla="*/ 0 h 45"/>
                <a:gd name="T2" fmla="*/ 2 w 26"/>
                <a:gd name="T3" fmla="*/ 25 h 45"/>
                <a:gd name="T4" fmla="*/ 18 w 26"/>
                <a:gd name="T5" fmla="*/ 45 h 45"/>
                <a:gd name="T6" fmla="*/ 12 w 26"/>
                <a:gd name="T7" fmla="*/ 0 h 45"/>
              </a:gdLst>
              <a:ahLst/>
              <a:cxnLst>
                <a:cxn ang="0">
                  <a:pos x="T0" y="T1"/>
                </a:cxn>
                <a:cxn ang="0">
                  <a:pos x="T2" y="T3"/>
                </a:cxn>
                <a:cxn ang="0">
                  <a:pos x="T4" y="T5"/>
                </a:cxn>
                <a:cxn ang="0">
                  <a:pos x="T6" y="T7"/>
                </a:cxn>
              </a:cxnLst>
              <a:rect l="0" t="0" r="r" b="b"/>
              <a:pathLst>
                <a:path w="26" h="45">
                  <a:moveTo>
                    <a:pt x="12" y="0"/>
                  </a:moveTo>
                  <a:cubicBezTo>
                    <a:pt x="2" y="7"/>
                    <a:pt x="0" y="15"/>
                    <a:pt x="2" y="25"/>
                  </a:cubicBezTo>
                  <a:cubicBezTo>
                    <a:pt x="4" y="35"/>
                    <a:pt x="9" y="41"/>
                    <a:pt x="18" y="45"/>
                  </a:cubicBezTo>
                  <a:cubicBezTo>
                    <a:pt x="26" y="29"/>
                    <a:pt x="24" y="13"/>
                    <a:pt x="12"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54"/>
            <p:cNvSpPr/>
            <p:nvPr/>
          </p:nvSpPr>
          <p:spPr bwMode="auto">
            <a:xfrm>
              <a:off x="2131271" y="6451567"/>
              <a:ext cx="82683" cy="64201"/>
            </a:xfrm>
            <a:custGeom>
              <a:avLst/>
              <a:gdLst>
                <a:gd name="T0" fmla="*/ 0 w 36"/>
                <a:gd name="T1" fmla="*/ 28 h 28"/>
                <a:gd name="T2" fmla="*/ 36 w 36"/>
                <a:gd name="T3" fmla="*/ 1 h 28"/>
                <a:gd name="T4" fmla="*/ 32 w 36"/>
                <a:gd name="T5" fmla="*/ 1 h 28"/>
                <a:gd name="T6" fmla="*/ 14 w 36"/>
                <a:gd name="T7" fmla="*/ 3 h 28"/>
                <a:gd name="T8" fmla="*/ 6 w 36"/>
                <a:gd name="T9" fmla="*/ 9 h 28"/>
                <a:gd name="T10" fmla="*/ 0 w 36"/>
                <a:gd name="T11" fmla="*/ 28 h 28"/>
              </a:gdLst>
              <a:ahLst/>
              <a:cxnLst>
                <a:cxn ang="0">
                  <a:pos x="T0" y="T1"/>
                </a:cxn>
                <a:cxn ang="0">
                  <a:pos x="T2" y="T3"/>
                </a:cxn>
                <a:cxn ang="0">
                  <a:pos x="T4" y="T5"/>
                </a:cxn>
                <a:cxn ang="0">
                  <a:pos x="T6" y="T7"/>
                </a:cxn>
                <a:cxn ang="0">
                  <a:pos x="T8" y="T9"/>
                </a:cxn>
                <a:cxn ang="0">
                  <a:pos x="T10" y="T11"/>
                </a:cxn>
              </a:cxnLst>
              <a:rect l="0" t="0" r="r" b="b"/>
              <a:pathLst>
                <a:path w="36" h="28">
                  <a:moveTo>
                    <a:pt x="0" y="28"/>
                  </a:moveTo>
                  <a:cubicBezTo>
                    <a:pt x="21" y="26"/>
                    <a:pt x="30" y="19"/>
                    <a:pt x="36" y="1"/>
                  </a:cubicBezTo>
                  <a:cubicBezTo>
                    <a:pt x="34" y="1"/>
                    <a:pt x="33" y="0"/>
                    <a:pt x="32" y="1"/>
                  </a:cubicBezTo>
                  <a:cubicBezTo>
                    <a:pt x="26" y="1"/>
                    <a:pt x="20" y="2"/>
                    <a:pt x="14" y="3"/>
                  </a:cubicBezTo>
                  <a:cubicBezTo>
                    <a:pt x="11" y="4"/>
                    <a:pt x="8" y="7"/>
                    <a:pt x="6" y="9"/>
                  </a:cubicBezTo>
                  <a:cubicBezTo>
                    <a:pt x="2" y="13"/>
                    <a:pt x="2" y="16"/>
                    <a:pt x="0"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55"/>
            <p:cNvSpPr/>
            <p:nvPr/>
          </p:nvSpPr>
          <p:spPr bwMode="auto">
            <a:xfrm>
              <a:off x="1855986" y="6541059"/>
              <a:ext cx="50582" cy="87547"/>
            </a:xfrm>
            <a:custGeom>
              <a:avLst/>
              <a:gdLst>
                <a:gd name="T0" fmla="*/ 10 w 22"/>
                <a:gd name="T1" fmla="*/ 38 h 38"/>
                <a:gd name="T2" fmla="*/ 21 w 22"/>
                <a:gd name="T3" fmla="*/ 21 h 38"/>
                <a:gd name="T4" fmla="*/ 14 w 22"/>
                <a:gd name="T5" fmla="*/ 1 h 38"/>
                <a:gd name="T6" fmla="*/ 11 w 22"/>
                <a:gd name="T7" fmla="*/ 0 h 38"/>
                <a:gd name="T8" fmla="*/ 3 w 22"/>
                <a:gd name="T9" fmla="*/ 15 h 38"/>
                <a:gd name="T10" fmla="*/ 10 w 22"/>
                <a:gd name="T11" fmla="*/ 38 h 38"/>
              </a:gdLst>
              <a:ahLst/>
              <a:cxnLst>
                <a:cxn ang="0">
                  <a:pos x="T0" y="T1"/>
                </a:cxn>
                <a:cxn ang="0">
                  <a:pos x="T2" y="T3"/>
                </a:cxn>
                <a:cxn ang="0">
                  <a:pos x="T4" y="T5"/>
                </a:cxn>
                <a:cxn ang="0">
                  <a:pos x="T6" y="T7"/>
                </a:cxn>
                <a:cxn ang="0">
                  <a:pos x="T8" y="T9"/>
                </a:cxn>
                <a:cxn ang="0">
                  <a:pos x="T10" y="T11"/>
                </a:cxn>
              </a:cxnLst>
              <a:rect l="0" t="0" r="r" b="b"/>
              <a:pathLst>
                <a:path w="22" h="38">
                  <a:moveTo>
                    <a:pt x="10" y="38"/>
                  </a:moveTo>
                  <a:cubicBezTo>
                    <a:pt x="18" y="36"/>
                    <a:pt x="22" y="30"/>
                    <a:pt x="21" y="21"/>
                  </a:cubicBezTo>
                  <a:cubicBezTo>
                    <a:pt x="20" y="14"/>
                    <a:pt x="19" y="7"/>
                    <a:pt x="14" y="1"/>
                  </a:cubicBezTo>
                  <a:cubicBezTo>
                    <a:pt x="14" y="0"/>
                    <a:pt x="13" y="0"/>
                    <a:pt x="11" y="0"/>
                  </a:cubicBezTo>
                  <a:cubicBezTo>
                    <a:pt x="8" y="4"/>
                    <a:pt x="5" y="9"/>
                    <a:pt x="3" y="15"/>
                  </a:cubicBezTo>
                  <a:cubicBezTo>
                    <a:pt x="0" y="24"/>
                    <a:pt x="2" y="32"/>
                    <a:pt x="10" y="3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56"/>
            <p:cNvSpPr/>
            <p:nvPr/>
          </p:nvSpPr>
          <p:spPr bwMode="auto">
            <a:xfrm>
              <a:off x="2076798" y="6569269"/>
              <a:ext cx="91437" cy="62255"/>
            </a:xfrm>
            <a:custGeom>
              <a:avLst/>
              <a:gdLst>
                <a:gd name="T0" fmla="*/ 40 w 40"/>
                <a:gd name="T1" fmla="*/ 12 h 27"/>
                <a:gd name="T2" fmla="*/ 0 w 40"/>
                <a:gd name="T3" fmla="*/ 4 h 27"/>
                <a:gd name="T4" fmla="*/ 40 w 40"/>
                <a:gd name="T5" fmla="*/ 12 h 27"/>
              </a:gdLst>
              <a:ahLst/>
              <a:cxnLst>
                <a:cxn ang="0">
                  <a:pos x="T0" y="T1"/>
                </a:cxn>
                <a:cxn ang="0">
                  <a:pos x="T2" y="T3"/>
                </a:cxn>
                <a:cxn ang="0">
                  <a:pos x="T4" y="T5"/>
                </a:cxn>
              </a:cxnLst>
              <a:rect l="0" t="0" r="r" b="b"/>
              <a:pathLst>
                <a:path w="40" h="27">
                  <a:moveTo>
                    <a:pt x="40" y="12"/>
                  </a:moveTo>
                  <a:cubicBezTo>
                    <a:pt x="26" y="0"/>
                    <a:pt x="22" y="0"/>
                    <a:pt x="0" y="4"/>
                  </a:cubicBezTo>
                  <a:cubicBezTo>
                    <a:pt x="2" y="17"/>
                    <a:pt x="27" y="27"/>
                    <a:pt x="40"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57"/>
            <p:cNvSpPr/>
            <p:nvPr/>
          </p:nvSpPr>
          <p:spPr bwMode="auto">
            <a:xfrm>
              <a:off x="1591401" y="6525496"/>
              <a:ext cx="59337" cy="62255"/>
            </a:xfrm>
            <a:custGeom>
              <a:avLst/>
              <a:gdLst>
                <a:gd name="T0" fmla="*/ 0 w 26"/>
                <a:gd name="T1" fmla="*/ 22 h 27"/>
                <a:gd name="T2" fmla="*/ 8 w 26"/>
                <a:gd name="T3" fmla="*/ 25 h 27"/>
                <a:gd name="T4" fmla="*/ 26 w 26"/>
                <a:gd name="T5" fmla="*/ 4 h 27"/>
                <a:gd name="T6" fmla="*/ 26 w 26"/>
                <a:gd name="T7" fmla="*/ 0 h 27"/>
                <a:gd name="T8" fmla="*/ 0 w 26"/>
                <a:gd name="T9" fmla="*/ 22 h 27"/>
              </a:gdLst>
              <a:ahLst/>
              <a:cxnLst>
                <a:cxn ang="0">
                  <a:pos x="T0" y="T1"/>
                </a:cxn>
                <a:cxn ang="0">
                  <a:pos x="T2" y="T3"/>
                </a:cxn>
                <a:cxn ang="0">
                  <a:pos x="T4" y="T5"/>
                </a:cxn>
                <a:cxn ang="0">
                  <a:pos x="T6" y="T7"/>
                </a:cxn>
                <a:cxn ang="0">
                  <a:pos x="T8" y="T9"/>
                </a:cxn>
              </a:cxnLst>
              <a:rect l="0" t="0" r="r" b="b"/>
              <a:pathLst>
                <a:path w="26" h="27">
                  <a:moveTo>
                    <a:pt x="0" y="22"/>
                  </a:moveTo>
                  <a:cubicBezTo>
                    <a:pt x="2" y="26"/>
                    <a:pt x="5" y="27"/>
                    <a:pt x="8" y="25"/>
                  </a:cubicBezTo>
                  <a:cubicBezTo>
                    <a:pt x="16" y="20"/>
                    <a:pt x="23" y="13"/>
                    <a:pt x="26" y="4"/>
                  </a:cubicBezTo>
                  <a:cubicBezTo>
                    <a:pt x="26" y="3"/>
                    <a:pt x="26" y="1"/>
                    <a:pt x="26" y="0"/>
                  </a:cubicBezTo>
                  <a:cubicBezTo>
                    <a:pt x="8" y="0"/>
                    <a:pt x="2" y="5"/>
                    <a:pt x="0" y="2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58"/>
            <p:cNvSpPr/>
            <p:nvPr/>
          </p:nvSpPr>
          <p:spPr bwMode="auto">
            <a:xfrm>
              <a:off x="1998006" y="6623743"/>
              <a:ext cx="80737" cy="46691"/>
            </a:xfrm>
            <a:custGeom>
              <a:avLst/>
              <a:gdLst>
                <a:gd name="T0" fmla="*/ 35 w 35"/>
                <a:gd name="T1" fmla="*/ 20 h 20"/>
                <a:gd name="T2" fmla="*/ 17 w 35"/>
                <a:gd name="T3" fmla="*/ 3 h 20"/>
                <a:gd name="T4" fmla="*/ 1 w 35"/>
                <a:gd name="T5" fmla="*/ 0 h 20"/>
                <a:gd name="T6" fmla="*/ 5 w 35"/>
                <a:gd name="T7" fmla="*/ 13 h 20"/>
                <a:gd name="T8" fmla="*/ 13 w 35"/>
                <a:gd name="T9" fmla="*/ 18 h 20"/>
                <a:gd name="T10" fmla="*/ 35 w 35"/>
                <a:gd name="T11" fmla="*/ 20 h 20"/>
              </a:gdLst>
              <a:ahLst/>
              <a:cxnLst>
                <a:cxn ang="0">
                  <a:pos x="T0" y="T1"/>
                </a:cxn>
                <a:cxn ang="0">
                  <a:pos x="T2" y="T3"/>
                </a:cxn>
                <a:cxn ang="0">
                  <a:pos x="T4" y="T5"/>
                </a:cxn>
                <a:cxn ang="0">
                  <a:pos x="T6" y="T7"/>
                </a:cxn>
                <a:cxn ang="0">
                  <a:pos x="T8" y="T9"/>
                </a:cxn>
                <a:cxn ang="0">
                  <a:pos x="T10" y="T11"/>
                </a:cxn>
              </a:cxnLst>
              <a:rect l="0" t="0" r="r" b="b"/>
              <a:pathLst>
                <a:path w="35" h="20">
                  <a:moveTo>
                    <a:pt x="35" y="20"/>
                  </a:moveTo>
                  <a:cubicBezTo>
                    <a:pt x="33" y="9"/>
                    <a:pt x="26" y="5"/>
                    <a:pt x="17" y="3"/>
                  </a:cubicBezTo>
                  <a:cubicBezTo>
                    <a:pt x="12" y="1"/>
                    <a:pt x="7" y="1"/>
                    <a:pt x="1" y="0"/>
                  </a:cubicBezTo>
                  <a:cubicBezTo>
                    <a:pt x="0" y="6"/>
                    <a:pt x="3" y="9"/>
                    <a:pt x="5" y="13"/>
                  </a:cubicBezTo>
                  <a:cubicBezTo>
                    <a:pt x="7" y="16"/>
                    <a:pt x="10" y="17"/>
                    <a:pt x="13" y="18"/>
                  </a:cubicBezTo>
                  <a:cubicBezTo>
                    <a:pt x="20" y="19"/>
                    <a:pt x="26" y="19"/>
                    <a:pt x="35" y="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59"/>
            <p:cNvSpPr/>
            <p:nvPr/>
          </p:nvSpPr>
          <p:spPr bwMode="auto">
            <a:xfrm>
              <a:off x="1323898" y="6461295"/>
              <a:ext cx="50582" cy="68092"/>
            </a:xfrm>
            <a:custGeom>
              <a:avLst/>
              <a:gdLst>
                <a:gd name="T0" fmla="*/ 4 w 22"/>
                <a:gd name="T1" fmla="*/ 28 h 30"/>
                <a:gd name="T2" fmla="*/ 19 w 22"/>
                <a:gd name="T3" fmla="*/ 20 h 30"/>
                <a:gd name="T4" fmla="*/ 20 w 22"/>
                <a:gd name="T5" fmla="*/ 6 h 30"/>
                <a:gd name="T6" fmla="*/ 8 w 22"/>
                <a:gd name="T7" fmla="*/ 3 h 30"/>
                <a:gd name="T8" fmla="*/ 2 w 22"/>
                <a:gd name="T9" fmla="*/ 19 h 30"/>
                <a:gd name="T10" fmla="*/ 4 w 22"/>
                <a:gd name="T11" fmla="*/ 28 h 30"/>
              </a:gdLst>
              <a:ahLst/>
              <a:cxnLst>
                <a:cxn ang="0">
                  <a:pos x="T0" y="T1"/>
                </a:cxn>
                <a:cxn ang="0">
                  <a:pos x="T2" y="T3"/>
                </a:cxn>
                <a:cxn ang="0">
                  <a:pos x="T4" y="T5"/>
                </a:cxn>
                <a:cxn ang="0">
                  <a:pos x="T6" y="T7"/>
                </a:cxn>
                <a:cxn ang="0">
                  <a:pos x="T8" y="T9"/>
                </a:cxn>
                <a:cxn ang="0">
                  <a:pos x="T10" y="T11"/>
                </a:cxn>
              </a:cxnLst>
              <a:rect l="0" t="0" r="r" b="b"/>
              <a:pathLst>
                <a:path w="22" h="30">
                  <a:moveTo>
                    <a:pt x="4" y="28"/>
                  </a:moveTo>
                  <a:cubicBezTo>
                    <a:pt x="12" y="30"/>
                    <a:pt x="16" y="25"/>
                    <a:pt x="19" y="20"/>
                  </a:cubicBezTo>
                  <a:cubicBezTo>
                    <a:pt x="22" y="16"/>
                    <a:pt x="22" y="11"/>
                    <a:pt x="20" y="6"/>
                  </a:cubicBezTo>
                  <a:cubicBezTo>
                    <a:pt x="17" y="1"/>
                    <a:pt x="13" y="0"/>
                    <a:pt x="8" y="3"/>
                  </a:cubicBezTo>
                  <a:cubicBezTo>
                    <a:pt x="3" y="7"/>
                    <a:pt x="0" y="12"/>
                    <a:pt x="2" y="19"/>
                  </a:cubicBezTo>
                  <a:cubicBezTo>
                    <a:pt x="3" y="22"/>
                    <a:pt x="4" y="25"/>
                    <a:pt x="4"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60"/>
            <p:cNvSpPr/>
            <p:nvPr/>
          </p:nvSpPr>
          <p:spPr bwMode="auto">
            <a:xfrm>
              <a:off x="1906569" y="6642224"/>
              <a:ext cx="59337" cy="53501"/>
            </a:xfrm>
            <a:custGeom>
              <a:avLst/>
              <a:gdLst>
                <a:gd name="T0" fmla="*/ 0 w 26"/>
                <a:gd name="T1" fmla="*/ 3 h 23"/>
                <a:gd name="T2" fmla="*/ 26 w 26"/>
                <a:gd name="T3" fmla="*/ 23 h 23"/>
                <a:gd name="T4" fmla="*/ 0 w 26"/>
                <a:gd name="T5" fmla="*/ 3 h 23"/>
              </a:gdLst>
              <a:ahLst/>
              <a:cxnLst>
                <a:cxn ang="0">
                  <a:pos x="T0" y="T1"/>
                </a:cxn>
                <a:cxn ang="0">
                  <a:pos x="T2" y="T3"/>
                </a:cxn>
                <a:cxn ang="0">
                  <a:pos x="T4" y="T5"/>
                </a:cxn>
              </a:cxnLst>
              <a:rect l="0" t="0" r="r" b="b"/>
              <a:pathLst>
                <a:path w="26" h="23">
                  <a:moveTo>
                    <a:pt x="0" y="3"/>
                  </a:moveTo>
                  <a:cubicBezTo>
                    <a:pt x="3" y="18"/>
                    <a:pt x="8" y="22"/>
                    <a:pt x="26" y="23"/>
                  </a:cubicBezTo>
                  <a:cubicBezTo>
                    <a:pt x="24" y="6"/>
                    <a:pt x="15" y="0"/>
                    <a:pt x="0" y="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61"/>
            <p:cNvSpPr/>
            <p:nvPr/>
          </p:nvSpPr>
          <p:spPr bwMode="auto">
            <a:xfrm>
              <a:off x="1485372" y="6564405"/>
              <a:ext cx="48637" cy="69065"/>
            </a:xfrm>
            <a:custGeom>
              <a:avLst/>
              <a:gdLst>
                <a:gd name="T0" fmla="*/ 6 w 21"/>
                <a:gd name="T1" fmla="*/ 30 h 30"/>
                <a:gd name="T2" fmla="*/ 20 w 21"/>
                <a:gd name="T3" fmla="*/ 14 h 30"/>
                <a:gd name="T4" fmla="*/ 14 w 21"/>
                <a:gd name="T5" fmla="*/ 0 h 30"/>
                <a:gd name="T6" fmla="*/ 3 w 21"/>
                <a:gd name="T7" fmla="*/ 14 h 30"/>
                <a:gd name="T8" fmla="*/ 6 w 21"/>
                <a:gd name="T9" fmla="*/ 30 h 30"/>
              </a:gdLst>
              <a:ahLst/>
              <a:cxnLst>
                <a:cxn ang="0">
                  <a:pos x="T0" y="T1"/>
                </a:cxn>
                <a:cxn ang="0">
                  <a:pos x="T2" y="T3"/>
                </a:cxn>
                <a:cxn ang="0">
                  <a:pos x="T4" y="T5"/>
                </a:cxn>
                <a:cxn ang="0">
                  <a:pos x="T6" y="T7"/>
                </a:cxn>
                <a:cxn ang="0">
                  <a:pos x="T8" y="T9"/>
                </a:cxn>
              </a:cxnLst>
              <a:rect l="0" t="0" r="r" b="b"/>
              <a:pathLst>
                <a:path w="21" h="30">
                  <a:moveTo>
                    <a:pt x="6" y="30"/>
                  </a:moveTo>
                  <a:cubicBezTo>
                    <a:pt x="15" y="28"/>
                    <a:pt x="17" y="20"/>
                    <a:pt x="20" y="14"/>
                  </a:cubicBezTo>
                  <a:cubicBezTo>
                    <a:pt x="21" y="9"/>
                    <a:pt x="19" y="4"/>
                    <a:pt x="14" y="0"/>
                  </a:cubicBezTo>
                  <a:cubicBezTo>
                    <a:pt x="7" y="3"/>
                    <a:pt x="5" y="8"/>
                    <a:pt x="3" y="14"/>
                  </a:cubicBezTo>
                  <a:cubicBezTo>
                    <a:pt x="0" y="20"/>
                    <a:pt x="4" y="24"/>
                    <a:pt x="6" y="3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62"/>
            <p:cNvSpPr/>
            <p:nvPr/>
          </p:nvSpPr>
          <p:spPr bwMode="auto">
            <a:xfrm>
              <a:off x="1940614" y="6532305"/>
              <a:ext cx="50582" cy="71010"/>
            </a:xfrm>
            <a:custGeom>
              <a:avLst/>
              <a:gdLst>
                <a:gd name="T0" fmla="*/ 8 w 22"/>
                <a:gd name="T1" fmla="*/ 0 h 31"/>
                <a:gd name="T2" fmla="*/ 6 w 22"/>
                <a:gd name="T3" fmla="*/ 21 h 31"/>
                <a:gd name="T4" fmla="*/ 21 w 22"/>
                <a:gd name="T5" fmla="*/ 29 h 31"/>
                <a:gd name="T6" fmla="*/ 8 w 22"/>
                <a:gd name="T7" fmla="*/ 0 h 31"/>
              </a:gdLst>
              <a:ahLst/>
              <a:cxnLst>
                <a:cxn ang="0">
                  <a:pos x="T0" y="T1"/>
                </a:cxn>
                <a:cxn ang="0">
                  <a:pos x="T2" y="T3"/>
                </a:cxn>
                <a:cxn ang="0">
                  <a:pos x="T4" y="T5"/>
                </a:cxn>
                <a:cxn ang="0">
                  <a:pos x="T6" y="T7"/>
                </a:cxn>
              </a:cxnLst>
              <a:rect l="0" t="0" r="r" b="b"/>
              <a:pathLst>
                <a:path w="22" h="31">
                  <a:moveTo>
                    <a:pt x="8" y="0"/>
                  </a:moveTo>
                  <a:cubicBezTo>
                    <a:pt x="0" y="6"/>
                    <a:pt x="2" y="14"/>
                    <a:pt x="6" y="21"/>
                  </a:cubicBezTo>
                  <a:cubicBezTo>
                    <a:pt x="9" y="26"/>
                    <a:pt x="13" y="31"/>
                    <a:pt x="21" y="29"/>
                  </a:cubicBezTo>
                  <a:cubicBezTo>
                    <a:pt x="22" y="17"/>
                    <a:pt x="16" y="8"/>
                    <a:pt x="8"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63"/>
            <p:cNvSpPr/>
            <p:nvPr/>
          </p:nvSpPr>
          <p:spPr bwMode="auto">
            <a:xfrm>
              <a:off x="1680893" y="6552732"/>
              <a:ext cx="45718" cy="62255"/>
            </a:xfrm>
            <a:custGeom>
              <a:avLst/>
              <a:gdLst>
                <a:gd name="T0" fmla="*/ 20 w 20"/>
                <a:gd name="T1" fmla="*/ 0 h 27"/>
                <a:gd name="T2" fmla="*/ 7 w 20"/>
                <a:gd name="T3" fmla="*/ 6 h 27"/>
                <a:gd name="T4" fmla="*/ 0 w 20"/>
                <a:gd name="T5" fmla="*/ 25 h 27"/>
                <a:gd name="T6" fmla="*/ 4 w 20"/>
                <a:gd name="T7" fmla="*/ 27 h 27"/>
                <a:gd name="T8" fmla="*/ 19 w 20"/>
                <a:gd name="T9" fmla="*/ 11 h 27"/>
                <a:gd name="T10" fmla="*/ 20 w 20"/>
                <a:gd name="T11" fmla="*/ 0 h 27"/>
              </a:gdLst>
              <a:ahLst/>
              <a:cxnLst>
                <a:cxn ang="0">
                  <a:pos x="T0" y="T1"/>
                </a:cxn>
                <a:cxn ang="0">
                  <a:pos x="T2" y="T3"/>
                </a:cxn>
                <a:cxn ang="0">
                  <a:pos x="T4" y="T5"/>
                </a:cxn>
                <a:cxn ang="0">
                  <a:pos x="T6" y="T7"/>
                </a:cxn>
                <a:cxn ang="0">
                  <a:pos x="T8" y="T9"/>
                </a:cxn>
                <a:cxn ang="0">
                  <a:pos x="T10" y="T11"/>
                </a:cxn>
              </a:cxnLst>
              <a:rect l="0" t="0" r="r" b="b"/>
              <a:pathLst>
                <a:path w="20" h="27">
                  <a:moveTo>
                    <a:pt x="20" y="0"/>
                  </a:moveTo>
                  <a:cubicBezTo>
                    <a:pt x="14" y="0"/>
                    <a:pt x="10" y="3"/>
                    <a:pt x="7" y="6"/>
                  </a:cubicBezTo>
                  <a:cubicBezTo>
                    <a:pt x="2" y="11"/>
                    <a:pt x="1" y="18"/>
                    <a:pt x="0" y="25"/>
                  </a:cubicBezTo>
                  <a:cubicBezTo>
                    <a:pt x="2" y="26"/>
                    <a:pt x="3" y="27"/>
                    <a:pt x="4" y="27"/>
                  </a:cubicBezTo>
                  <a:cubicBezTo>
                    <a:pt x="12" y="25"/>
                    <a:pt x="18" y="19"/>
                    <a:pt x="19" y="11"/>
                  </a:cubicBezTo>
                  <a:cubicBezTo>
                    <a:pt x="20" y="8"/>
                    <a:pt x="20" y="4"/>
                    <a:pt x="2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64"/>
            <p:cNvSpPr/>
            <p:nvPr/>
          </p:nvSpPr>
          <p:spPr bwMode="auto">
            <a:xfrm>
              <a:off x="1505800" y="6486586"/>
              <a:ext cx="48637" cy="57392"/>
            </a:xfrm>
            <a:custGeom>
              <a:avLst/>
              <a:gdLst>
                <a:gd name="T0" fmla="*/ 21 w 21"/>
                <a:gd name="T1" fmla="*/ 3 h 25"/>
                <a:gd name="T2" fmla="*/ 7 w 21"/>
                <a:gd name="T3" fmla="*/ 5 h 25"/>
                <a:gd name="T4" fmla="*/ 0 w 21"/>
                <a:gd name="T5" fmla="*/ 18 h 25"/>
                <a:gd name="T6" fmla="*/ 3 w 21"/>
                <a:gd name="T7" fmla="*/ 24 h 25"/>
                <a:gd name="T8" fmla="*/ 10 w 21"/>
                <a:gd name="T9" fmla="*/ 24 h 25"/>
                <a:gd name="T10" fmla="*/ 18 w 21"/>
                <a:gd name="T11" fmla="*/ 15 h 25"/>
                <a:gd name="T12" fmla="*/ 21 w 21"/>
                <a:gd name="T13" fmla="*/ 3 h 25"/>
              </a:gdLst>
              <a:ahLst/>
              <a:cxnLst>
                <a:cxn ang="0">
                  <a:pos x="T0" y="T1"/>
                </a:cxn>
                <a:cxn ang="0">
                  <a:pos x="T2" y="T3"/>
                </a:cxn>
                <a:cxn ang="0">
                  <a:pos x="T4" y="T5"/>
                </a:cxn>
                <a:cxn ang="0">
                  <a:pos x="T6" y="T7"/>
                </a:cxn>
                <a:cxn ang="0">
                  <a:pos x="T8" y="T9"/>
                </a:cxn>
                <a:cxn ang="0">
                  <a:pos x="T10" y="T11"/>
                </a:cxn>
                <a:cxn ang="0">
                  <a:pos x="T12" y="T13"/>
                </a:cxn>
              </a:cxnLst>
              <a:rect l="0" t="0" r="r" b="b"/>
              <a:pathLst>
                <a:path w="21" h="25">
                  <a:moveTo>
                    <a:pt x="21" y="3"/>
                  </a:moveTo>
                  <a:cubicBezTo>
                    <a:pt x="15" y="0"/>
                    <a:pt x="10" y="1"/>
                    <a:pt x="7" y="5"/>
                  </a:cubicBezTo>
                  <a:cubicBezTo>
                    <a:pt x="3" y="8"/>
                    <a:pt x="1" y="12"/>
                    <a:pt x="0" y="18"/>
                  </a:cubicBezTo>
                  <a:cubicBezTo>
                    <a:pt x="0" y="20"/>
                    <a:pt x="1" y="23"/>
                    <a:pt x="3" y="24"/>
                  </a:cubicBezTo>
                  <a:cubicBezTo>
                    <a:pt x="5" y="25"/>
                    <a:pt x="7" y="25"/>
                    <a:pt x="10" y="24"/>
                  </a:cubicBezTo>
                  <a:cubicBezTo>
                    <a:pt x="14" y="22"/>
                    <a:pt x="16" y="19"/>
                    <a:pt x="18" y="15"/>
                  </a:cubicBezTo>
                  <a:cubicBezTo>
                    <a:pt x="19" y="11"/>
                    <a:pt x="20" y="7"/>
                    <a:pt x="21" y="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65"/>
            <p:cNvSpPr/>
            <p:nvPr/>
          </p:nvSpPr>
          <p:spPr bwMode="auto">
            <a:xfrm>
              <a:off x="1581674" y="6608179"/>
              <a:ext cx="43773" cy="64201"/>
            </a:xfrm>
            <a:custGeom>
              <a:avLst/>
              <a:gdLst>
                <a:gd name="T0" fmla="*/ 7 w 19"/>
                <a:gd name="T1" fmla="*/ 0 h 28"/>
                <a:gd name="T2" fmla="*/ 3 w 19"/>
                <a:gd name="T3" fmla="*/ 17 h 28"/>
                <a:gd name="T4" fmla="*/ 12 w 19"/>
                <a:gd name="T5" fmla="*/ 28 h 28"/>
                <a:gd name="T6" fmla="*/ 18 w 19"/>
                <a:gd name="T7" fmla="*/ 20 h 28"/>
                <a:gd name="T8" fmla="*/ 16 w 19"/>
                <a:gd name="T9" fmla="*/ 11 h 28"/>
                <a:gd name="T10" fmla="*/ 7 w 19"/>
                <a:gd name="T11" fmla="*/ 0 h 28"/>
              </a:gdLst>
              <a:ahLst/>
              <a:cxnLst>
                <a:cxn ang="0">
                  <a:pos x="T0" y="T1"/>
                </a:cxn>
                <a:cxn ang="0">
                  <a:pos x="T2" y="T3"/>
                </a:cxn>
                <a:cxn ang="0">
                  <a:pos x="T4" y="T5"/>
                </a:cxn>
                <a:cxn ang="0">
                  <a:pos x="T6" y="T7"/>
                </a:cxn>
                <a:cxn ang="0">
                  <a:pos x="T8" y="T9"/>
                </a:cxn>
                <a:cxn ang="0">
                  <a:pos x="T10" y="T11"/>
                </a:cxn>
              </a:cxnLst>
              <a:rect l="0" t="0" r="r" b="b"/>
              <a:pathLst>
                <a:path w="19" h="28">
                  <a:moveTo>
                    <a:pt x="7" y="0"/>
                  </a:moveTo>
                  <a:cubicBezTo>
                    <a:pt x="2" y="5"/>
                    <a:pt x="0" y="11"/>
                    <a:pt x="3" y="17"/>
                  </a:cubicBezTo>
                  <a:cubicBezTo>
                    <a:pt x="5" y="21"/>
                    <a:pt x="8" y="25"/>
                    <a:pt x="12" y="28"/>
                  </a:cubicBezTo>
                  <a:cubicBezTo>
                    <a:pt x="16" y="27"/>
                    <a:pt x="18" y="24"/>
                    <a:pt x="18" y="20"/>
                  </a:cubicBezTo>
                  <a:cubicBezTo>
                    <a:pt x="19" y="16"/>
                    <a:pt x="18" y="13"/>
                    <a:pt x="16" y="11"/>
                  </a:cubicBezTo>
                  <a:cubicBezTo>
                    <a:pt x="14" y="7"/>
                    <a:pt x="11" y="3"/>
                    <a:pt x="7"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66"/>
            <p:cNvSpPr/>
            <p:nvPr/>
          </p:nvSpPr>
          <p:spPr bwMode="auto">
            <a:xfrm>
              <a:off x="1797622" y="6653897"/>
              <a:ext cx="53500" cy="48637"/>
            </a:xfrm>
            <a:custGeom>
              <a:avLst/>
              <a:gdLst>
                <a:gd name="T0" fmla="*/ 23 w 23"/>
                <a:gd name="T1" fmla="*/ 21 h 21"/>
                <a:gd name="T2" fmla="*/ 1 w 23"/>
                <a:gd name="T3" fmla="*/ 0 h 21"/>
                <a:gd name="T4" fmla="*/ 5 w 23"/>
                <a:gd name="T5" fmla="*/ 13 h 21"/>
                <a:gd name="T6" fmla="*/ 23 w 23"/>
                <a:gd name="T7" fmla="*/ 21 h 21"/>
              </a:gdLst>
              <a:ahLst/>
              <a:cxnLst>
                <a:cxn ang="0">
                  <a:pos x="T0" y="T1"/>
                </a:cxn>
                <a:cxn ang="0">
                  <a:pos x="T2" y="T3"/>
                </a:cxn>
                <a:cxn ang="0">
                  <a:pos x="T4" y="T5"/>
                </a:cxn>
                <a:cxn ang="0">
                  <a:pos x="T6" y="T7"/>
                </a:cxn>
              </a:cxnLst>
              <a:rect l="0" t="0" r="r" b="b"/>
              <a:pathLst>
                <a:path w="23" h="21">
                  <a:moveTo>
                    <a:pt x="23" y="21"/>
                  </a:moveTo>
                  <a:cubicBezTo>
                    <a:pt x="20" y="6"/>
                    <a:pt x="13" y="0"/>
                    <a:pt x="1" y="0"/>
                  </a:cubicBezTo>
                  <a:cubicBezTo>
                    <a:pt x="0" y="5"/>
                    <a:pt x="1" y="10"/>
                    <a:pt x="5" y="13"/>
                  </a:cubicBezTo>
                  <a:cubicBezTo>
                    <a:pt x="10" y="18"/>
                    <a:pt x="15" y="21"/>
                    <a:pt x="23" y="2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67"/>
            <p:cNvSpPr/>
            <p:nvPr/>
          </p:nvSpPr>
          <p:spPr bwMode="auto">
            <a:xfrm>
              <a:off x="1775249" y="6562460"/>
              <a:ext cx="27237" cy="69065"/>
            </a:xfrm>
            <a:custGeom>
              <a:avLst/>
              <a:gdLst>
                <a:gd name="T0" fmla="*/ 5 w 12"/>
                <a:gd name="T1" fmla="*/ 30 h 30"/>
                <a:gd name="T2" fmla="*/ 12 w 12"/>
                <a:gd name="T3" fmla="*/ 17 h 30"/>
                <a:gd name="T4" fmla="*/ 11 w 12"/>
                <a:gd name="T5" fmla="*/ 0 h 30"/>
                <a:gd name="T6" fmla="*/ 3 w 12"/>
                <a:gd name="T7" fmla="*/ 5 h 30"/>
                <a:gd name="T8" fmla="*/ 5 w 12"/>
                <a:gd name="T9" fmla="*/ 30 h 30"/>
              </a:gdLst>
              <a:ahLst/>
              <a:cxnLst>
                <a:cxn ang="0">
                  <a:pos x="T0" y="T1"/>
                </a:cxn>
                <a:cxn ang="0">
                  <a:pos x="T2" y="T3"/>
                </a:cxn>
                <a:cxn ang="0">
                  <a:pos x="T4" y="T5"/>
                </a:cxn>
                <a:cxn ang="0">
                  <a:pos x="T6" y="T7"/>
                </a:cxn>
                <a:cxn ang="0">
                  <a:pos x="T8" y="T9"/>
                </a:cxn>
              </a:cxnLst>
              <a:rect l="0" t="0" r="r" b="b"/>
              <a:pathLst>
                <a:path w="12" h="30">
                  <a:moveTo>
                    <a:pt x="5" y="30"/>
                  </a:moveTo>
                  <a:cubicBezTo>
                    <a:pt x="11" y="27"/>
                    <a:pt x="12" y="22"/>
                    <a:pt x="12" y="17"/>
                  </a:cubicBezTo>
                  <a:cubicBezTo>
                    <a:pt x="12" y="11"/>
                    <a:pt x="11" y="6"/>
                    <a:pt x="11" y="0"/>
                  </a:cubicBezTo>
                  <a:cubicBezTo>
                    <a:pt x="7" y="0"/>
                    <a:pt x="5" y="2"/>
                    <a:pt x="3" y="5"/>
                  </a:cubicBezTo>
                  <a:cubicBezTo>
                    <a:pt x="0" y="14"/>
                    <a:pt x="1" y="22"/>
                    <a:pt x="5" y="3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68"/>
            <p:cNvSpPr/>
            <p:nvPr/>
          </p:nvSpPr>
          <p:spPr bwMode="auto">
            <a:xfrm>
              <a:off x="1689648" y="6638333"/>
              <a:ext cx="43773" cy="61283"/>
            </a:xfrm>
            <a:custGeom>
              <a:avLst/>
              <a:gdLst>
                <a:gd name="T0" fmla="*/ 13 w 19"/>
                <a:gd name="T1" fmla="*/ 27 h 27"/>
                <a:gd name="T2" fmla="*/ 4 w 19"/>
                <a:gd name="T3" fmla="*/ 0 h 27"/>
                <a:gd name="T4" fmla="*/ 1 w 19"/>
                <a:gd name="T5" fmla="*/ 5 h 27"/>
                <a:gd name="T6" fmla="*/ 5 w 19"/>
                <a:gd name="T7" fmla="*/ 19 h 27"/>
                <a:gd name="T8" fmla="*/ 13 w 19"/>
                <a:gd name="T9" fmla="*/ 27 h 27"/>
              </a:gdLst>
              <a:ahLst/>
              <a:cxnLst>
                <a:cxn ang="0">
                  <a:pos x="T0" y="T1"/>
                </a:cxn>
                <a:cxn ang="0">
                  <a:pos x="T2" y="T3"/>
                </a:cxn>
                <a:cxn ang="0">
                  <a:pos x="T4" y="T5"/>
                </a:cxn>
                <a:cxn ang="0">
                  <a:pos x="T6" y="T7"/>
                </a:cxn>
                <a:cxn ang="0">
                  <a:pos x="T8" y="T9"/>
                </a:cxn>
              </a:cxnLst>
              <a:rect l="0" t="0" r="r" b="b"/>
              <a:pathLst>
                <a:path w="19" h="27">
                  <a:moveTo>
                    <a:pt x="13" y="27"/>
                  </a:moveTo>
                  <a:cubicBezTo>
                    <a:pt x="19" y="18"/>
                    <a:pt x="16" y="10"/>
                    <a:pt x="4" y="0"/>
                  </a:cubicBezTo>
                  <a:cubicBezTo>
                    <a:pt x="3" y="2"/>
                    <a:pt x="1" y="4"/>
                    <a:pt x="1" y="5"/>
                  </a:cubicBezTo>
                  <a:cubicBezTo>
                    <a:pt x="0" y="11"/>
                    <a:pt x="2" y="15"/>
                    <a:pt x="5" y="19"/>
                  </a:cubicBezTo>
                  <a:cubicBezTo>
                    <a:pt x="8" y="21"/>
                    <a:pt x="10" y="24"/>
                    <a:pt x="13"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69"/>
            <p:cNvSpPr/>
            <p:nvPr/>
          </p:nvSpPr>
          <p:spPr bwMode="auto">
            <a:xfrm>
              <a:off x="1395880" y="6520632"/>
              <a:ext cx="38910" cy="57392"/>
            </a:xfrm>
            <a:custGeom>
              <a:avLst/>
              <a:gdLst>
                <a:gd name="T0" fmla="*/ 8 w 17"/>
                <a:gd name="T1" fmla="*/ 0 h 25"/>
                <a:gd name="T2" fmla="*/ 8 w 17"/>
                <a:gd name="T3" fmla="*/ 25 h 25"/>
                <a:gd name="T4" fmla="*/ 16 w 17"/>
                <a:gd name="T5" fmla="*/ 17 h 25"/>
                <a:gd name="T6" fmla="*/ 16 w 17"/>
                <a:gd name="T7" fmla="*/ 14 h 25"/>
                <a:gd name="T8" fmla="*/ 8 w 17"/>
                <a:gd name="T9" fmla="*/ 0 h 25"/>
              </a:gdLst>
              <a:ahLst/>
              <a:cxnLst>
                <a:cxn ang="0">
                  <a:pos x="T0" y="T1"/>
                </a:cxn>
                <a:cxn ang="0">
                  <a:pos x="T2" y="T3"/>
                </a:cxn>
                <a:cxn ang="0">
                  <a:pos x="T4" y="T5"/>
                </a:cxn>
                <a:cxn ang="0">
                  <a:pos x="T6" y="T7"/>
                </a:cxn>
                <a:cxn ang="0">
                  <a:pos x="T8" y="T9"/>
                </a:cxn>
              </a:cxnLst>
              <a:rect l="0" t="0" r="r" b="b"/>
              <a:pathLst>
                <a:path w="17" h="25">
                  <a:moveTo>
                    <a:pt x="8" y="0"/>
                  </a:moveTo>
                  <a:cubicBezTo>
                    <a:pt x="0" y="10"/>
                    <a:pt x="0" y="14"/>
                    <a:pt x="8" y="25"/>
                  </a:cubicBezTo>
                  <a:cubicBezTo>
                    <a:pt x="13" y="24"/>
                    <a:pt x="15" y="21"/>
                    <a:pt x="16" y="17"/>
                  </a:cubicBezTo>
                  <a:cubicBezTo>
                    <a:pt x="16" y="16"/>
                    <a:pt x="17" y="14"/>
                    <a:pt x="16" y="14"/>
                  </a:cubicBezTo>
                  <a:cubicBezTo>
                    <a:pt x="10" y="11"/>
                    <a:pt x="14" y="3"/>
                    <a:pt x="8"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70"/>
            <p:cNvSpPr/>
            <p:nvPr/>
          </p:nvSpPr>
          <p:spPr bwMode="auto">
            <a:xfrm>
              <a:off x="1365726" y="6410712"/>
              <a:ext cx="62255" cy="38910"/>
            </a:xfrm>
            <a:custGeom>
              <a:avLst/>
              <a:gdLst>
                <a:gd name="T0" fmla="*/ 27 w 27"/>
                <a:gd name="T1" fmla="*/ 3 h 17"/>
                <a:gd name="T2" fmla="*/ 9 w 27"/>
                <a:gd name="T3" fmla="*/ 4 h 17"/>
                <a:gd name="T4" fmla="*/ 0 w 27"/>
                <a:gd name="T5" fmla="*/ 14 h 17"/>
                <a:gd name="T6" fmla="*/ 8 w 27"/>
                <a:gd name="T7" fmla="*/ 14 h 17"/>
                <a:gd name="T8" fmla="*/ 20 w 27"/>
                <a:gd name="T9" fmla="*/ 10 h 17"/>
                <a:gd name="T10" fmla="*/ 27 w 27"/>
                <a:gd name="T11" fmla="*/ 3 h 17"/>
              </a:gdLst>
              <a:ahLst/>
              <a:cxnLst>
                <a:cxn ang="0">
                  <a:pos x="T0" y="T1"/>
                </a:cxn>
                <a:cxn ang="0">
                  <a:pos x="T2" y="T3"/>
                </a:cxn>
                <a:cxn ang="0">
                  <a:pos x="T4" y="T5"/>
                </a:cxn>
                <a:cxn ang="0">
                  <a:pos x="T6" y="T7"/>
                </a:cxn>
                <a:cxn ang="0">
                  <a:pos x="T8" y="T9"/>
                </a:cxn>
                <a:cxn ang="0">
                  <a:pos x="T10" y="T11"/>
                </a:cxn>
              </a:cxnLst>
              <a:rect l="0" t="0" r="r" b="b"/>
              <a:pathLst>
                <a:path w="27" h="17">
                  <a:moveTo>
                    <a:pt x="27" y="3"/>
                  </a:moveTo>
                  <a:cubicBezTo>
                    <a:pt x="20" y="0"/>
                    <a:pt x="15" y="2"/>
                    <a:pt x="9" y="4"/>
                  </a:cubicBezTo>
                  <a:cubicBezTo>
                    <a:pt x="4" y="6"/>
                    <a:pt x="2" y="9"/>
                    <a:pt x="0" y="14"/>
                  </a:cubicBezTo>
                  <a:cubicBezTo>
                    <a:pt x="3" y="17"/>
                    <a:pt x="6" y="15"/>
                    <a:pt x="8" y="14"/>
                  </a:cubicBezTo>
                  <a:cubicBezTo>
                    <a:pt x="12" y="13"/>
                    <a:pt x="16" y="12"/>
                    <a:pt x="20" y="10"/>
                  </a:cubicBezTo>
                  <a:cubicBezTo>
                    <a:pt x="22" y="9"/>
                    <a:pt x="24" y="6"/>
                    <a:pt x="27" y="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71"/>
            <p:cNvSpPr/>
            <p:nvPr/>
          </p:nvSpPr>
          <p:spPr bwMode="auto">
            <a:xfrm>
              <a:off x="1306388" y="6350403"/>
              <a:ext cx="64201" cy="38910"/>
            </a:xfrm>
            <a:custGeom>
              <a:avLst/>
              <a:gdLst>
                <a:gd name="T0" fmla="*/ 0 w 28"/>
                <a:gd name="T1" fmla="*/ 14 h 17"/>
                <a:gd name="T2" fmla="*/ 28 w 28"/>
                <a:gd name="T3" fmla="*/ 3 h 17"/>
                <a:gd name="T4" fmla="*/ 17 w 28"/>
                <a:gd name="T5" fmla="*/ 2 h 17"/>
                <a:gd name="T6" fmla="*/ 0 w 28"/>
                <a:gd name="T7" fmla="*/ 14 h 17"/>
              </a:gdLst>
              <a:ahLst/>
              <a:cxnLst>
                <a:cxn ang="0">
                  <a:pos x="T0" y="T1"/>
                </a:cxn>
                <a:cxn ang="0">
                  <a:pos x="T2" y="T3"/>
                </a:cxn>
                <a:cxn ang="0">
                  <a:pos x="T4" y="T5"/>
                </a:cxn>
                <a:cxn ang="0">
                  <a:pos x="T6" y="T7"/>
                </a:cxn>
              </a:cxnLst>
              <a:rect l="0" t="0" r="r" b="b"/>
              <a:pathLst>
                <a:path w="28" h="17">
                  <a:moveTo>
                    <a:pt x="0" y="14"/>
                  </a:moveTo>
                  <a:cubicBezTo>
                    <a:pt x="12" y="17"/>
                    <a:pt x="20" y="14"/>
                    <a:pt x="28" y="3"/>
                  </a:cubicBezTo>
                  <a:cubicBezTo>
                    <a:pt x="25" y="0"/>
                    <a:pt x="21" y="1"/>
                    <a:pt x="17" y="2"/>
                  </a:cubicBezTo>
                  <a:cubicBezTo>
                    <a:pt x="11" y="4"/>
                    <a:pt x="6" y="8"/>
                    <a:pt x="0" y="1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72"/>
            <p:cNvSpPr/>
            <p:nvPr/>
          </p:nvSpPr>
          <p:spPr bwMode="auto">
            <a:xfrm>
              <a:off x="1425063" y="6463240"/>
              <a:ext cx="60310" cy="34046"/>
            </a:xfrm>
            <a:custGeom>
              <a:avLst/>
              <a:gdLst>
                <a:gd name="T0" fmla="*/ 26 w 26"/>
                <a:gd name="T1" fmla="*/ 2 h 15"/>
                <a:gd name="T2" fmla="*/ 16 w 26"/>
                <a:gd name="T3" fmla="*/ 1 h 15"/>
                <a:gd name="T4" fmla="*/ 0 w 26"/>
                <a:gd name="T5" fmla="*/ 11 h 15"/>
                <a:gd name="T6" fmla="*/ 8 w 26"/>
                <a:gd name="T7" fmla="*/ 14 h 15"/>
                <a:gd name="T8" fmla="*/ 26 w 26"/>
                <a:gd name="T9" fmla="*/ 2 h 15"/>
              </a:gdLst>
              <a:ahLst/>
              <a:cxnLst>
                <a:cxn ang="0">
                  <a:pos x="T0" y="T1"/>
                </a:cxn>
                <a:cxn ang="0">
                  <a:pos x="T2" y="T3"/>
                </a:cxn>
                <a:cxn ang="0">
                  <a:pos x="T4" y="T5"/>
                </a:cxn>
                <a:cxn ang="0">
                  <a:pos x="T6" y="T7"/>
                </a:cxn>
                <a:cxn ang="0">
                  <a:pos x="T8" y="T9"/>
                </a:cxn>
              </a:cxnLst>
              <a:rect l="0" t="0" r="r" b="b"/>
              <a:pathLst>
                <a:path w="26" h="15">
                  <a:moveTo>
                    <a:pt x="26" y="2"/>
                  </a:moveTo>
                  <a:cubicBezTo>
                    <a:pt x="21" y="2"/>
                    <a:pt x="19" y="1"/>
                    <a:pt x="16" y="1"/>
                  </a:cubicBezTo>
                  <a:cubicBezTo>
                    <a:pt x="6" y="0"/>
                    <a:pt x="6" y="1"/>
                    <a:pt x="0" y="11"/>
                  </a:cubicBezTo>
                  <a:cubicBezTo>
                    <a:pt x="2" y="14"/>
                    <a:pt x="5" y="15"/>
                    <a:pt x="8" y="14"/>
                  </a:cubicBezTo>
                  <a:cubicBezTo>
                    <a:pt x="14" y="12"/>
                    <a:pt x="20" y="9"/>
                    <a:pt x="26"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73"/>
            <p:cNvSpPr/>
            <p:nvPr/>
          </p:nvSpPr>
          <p:spPr bwMode="auto">
            <a:xfrm>
              <a:off x="1266506" y="6405849"/>
              <a:ext cx="36964" cy="52528"/>
            </a:xfrm>
            <a:custGeom>
              <a:avLst/>
              <a:gdLst>
                <a:gd name="T0" fmla="*/ 3 w 16"/>
                <a:gd name="T1" fmla="*/ 23 h 23"/>
                <a:gd name="T2" fmla="*/ 16 w 16"/>
                <a:gd name="T3" fmla="*/ 4 h 23"/>
                <a:gd name="T4" fmla="*/ 14 w 16"/>
                <a:gd name="T5" fmla="*/ 0 h 23"/>
                <a:gd name="T6" fmla="*/ 10 w 16"/>
                <a:gd name="T7" fmla="*/ 1 h 23"/>
                <a:gd name="T8" fmla="*/ 3 w 16"/>
                <a:gd name="T9" fmla="*/ 23 h 23"/>
              </a:gdLst>
              <a:ahLst/>
              <a:cxnLst>
                <a:cxn ang="0">
                  <a:pos x="T0" y="T1"/>
                </a:cxn>
                <a:cxn ang="0">
                  <a:pos x="T2" y="T3"/>
                </a:cxn>
                <a:cxn ang="0">
                  <a:pos x="T4" y="T5"/>
                </a:cxn>
                <a:cxn ang="0">
                  <a:pos x="T6" y="T7"/>
                </a:cxn>
                <a:cxn ang="0">
                  <a:pos x="T8" y="T9"/>
                </a:cxn>
              </a:cxnLst>
              <a:rect l="0" t="0" r="r" b="b"/>
              <a:pathLst>
                <a:path w="16" h="23">
                  <a:moveTo>
                    <a:pt x="3" y="23"/>
                  </a:moveTo>
                  <a:cubicBezTo>
                    <a:pt x="11" y="18"/>
                    <a:pt x="16" y="14"/>
                    <a:pt x="16" y="4"/>
                  </a:cubicBezTo>
                  <a:cubicBezTo>
                    <a:pt x="16" y="3"/>
                    <a:pt x="15" y="1"/>
                    <a:pt x="14" y="0"/>
                  </a:cubicBezTo>
                  <a:cubicBezTo>
                    <a:pt x="13" y="0"/>
                    <a:pt x="11" y="0"/>
                    <a:pt x="10" y="1"/>
                  </a:cubicBezTo>
                  <a:cubicBezTo>
                    <a:pt x="2" y="6"/>
                    <a:pt x="0" y="13"/>
                    <a:pt x="3"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118"/>
            <p:cNvSpPr/>
            <p:nvPr/>
          </p:nvSpPr>
          <p:spPr bwMode="auto">
            <a:xfrm>
              <a:off x="0" y="5561511"/>
              <a:ext cx="1676029" cy="1071959"/>
            </a:xfrm>
            <a:custGeom>
              <a:avLst/>
              <a:gdLst>
                <a:gd name="T0" fmla="*/ 9 w 729"/>
                <a:gd name="T1" fmla="*/ 463 h 466"/>
                <a:gd name="T2" fmla="*/ 392 w 729"/>
                <a:gd name="T3" fmla="*/ 302 h 466"/>
                <a:gd name="T4" fmla="*/ 726 w 729"/>
                <a:gd name="T5" fmla="*/ 8 h 466"/>
                <a:gd name="T6" fmla="*/ 721 w 729"/>
                <a:gd name="T7" fmla="*/ 3 h 466"/>
                <a:gd name="T8" fmla="*/ 549 w 729"/>
                <a:gd name="T9" fmla="*/ 188 h 466"/>
                <a:gd name="T10" fmla="*/ 373 w 729"/>
                <a:gd name="T11" fmla="*/ 302 h 466"/>
                <a:gd name="T12" fmla="*/ 4 w 729"/>
                <a:gd name="T13" fmla="*/ 458 h 466"/>
                <a:gd name="T14" fmla="*/ 9 w 729"/>
                <a:gd name="T15" fmla="*/ 463 h 4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9" h="466">
                  <a:moveTo>
                    <a:pt x="9" y="463"/>
                  </a:moveTo>
                  <a:cubicBezTo>
                    <a:pt x="110" y="358"/>
                    <a:pt x="264" y="353"/>
                    <a:pt x="392" y="302"/>
                  </a:cubicBezTo>
                  <a:cubicBezTo>
                    <a:pt x="535" y="245"/>
                    <a:pt x="621" y="114"/>
                    <a:pt x="726" y="8"/>
                  </a:cubicBezTo>
                  <a:cubicBezTo>
                    <a:pt x="729" y="5"/>
                    <a:pt x="724" y="0"/>
                    <a:pt x="721" y="3"/>
                  </a:cubicBezTo>
                  <a:cubicBezTo>
                    <a:pt x="662" y="63"/>
                    <a:pt x="607" y="128"/>
                    <a:pt x="549" y="188"/>
                  </a:cubicBezTo>
                  <a:cubicBezTo>
                    <a:pt x="499" y="240"/>
                    <a:pt x="440" y="277"/>
                    <a:pt x="373" y="302"/>
                  </a:cubicBezTo>
                  <a:cubicBezTo>
                    <a:pt x="248" y="349"/>
                    <a:pt x="102" y="356"/>
                    <a:pt x="4" y="458"/>
                  </a:cubicBezTo>
                  <a:cubicBezTo>
                    <a:pt x="0" y="461"/>
                    <a:pt x="6" y="466"/>
                    <a:pt x="9" y="46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119"/>
            <p:cNvSpPr/>
            <p:nvPr/>
          </p:nvSpPr>
          <p:spPr bwMode="auto">
            <a:xfrm>
              <a:off x="1073904" y="5856251"/>
              <a:ext cx="749009" cy="315168"/>
            </a:xfrm>
            <a:custGeom>
              <a:avLst/>
              <a:gdLst>
                <a:gd name="T0" fmla="*/ 319 w 326"/>
                <a:gd name="T1" fmla="*/ 3 h 137"/>
                <a:gd name="T2" fmla="*/ 191 w 326"/>
                <a:gd name="T3" fmla="*/ 101 h 137"/>
                <a:gd name="T4" fmla="*/ 5 w 326"/>
                <a:gd name="T5" fmla="*/ 126 h 137"/>
                <a:gd name="T6" fmla="*/ 5 w 326"/>
                <a:gd name="T7" fmla="*/ 133 h 137"/>
                <a:gd name="T8" fmla="*/ 183 w 326"/>
                <a:gd name="T9" fmla="*/ 113 h 137"/>
                <a:gd name="T10" fmla="*/ 322 w 326"/>
                <a:gd name="T11" fmla="*/ 9 h 137"/>
                <a:gd name="T12" fmla="*/ 319 w 326"/>
                <a:gd name="T13" fmla="*/ 3 h 137"/>
              </a:gdLst>
              <a:ahLst/>
              <a:cxnLst>
                <a:cxn ang="0">
                  <a:pos x="T0" y="T1"/>
                </a:cxn>
                <a:cxn ang="0">
                  <a:pos x="T2" y="T3"/>
                </a:cxn>
                <a:cxn ang="0">
                  <a:pos x="T4" y="T5"/>
                </a:cxn>
                <a:cxn ang="0">
                  <a:pos x="T6" y="T7"/>
                </a:cxn>
                <a:cxn ang="0">
                  <a:pos x="T8" y="T9"/>
                </a:cxn>
                <a:cxn ang="0">
                  <a:pos x="T10" y="T11"/>
                </a:cxn>
                <a:cxn ang="0">
                  <a:pos x="T12" y="T13"/>
                </a:cxn>
              </a:cxnLst>
              <a:rect l="0" t="0" r="r" b="b"/>
              <a:pathLst>
                <a:path w="326" h="137">
                  <a:moveTo>
                    <a:pt x="319" y="3"/>
                  </a:moveTo>
                  <a:cubicBezTo>
                    <a:pt x="274" y="33"/>
                    <a:pt x="239" y="75"/>
                    <a:pt x="191" y="101"/>
                  </a:cubicBezTo>
                  <a:cubicBezTo>
                    <a:pt x="135" y="131"/>
                    <a:pt x="67" y="127"/>
                    <a:pt x="5" y="126"/>
                  </a:cubicBezTo>
                  <a:cubicBezTo>
                    <a:pt x="0" y="125"/>
                    <a:pt x="0" y="133"/>
                    <a:pt x="5" y="133"/>
                  </a:cubicBezTo>
                  <a:cubicBezTo>
                    <a:pt x="65" y="134"/>
                    <a:pt x="126" y="137"/>
                    <a:pt x="183" y="113"/>
                  </a:cubicBezTo>
                  <a:cubicBezTo>
                    <a:pt x="237" y="90"/>
                    <a:pt x="275" y="42"/>
                    <a:pt x="322" y="9"/>
                  </a:cubicBezTo>
                  <a:cubicBezTo>
                    <a:pt x="326" y="7"/>
                    <a:pt x="323" y="0"/>
                    <a:pt x="319" y="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120"/>
            <p:cNvSpPr/>
            <p:nvPr/>
          </p:nvSpPr>
          <p:spPr bwMode="auto">
            <a:xfrm>
              <a:off x="666326" y="5987571"/>
              <a:ext cx="144938" cy="344350"/>
            </a:xfrm>
            <a:custGeom>
              <a:avLst/>
              <a:gdLst>
                <a:gd name="T0" fmla="*/ 55 w 63"/>
                <a:gd name="T1" fmla="*/ 5 h 150"/>
                <a:gd name="T2" fmla="*/ 4 w 63"/>
                <a:gd name="T3" fmla="*/ 141 h 150"/>
                <a:gd name="T4" fmla="*/ 8 w 63"/>
                <a:gd name="T5" fmla="*/ 148 h 150"/>
                <a:gd name="T6" fmla="*/ 62 w 63"/>
                <a:gd name="T7" fmla="*/ 7 h 150"/>
                <a:gd name="T8" fmla="*/ 55 w 63"/>
                <a:gd name="T9" fmla="*/ 5 h 150"/>
              </a:gdLst>
              <a:ahLst/>
              <a:cxnLst>
                <a:cxn ang="0">
                  <a:pos x="T0" y="T1"/>
                </a:cxn>
                <a:cxn ang="0">
                  <a:pos x="T2" y="T3"/>
                </a:cxn>
                <a:cxn ang="0">
                  <a:pos x="T4" y="T5"/>
                </a:cxn>
                <a:cxn ang="0">
                  <a:pos x="T6" y="T7"/>
                </a:cxn>
                <a:cxn ang="0">
                  <a:pos x="T8" y="T9"/>
                </a:cxn>
              </a:cxnLst>
              <a:rect l="0" t="0" r="r" b="b"/>
              <a:pathLst>
                <a:path w="63" h="150">
                  <a:moveTo>
                    <a:pt x="55" y="5"/>
                  </a:moveTo>
                  <a:cubicBezTo>
                    <a:pt x="46" y="50"/>
                    <a:pt x="51" y="116"/>
                    <a:pt x="4" y="141"/>
                  </a:cubicBezTo>
                  <a:cubicBezTo>
                    <a:pt x="0" y="144"/>
                    <a:pt x="3" y="150"/>
                    <a:pt x="8" y="148"/>
                  </a:cubicBezTo>
                  <a:cubicBezTo>
                    <a:pt x="57" y="121"/>
                    <a:pt x="52" y="54"/>
                    <a:pt x="62" y="7"/>
                  </a:cubicBezTo>
                  <a:cubicBezTo>
                    <a:pt x="63" y="2"/>
                    <a:pt x="56" y="0"/>
                    <a:pt x="55" y="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121"/>
            <p:cNvSpPr/>
            <p:nvPr/>
          </p:nvSpPr>
          <p:spPr bwMode="auto">
            <a:xfrm>
              <a:off x="1664356" y="5301790"/>
              <a:ext cx="234430" cy="281122"/>
            </a:xfrm>
            <a:custGeom>
              <a:avLst/>
              <a:gdLst>
                <a:gd name="T0" fmla="*/ 0 w 102"/>
                <a:gd name="T1" fmla="*/ 117 h 122"/>
                <a:gd name="T2" fmla="*/ 96 w 102"/>
                <a:gd name="T3" fmla="*/ 0 h 122"/>
                <a:gd name="T4" fmla="*/ 73 w 102"/>
                <a:gd name="T5" fmla="*/ 85 h 122"/>
                <a:gd name="T6" fmla="*/ 2 w 102"/>
                <a:gd name="T7" fmla="*/ 122 h 122"/>
              </a:gdLst>
              <a:ahLst/>
              <a:cxnLst>
                <a:cxn ang="0">
                  <a:pos x="T0" y="T1"/>
                </a:cxn>
                <a:cxn ang="0">
                  <a:pos x="T2" y="T3"/>
                </a:cxn>
                <a:cxn ang="0">
                  <a:pos x="T4" y="T5"/>
                </a:cxn>
                <a:cxn ang="0">
                  <a:pos x="T6" y="T7"/>
                </a:cxn>
              </a:cxnLst>
              <a:rect l="0" t="0" r="r" b="b"/>
              <a:pathLst>
                <a:path w="102" h="122">
                  <a:moveTo>
                    <a:pt x="0" y="117"/>
                  </a:moveTo>
                  <a:cubicBezTo>
                    <a:pt x="11" y="64"/>
                    <a:pt x="41" y="22"/>
                    <a:pt x="96" y="0"/>
                  </a:cubicBezTo>
                  <a:cubicBezTo>
                    <a:pt x="102" y="21"/>
                    <a:pt x="88" y="68"/>
                    <a:pt x="73" y="85"/>
                  </a:cubicBezTo>
                  <a:cubicBezTo>
                    <a:pt x="52" y="111"/>
                    <a:pt x="33" y="116"/>
                    <a:pt x="2" y="122"/>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122"/>
            <p:cNvSpPr/>
            <p:nvPr/>
          </p:nvSpPr>
          <p:spPr bwMode="auto">
            <a:xfrm>
              <a:off x="1653657" y="5290117"/>
              <a:ext cx="254858" cy="303495"/>
            </a:xfrm>
            <a:custGeom>
              <a:avLst/>
              <a:gdLst>
                <a:gd name="T0" fmla="*/ 8 w 111"/>
                <a:gd name="T1" fmla="*/ 123 h 132"/>
                <a:gd name="T2" fmla="*/ 41 w 111"/>
                <a:gd name="T3" fmla="*/ 52 h 132"/>
                <a:gd name="T4" fmla="*/ 67 w 111"/>
                <a:gd name="T5" fmla="*/ 27 h 132"/>
                <a:gd name="T6" fmla="*/ 99 w 111"/>
                <a:gd name="T7" fmla="*/ 16 h 132"/>
                <a:gd name="T8" fmla="*/ 75 w 111"/>
                <a:gd name="T9" fmla="*/ 88 h 132"/>
                <a:gd name="T10" fmla="*/ 6 w 111"/>
                <a:gd name="T11" fmla="*/ 124 h 132"/>
                <a:gd name="T12" fmla="*/ 8 w 111"/>
                <a:gd name="T13" fmla="*/ 131 h 132"/>
                <a:gd name="T14" fmla="*/ 85 w 111"/>
                <a:gd name="T15" fmla="*/ 86 h 132"/>
                <a:gd name="T16" fmla="*/ 105 w 111"/>
                <a:gd name="T17" fmla="*/ 4 h 132"/>
                <a:gd name="T18" fmla="*/ 100 w 111"/>
                <a:gd name="T19" fmla="*/ 1 h 132"/>
                <a:gd name="T20" fmla="*/ 1 w 111"/>
                <a:gd name="T21" fmla="*/ 121 h 132"/>
                <a:gd name="T22" fmla="*/ 8 w 111"/>
                <a:gd name="T23" fmla="*/ 123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1" h="132">
                  <a:moveTo>
                    <a:pt x="8" y="123"/>
                  </a:moveTo>
                  <a:cubicBezTo>
                    <a:pt x="14" y="97"/>
                    <a:pt x="24" y="73"/>
                    <a:pt x="41" y="52"/>
                  </a:cubicBezTo>
                  <a:cubicBezTo>
                    <a:pt x="48" y="43"/>
                    <a:pt x="58" y="35"/>
                    <a:pt x="67" y="27"/>
                  </a:cubicBezTo>
                  <a:cubicBezTo>
                    <a:pt x="73" y="23"/>
                    <a:pt x="99" y="4"/>
                    <a:pt x="99" y="16"/>
                  </a:cubicBezTo>
                  <a:cubicBezTo>
                    <a:pt x="100" y="40"/>
                    <a:pt x="90" y="69"/>
                    <a:pt x="75" y="88"/>
                  </a:cubicBezTo>
                  <a:cubicBezTo>
                    <a:pt x="57" y="110"/>
                    <a:pt x="33" y="118"/>
                    <a:pt x="6" y="124"/>
                  </a:cubicBezTo>
                  <a:cubicBezTo>
                    <a:pt x="2" y="125"/>
                    <a:pt x="4" y="132"/>
                    <a:pt x="8" y="131"/>
                  </a:cubicBezTo>
                  <a:cubicBezTo>
                    <a:pt x="40" y="124"/>
                    <a:pt x="66" y="113"/>
                    <a:pt x="85" y="86"/>
                  </a:cubicBezTo>
                  <a:cubicBezTo>
                    <a:pt x="100" y="64"/>
                    <a:pt x="111" y="30"/>
                    <a:pt x="105" y="4"/>
                  </a:cubicBezTo>
                  <a:cubicBezTo>
                    <a:pt x="105" y="2"/>
                    <a:pt x="102" y="0"/>
                    <a:pt x="100" y="1"/>
                  </a:cubicBezTo>
                  <a:cubicBezTo>
                    <a:pt x="47" y="23"/>
                    <a:pt x="14" y="65"/>
                    <a:pt x="1" y="121"/>
                  </a:cubicBezTo>
                  <a:cubicBezTo>
                    <a:pt x="0" y="126"/>
                    <a:pt x="7" y="128"/>
                    <a:pt x="8" y="12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123"/>
            <p:cNvSpPr/>
            <p:nvPr/>
          </p:nvSpPr>
          <p:spPr bwMode="auto">
            <a:xfrm>
              <a:off x="1770385" y="5649058"/>
              <a:ext cx="281121" cy="234430"/>
            </a:xfrm>
            <a:custGeom>
              <a:avLst/>
              <a:gdLst>
                <a:gd name="T0" fmla="*/ 15 w 122"/>
                <a:gd name="T1" fmla="*/ 98 h 102"/>
                <a:gd name="T2" fmla="*/ 122 w 122"/>
                <a:gd name="T3" fmla="*/ 0 h 102"/>
                <a:gd name="T4" fmla="*/ 18 w 122"/>
                <a:gd name="T5" fmla="*/ 98 h 102"/>
              </a:gdLst>
              <a:ahLst/>
              <a:cxnLst>
                <a:cxn ang="0">
                  <a:pos x="T0" y="T1"/>
                </a:cxn>
                <a:cxn ang="0">
                  <a:pos x="T2" y="T3"/>
                </a:cxn>
                <a:cxn ang="0">
                  <a:pos x="T4" y="T5"/>
                </a:cxn>
              </a:cxnLst>
              <a:rect l="0" t="0" r="r" b="b"/>
              <a:pathLst>
                <a:path w="122" h="102">
                  <a:moveTo>
                    <a:pt x="15" y="98"/>
                  </a:moveTo>
                  <a:cubicBezTo>
                    <a:pt x="0" y="45"/>
                    <a:pt x="81" y="7"/>
                    <a:pt x="122" y="0"/>
                  </a:cubicBezTo>
                  <a:cubicBezTo>
                    <a:pt x="118" y="51"/>
                    <a:pt x="75" y="102"/>
                    <a:pt x="18" y="98"/>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124"/>
            <p:cNvSpPr/>
            <p:nvPr/>
          </p:nvSpPr>
          <p:spPr bwMode="auto">
            <a:xfrm>
              <a:off x="1763576" y="5640303"/>
              <a:ext cx="296685" cy="248049"/>
            </a:xfrm>
            <a:custGeom>
              <a:avLst/>
              <a:gdLst>
                <a:gd name="T0" fmla="*/ 21 w 129"/>
                <a:gd name="T1" fmla="*/ 101 h 108"/>
                <a:gd name="T2" fmla="*/ 126 w 129"/>
                <a:gd name="T3" fmla="*/ 7 h 108"/>
                <a:gd name="T4" fmla="*/ 122 w 129"/>
                <a:gd name="T5" fmla="*/ 4 h 108"/>
                <a:gd name="T6" fmla="*/ 21 w 129"/>
                <a:gd name="T7" fmla="*/ 98 h 108"/>
                <a:gd name="T8" fmla="*/ 21 w 129"/>
                <a:gd name="T9" fmla="*/ 106 h 108"/>
                <a:gd name="T10" fmla="*/ 129 w 129"/>
                <a:gd name="T11" fmla="*/ 4 h 108"/>
                <a:gd name="T12" fmla="*/ 124 w 129"/>
                <a:gd name="T13" fmla="*/ 0 h 108"/>
                <a:gd name="T14" fmla="*/ 14 w 129"/>
                <a:gd name="T15" fmla="*/ 103 h 108"/>
                <a:gd name="T16" fmla="*/ 21 w 129"/>
                <a:gd name="T17" fmla="*/ 101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9" h="108">
                  <a:moveTo>
                    <a:pt x="21" y="101"/>
                  </a:moveTo>
                  <a:cubicBezTo>
                    <a:pt x="8" y="48"/>
                    <a:pt x="85" y="15"/>
                    <a:pt x="126" y="7"/>
                  </a:cubicBezTo>
                  <a:cubicBezTo>
                    <a:pt x="125" y="6"/>
                    <a:pt x="123" y="5"/>
                    <a:pt x="122" y="4"/>
                  </a:cubicBezTo>
                  <a:cubicBezTo>
                    <a:pt x="116" y="56"/>
                    <a:pt x="76" y="100"/>
                    <a:pt x="21" y="98"/>
                  </a:cubicBezTo>
                  <a:cubicBezTo>
                    <a:pt x="17" y="98"/>
                    <a:pt x="17" y="105"/>
                    <a:pt x="21" y="106"/>
                  </a:cubicBezTo>
                  <a:cubicBezTo>
                    <a:pt x="80" y="108"/>
                    <a:pt x="123" y="59"/>
                    <a:pt x="129" y="4"/>
                  </a:cubicBezTo>
                  <a:cubicBezTo>
                    <a:pt x="129" y="1"/>
                    <a:pt x="127" y="0"/>
                    <a:pt x="124" y="0"/>
                  </a:cubicBezTo>
                  <a:cubicBezTo>
                    <a:pt x="78" y="9"/>
                    <a:pt x="0" y="45"/>
                    <a:pt x="14" y="103"/>
                  </a:cubicBezTo>
                  <a:cubicBezTo>
                    <a:pt x="16" y="108"/>
                    <a:pt x="23" y="106"/>
                    <a:pt x="21" y="10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125"/>
            <p:cNvSpPr/>
            <p:nvPr/>
          </p:nvSpPr>
          <p:spPr bwMode="auto">
            <a:xfrm>
              <a:off x="749009" y="5716177"/>
              <a:ext cx="220811" cy="296686"/>
            </a:xfrm>
            <a:custGeom>
              <a:avLst/>
              <a:gdLst>
                <a:gd name="T0" fmla="*/ 23 w 96"/>
                <a:gd name="T1" fmla="*/ 129 h 129"/>
                <a:gd name="T2" fmla="*/ 53 w 96"/>
                <a:gd name="T3" fmla="*/ 0 h 129"/>
                <a:gd name="T4" fmla="*/ 26 w 96"/>
                <a:gd name="T5" fmla="*/ 129 h 129"/>
              </a:gdLst>
              <a:ahLst/>
              <a:cxnLst>
                <a:cxn ang="0">
                  <a:pos x="T0" y="T1"/>
                </a:cxn>
                <a:cxn ang="0">
                  <a:pos x="T2" y="T3"/>
                </a:cxn>
                <a:cxn ang="0">
                  <a:pos x="T4" y="T5"/>
                </a:cxn>
              </a:cxnLst>
              <a:rect l="0" t="0" r="r" b="b"/>
              <a:pathLst>
                <a:path w="96" h="129">
                  <a:moveTo>
                    <a:pt x="23" y="129"/>
                  </a:moveTo>
                  <a:cubicBezTo>
                    <a:pt x="0" y="86"/>
                    <a:pt x="19" y="35"/>
                    <a:pt x="53" y="0"/>
                  </a:cubicBezTo>
                  <a:cubicBezTo>
                    <a:pt x="96" y="40"/>
                    <a:pt x="59" y="99"/>
                    <a:pt x="26" y="129"/>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126"/>
            <p:cNvSpPr/>
            <p:nvPr/>
          </p:nvSpPr>
          <p:spPr bwMode="auto">
            <a:xfrm>
              <a:off x="742200" y="5706449"/>
              <a:ext cx="232484" cy="320032"/>
            </a:xfrm>
            <a:custGeom>
              <a:avLst/>
              <a:gdLst>
                <a:gd name="T0" fmla="*/ 29 w 101"/>
                <a:gd name="T1" fmla="*/ 132 h 139"/>
                <a:gd name="T2" fmla="*/ 25 w 101"/>
                <a:gd name="T3" fmla="*/ 61 h 139"/>
                <a:gd name="T4" fmla="*/ 40 w 101"/>
                <a:gd name="T5" fmla="*/ 30 h 139"/>
                <a:gd name="T6" fmla="*/ 64 w 101"/>
                <a:gd name="T7" fmla="*/ 20 h 139"/>
                <a:gd name="T8" fmla="*/ 26 w 101"/>
                <a:gd name="T9" fmla="*/ 131 h 139"/>
                <a:gd name="T10" fmla="*/ 32 w 101"/>
                <a:gd name="T11" fmla="*/ 136 h 139"/>
                <a:gd name="T12" fmla="*/ 59 w 101"/>
                <a:gd name="T13" fmla="*/ 2 h 139"/>
                <a:gd name="T14" fmla="*/ 54 w 101"/>
                <a:gd name="T15" fmla="*/ 2 h 139"/>
                <a:gd name="T16" fmla="*/ 22 w 101"/>
                <a:gd name="T17" fmla="*/ 135 h 139"/>
                <a:gd name="T18" fmla="*/ 29 w 101"/>
                <a:gd name="T19" fmla="*/ 132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 h="139">
                  <a:moveTo>
                    <a:pt x="29" y="132"/>
                  </a:moveTo>
                  <a:cubicBezTo>
                    <a:pt x="18" y="109"/>
                    <a:pt x="17" y="85"/>
                    <a:pt x="25" y="61"/>
                  </a:cubicBezTo>
                  <a:cubicBezTo>
                    <a:pt x="28" y="50"/>
                    <a:pt x="34" y="40"/>
                    <a:pt x="40" y="30"/>
                  </a:cubicBezTo>
                  <a:cubicBezTo>
                    <a:pt x="48" y="18"/>
                    <a:pt x="54" y="4"/>
                    <a:pt x="64" y="20"/>
                  </a:cubicBezTo>
                  <a:cubicBezTo>
                    <a:pt x="90" y="57"/>
                    <a:pt x="53" y="106"/>
                    <a:pt x="26" y="131"/>
                  </a:cubicBezTo>
                  <a:cubicBezTo>
                    <a:pt x="23" y="134"/>
                    <a:pt x="28" y="139"/>
                    <a:pt x="32" y="136"/>
                  </a:cubicBezTo>
                  <a:cubicBezTo>
                    <a:pt x="68" y="102"/>
                    <a:pt x="101" y="44"/>
                    <a:pt x="59" y="2"/>
                  </a:cubicBezTo>
                  <a:cubicBezTo>
                    <a:pt x="58" y="1"/>
                    <a:pt x="55" y="0"/>
                    <a:pt x="54" y="2"/>
                  </a:cubicBezTo>
                  <a:cubicBezTo>
                    <a:pt x="20" y="38"/>
                    <a:pt x="0" y="88"/>
                    <a:pt x="22" y="135"/>
                  </a:cubicBezTo>
                  <a:cubicBezTo>
                    <a:pt x="24" y="139"/>
                    <a:pt x="31" y="136"/>
                    <a:pt x="29" y="13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127"/>
            <p:cNvSpPr/>
            <p:nvPr/>
          </p:nvSpPr>
          <p:spPr bwMode="auto">
            <a:xfrm>
              <a:off x="1207169" y="5686022"/>
              <a:ext cx="140074" cy="264585"/>
            </a:xfrm>
            <a:custGeom>
              <a:avLst/>
              <a:gdLst>
                <a:gd name="T0" fmla="*/ 46 w 61"/>
                <a:gd name="T1" fmla="*/ 115 h 115"/>
                <a:gd name="T2" fmla="*/ 58 w 61"/>
                <a:gd name="T3" fmla="*/ 62 h 115"/>
                <a:gd name="T4" fmla="*/ 20 w 61"/>
                <a:gd name="T5" fmla="*/ 0 h 115"/>
                <a:gd name="T6" fmla="*/ 46 w 61"/>
                <a:gd name="T7" fmla="*/ 113 h 115"/>
              </a:gdLst>
              <a:ahLst/>
              <a:cxnLst>
                <a:cxn ang="0">
                  <a:pos x="T0" y="T1"/>
                </a:cxn>
                <a:cxn ang="0">
                  <a:pos x="T2" y="T3"/>
                </a:cxn>
                <a:cxn ang="0">
                  <a:pos x="T4" y="T5"/>
                </a:cxn>
                <a:cxn ang="0">
                  <a:pos x="T6" y="T7"/>
                </a:cxn>
              </a:cxnLst>
              <a:rect l="0" t="0" r="r" b="b"/>
              <a:pathLst>
                <a:path w="61" h="115">
                  <a:moveTo>
                    <a:pt x="46" y="115"/>
                  </a:moveTo>
                  <a:cubicBezTo>
                    <a:pt x="60" y="108"/>
                    <a:pt x="61" y="76"/>
                    <a:pt x="58" y="62"/>
                  </a:cubicBezTo>
                  <a:cubicBezTo>
                    <a:pt x="53" y="37"/>
                    <a:pt x="38" y="17"/>
                    <a:pt x="20" y="0"/>
                  </a:cubicBezTo>
                  <a:cubicBezTo>
                    <a:pt x="0" y="36"/>
                    <a:pt x="11" y="93"/>
                    <a:pt x="46" y="113"/>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128"/>
            <p:cNvSpPr/>
            <p:nvPr/>
          </p:nvSpPr>
          <p:spPr bwMode="auto">
            <a:xfrm>
              <a:off x="1200360" y="5677267"/>
              <a:ext cx="153693" cy="286958"/>
            </a:xfrm>
            <a:custGeom>
              <a:avLst/>
              <a:gdLst>
                <a:gd name="T0" fmla="*/ 51 w 67"/>
                <a:gd name="T1" fmla="*/ 122 h 125"/>
                <a:gd name="T2" fmla="*/ 65 w 67"/>
                <a:gd name="T3" fmla="*/ 70 h 125"/>
                <a:gd name="T4" fmla="*/ 25 w 67"/>
                <a:gd name="T5" fmla="*/ 1 h 125"/>
                <a:gd name="T6" fmla="*/ 20 w 67"/>
                <a:gd name="T7" fmla="*/ 2 h 125"/>
                <a:gd name="T8" fmla="*/ 47 w 67"/>
                <a:gd name="T9" fmla="*/ 120 h 125"/>
                <a:gd name="T10" fmla="*/ 51 w 67"/>
                <a:gd name="T11" fmla="*/ 114 h 125"/>
                <a:gd name="T12" fmla="*/ 26 w 67"/>
                <a:gd name="T13" fmla="*/ 6 h 125"/>
                <a:gd name="T14" fmla="*/ 20 w 67"/>
                <a:gd name="T15" fmla="*/ 7 h 125"/>
                <a:gd name="T16" fmla="*/ 56 w 67"/>
                <a:gd name="T17" fmla="*/ 61 h 125"/>
                <a:gd name="T18" fmla="*/ 47 w 67"/>
                <a:gd name="T19" fmla="*/ 116 h 125"/>
                <a:gd name="T20" fmla="*/ 51 w 67"/>
                <a:gd name="T21" fmla="*/ 122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 h="125">
                  <a:moveTo>
                    <a:pt x="51" y="122"/>
                  </a:moveTo>
                  <a:cubicBezTo>
                    <a:pt x="67" y="111"/>
                    <a:pt x="67" y="88"/>
                    <a:pt x="65" y="70"/>
                  </a:cubicBezTo>
                  <a:cubicBezTo>
                    <a:pt x="63" y="43"/>
                    <a:pt x="44" y="20"/>
                    <a:pt x="25" y="1"/>
                  </a:cubicBezTo>
                  <a:cubicBezTo>
                    <a:pt x="24" y="0"/>
                    <a:pt x="21" y="0"/>
                    <a:pt x="20" y="2"/>
                  </a:cubicBezTo>
                  <a:cubicBezTo>
                    <a:pt x="0" y="41"/>
                    <a:pt x="9" y="96"/>
                    <a:pt x="47" y="120"/>
                  </a:cubicBezTo>
                  <a:cubicBezTo>
                    <a:pt x="51" y="122"/>
                    <a:pt x="55" y="116"/>
                    <a:pt x="51" y="114"/>
                  </a:cubicBezTo>
                  <a:cubicBezTo>
                    <a:pt x="16" y="92"/>
                    <a:pt x="8" y="41"/>
                    <a:pt x="26" y="6"/>
                  </a:cubicBezTo>
                  <a:cubicBezTo>
                    <a:pt x="24" y="6"/>
                    <a:pt x="22" y="6"/>
                    <a:pt x="20" y="7"/>
                  </a:cubicBezTo>
                  <a:cubicBezTo>
                    <a:pt x="37" y="22"/>
                    <a:pt x="49" y="39"/>
                    <a:pt x="56" y="61"/>
                  </a:cubicBezTo>
                  <a:cubicBezTo>
                    <a:pt x="61" y="77"/>
                    <a:pt x="62" y="106"/>
                    <a:pt x="47" y="116"/>
                  </a:cubicBezTo>
                  <a:cubicBezTo>
                    <a:pt x="43" y="119"/>
                    <a:pt x="47" y="125"/>
                    <a:pt x="51" y="12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129"/>
            <p:cNvSpPr/>
            <p:nvPr/>
          </p:nvSpPr>
          <p:spPr bwMode="auto">
            <a:xfrm>
              <a:off x="1411444" y="5761896"/>
              <a:ext cx="267503" cy="131320"/>
            </a:xfrm>
            <a:custGeom>
              <a:avLst/>
              <a:gdLst>
                <a:gd name="T0" fmla="*/ 0 w 116"/>
                <a:gd name="T1" fmla="*/ 40 h 57"/>
                <a:gd name="T2" fmla="*/ 116 w 116"/>
                <a:gd name="T3" fmla="*/ 5 h 57"/>
                <a:gd name="T4" fmla="*/ 60 w 116"/>
                <a:gd name="T5" fmla="*/ 52 h 57"/>
                <a:gd name="T6" fmla="*/ 1 w 116"/>
                <a:gd name="T7" fmla="*/ 44 h 57"/>
              </a:gdLst>
              <a:ahLst/>
              <a:cxnLst>
                <a:cxn ang="0">
                  <a:pos x="T0" y="T1"/>
                </a:cxn>
                <a:cxn ang="0">
                  <a:pos x="T2" y="T3"/>
                </a:cxn>
                <a:cxn ang="0">
                  <a:pos x="T4" y="T5"/>
                </a:cxn>
                <a:cxn ang="0">
                  <a:pos x="T6" y="T7"/>
                </a:cxn>
              </a:cxnLst>
              <a:rect l="0" t="0" r="r" b="b"/>
              <a:pathLst>
                <a:path w="116" h="57">
                  <a:moveTo>
                    <a:pt x="0" y="40"/>
                  </a:moveTo>
                  <a:cubicBezTo>
                    <a:pt x="14" y="8"/>
                    <a:pt x="86" y="0"/>
                    <a:pt x="116" y="5"/>
                  </a:cubicBezTo>
                  <a:cubicBezTo>
                    <a:pt x="111" y="25"/>
                    <a:pt x="81" y="47"/>
                    <a:pt x="60" y="52"/>
                  </a:cubicBezTo>
                  <a:cubicBezTo>
                    <a:pt x="37" y="57"/>
                    <a:pt x="22" y="47"/>
                    <a:pt x="1" y="44"/>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130"/>
            <p:cNvSpPr/>
            <p:nvPr/>
          </p:nvSpPr>
          <p:spPr bwMode="auto">
            <a:xfrm>
              <a:off x="1399771" y="5753141"/>
              <a:ext cx="287931" cy="151747"/>
            </a:xfrm>
            <a:custGeom>
              <a:avLst/>
              <a:gdLst>
                <a:gd name="T0" fmla="*/ 8 w 125"/>
                <a:gd name="T1" fmla="*/ 46 h 66"/>
                <a:gd name="T2" fmla="*/ 103 w 125"/>
                <a:gd name="T3" fmla="*/ 11 h 66"/>
                <a:gd name="T4" fmla="*/ 112 w 125"/>
                <a:gd name="T5" fmla="*/ 20 h 66"/>
                <a:gd name="T6" fmla="*/ 83 w 125"/>
                <a:gd name="T7" fmla="*/ 45 h 66"/>
                <a:gd name="T8" fmla="*/ 7 w 125"/>
                <a:gd name="T9" fmla="*/ 45 h 66"/>
                <a:gd name="T10" fmla="*/ 5 w 125"/>
                <a:gd name="T11" fmla="*/ 52 h 66"/>
                <a:gd name="T12" fmla="*/ 76 w 125"/>
                <a:gd name="T13" fmla="*/ 56 h 66"/>
                <a:gd name="T14" fmla="*/ 125 w 125"/>
                <a:gd name="T15" fmla="*/ 10 h 66"/>
                <a:gd name="T16" fmla="*/ 122 w 125"/>
                <a:gd name="T17" fmla="*/ 5 h 66"/>
                <a:gd name="T18" fmla="*/ 2 w 125"/>
                <a:gd name="T19" fmla="*/ 42 h 66"/>
                <a:gd name="T20" fmla="*/ 8 w 125"/>
                <a:gd name="T21" fmla="*/ 4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5" h="66">
                  <a:moveTo>
                    <a:pt x="8" y="46"/>
                  </a:moveTo>
                  <a:cubicBezTo>
                    <a:pt x="24" y="16"/>
                    <a:pt x="73" y="11"/>
                    <a:pt x="103" y="11"/>
                  </a:cubicBezTo>
                  <a:cubicBezTo>
                    <a:pt x="112" y="11"/>
                    <a:pt x="118" y="10"/>
                    <a:pt x="112" y="20"/>
                  </a:cubicBezTo>
                  <a:cubicBezTo>
                    <a:pt x="105" y="31"/>
                    <a:pt x="93" y="38"/>
                    <a:pt x="83" y="45"/>
                  </a:cubicBezTo>
                  <a:cubicBezTo>
                    <a:pt x="57" y="60"/>
                    <a:pt x="33" y="49"/>
                    <a:pt x="7" y="45"/>
                  </a:cubicBezTo>
                  <a:cubicBezTo>
                    <a:pt x="2" y="44"/>
                    <a:pt x="0" y="51"/>
                    <a:pt x="5" y="52"/>
                  </a:cubicBezTo>
                  <a:cubicBezTo>
                    <a:pt x="29" y="55"/>
                    <a:pt x="52" y="66"/>
                    <a:pt x="76" y="56"/>
                  </a:cubicBezTo>
                  <a:cubicBezTo>
                    <a:pt x="97" y="47"/>
                    <a:pt x="117" y="32"/>
                    <a:pt x="125" y="10"/>
                  </a:cubicBezTo>
                  <a:cubicBezTo>
                    <a:pt x="125" y="8"/>
                    <a:pt x="124" y="5"/>
                    <a:pt x="122" y="5"/>
                  </a:cubicBezTo>
                  <a:cubicBezTo>
                    <a:pt x="86" y="0"/>
                    <a:pt x="21" y="5"/>
                    <a:pt x="2" y="42"/>
                  </a:cubicBezTo>
                  <a:cubicBezTo>
                    <a:pt x="0" y="46"/>
                    <a:pt x="6" y="50"/>
                    <a:pt x="8" y="4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131"/>
            <p:cNvSpPr/>
            <p:nvPr/>
          </p:nvSpPr>
          <p:spPr bwMode="auto">
            <a:xfrm>
              <a:off x="843365" y="5977844"/>
              <a:ext cx="274312" cy="269449"/>
            </a:xfrm>
            <a:custGeom>
              <a:avLst/>
              <a:gdLst>
                <a:gd name="T0" fmla="*/ 22 w 119"/>
                <a:gd name="T1" fmla="*/ 117 h 117"/>
                <a:gd name="T2" fmla="*/ 83 w 119"/>
                <a:gd name="T3" fmla="*/ 0 h 117"/>
                <a:gd name="T4" fmla="*/ 23 w 119"/>
                <a:gd name="T5" fmla="*/ 115 h 117"/>
              </a:gdLst>
              <a:ahLst/>
              <a:cxnLst>
                <a:cxn ang="0">
                  <a:pos x="T0" y="T1"/>
                </a:cxn>
                <a:cxn ang="0">
                  <a:pos x="T2" y="T3"/>
                </a:cxn>
                <a:cxn ang="0">
                  <a:pos x="T4" y="T5"/>
                </a:cxn>
              </a:cxnLst>
              <a:rect l="0" t="0" r="r" b="b"/>
              <a:pathLst>
                <a:path w="119" h="117">
                  <a:moveTo>
                    <a:pt x="22" y="117"/>
                  </a:moveTo>
                  <a:cubicBezTo>
                    <a:pt x="0" y="72"/>
                    <a:pt x="43" y="19"/>
                    <a:pt x="83" y="0"/>
                  </a:cubicBezTo>
                  <a:cubicBezTo>
                    <a:pt x="119" y="39"/>
                    <a:pt x="62" y="98"/>
                    <a:pt x="23" y="115"/>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132"/>
            <p:cNvSpPr/>
            <p:nvPr/>
          </p:nvSpPr>
          <p:spPr bwMode="auto">
            <a:xfrm>
              <a:off x="836556" y="5969089"/>
              <a:ext cx="292794" cy="291822"/>
            </a:xfrm>
            <a:custGeom>
              <a:avLst/>
              <a:gdLst>
                <a:gd name="T0" fmla="*/ 28 w 127"/>
                <a:gd name="T1" fmla="*/ 120 h 127"/>
                <a:gd name="T2" fmla="*/ 38 w 127"/>
                <a:gd name="T3" fmla="*/ 50 h 127"/>
                <a:gd name="T4" fmla="*/ 61 w 127"/>
                <a:gd name="T5" fmla="*/ 25 h 127"/>
                <a:gd name="T6" fmla="*/ 92 w 127"/>
                <a:gd name="T7" fmla="*/ 21 h 127"/>
                <a:gd name="T8" fmla="*/ 24 w 127"/>
                <a:gd name="T9" fmla="*/ 115 h 127"/>
                <a:gd name="T10" fmla="*/ 28 w 127"/>
                <a:gd name="T11" fmla="*/ 122 h 127"/>
                <a:gd name="T12" fmla="*/ 89 w 127"/>
                <a:gd name="T13" fmla="*/ 2 h 127"/>
                <a:gd name="T14" fmla="*/ 84 w 127"/>
                <a:gd name="T15" fmla="*/ 1 h 127"/>
                <a:gd name="T16" fmla="*/ 22 w 127"/>
                <a:gd name="T17" fmla="*/ 123 h 127"/>
                <a:gd name="T18" fmla="*/ 28 w 127"/>
                <a:gd name="T19" fmla="*/ 12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7" h="127">
                  <a:moveTo>
                    <a:pt x="28" y="120"/>
                  </a:moveTo>
                  <a:cubicBezTo>
                    <a:pt x="17" y="95"/>
                    <a:pt x="24" y="71"/>
                    <a:pt x="38" y="50"/>
                  </a:cubicBezTo>
                  <a:cubicBezTo>
                    <a:pt x="44" y="40"/>
                    <a:pt x="53" y="32"/>
                    <a:pt x="61" y="25"/>
                  </a:cubicBezTo>
                  <a:cubicBezTo>
                    <a:pt x="72" y="16"/>
                    <a:pt x="85" y="2"/>
                    <a:pt x="92" y="21"/>
                  </a:cubicBezTo>
                  <a:cubicBezTo>
                    <a:pt x="107" y="60"/>
                    <a:pt x="54" y="102"/>
                    <a:pt x="24" y="115"/>
                  </a:cubicBezTo>
                  <a:cubicBezTo>
                    <a:pt x="20" y="117"/>
                    <a:pt x="24" y="124"/>
                    <a:pt x="28" y="122"/>
                  </a:cubicBezTo>
                  <a:cubicBezTo>
                    <a:pt x="68" y="104"/>
                    <a:pt x="127" y="47"/>
                    <a:pt x="89" y="2"/>
                  </a:cubicBezTo>
                  <a:cubicBezTo>
                    <a:pt x="88" y="0"/>
                    <a:pt x="86" y="0"/>
                    <a:pt x="84" y="1"/>
                  </a:cubicBezTo>
                  <a:cubicBezTo>
                    <a:pt x="41" y="23"/>
                    <a:pt x="0" y="73"/>
                    <a:pt x="22" y="123"/>
                  </a:cubicBezTo>
                  <a:cubicBezTo>
                    <a:pt x="24" y="127"/>
                    <a:pt x="30" y="124"/>
                    <a:pt x="28" y="12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133"/>
            <p:cNvSpPr/>
            <p:nvPr/>
          </p:nvSpPr>
          <p:spPr bwMode="auto">
            <a:xfrm>
              <a:off x="893947" y="6230756"/>
              <a:ext cx="278203" cy="140074"/>
            </a:xfrm>
            <a:custGeom>
              <a:avLst/>
              <a:gdLst>
                <a:gd name="T0" fmla="*/ 0 w 121"/>
                <a:gd name="T1" fmla="*/ 7 h 61"/>
                <a:gd name="T2" fmla="*/ 119 w 121"/>
                <a:gd name="T3" fmla="*/ 52 h 61"/>
                <a:gd name="T4" fmla="*/ 77 w 121"/>
                <a:gd name="T5" fmla="*/ 6 h 61"/>
                <a:gd name="T6" fmla="*/ 7 w 121"/>
                <a:gd name="T7" fmla="*/ 10 h 61"/>
              </a:gdLst>
              <a:ahLst/>
              <a:cxnLst>
                <a:cxn ang="0">
                  <a:pos x="T0" y="T1"/>
                </a:cxn>
                <a:cxn ang="0">
                  <a:pos x="T2" y="T3"/>
                </a:cxn>
                <a:cxn ang="0">
                  <a:pos x="T4" y="T5"/>
                </a:cxn>
                <a:cxn ang="0">
                  <a:pos x="T6" y="T7"/>
                </a:cxn>
              </a:cxnLst>
              <a:rect l="0" t="0" r="r" b="b"/>
              <a:pathLst>
                <a:path w="121" h="61">
                  <a:moveTo>
                    <a:pt x="0" y="7"/>
                  </a:moveTo>
                  <a:cubicBezTo>
                    <a:pt x="18" y="61"/>
                    <a:pt x="69" y="55"/>
                    <a:pt x="119" y="52"/>
                  </a:cubicBezTo>
                  <a:cubicBezTo>
                    <a:pt x="121" y="24"/>
                    <a:pt x="102" y="12"/>
                    <a:pt x="77" y="6"/>
                  </a:cubicBezTo>
                  <a:cubicBezTo>
                    <a:pt x="51" y="0"/>
                    <a:pt x="33" y="9"/>
                    <a:pt x="7" y="10"/>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134"/>
            <p:cNvSpPr/>
            <p:nvPr/>
          </p:nvSpPr>
          <p:spPr bwMode="auto">
            <a:xfrm>
              <a:off x="883247" y="6217138"/>
              <a:ext cx="293767" cy="156611"/>
            </a:xfrm>
            <a:custGeom>
              <a:avLst/>
              <a:gdLst>
                <a:gd name="T0" fmla="*/ 2 w 128"/>
                <a:gd name="T1" fmla="*/ 14 h 68"/>
                <a:gd name="T2" fmla="*/ 124 w 128"/>
                <a:gd name="T3" fmla="*/ 61 h 68"/>
                <a:gd name="T4" fmla="*/ 127 w 128"/>
                <a:gd name="T5" fmla="*/ 58 h 68"/>
                <a:gd name="T6" fmla="*/ 98 w 128"/>
                <a:gd name="T7" fmla="*/ 13 h 68"/>
                <a:gd name="T8" fmla="*/ 12 w 128"/>
                <a:gd name="T9" fmla="*/ 12 h 68"/>
                <a:gd name="T10" fmla="*/ 12 w 128"/>
                <a:gd name="T11" fmla="*/ 20 h 68"/>
                <a:gd name="T12" fmla="*/ 81 w 128"/>
                <a:gd name="T13" fmla="*/ 15 h 68"/>
                <a:gd name="T14" fmla="*/ 109 w 128"/>
                <a:gd name="T15" fmla="*/ 28 h 68"/>
                <a:gd name="T16" fmla="*/ 113 w 128"/>
                <a:gd name="T17" fmla="*/ 55 h 68"/>
                <a:gd name="T18" fmla="*/ 9 w 128"/>
                <a:gd name="T19" fmla="*/ 12 h 68"/>
                <a:gd name="T20" fmla="*/ 2 w 128"/>
                <a:gd name="T21" fmla="*/ 14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8" h="68">
                  <a:moveTo>
                    <a:pt x="2" y="14"/>
                  </a:moveTo>
                  <a:cubicBezTo>
                    <a:pt x="21" y="68"/>
                    <a:pt x="75" y="65"/>
                    <a:pt x="124" y="61"/>
                  </a:cubicBezTo>
                  <a:cubicBezTo>
                    <a:pt x="126" y="61"/>
                    <a:pt x="127" y="60"/>
                    <a:pt x="127" y="58"/>
                  </a:cubicBezTo>
                  <a:cubicBezTo>
                    <a:pt x="128" y="36"/>
                    <a:pt x="117" y="22"/>
                    <a:pt x="98" y="13"/>
                  </a:cubicBezTo>
                  <a:cubicBezTo>
                    <a:pt x="69" y="0"/>
                    <a:pt x="42" y="10"/>
                    <a:pt x="12" y="12"/>
                  </a:cubicBezTo>
                  <a:cubicBezTo>
                    <a:pt x="8" y="13"/>
                    <a:pt x="8" y="20"/>
                    <a:pt x="12" y="20"/>
                  </a:cubicBezTo>
                  <a:cubicBezTo>
                    <a:pt x="35" y="18"/>
                    <a:pt x="57" y="11"/>
                    <a:pt x="81" y="15"/>
                  </a:cubicBezTo>
                  <a:cubicBezTo>
                    <a:pt x="91" y="17"/>
                    <a:pt x="101" y="21"/>
                    <a:pt x="109" y="28"/>
                  </a:cubicBezTo>
                  <a:cubicBezTo>
                    <a:pt x="116" y="33"/>
                    <a:pt x="128" y="54"/>
                    <a:pt x="113" y="55"/>
                  </a:cubicBezTo>
                  <a:cubicBezTo>
                    <a:pt x="71" y="58"/>
                    <a:pt x="25" y="58"/>
                    <a:pt x="9" y="12"/>
                  </a:cubicBezTo>
                  <a:cubicBezTo>
                    <a:pt x="7" y="8"/>
                    <a:pt x="0" y="10"/>
                    <a:pt x="2" y="1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135"/>
            <p:cNvSpPr/>
            <p:nvPr/>
          </p:nvSpPr>
          <p:spPr bwMode="auto">
            <a:xfrm>
              <a:off x="1561246" y="6012862"/>
              <a:ext cx="303495" cy="160502"/>
            </a:xfrm>
            <a:custGeom>
              <a:avLst/>
              <a:gdLst>
                <a:gd name="T0" fmla="*/ 6 w 132"/>
                <a:gd name="T1" fmla="*/ 23 h 70"/>
                <a:gd name="T2" fmla="*/ 59 w 132"/>
                <a:gd name="T3" fmla="*/ 1 h 70"/>
                <a:gd name="T4" fmla="*/ 132 w 132"/>
                <a:gd name="T5" fmla="*/ 31 h 70"/>
                <a:gd name="T6" fmla="*/ 0 w 132"/>
                <a:gd name="T7" fmla="*/ 27 h 70"/>
              </a:gdLst>
              <a:ahLst/>
              <a:cxnLst>
                <a:cxn ang="0">
                  <a:pos x="T0" y="T1"/>
                </a:cxn>
                <a:cxn ang="0">
                  <a:pos x="T2" y="T3"/>
                </a:cxn>
                <a:cxn ang="0">
                  <a:pos x="T4" y="T5"/>
                </a:cxn>
                <a:cxn ang="0">
                  <a:pos x="T6" y="T7"/>
                </a:cxn>
              </a:cxnLst>
              <a:rect l="0" t="0" r="r" b="b"/>
              <a:pathLst>
                <a:path w="132" h="70">
                  <a:moveTo>
                    <a:pt x="6" y="23"/>
                  </a:moveTo>
                  <a:cubicBezTo>
                    <a:pt x="24" y="15"/>
                    <a:pt x="38" y="3"/>
                    <a:pt x="59" y="1"/>
                  </a:cubicBezTo>
                  <a:cubicBezTo>
                    <a:pt x="88" y="0"/>
                    <a:pt x="112" y="14"/>
                    <a:pt x="132" y="31"/>
                  </a:cubicBezTo>
                  <a:cubicBezTo>
                    <a:pt x="97" y="70"/>
                    <a:pt x="35" y="52"/>
                    <a:pt x="0" y="27"/>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136"/>
            <p:cNvSpPr/>
            <p:nvPr/>
          </p:nvSpPr>
          <p:spPr bwMode="auto">
            <a:xfrm>
              <a:off x="1549573" y="6003135"/>
              <a:ext cx="323922" cy="175093"/>
            </a:xfrm>
            <a:custGeom>
              <a:avLst/>
              <a:gdLst>
                <a:gd name="T0" fmla="*/ 13 w 141"/>
                <a:gd name="T1" fmla="*/ 30 h 76"/>
                <a:gd name="T2" fmla="*/ 83 w 141"/>
                <a:gd name="T3" fmla="*/ 10 h 76"/>
                <a:gd name="T4" fmla="*/ 116 w 141"/>
                <a:gd name="T5" fmla="*/ 24 h 76"/>
                <a:gd name="T6" fmla="*/ 119 w 141"/>
                <a:gd name="T7" fmla="*/ 46 h 76"/>
                <a:gd name="T8" fmla="*/ 7 w 141"/>
                <a:gd name="T9" fmla="*/ 27 h 76"/>
                <a:gd name="T10" fmla="*/ 3 w 141"/>
                <a:gd name="T11" fmla="*/ 34 h 76"/>
                <a:gd name="T12" fmla="*/ 140 w 141"/>
                <a:gd name="T13" fmla="*/ 38 h 76"/>
                <a:gd name="T14" fmla="*/ 140 w 141"/>
                <a:gd name="T15" fmla="*/ 33 h 76"/>
                <a:gd name="T16" fmla="*/ 77 w 141"/>
                <a:gd name="T17" fmla="*/ 2 h 76"/>
                <a:gd name="T18" fmla="*/ 9 w 141"/>
                <a:gd name="T19" fmla="*/ 24 h 76"/>
                <a:gd name="T20" fmla="*/ 13 w 141"/>
                <a:gd name="T21" fmla="*/ 3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1" h="76">
                  <a:moveTo>
                    <a:pt x="13" y="30"/>
                  </a:moveTo>
                  <a:cubicBezTo>
                    <a:pt x="36" y="19"/>
                    <a:pt x="55" y="6"/>
                    <a:pt x="83" y="10"/>
                  </a:cubicBezTo>
                  <a:cubicBezTo>
                    <a:pt x="95" y="12"/>
                    <a:pt x="106" y="18"/>
                    <a:pt x="116" y="24"/>
                  </a:cubicBezTo>
                  <a:cubicBezTo>
                    <a:pt x="131" y="33"/>
                    <a:pt x="135" y="36"/>
                    <a:pt x="119" y="46"/>
                  </a:cubicBezTo>
                  <a:cubicBezTo>
                    <a:pt x="84" y="67"/>
                    <a:pt x="37" y="48"/>
                    <a:pt x="7" y="27"/>
                  </a:cubicBezTo>
                  <a:cubicBezTo>
                    <a:pt x="3" y="25"/>
                    <a:pt x="0" y="31"/>
                    <a:pt x="3" y="34"/>
                  </a:cubicBezTo>
                  <a:cubicBezTo>
                    <a:pt x="43" y="62"/>
                    <a:pt x="102" y="76"/>
                    <a:pt x="140" y="38"/>
                  </a:cubicBezTo>
                  <a:cubicBezTo>
                    <a:pt x="141" y="37"/>
                    <a:pt x="141" y="34"/>
                    <a:pt x="140" y="33"/>
                  </a:cubicBezTo>
                  <a:cubicBezTo>
                    <a:pt x="122" y="18"/>
                    <a:pt x="101" y="4"/>
                    <a:pt x="77" y="2"/>
                  </a:cubicBezTo>
                  <a:cubicBezTo>
                    <a:pt x="51" y="0"/>
                    <a:pt x="32" y="13"/>
                    <a:pt x="9" y="24"/>
                  </a:cubicBezTo>
                  <a:cubicBezTo>
                    <a:pt x="5" y="26"/>
                    <a:pt x="8" y="32"/>
                    <a:pt x="13" y="3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137"/>
            <p:cNvSpPr/>
            <p:nvPr/>
          </p:nvSpPr>
          <p:spPr bwMode="auto">
            <a:xfrm>
              <a:off x="1450354" y="5513847"/>
              <a:ext cx="110892" cy="190657"/>
            </a:xfrm>
            <a:custGeom>
              <a:avLst/>
              <a:gdLst>
                <a:gd name="T0" fmla="*/ 40 w 48"/>
                <a:gd name="T1" fmla="*/ 80 h 83"/>
                <a:gd name="T2" fmla="*/ 5 w 48"/>
                <a:gd name="T3" fmla="*/ 0 h 83"/>
                <a:gd name="T4" fmla="*/ 34 w 48"/>
                <a:gd name="T5" fmla="*/ 83 h 83"/>
              </a:gdLst>
              <a:ahLst/>
              <a:cxnLst>
                <a:cxn ang="0">
                  <a:pos x="T0" y="T1"/>
                </a:cxn>
                <a:cxn ang="0">
                  <a:pos x="T2" y="T3"/>
                </a:cxn>
                <a:cxn ang="0">
                  <a:pos x="T4" y="T5"/>
                </a:cxn>
              </a:cxnLst>
              <a:rect l="0" t="0" r="r" b="b"/>
              <a:pathLst>
                <a:path w="48" h="83">
                  <a:moveTo>
                    <a:pt x="40" y="80"/>
                  </a:moveTo>
                  <a:cubicBezTo>
                    <a:pt x="48" y="49"/>
                    <a:pt x="34" y="16"/>
                    <a:pt x="5" y="0"/>
                  </a:cubicBezTo>
                  <a:cubicBezTo>
                    <a:pt x="3" y="29"/>
                    <a:pt x="0" y="73"/>
                    <a:pt x="34" y="83"/>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138"/>
            <p:cNvSpPr/>
            <p:nvPr/>
          </p:nvSpPr>
          <p:spPr bwMode="auto">
            <a:xfrm>
              <a:off x="1443545" y="5502174"/>
              <a:ext cx="124511" cy="214003"/>
            </a:xfrm>
            <a:custGeom>
              <a:avLst/>
              <a:gdLst>
                <a:gd name="T0" fmla="*/ 46 w 54"/>
                <a:gd name="T1" fmla="*/ 86 h 93"/>
                <a:gd name="T2" fmla="*/ 10 w 54"/>
                <a:gd name="T3" fmla="*/ 2 h 93"/>
                <a:gd name="T4" fmla="*/ 5 w 54"/>
                <a:gd name="T5" fmla="*/ 5 h 93"/>
                <a:gd name="T6" fmla="*/ 36 w 54"/>
                <a:gd name="T7" fmla="*/ 91 h 93"/>
                <a:gd name="T8" fmla="*/ 38 w 54"/>
                <a:gd name="T9" fmla="*/ 84 h 93"/>
                <a:gd name="T10" fmla="*/ 12 w 54"/>
                <a:gd name="T11" fmla="*/ 5 h 93"/>
                <a:gd name="T12" fmla="*/ 7 w 54"/>
                <a:gd name="T13" fmla="*/ 8 h 93"/>
                <a:gd name="T14" fmla="*/ 39 w 54"/>
                <a:gd name="T15" fmla="*/ 84 h 93"/>
                <a:gd name="T16" fmla="*/ 46 w 54"/>
                <a:gd name="T17" fmla="*/ 86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93">
                  <a:moveTo>
                    <a:pt x="46" y="86"/>
                  </a:moveTo>
                  <a:cubicBezTo>
                    <a:pt x="54" y="52"/>
                    <a:pt x="40" y="20"/>
                    <a:pt x="10" y="2"/>
                  </a:cubicBezTo>
                  <a:cubicBezTo>
                    <a:pt x="8" y="0"/>
                    <a:pt x="5" y="2"/>
                    <a:pt x="5" y="5"/>
                  </a:cubicBezTo>
                  <a:cubicBezTo>
                    <a:pt x="2" y="36"/>
                    <a:pt x="0" y="79"/>
                    <a:pt x="36" y="91"/>
                  </a:cubicBezTo>
                  <a:cubicBezTo>
                    <a:pt x="40" y="93"/>
                    <a:pt x="42" y="86"/>
                    <a:pt x="38" y="84"/>
                  </a:cubicBezTo>
                  <a:cubicBezTo>
                    <a:pt x="6" y="73"/>
                    <a:pt x="9" y="32"/>
                    <a:pt x="12" y="5"/>
                  </a:cubicBezTo>
                  <a:cubicBezTo>
                    <a:pt x="10" y="6"/>
                    <a:pt x="8" y="7"/>
                    <a:pt x="7" y="8"/>
                  </a:cubicBezTo>
                  <a:cubicBezTo>
                    <a:pt x="33" y="24"/>
                    <a:pt x="47" y="53"/>
                    <a:pt x="39" y="84"/>
                  </a:cubicBezTo>
                  <a:cubicBezTo>
                    <a:pt x="38" y="89"/>
                    <a:pt x="45" y="91"/>
                    <a:pt x="46" y="8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143"/>
            <p:cNvSpPr/>
            <p:nvPr/>
          </p:nvSpPr>
          <p:spPr bwMode="auto">
            <a:xfrm>
              <a:off x="1129350" y="5615012"/>
              <a:ext cx="2669196" cy="671190"/>
            </a:xfrm>
            <a:custGeom>
              <a:avLst/>
              <a:gdLst>
                <a:gd name="T0" fmla="*/ 1157 w 1161"/>
                <a:gd name="T1" fmla="*/ 70 h 292"/>
                <a:gd name="T2" fmla="*/ 615 w 1161"/>
                <a:gd name="T3" fmla="*/ 160 h 292"/>
                <a:gd name="T4" fmla="*/ 7 w 1161"/>
                <a:gd name="T5" fmla="*/ 231 h 292"/>
                <a:gd name="T6" fmla="*/ 5 w 1161"/>
                <a:gd name="T7" fmla="*/ 238 h 292"/>
                <a:gd name="T8" fmla="*/ 585 w 1161"/>
                <a:gd name="T9" fmla="*/ 181 h 292"/>
                <a:gd name="T10" fmla="*/ 1155 w 1161"/>
                <a:gd name="T11" fmla="*/ 77 h 292"/>
                <a:gd name="T12" fmla="*/ 1157 w 1161"/>
                <a:gd name="T13" fmla="*/ 70 h 292"/>
              </a:gdLst>
              <a:ahLst/>
              <a:cxnLst>
                <a:cxn ang="0">
                  <a:pos x="T0" y="T1"/>
                </a:cxn>
                <a:cxn ang="0">
                  <a:pos x="T2" y="T3"/>
                </a:cxn>
                <a:cxn ang="0">
                  <a:pos x="T4" y="T5"/>
                </a:cxn>
                <a:cxn ang="0">
                  <a:pos x="T6" y="T7"/>
                </a:cxn>
                <a:cxn ang="0">
                  <a:pos x="T8" y="T9"/>
                </a:cxn>
                <a:cxn ang="0">
                  <a:pos x="T10" y="T11"/>
                </a:cxn>
                <a:cxn ang="0">
                  <a:pos x="T12" y="T13"/>
                </a:cxn>
              </a:cxnLst>
              <a:rect l="0" t="0" r="r" b="b"/>
              <a:pathLst>
                <a:path w="1161" h="292">
                  <a:moveTo>
                    <a:pt x="1157" y="70"/>
                  </a:moveTo>
                  <a:cubicBezTo>
                    <a:pt x="972" y="0"/>
                    <a:pt x="784" y="90"/>
                    <a:pt x="615" y="160"/>
                  </a:cubicBezTo>
                  <a:cubicBezTo>
                    <a:pt x="422" y="240"/>
                    <a:pt x="213" y="288"/>
                    <a:pt x="7" y="231"/>
                  </a:cubicBezTo>
                  <a:cubicBezTo>
                    <a:pt x="2" y="229"/>
                    <a:pt x="0" y="237"/>
                    <a:pt x="5" y="238"/>
                  </a:cubicBezTo>
                  <a:cubicBezTo>
                    <a:pt x="199" y="292"/>
                    <a:pt x="401" y="255"/>
                    <a:pt x="585" y="181"/>
                  </a:cubicBezTo>
                  <a:cubicBezTo>
                    <a:pt x="763" y="109"/>
                    <a:pt x="960" y="3"/>
                    <a:pt x="1155" y="77"/>
                  </a:cubicBezTo>
                  <a:cubicBezTo>
                    <a:pt x="1159" y="79"/>
                    <a:pt x="1161" y="72"/>
                    <a:pt x="1157" y="7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144"/>
            <p:cNvSpPr/>
            <p:nvPr/>
          </p:nvSpPr>
          <p:spPr bwMode="auto">
            <a:xfrm>
              <a:off x="1924078" y="5508983"/>
              <a:ext cx="743173" cy="680917"/>
            </a:xfrm>
            <a:custGeom>
              <a:avLst/>
              <a:gdLst>
                <a:gd name="T0" fmla="*/ 316 w 323"/>
                <a:gd name="T1" fmla="*/ 1 h 296"/>
                <a:gd name="T2" fmla="*/ 5 w 323"/>
                <a:gd name="T3" fmla="*/ 288 h 296"/>
                <a:gd name="T4" fmla="*/ 9 w 323"/>
                <a:gd name="T5" fmla="*/ 294 h 296"/>
                <a:gd name="T6" fmla="*/ 318 w 323"/>
                <a:gd name="T7" fmla="*/ 8 h 296"/>
                <a:gd name="T8" fmla="*/ 316 w 323"/>
                <a:gd name="T9" fmla="*/ 1 h 296"/>
              </a:gdLst>
              <a:ahLst/>
              <a:cxnLst>
                <a:cxn ang="0">
                  <a:pos x="T0" y="T1"/>
                </a:cxn>
                <a:cxn ang="0">
                  <a:pos x="T2" y="T3"/>
                </a:cxn>
                <a:cxn ang="0">
                  <a:pos x="T4" y="T5"/>
                </a:cxn>
                <a:cxn ang="0">
                  <a:pos x="T6" y="T7"/>
                </a:cxn>
                <a:cxn ang="0">
                  <a:pos x="T8" y="T9"/>
                </a:cxn>
              </a:cxnLst>
              <a:rect l="0" t="0" r="r" b="b"/>
              <a:pathLst>
                <a:path w="323" h="296">
                  <a:moveTo>
                    <a:pt x="316" y="1"/>
                  </a:moveTo>
                  <a:cubicBezTo>
                    <a:pt x="167" y="37"/>
                    <a:pt x="139" y="227"/>
                    <a:pt x="5" y="288"/>
                  </a:cubicBezTo>
                  <a:cubicBezTo>
                    <a:pt x="0" y="290"/>
                    <a:pt x="4" y="296"/>
                    <a:pt x="9" y="294"/>
                  </a:cubicBezTo>
                  <a:cubicBezTo>
                    <a:pt x="142" y="234"/>
                    <a:pt x="170" y="44"/>
                    <a:pt x="318" y="8"/>
                  </a:cubicBezTo>
                  <a:cubicBezTo>
                    <a:pt x="323" y="7"/>
                    <a:pt x="321" y="0"/>
                    <a:pt x="316"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145"/>
            <p:cNvSpPr/>
            <p:nvPr/>
          </p:nvSpPr>
          <p:spPr bwMode="auto">
            <a:xfrm>
              <a:off x="2860826" y="5851388"/>
              <a:ext cx="539870" cy="131320"/>
            </a:xfrm>
            <a:custGeom>
              <a:avLst/>
              <a:gdLst>
                <a:gd name="T0" fmla="*/ 232 w 235"/>
                <a:gd name="T1" fmla="*/ 48 h 57"/>
                <a:gd name="T2" fmla="*/ 136 w 235"/>
                <a:gd name="T3" fmla="*/ 10 h 57"/>
                <a:gd name="T4" fmla="*/ 7 w 235"/>
                <a:gd name="T5" fmla="*/ 0 h 57"/>
                <a:gd name="T6" fmla="*/ 4 w 235"/>
                <a:gd name="T7" fmla="*/ 8 h 57"/>
                <a:gd name="T8" fmla="*/ 110 w 235"/>
                <a:gd name="T9" fmla="*/ 15 h 57"/>
                <a:gd name="T10" fmla="*/ 226 w 235"/>
                <a:gd name="T11" fmla="*/ 54 h 57"/>
                <a:gd name="T12" fmla="*/ 232 w 235"/>
                <a:gd name="T13" fmla="*/ 48 h 57"/>
              </a:gdLst>
              <a:ahLst/>
              <a:cxnLst>
                <a:cxn ang="0">
                  <a:pos x="T0" y="T1"/>
                </a:cxn>
                <a:cxn ang="0">
                  <a:pos x="T2" y="T3"/>
                </a:cxn>
                <a:cxn ang="0">
                  <a:pos x="T4" y="T5"/>
                </a:cxn>
                <a:cxn ang="0">
                  <a:pos x="T6" y="T7"/>
                </a:cxn>
                <a:cxn ang="0">
                  <a:pos x="T8" y="T9"/>
                </a:cxn>
                <a:cxn ang="0">
                  <a:pos x="T10" y="T11"/>
                </a:cxn>
                <a:cxn ang="0">
                  <a:pos x="T12" y="T13"/>
                </a:cxn>
              </a:cxnLst>
              <a:rect l="0" t="0" r="r" b="b"/>
              <a:pathLst>
                <a:path w="235" h="57">
                  <a:moveTo>
                    <a:pt x="232" y="48"/>
                  </a:moveTo>
                  <a:cubicBezTo>
                    <a:pt x="207" y="23"/>
                    <a:pt x="170" y="15"/>
                    <a:pt x="136" y="10"/>
                  </a:cubicBezTo>
                  <a:cubicBezTo>
                    <a:pt x="93" y="5"/>
                    <a:pt x="50" y="6"/>
                    <a:pt x="7" y="0"/>
                  </a:cubicBezTo>
                  <a:cubicBezTo>
                    <a:pt x="2" y="0"/>
                    <a:pt x="0" y="7"/>
                    <a:pt x="4" y="8"/>
                  </a:cubicBezTo>
                  <a:cubicBezTo>
                    <a:pt x="39" y="13"/>
                    <a:pt x="75" y="12"/>
                    <a:pt x="110" y="15"/>
                  </a:cubicBezTo>
                  <a:cubicBezTo>
                    <a:pt x="149" y="19"/>
                    <a:pt x="197" y="24"/>
                    <a:pt x="226" y="54"/>
                  </a:cubicBezTo>
                  <a:cubicBezTo>
                    <a:pt x="229" y="57"/>
                    <a:pt x="235" y="52"/>
                    <a:pt x="232" y="4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146"/>
            <p:cNvSpPr/>
            <p:nvPr/>
          </p:nvSpPr>
          <p:spPr bwMode="auto">
            <a:xfrm>
              <a:off x="3356923" y="5943798"/>
              <a:ext cx="183847" cy="192602"/>
            </a:xfrm>
            <a:custGeom>
              <a:avLst/>
              <a:gdLst>
                <a:gd name="T0" fmla="*/ 12 w 80"/>
                <a:gd name="T1" fmla="*/ 12 h 84"/>
                <a:gd name="T2" fmla="*/ 80 w 80"/>
                <a:gd name="T3" fmla="*/ 84 h 84"/>
                <a:gd name="T4" fmla="*/ 26 w 80"/>
                <a:gd name="T5" fmla="*/ 56 h 84"/>
                <a:gd name="T6" fmla="*/ 9 w 80"/>
                <a:gd name="T7" fmla="*/ 13 h 84"/>
                <a:gd name="T8" fmla="*/ 12 w 80"/>
                <a:gd name="T9" fmla="*/ 12 h 84"/>
              </a:gdLst>
              <a:ahLst/>
              <a:cxnLst>
                <a:cxn ang="0">
                  <a:pos x="T0" y="T1"/>
                </a:cxn>
                <a:cxn ang="0">
                  <a:pos x="T2" y="T3"/>
                </a:cxn>
                <a:cxn ang="0">
                  <a:pos x="T4" y="T5"/>
                </a:cxn>
                <a:cxn ang="0">
                  <a:pos x="T6" y="T7"/>
                </a:cxn>
                <a:cxn ang="0">
                  <a:pos x="T8" y="T9"/>
                </a:cxn>
              </a:cxnLst>
              <a:rect l="0" t="0" r="r" b="b"/>
              <a:pathLst>
                <a:path w="80" h="84">
                  <a:moveTo>
                    <a:pt x="12" y="12"/>
                  </a:moveTo>
                  <a:cubicBezTo>
                    <a:pt x="53" y="0"/>
                    <a:pt x="76" y="53"/>
                    <a:pt x="80" y="84"/>
                  </a:cubicBezTo>
                  <a:cubicBezTo>
                    <a:pt x="61" y="75"/>
                    <a:pt x="42" y="72"/>
                    <a:pt x="26" y="56"/>
                  </a:cubicBezTo>
                  <a:cubicBezTo>
                    <a:pt x="17" y="48"/>
                    <a:pt x="0" y="25"/>
                    <a:pt x="9" y="13"/>
                  </a:cubicBezTo>
                  <a:lnTo>
                    <a:pt x="12" y="12"/>
                  </a:lnTo>
                  <a:close/>
                </a:path>
              </a:pathLst>
            </a:custGeom>
            <a:solidFill>
              <a:srgbClr val="FF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147"/>
            <p:cNvSpPr/>
            <p:nvPr/>
          </p:nvSpPr>
          <p:spPr bwMode="auto">
            <a:xfrm>
              <a:off x="3341359" y="5936989"/>
              <a:ext cx="209139" cy="211085"/>
            </a:xfrm>
            <a:custGeom>
              <a:avLst/>
              <a:gdLst>
                <a:gd name="T0" fmla="*/ 20 w 91"/>
                <a:gd name="T1" fmla="*/ 19 h 92"/>
                <a:gd name="T2" fmla="*/ 83 w 91"/>
                <a:gd name="T3" fmla="*/ 88 h 92"/>
                <a:gd name="T4" fmla="*/ 89 w 91"/>
                <a:gd name="T5" fmla="*/ 84 h 92"/>
                <a:gd name="T6" fmla="*/ 39 w 91"/>
                <a:gd name="T7" fmla="*/ 60 h 92"/>
                <a:gd name="T8" fmla="*/ 20 w 91"/>
                <a:gd name="T9" fmla="*/ 19 h 92"/>
                <a:gd name="T10" fmla="*/ 18 w 91"/>
                <a:gd name="T11" fmla="*/ 12 h 92"/>
                <a:gd name="T12" fmla="*/ 20 w 91"/>
                <a:gd name="T13" fmla="*/ 50 h 92"/>
                <a:gd name="T14" fmla="*/ 85 w 91"/>
                <a:gd name="T15" fmla="*/ 90 h 92"/>
                <a:gd name="T16" fmla="*/ 91 w 91"/>
                <a:gd name="T17" fmla="*/ 86 h 92"/>
                <a:gd name="T18" fmla="*/ 18 w 91"/>
                <a:gd name="T19" fmla="*/ 12 h 92"/>
                <a:gd name="T20" fmla="*/ 20 w 91"/>
                <a:gd name="T21" fmla="*/ 19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1" h="92">
                  <a:moveTo>
                    <a:pt x="20" y="19"/>
                  </a:moveTo>
                  <a:cubicBezTo>
                    <a:pt x="59" y="9"/>
                    <a:pt x="79" y="57"/>
                    <a:pt x="83" y="88"/>
                  </a:cubicBezTo>
                  <a:cubicBezTo>
                    <a:pt x="85" y="86"/>
                    <a:pt x="87" y="85"/>
                    <a:pt x="89" y="84"/>
                  </a:cubicBezTo>
                  <a:cubicBezTo>
                    <a:pt x="72" y="76"/>
                    <a:pt x="54" y="72"/>
                    <a:pt x="39" y="60"/>
                  </a:cubicBezTo>
                  <a:cubicBezTo>
                    <a:pt x="34" y="56"/>
                    <a:pt x="7" y="23"/>
                    <a:pt x="20" y="19"/>
                  </a:cubicBezTo>
                  <a:cubicBezTo>
                    <a:pt x="25" y="18"/>
                    <a:pt x="23" y="10"/>
                    <a:pt x="18" y="12"/>
                  </a:cubicBezTo>
                  <a:cubicBezTo>
                    <a:pt x="0" y="16"/>
                    <a:pt x="14" y="41"/>
                    <a:pt x="20" y="50"/>
                  </a:cubicBezTo>
                  <a:cubicBezTo>
                    <a:pt x="36" y="74"/>
                    <a:pt x="61" y="79"/>
                    <a:pt x="85" y="90"/>
                  </a:cubicBezTo>
                  <a:cubicBezTo>
                    <a:pt x="88" y="92"/>
                    <a:pt x="91" y="89"/>
                    <a:pt x="91" y="86"/>
                  </a:cubicBezTo>
                  <a:cubicBezTo>
                    <a:pt x="85" y="51"/>
                    <a:pt x="61" y="0"/>
                    <a:pt x="18" y="12"/>
                  </a:cubicBezTo>
                  <a:cubicBezTo>
                    <a:pt x="13" y="13"/>
                    <a:pt x="15" y="21"/>
                    <a:pt x="20" y="1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148"/>
            <p:cNvSpPr/>
            <p:nvPr/>
          </p:nvSpPr>
          <p:spPr bwMode="auto">
            <a:xfrm>
              <a:off x="3773255" y="5753141"/>
              <a:ext cx="249021" cy="148829"/>
            </a:xfrm>
            <a:custGeom>
              <a:avLst/>
              <a:gdLst>
                <a:gd name="T0" fmla="*/ 4 w 108"/>
                <a:gd name="T1" fmla="*/ 13 h 65"/>
                <a:gd name="T2" fmla="*/ 108 w 108"/>
                <a:gd name="T3" fmla="*/ 54 h 65"/>
                <a:gd name="T4" fmla="*/ 0 w 108"/>
                <a:gd name="T5" fmla="*/ 18 h 65"/>
                <a:gd name="T6" fmla="*/ 4 w 108"/>
                <a:gd name="T7" fmla="*/ 13 h 65"/>
              </a:gdLst>
              <a:ahLst/>
              <a:cxnLst>
                <a:cxn ang="0">
                  <a:pos x="T0" y="T1"/>
                </a:cxn>
                <a:cxn ang="0">
                  <a:pos x="T2" y="T3"/>
                </a:cxn>
                <a:cxn ang="0">
                  <a:pos x="T4" y="T5"/>
                </a:cxn>
                <a:cxn ang="0">
                  <a:pos x="T6" y="T7"/>
                </a:cxn>
              </a:cxnLst>
              <a:rect l="0" t="0" r="r" b="b"/>
              <a:pathLst>
                <a:path w="108" h="65">
                  <a:moveTo>
                    <a:pt x="4" y="13"/>
                  </a:moveTo>
                  <a:cubicBezTo>
                    <a:pt x="53" y="0"/>
                    <a:pt x="75" y="22"/>
                    <a:pt x="108" y="54"/>
                  </a:cubicBezTo>
                  <a:cubicBezTo>
                    <a:pt x="71" y="61"/>
                    <a:pt x="9" y="65"/>
                    <a:pt x="0" y="18"/>
                  </a:cubicBezTo>
                  <a:lnTo>
                    <a:pt x="4" y="13"/>
                  </a:lnTo>
                  <a:close/>
                </a:path>
              </a:pathLst>
            </a:custGeom>
            <a:solidFill>
              <a:srgbClr val="FF8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149"/>
            <p:cNvSpPr/>
            <p:nvPr/>
          </p:nvSpPr>
          <p:spPr bwMode="auto">
            <a:xfrm>
              <a:off x="3741155" y="5748277"/>
              <a:ext cx="291822" cy="158557"/>
            </a:xfrm>
            <a:custGeom>
              <a:avLst/>
              <a:gdLst>
                <a:gd name="T0" fmla="*/ 19 w 127"/>
                <a:gd name="T1" fmla="*/ 19 h 69"/>
                <a:gd name="T2" fmla="*/ 120 w 127"/>
                <a:gd name="T3" fmla="*/ 58 h 69"/>
                <a:gd name="T4" fmla="*/ 121 w 127"/>
                <a:gd name="T5" fmla="*/ 52 h 69"/>
                <a:gd name="T6" fmla="*/ 59 w 127"/>
                <a:gd name="T7" fmla="*/ 54 h 69"/>
                <a:gd name="T8" fmla="*/ 21 w 127"/>
                <a:gd name="T9" fmla="*/ 18 h 69"/>
                <a:gd name="T10" fmla="*/ 16 w 127"/>
                <a:gd name="T11" fmla="*/ 12 h 69"/>
                <a:gd name="T12" fmla="*/ 40 w 127"/>
                <a:gd name="T13" fmla="*/ 57 h 69"/>
                <a:gd name="T14" fmla="*/ 123 w 127"/>
                <a:gd name="T15" fmla="*/ 59 h 69"/>
                <a:gd name="T16" fmla="*/ 125 w 127"/>
                <a:gd name="T17" fmla="*/ 53 h 69"/>
                <a:gd name="T18" fmla="*/ 17 w 127"/>
                <a:gd name="T19" fmla="*/ 11 h 69"/>
                <a:gd name="T20" fmla="*/ 19 w 127"/>
                <a:gd name="T21" fmla="*/ 1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7" h="69">
                  <a:moveTo>
                    <a:pt x="19" y="19"/>
                  </a:moveTo>
                  <a:cubicBezTo>
                    <a:pt x="63" y="8"/>
                    <a:pt x="90" y="29"/>
                    <a:pt x="120" y="58"/>
                  </a:cubicBezTo>
                  <a:cubicBezTo>
                    <a:pt x="120" y="56"/>
                    <a:pt x="121" y="54"/>
                    <a:pt x="121" y="52"/>
                  </a:cubicBezTo>
                  <a:cubicBezTo>
                    <a:pt x="101" y="56"/>
                    <a:pt x="80" y="58"/>
                    <a:pt x="59" y="54"/>
                  </a:cubicBezTo>
                  <a:cubicBezTo>
                    <a:pt x="47" y="52"/>
                    <a:pt x="6" y="33"/>
                    <a:pt x="21" y="18"/>
                  </a:cubicBezTo>
                  <a:cubicBezTo>
                    <a:pt x="24" y="14"/>
                    <a:pt x="19" y="9"/>
                    <a:pt x="16" y="12"/>
                  </a:cubicBezTo>
                  <a:cubicBezTo>
                    <a:pt x="0" y="28"/>
                    <a:pt x="25" y="50"/>
                    <a:pt x="40" y="57"/>
                  </a:cubicBezTo>
                  <a:cubicBezTo>
                    <a:pt x="65" y="69"/>
                    <a:pt x="97" y="64"/>
                    <a:pt x="123" y="59"/>
                  </a:cubicBezTo>
                  <a:cubicBezTo>
                    <a:pt x="126" y="59"/>
                    <a:pt x="127" y="55"/>
                    <a:pt x="125" y="53"/>
                  </a:cubicBezTo>
                  <a:cubicBezTo>
                    <a:pt x="93" y="22"/>
                    <a:pt x="64" y="0"/>
                    <a:pt x="17" y="11"/>
                  </a:cubicBezTo>
                  <a:cubicBezTo>
                    <a:pt x="12" y="12"/>
                    <a:pt x="14" y="20"/>
                    <a:pt x="19" y="1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150"/>
            <p:cNvSpPr/>
            <p:nvPr/>
          </p:nvSpPr>
          <p:spPr bwMode="auto">
            <a:xfrm>
              <a:off x="3389023" y="5513847"/>
              <a:ext cx="212057" cy="204275"/>
            </a:xfrm>
            <a:custGeom>
              <a:avLst/>
              <a:gdLst>
                <a:gd name="T0" fmla="*/ 13 w 92"/>
                <a:gd name="T1" fmla="*/ 88 h 89"/>
                <a:gd name="T2" fmla="*/ 81 w 92"/>
                <a:gd name="T3" fmla="*/ 0 h 89"/>
                <a:gd name="T4" fmla="*/ 23 w 92"/>
                <a:gd name="T5" fmla="*/ 89 h 89"/>
                <a:gd name="T6" fmla="*/ 13 w 92"/>
                <a:gd name="T7" fmla="*/ 88 h 89"/>
              </a:gdLst>
              <a:ahLst/>
              <a:cxnLst>
                <a:cxn ang="0">
                  <a:pos x="T0" y="T1"/>
                </a:cxn>
                <a:cxn ang="0">
                  <a:pos x="T2" y="T3"/>
                </a:cxn>
                <a:cxn ang="0">
                  <a:pos x="T4" y="T5"/>
                </a:cxn>
                <a:cxn ang="0">
                  <a:pos x="T6" y="T7"/>
                </a:cxn>
              </a:cxnLst>
              <a:rect l="0" t="0" r="r" b="b"/>
              <a:pathLst>
                <a:path w="92" h="89">
                  <a:moveTo>
                    <a:pt x="13" y="88"/>
                  </a:moveTo>
                  <a:cubicBezTo>
                    <a:pt x="0" y="46"/>
                    <a:pt x="44" y="6"/>
                    <a:pt x="81" y="0"/>
                  </a:cubicBezTo>
                  <a:cubicBezTo>
                    <a:pt x="92" y="41"/>
                    <a:pt x="59" y="76"/>
                    <a:pt x="23" y="89"/>
                  </a:cubicBezTo>
                  <a:lnTo>
                    <a:pt x="13" y="88"/>
                  </a:lnTo>
                  <a:close/>
                </a:path>
              </a:pathLst>
            </a:custGeom>
            <a:solidFill>
              <a:srgbClr val="FF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151"/>
            <p:cNvSpPr/>
            <p:nvPr/>
          </p:nvSpPr>
          <p:spPr bwMode="auto">
            <a:xfrm>
              <a:off x="3385132" y="5504119"/>
              <a:ext cx="211084" cy="225675"/>
            </a:xfrm>
            <a:custGeom>
              <a:avLst/>
              <a:gdLst>
                <a:gd name="T0" fmla="*/ 19 w 92"/>
                <a:gd name="T1" fmla="*/ 91 h 98"/>
                <a:gd name="T2" fmla="*/ 84 w 92"/>
                <a:gd name="T3" fmla="*/ 8 h 98"/>
                <a:gd name="T4" fmla="*/ 79 w 92"/>
                <a:gd name="T5" fmla="*/ 5 h 98"/>
                <a:gd name="T6" fmla="*/ 59 w 92"/>
                <a:gd name="T7" fmla="*/ 67 h 98"/>
                <a:gd name="T8" fmla="*/ 15 w 92"/>
                <a:gd name="T9" fmla="*/ 88 h 98"/>
                <a:gd name="T10" fmla="*/ 15 w 92"/>
                <a:gd name="T11" fmla="*/ 95 h 98"/>
                <a:gd name="T12" fmla="*/ 68 w 92"/>
                <a:gd name="T13" fmla="*/ 69 h 98"/>
                <a:gd name="T14" fmla="*/ 86 w 92"/>
                <a:gd name="T15" fmla="*/ 3 h 98"/>
                <a:gd name="T16" fmla="*/ 82 w 92"/>
                <a:gd name="T17" fmla="*/ 0 h 98"/>
                <a:gd name="T18" fmla="*/ 11 w 92"/>
                <a:gd name="T19" fmla="*/ 93 h 98"/>
                <a:gd name="T20" fmla="*/ 19 w 92"/>
                <a:gd name="T21" fmla="*/ 91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2" h="98">
                  <a:moveTo>
                    <a:pt x="19" y="91"/>
                  </a:moveTo>
                  <a:cubicBezTo>
                    <a:pt x="8" y="50"/>
                    <a:pt x="47" y="15"/>
                    <a:pt x="84" y="8"/>
                  </a:cubicBezTo>
                  <a:cubicBezTo>
                    <a:pt x="82" y="7"/>
                    <a:pt x="81" y="6"/>
                    <a:pt x="79" y="5"/>
                  </a:cubicBezTo>
                  <a:cubicBezTo>
                    <a:pt x="85" y="29"/>
                    <a:pt x="76" y="50"/>
                    <a:pt x="59" y="67"/>
                  </a:cubicBezTo>
                  <a:cubicBezTo>
                    <a:pt x="48" y="79"/>
                    <a:pt x="31" y="89"/>
                    <a:pt x="15" y="88"/>
                  </a:cubicBezTo>
                  <a:cubicBezTo>
                    <a:pt x="10" y="87"/>
                    <a:pt x="10" y="95"/>
                    <a:pt x="15" y="95"/>
                  </a:cubicBezTo>
                  <a:cubicBezTo>
                    <a:pt x="36" y="98"/>
                    <a:pt x="54" y="83"/>
                    <a:pt x="68" y="69"/>
                  </a:cubicBezTo>
                  <a:cubicBezTo>
                    <a:pt x="86" y="51"/>
                    <a:pt x="92" y="27"/>
                    <a:pt x="86" y="3"/>
                  </a:cubicBezTo>
                  <a:cubicBezTo>
                    <a:pt x="86" y="1"/>
                    <a:pt x="84" y="0"/>
                    <a:pt x="82" y="0"/>
                  </a:cubicBezTo>
                  <a:cubicBezTo>
                    <a:pt x="40" y="8"/>
                    <a:pt x="0" y="48"/>
                    <a:pt x="11" y="93"/>
                  </a:cubicBezTo>
                  <a:cubicBezTo>
                    <a:pt x="13" y="97"/>
                    <a:pt x="20" y="95"/>
                    <a:pt x="19" y="9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152"/>
            <p:cNvSpPr/>
            <p:nvPr/>
          </p:nvSpPr>
          <p:spPr bwMode="auto">
            <a:xfrm>
              <a:off x="3145838" y="5527465"/>
              <a:ext cx="109919" cy="225675"/>
            </a:xfrm>
            <a:custGeom>
              <a:avLst/>
              <a:gdLst>
                <a:gd name="T0" fmla="*/ 14 w 48"/>
                <a:gd name="T1" fmla="*/ 98 h 98"/>
                <a:gd name="T2" fmla="*/ 28 w 48"/>
                <a:gd name="T3" fmla="*/ 0 h 98"/>
                <a:gd name="T4" fmla="*/ 17 w 48"/>
                <a:gd name="T5" fmla="*/ 96 h 98"/>
                <a:gd name="T6" fmla="*/ 14 w 48"/>
                <a:gd name="T7" fmla="*/ 98 h 98"/>
              </a:gdLst>
              <a:ahLst/>
              <a:cxnLst>
                <a:cxn ang="0">
                  <a:pos x="T0" y="T1"/>
                </a:cxn>
                <a:cxn ang="0">
                  <a:pos x="T2" y="T3"/>
                </a:cxn>
                <a:cxn ang="0">
                  <a:pos x="T4" y="T5"/>
                </a:cxn>
                <a:cxn ang="0">
                  <a:pos x="T6" y="T7"/>
                </a:cxn>
              </a:cxnLst>
              <a:rect l="0" t="0" r="r" b="b"/>
              <a:pathLst>
                <a:path w="48" h="98">
                  <a:moveTo>
                    <a:pt x="14" y="98"/>
                  </a:moveTo>
                  <a:cubicBezTo>
                    <a:pt x="2" y="67"/>
                    <a:pt x="0" y="23"/>
                    <a:pt x="28" y="0"/>
                  </a:cubicBezTo>
                  <a:cubicBezTo>
                    <a:pt x="39" y="25"/>
                    <a:pt x="48" y="78"/>
                    <a:pt x="17" y="96"/>
                  </a:cubicBezTo>
                  <a:lnTo>
                    <a:pt x="14" y="98"/>
                  </a:lnTo>
                  <a:close/>
                </a:path>
              </a:pathLst>
            </a:custGeom>
            <a:solidFill>
              <a:srgbClr val="FF8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153"/>
            <p:cNvSpPr/>
            <p:nvPr/>
          </p:nvSpPr>
          <p:spPr bwMode="auto">
            <a:xfrm>
              <a:off x="3136111" y="5515792"/>
              <a:ext cx="126456" cy="250967"/>
            </a:xfrm>
            <a:custGeom>
              <a:avLst/>
              <a:gdLst>
                <a:gd name="T0" fmla="*/ 22 w 55"/>
                <a:gd name="T1" fmla="*/ 102 h 109"/>
                <a:gd name="T2" fmla="*/ 35 w 55"/>
                <a:gd name="T3" fmla="*/ 7 h 109"/>
                <a:gd name="T4" fmla="*/ 28 w 55"/>
                <a:gd name="T5" fmla="*/ 6 h 109"/>
                <a:gd name="T6" fmla="*/ 16 w 55"/>
                <a:gd name="T7" fmla="*/ 100 h 109"/>
                <a:gd name="T8" fmla="*/ 20 w 55"/>
                <a:gd name="T9" fmla="*/ 106 h 109"/>
                <a:gd name="T10" fmla="*/ 36 w 55"/>
                <a:gd name="T11" fmla="*/ 3 h 109"/>
                <a:gd name="T12" fmla="*/ 29 w 55"/>
                <a:gd name="T13" fmla="*/ 2 h 109"/>
                <a:gd name="T14" fmla="*/ 14 w 55"/>
                <a:gd name="T15" fmla="*/ 104 h 109"/>
                <a:gd name="T16" fmla="*/ 22 w 55"/>
                <a:gd name="T17" fmla="*/ 102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109">
                  <a:moveTo>
                    <a:pt x="22" y="102"/>
                  </a:moveTo>
                  <a:cubicBezTo>
                    <a:pt x="11" y="70"/>
                    <a:pt x="8" y="32"/>
                    <a:pt x="35" y="7"/>
                  </a:cubicBezTo>
                  <a:cubicBezTo>
                    <a:pt x="32" y="7"/>
                    <a:pt x="30" y="6"/>
                    <a:pt x="28" y="6"/>
                  </a:cubicBezTo>
                  <a:cubicBezTo>
                    <a:pt x="41" y="36"/>
                    <a:pt x="48" y="79"/>
                    <a:pt x="16" y="100"/>
                  </a:cubicBezTo>
                  <a:cubicBezTo>
                    <a:pt x="12" y="102"/>
                    <a:pt x="16" y="109"/>
                    <a:pt x="20" y="106"/>
                  </a:cubicBezTo>
                  <a:cubicBezTo>
                    <a:pt x="55" y="84"/>
                    <a:pt x="50" y="38"/>
                    <a:pt x="36" y="3"/>
                  </a:cubicBezTo>
                  <a:cubicBezTo>
                    <a:pt x="35" y="1"/>
                    <a:pt x="31" y="0"/>
                    <a:pt x="29" y="2"/>
                  </a:cubicBezTo>
                  <a:cubicBezTo>
                    <a:pt x="0" y="28"/>
                    <a:pt x="2" y="70"/>
                    <a:pt x="14" y="104"/>
                  </a:cubicBezTo>
                  <a:cubicBezTo>
                    <a:pt x="16" y="109"/>
                    <a:pt x="23" y="107"/>
                    <a:pt x="22" y="10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154"/>
            <p:cNvSpPr/>
            <p:nvPr/>
          </p:nvSpPr>
          <p:spPr bwMode="auto">
            <a:xfrm>
              <a:off x="2658496" y="5396146"/>
              <a:ext cx="291822" cy="168284"/>
            </a:xfrm>
            <a:custGeom>
              <a:avLst/>
              <a:gdLst>
                <a:gd name="T0" fmla="*/ 0 w 127"/>
                <a:gd name="T1" fmla="*/ 52 h 73"/>
                <a:gd name="T2" fmla="*/ 127 w 127"/>
                <a:gd name="T3" fmla="*/ 45 h 73"/>
                <a:gd name="T4" fmla="*/ 67 w 127"/>
                <a:gd name="T5" fmla="*/ 69 h 73"/>
                <a:gd name="T6" fmla="*/ 4 w 127"/>
                <a:gd name="T7" fmla="*/ 56 h 73"/>
                <a:gd name="T8" fmla="*/ 0 w 127"/>
                <a:gd name="T9" fmla="*/ 52 h 73"/>
              </a:gdLst>
              <a:ahLst/>
              <a:cxnLst>
                <a:cxn ang="0">
                  <a:pos x="T0" y="T1"/>
                </a:cxn>
                <a:cxn ang="0">
                  <a:pos x="T2" y="T3"/>
                </a:cxn>
                <a:cxn ang="0">
                  <a:pos x="T4" y="T5"/>
                </a:cxn>
                <a:cxn ang="0">
                  <a:pos x="T6" y="T7"/>
                </a:cxn>
                <a:cxn ang="0">
                  <a:pos x="T8" y="T9"/>
                </a:cxn>
              </a:cxnLst>
              <a:rect l="0" t="0" r="r" b="b"/>
              <a:pathLst>
                <a:path w="127" h="73">
                  <a:moveTo>
                    <a:pt x="0" y="52"/>
                  </a:moveTo>
                  <a:cubicBezTo>
                    <a:pt x="27" y="0"/>
                    <a:pt x="89" y="28"/>
                    <a:pt x="127" y="45"/>
                  </a:cubicBezTo>
                  <a:cubicBezTo>
                    <a:pt x="115" y="59"/>
                    <a:pt x="86" y="67"/>
                    <a:pt x="67" y="69"/>
                  </a:cubicBezTo>
                  <a:cubicBezTo>
                    <a:pt x="41" y="73"/>
                    <a:pt x="27" y="67"/>
                    <a:pt x="4" y="56"/>
                  </a:cubicBezTo>
                  <a:lnTo>
                    <a:pt x="0" y="52"/>
                  </a:lnTo>
                  <a:close/>
                </a:path>
              </a:pathLst>
            </a:custGeom>
            <a:solidFill>
              <a:srgbClr val="FF8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155"/>
            <p:cNvSpPr/>
            <p:nvPr/>
          </p:nvSpPr>
          <p:spPr bwMode="auto">
            <a:xfrm>
              <a:off x="2643905" y="5391282"/>
              <a:ext cx="315167" cy="207194"/>
            </a:xfrm>
            <a:custGeom>
              <a:avLst/>
              <a:gdLst>
                <a:gd name="T0" fmla="*/ 10 w 137"/>
                <a:gd name="T1" fmla="*/ 56 h 90"/>
                <a:gd name="T2" fmla="*/ 131 w 137"/>
                <a:gd name="T3" fmla="*/ 51 h 90"/>
                <a:gd name="T4" fmla="*/ 130 w 137"/>
                <a:gd name="T5" fmla="*/ 45 h 90"/>
                <a:gd name="T6" fmla="*/ 9 w 137"/>
                <a:gd name="T7" fmla="*/ 51 h 90"/>
                <a:gd name="T8" fmla="*/ 3 w 137"/>
                <a:gd name="T9" fmla="*/ 57 h 90"/>
                <a:gd name="T10" fmla="*/ 135 w 137"/>
                <a:gd name="T11" fmla="*/ 50 h 90"/>
                <a:gd name="T12" fmla="*/ 135 w 137"/>
                <a:gd name="T13" fmla="*/ 44 h 90"/>
                <a:gd name="T14" fmla="*/ 3 w 137"/>
                <a:gd name="T15" fmla="*/ 52 h 90"/>
                <a:gd name="T16" fmla="*/ 10 w 137"/>
                <a:gd name="T17" fmla="*/ 56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7" h="90">
                  <a:moveTo>
                    <a:pt x="10" y="56"/>
                  </a:moveTo>
                  <a:cubicBezTo>
                    <a:pt x="37" y="8"/>
                    <a:pt x="93" y="33"/>
                    <a:pt x="131" y="51"/>
                  </a:cubicBezTo>
                  <a:cubicBezTo>
                    <a:pt x="130" y="49"/>
                    <a:pt x="130" y="47"/>
                    <a:pt x="130" y="45"/>
                  </a:cubicBezTo>
                  <a:cubicBezTo>
                    <a:pt x="104" y="70"/>
                    <a:pt x="35" y="81"/>
                    <a:pt x="9" y="51"/>
                  </a:cubicBezTo>
                  <a:cubicBezTo>
                    <a:pt x="6" y="47"/>
                    <a:pt x="0" y="53"/>
                    <a:pt x="3" y="57"/>
                  </a:cubicBezTo>
                  <a:cubicBezTo>
                    <a:pt x="32" y="90"/>
                    <a:pt x="107" y="79"/>
                    <a:pt x="135" y="50"/>
                  </a:cubicBezTo>
                  <a:cubicBezTo>
                    <a:pt x="137" y="48"/>
                    <a:pt x="137" y="45"/>
                    <a:pt x="135" y="44"/>
                  </a:cubicBezTo>
                  <a:cubicBezTo>
                    <a:pt x="92" y="24"/>
                    <a:pt x="32" y="0"/>
                    <a:pt x="3" y="52"/>
                  </a:cubicBezTo>
                  <a:cubicBezTo>
                    <a:pt x="0" y="56"/>
                    <a:pt x="7" y="60"/>
                    <a:pt x="10" y="5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156"/>
            <p:cNvSpPr/>
            <p:nvPr/>
          </p:nvSpPr>
          <p:spPr bwMode="auto">
            <a:xfrm>
              <a:off x="2724642" y="5886406"/>
              <a:ext cx="220811" cy="180929"/>
            </a:xfrm>
            <a:custGeom>
              <a:avLst/>
              <a:gdLst>
                <a:gd name="T0" fmla="*/ 8 w 96"/>
                <a:gd name="T1" fmla="*/ 13 h 79"/>
                <a:gd name="T2" fmla="*/ 96 w 96"/>
                <a:gd name="T3" fmla="*/ 79 h 79"/>
                <a:gd name="T4" fmla="*/ 0 w 96"/>
                <a:gd name="T5" fmla="*/ 12 h 79"/>
                <a:gd name="T6" fmla="*/ 8 w 96"/>
                <a:gd name="T7" fmla="*/ 13 h 79"/>
              </a:gdLst>
              <a:ahLst/>
              <a:cxnLst>
                <a:cxn ang="0">
                  <a:pos x="T0" y="T1"/>
                </a:cxn>
                <a:cxn ang="0">
                  <a:pos x="T2" y="T3"/>
                </a:cxn>
                <a:cxn ang="0">
                  <a:pos x="T4" y="T5"/>
                </a:cxn>
                <a:cxn ang="0">
                  <a:pos x="T6" y="T7"/>
                </a:cxn>
              </a:cxnLst>
              <a:rect l="0" t="0" r="r" b="b"/>
              <a:pathLst>
                <a:path w="96" h="79">
                  <a:moveTo>
                    <a:pt x="8" y="13"/>
                  </a:moveTo>
                  <a:cubicBezTo>
                    <a:pt x="63" y="0"/>
                    <a:pt x="78" y="38"/>
                    <a:pt x="96" y="79"/>
                  </a:cubicBezTo>
                  <a:cubicBezTo>
                    <a:pt x="54" y="73"/>
                    <a:pt x="14" y="56"/>
                    <a:pt x="0" y="12"/>
                  </a:cubicBezTo>
                  <a:lnTo>
                    <a:pt x="8" y="13"/>
                  </a:lnTo>
                  <a:close/>
                </a:path>
              </a:pathLst>
            </a:custGeom>
            <a:solidFill>
              <a:srgbClr val="FF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Freeform 157"/>
            <p:cNvSpPr/>
            <p:nvPr/>
          </p:nvSpPr>
          <p:spPr bwMode="auto">
            <a:xfrm>
              <a:off x="2715888" y="5897106"/>
              <a:ext cx="241239" cy="181903"/>
            </a:xfrm>
            <a:custGeom>
              <a:avLst/>
              <a:gdLst>
                <a:gd name="T0" fmla="*/ 13 w 105"/>
                <a:gd name="T1" fmla="*/ 12 h 79"/>
                <a:gd name="T2" fmla="*/ 71 w 105"/>
                <a:gd name="T3" fmla="*/ 28 h 79"/>
                <a:gd name="T4" fmla="*/ 97 w 105"/>
                <a:gd name="T5" fmla="*/ 76 h 79"/>
                <a:gd name="T6" fmla="*/ 101 w 105"/>
                <a:gd name="T7" fmla="*/ 71 h 79"/>
                <a:gd name="T8" fmla="*/ 8 w 105"/>
                <a:gd name="T9" fmla="*/ 6 h 79"/>
                <a:gd name="T10" fmla="*/ 3 w 105"/>
                <a:gd name="T11" fmla="*/ 10 h 79"/>
                <a:gd name="T12" fmla="*/ 11 w 105"/>
                <a:gd name="T13" fmla="*/ 12 h 79"/>
                <a:gd name="T14" fmla="*/ 13 w 105"/>
                <a:gd name="T15" fmla="*/ 5 h 79"/>
                <a:gd name="T16" fmla="*/ 5 w 105"/>
                <a:gd name="T17" fmla="*/ 3 h 79"/>
                <a:gd name="T18" fmla="*/ 1 w 105"/>
                <a:gd name="T19" fmla="*/ 8 h 79"/>
                <a:gd name="T20" fmla="*/ 99 w 105"/>
                <a:gd name="T21" fmla="*/ 78 h 79"/>
                <a:gd name="T22" fmla="*/ 103 w 105"/>
                <a:gd name="T23" fmla="*/ 73 h 79"/>
                <a:gd name="T24" fmla="*/ 68 w 105"/>
                <a:gd name="T25" fmla="*/ 14 h 79"/>
                <a:gd name="T26" fmla="*/ 11 w 105"/>
                <a:gd name="T27" fmla="*/ 5 h 79"/>
                <a:gd name="T28" fmla="*/ 13 w 105"/>
                <a:gd name="T29" fmla="*/ 1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5" h="79">
                  <a:moveTo>
                    <a:pt x="13" y="12"/>
                  </a:moveTo>
                  <a:cubicBezTo>
                    <a:pt x="36" y="7"/>
                    <a:pt x="55" y="10"/>
                    <a:pt x="71" y="28"/>
                  </a:cubicBezTo>
                  <a:cubicBezTo>
                    <a:pt x="83" y="42"/>
                    <a:pt x="90" y="60"/>
                    <a:pt x="97" y="76"/>
                  </a:cubicBezTo>
                  <a:cubicBezTo>
                    <a:pt x="98" y="75"/>
                    <a:pt x="100" y="73"/>
                    <a:pt x="101" y="71"/>
                  </a:cubicBezTo>
                  <a:cubicBezTo>
                    <a:pt x="61" y="64"/>
                    <a:pt x="22" y="47"/>
                    <a:pt x="8" y="6"/>
                  </a:cubicBezTo>
                  <a:cubicBezTo>
                    <a:pt x="6" y="7"/>
                    <a:pt x="5" y="9"/>
                    <a:pt x="3" y="10"/>
                  </a:cubicBezTo>
                  <a:cubicBezTo>
                    <a:pt x="6" y="11"/>
                    <a:pt x="8" y="11"/>
                    <a:pt x="11" y="12"/>
                  </a:cubicBezTo>
                  <a:cubicBezTo>
                    <a:pt x="16" y="13"/>
                    <a:pt x="18" y="6"/>
                    <a:pt x="13" y="5"/>
                  </a:cubicBezTo>
                  <a:cubicBezTo>
                    <a:pt x="10" y="4"/>
                    <a:pt x="8" y="3"/>
                    <a:pt x="5" y="3"/>
                  </a:cubicBezTo>
                  <a:cubicBezTo>
                    <a:pt x="3" y="2"/>
                    <a:pt x="0" y="5"/>
                    <a:pt x="1" y="8"/>
                  </a:cubicBezTo>
                  <a:cubicBezTo>
                    <a:pt x="16" y="52"/>
                    <a:pt x="55" y="71"/>
                    <a:pt x="99" y="78"/>
                  </a:cubicBezTo>
                  <a:cubicBezTo>
                    <a:pt x="103" y="79"/>
                    <a:pt x="105" y="76"/>
                    <a:pt x="103" y="73"/>
                  </a:cubicBezTo>
                  <a:cubicBezTo>
                    <a:pt x="94" y="52"/>
                    <a:pt x="86" y="29"/>
                    <a:pt x="68" y="14"/>
                  </a:cubicBezTo>
                  <a:cubicBezTo>
                    <a:pt x="52" y="0"/>
                    <a:pt x="30" y="0"/>
                    <a:pt x="11" y="5"/>
                  </a:cubicBezTo>
                  <a:cubicBezTo>
                    <a:pt x="6" y="6"/>
                    <a:pt x="8" y="13"/>
                    <a:pt x="13" y="1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Freeform 158"/>
            <p:cNvSpPr/>
            <p:nvPr/>
          </p:nvSpPr>
          <p:spPr bwMode="auto">
            <a:xfrm>
              <a:off x="2633205" y="5720068"/>
              <a:ext cx="128402" cy="200384"/>
            </a:xfrm>
            <a:custGeom>
              <a:avLst/>
              <a:gdLst>
                <a:gd name="T0" fmla="*/ 28 w 56"/>
                <a:gd name="T1" fmla="*/ 87 h 87"/>
                <a:gd name="T2" fmla="*/ 21 w 56"/>
                <a:gd name="T3" fmla="*/ 0 h 87"/>
                <a:gd name="T4" fmla="*/ 27 w 56"/>
                <a:gd name="T5" fmla="*/ 86 h 87"/>
                <a:gd name="T6" fmla="*/ 28 w 56"/>
                <a:gd name="T7" fmla="*/ 87 h 87"/>
              </a:gdLst>
              <a:ahLst/>
              <a:cxnLst>
                <a:cxn ang="0">
                  <a:pos x="T0" y="T1"/>
                </a:cxn>
                <a:cxn ang="0">
                  <a:pos x="T2" y="T3"/>
                </a:cxn>
                <a:cxn ang="0">
                  <a:pos x="T4" y="T5"/>
                </a:cxn>
                <a:cxn ang="0">
                  <a:pos x="T6" y="T7"/>
                </a:cxn>
              </a:cxnLst>
              <a:rect l="0" t="0" r="r" b="b"/>
              <a:pathLst>
                <a:path w="56" h="87">
                  <a:moveTo>
                    <a:pt x="28" y="87"/>
                  </a:moveTo>
                  <a:cubicBezTo>
                    <a:pt x="56" y="76"/>
                    <a:pt x="30" y="16"/>
                    <a:pt x="21" y="0"/>
                  </a:cubicBezTo>
                  <a:cubicBezTo>
                    <a:pt x="0" y="19"/>
                    <a:pt x="8" y="67"/>
                    <a:pt x="27" y="86"/>
                  </a:cubicBezTo>
                  <a:lnTo>
                    <a:pt x="28" y="87"/>
                  </a:lnTo>
                  <a:close/>
                </a:path>
              </a:pathLst>
            </a:custGeom>
            <a:solidFill>
              <a:srgbClr val="FF8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Freeform 159"/>
            <p:cNvSpPr/>
            <p:nvPr/>
          </p:nvSpPr>
          <p:spPr bwMode="auto">
            <a:xfrm>
              <a:off x="2640014" y="5709368"/>
              <a:ext cx="135210" cy="224703"/>
            </a:xfrm>
            <a:custGeom>
              <a:avLst/>
              <a:gdLst>
                <a:gd name="T0" fmla="*/ 27 w 59"/>
                <a:gd name="T1" fmla="*/ 95 h 98"/>
                <a:gd name="T2" fmla="*/ 21 w 59"/>
                <a:gd name="T3" fmla="*/ 3 h 98"/>
                <a:gd name="T4" fmla="*/ 15 w 59"/>
                <a:gd name="T5" fmla="*/ 2 h 98"/>
                <a:gd name="T6" fmla="*/ 2 w 59"/>
                <a:gd name="T7" fmla="*/ 51 h 98"/>
                <a:gd name="T8" fmla="*/ 23 w 59"/>
                <a:gd name="T9" fmla="*/ 95 h 98"/>
                <a:gd name="T10" fmla="*/ 27 w 59"/>
                <a:gd name="T11" fmla="*/ 88 h 98"/>
                <a:gd name="T12" fmla="*/ 10 w 59"/>
                <a:gd name="T13" fmla="*/ 54 h 98"/>
                <a:gd name="T14" fmla="*/ 21 w 59"/>
                <a:gd name="T15" fmla="*/ 7 h 98"/>
                <a:gd name="T16" fmla="*/ 15 w 59"/>
                <a:gd name="T17" fmla="*/ 7 h 98"/>
                <a:gd name="T18" fmla="*/ 23 w 59"/>
                <a:gd name="T19" fmla="*/ 88 h 98"/>
                <a:gd name="T20" fmla="*/ 27 w 59"/>
                <a:gd name="T21" fmla="*/ 9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 h="98">
                  <a:moveTo>
                    <a:pt x="27" y="95"/>
                  </a:moveTo>
                  <a:cubicBezTo>
                    <a:pt x="59" y="80"/>
                    <a:pt x="33" y="24"/>
                    <a:pt x="21" y="3"/>
                  </a:cubicBezTo>
                  <a:cubicBezTo>
                    <a:pt x="20" y="0"/>
                    <a:pt x="17" y="0"/>
                    <a:pt x="15" y="2"/>
                  </a:cubicBezTo>
                  <a:cubicBezTo>
                    <a:pt x="3" y="15"/>
                    <a:pt x="0" y="34"/>
                    <a:pt x="2" y="51"/>
                  </a:cubicBezTo>
                  <a:cubicBezTo>
                    <a:pt x="4" y="65"/>
                    <a:pt x="10" y="87"/>
                    <a:pt x="23" y="95"/>
                  </a:cubicBezTo>
                  <a:cubicBezTo>
                    <a:pt x="27" y="98"/>
                    <a:pt x="31" y="91"/>
                    <a:pt x="27" y="88"/>
                  </a:cubicBezTo>
                  <a:cubicBezTo>
                    <a:pt x="17" y="82"/>
                    <a:pt x="13" y="64"/>
                    <a:pt x="10" y="54"/>
                  </a:cubicBezTo>
                  <a:cubicBezTo>
                    <a:pt x="7" y="38"/>
                    <a:pt x="9" y="19"/>
                    <a:pt x="21" y="7"/>
                  </a:cubicBezTo>
                  <a:cubicBezTo>
                    <a:pt x="19" y="7"/>
                    <a:pt x="17" y="7"/>
                    <a:pt x="15" y="7"/>
                  </a:cubicBezTo>
                  <a:cubicBezTo>
                    <a:pt x="24" y="24"/>
                    <a:pt x="49" y="76"/>
                    <a:pt x="23" y="88"/>
                  </a:cubicBezTo>
                  <a:cubicBezTo>
                    <a:pt x="19" y="91"/>
                    <a:pt x="23" y="97"/>
                    <a:pt x="27" y="9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Freeform 160"/>
            <p:cNvSpPr/>
            <p:nvPr/>
          </p:nvSpPr>
          <p:spPr bwMode="auto">
            <a:xfrm>
              <a:off x="3350114" y="5718122"/>
              <a:ext cx="168284" cy="195521"/>
            </a:xfrm>
            <a:custGeom>
              <a:avLst/>
              <a:gdLst>
                <a:gd name="T0" fmla="*/ 29 w 73"/>
                <a:gd name="T1" fmla="*/ 0 h 85"/>
                <a:gd name="T2" fmla="*/ 67 w 73"/>
                <a:gd name="T3" fmla="*/ 85 h 85"/>
                <a:gd name="T4" fmla="*/ 34 w 73"/>
                <a:gd name="T5" fmla="*/ 4 h 85"/>
                <a:gd name="T6" fmla="*/ 29 w 73"/>
                <a:gd name="T7" fmla="*/ 0 h 85"/>
              </a:gdLst>
              <a:ahLst/>
              <a:cxnLst>
                <a:cxn ang="0">
                  <a:pos x="T0" y="T1"/>
                </a:cxn>
                <a:cxn ang="0">
                  <a:pos x="T2" y="T3"/>
                </a:cxn>
                <a:cxn ang="0">
                  <a:pos x="T4" y="T5"/>
                </a:cxn>
                <a:cxn ang="0">
                  <a:pos x="T6" y="T7"/>
                </a:cxn>
              </a:cxnLst>
              <a:rect l="0" t="0" r="r" b="b"/>
              <a:pathLst>
                <a:path w="73" h="85">
                  <a:moveTo>
                    <a:pt x="29" y="0"/>
                  </a:moveTo>
                  <a:cubicBezTo>
                    <a:pt x="0" y="30"/>
                    <a:pt x="39" y="74"/>
                    <a:pt x="67" y="85"/>
                  </a:cubicBezTo>
                  <a:cubicBezTo>
                    <a:pt x="73" y="60"/>
                    <a:pt x="63" y="13"/>
                    <a:pt x="34" y="4"/>
                  </a:cubicBezTo>
                  <a:lnTo>
                    <a:pt x="29" y="0"/>
                  </a:lnTo>
                  <a:close/>
                </a:path>
              </a:pathLst>
            </a:custGeom>
            <a:solidFill>
              <a:srgbClr val="FF8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Freeform 161"/>
            <p:cNvSpPr/>
            <p:nvPr/>
          </p:nvSpPr>
          <p:spPr bwMode="auto">
            <a:xfrm>
              <a:off x="3343304" y="5702558"/>
              <a:ext cx="177039" cy="222758"/>
            </a:xfrm>
            <a:custGeom>
              <a:avLst/>
              <a:gdLst>
                <a:gd name="T0" fmla="*/ 29 w 77"/>
                <a:gd name="T1" fmla="*/ 4 h 97"/>
                <a:gd name="T2" fmla="*/ 68 w 77"/>
                <a:gd name="T3" fmla="*/ 96 h 97"/>
                <a:gd name="T4" fmla="*/ 73 w 77"/>
                <a:gd name="T5" fmla="*/ 93 h 97"/>
                <a:gd name="T6" fmla="*/ 68 w 77"/>
                <a:gd name="T7" fmla="*/ 39 h 97"/>
                <a:gd name="T8" fmla="*/ 55 w 77"/>
                <a:gd name="T9" fmla="*/ 17 h 97"/>
                <a:gd name="T10" fmla="*/ 35 w 77"/>
                <a:gd name="T11" fmla="*/ 4 h 97"/>
                <a:gd name="T12" fmla="*/ 29 w 77"/>
                <a:gd name="T13" fmla="*/ 10 h 97"/>
                <a:gd name="T14" fmla="*/ 60 w 77"/>
                <a:gd name="T15" fmla="*/ 38 h 97"/>
                <a:gd name="T16" fmla="*/ 66 w 77"/>
                <a:gd name="T17" fmla="*/ 91 h 97"/>
                <a:gd name="T18" fmla="*/ 72 w 77"/>
                <a:gd name="T19" fmla="*/ 89 h 97"/>
                <a:gd name="T20" fmla="*/ 35 w 77"/>
                <a:gd name="T21" fmla="*/ 10 h 97"/>
                <a:gd name="T22" fmla="*/ 29 w 77"/>
                <a:gd name="T23"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7" h="97">
                  <a:moveTo>
                    <a:pt x="29" y="4"/>
                  </a:moveTo>
                  <a:cubicBezTo>
                    <a:pt x="0" y="38"/>
                    <a:pt x="35" y="81"/>
                    <a:pt x="68" y="96"/>
                  </a:cubicBezTo>
                  <a:cubicBezTo>
                    <a:pt x="70" y="97"/>
                    <a:pt x="73" y="96"/>
                    <a:pt x="73" y="93"/>
                  </a:cubicBezTo>
                  <a:cubicBezTo>
                    <a:pt x="77" y="75"/>
                    <a:pt x="75" y="56"/>
                    <a:pt x="68" y="39"/>
                  </a:cubicBezTo>
                  <a:cubicBezTo>
                    <a:pt x="65" y="31"/>
                    <a:pt x="61" y="24"/>
                    <a:pt x="55" y="17"/>
                  </a:cubicBezTo>
                  <a:cubicBezTo>
                    <a:pt x="49" y="11"/>
                    <a:pt x="41" y="9"/>
                    <a:pt x="35" y="4"/>
                  </a:cubicBezTo>
                  <a:cubicBezTo>
                    <a:pt x="31" y="1"/>
                    <a:pt x="26" y="7"/>
                    <a:pt x="29" y="10"/>
                  </a:cubicBezTo>
                  <a:cubicBezTo>
                    <a:pt x="41" y="19"/>
                    <a:pt x="52" y="23"/>
                    <a:pt x="60" y="38"/>
                  </a:cubicBezTo>
                  <a:cubicBezTo>
                    <a:pt x="68" y="54"/>
                    <a:pt x="70" y="74"/>
                    <a:pt x="66" y="91"/>
                  </a:cubicBezTo>
                  <a:cubicBezTo>
                    <a:pt x="68" y="90"/>
                    <a:pt x="70" y="90"/>
                    <a:pt x="72" y="89"/>
                  </a:cubicBezTo>
                  <a:cubicBezTo>
                    <a:pt x="44" y="76"/>
                    <a:pt x="9" y="39"/>
                    <a:pt x="35" y="10"/>
                  </a:cubicBezTo>
                  <a:cubicBezTo>
                    <a:pt x="38" y="6"/>
                    <a:pt x="33" y="0"/>
                    <a:pt x="29" y="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162"/>
            <p:cNvSpPr/>
            <p:nvPr/>
          </p:nvSpPr>
          <p:spPr bwMode="auto">
            <a:xfrm>
              <a:off x="2255782" y="5738550"/>
              <a:ext cx="259721" cy="177039"/>
            </a:xfrm>
            <a:custGeom>
              <a:avLst/>
              <a:gdLst>
                <a:gd name="T0" fmla="*/ 0 w 113"/>
                <a:gd name="T1" fmla="*/ 60 h 77"/>
                <a:gd name="T2" fmla="*/ 113 w 113"/>
                <a:gd name="T3" fmla="*/ 24 h 77"/>
                <a:gd name="T4" fmla="*/ 66 w 113"/>
                <a:gd name="T5" fmla="*/ 69 h 77"/>
                <a:gd name="T6" fmla="*/ 1 w 113"/>
                <a:gd name="T7" fmla="*/ 65 h 77"/>
                <a:gd name="T8" fmla="*/ 0 w 113"/>
                <a:gd name="T9" fmla="*/ 60 h 77"/>
              </a:gdLst>
              <a:ahLst/>
              <a:cxnLst>
                <a:cxn ang="0">
                  <a:pos x="T0" y="T1"/>
                </a:cxn>
                <a:cxn ang="0">
                  <a:pos x="T2" y="T3"/>
                </a:cxn>
                <a:cxn ang="0">
                  <a:pos x="T4" y="T5"/>
                </a:cxn>
                <a:cxn ang="0">
                  <a:pos x="T6" y="T7"/>
                </a:cxn>
                <a:cxn ang="0">
                  <a:pos x="T8" y="T9"/>
                </a:cxn>
              </a:cxnLst>
              <a:rect l="0" t="0" r="r" b="b"/>
              <a:pathLst>
                <a:path w="113" h="77">
                  <a:moveTo>
                    <a:pt x="0" y="60"/>
                  </a:moveTo>
                  <a:cubicBezTo>
                    <a:pt x="31" y="42"/>
                    <a:pt x="74" y="0"/>
                    <a:pt x="113" y="24"/>
                  </a:cubicBezTo>
                  <a:cubicBezTo>
                    <a:pt x="108" y="45"/>
                    <a:pt x="86" y="63"/>
                    <a:pt x="66" y="69"/>
                  </a:cubicBezTo>
                  <a:cubicBezTo>
                    <a:pt x="40" y="77"/>
                    <a:pt x="26" y="63"/>
                    <a:pt x="1" y="65"/>
                  </a:cubicBezTo>
                  <a:lnTo>
                    <a:pt x="0" y="60"/>
                  </a:lnTo>
                  <a:close/>
                </a:path>
              </a:pathLst>
            </a:custGeom>
            <a:solidFill>
              <a:srgbClr val="FF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163"/>
            <p:cNvSpPr/>
            <p:nvPr/>
          </p:nvSpPr>
          <p:spPr bwMode="auto">
            <a:xfrm>
              <a:off x="2242163" y="5731740"/>
              <a:ext cx="283067" cy="190657"/>
            </a:xfrm>
            <a:custGeom>
              <a:avLst/>
              <a:gdLst>
                <a:gd name="T0" fmla="*/ 8 w 123"/>
                <a:gd name="T1" fmla="*/ 67 h 83"/>
                <a:gd name="T2" fmla="*/ 49 w 123"/>
                <a:gd name="T3" fmla="*/ 39 h 83"/>
                <a:gd name="T4" fmla="*/ 78 w 123"/>
                <a:gd name="T5" fmla="*/ 26 h 83"/>
                <a:gd name="T6" fmla="*/ 112 w 123"/>
                <a:gd name="T7" fmla="*/ 35 h 83"/>
                <a:gd name="T8" fmla="*/ 55 w 123"/>
                <a:gd name="T9" fmla="*/ 71 h 83"/>
                <a:gd name="T10" fmla="*/ 10 w 123"/>
                <a:gd name="T11" fmla="*/ 62 h 83"/>
                <a:gd name="T12" fmla="*/ 2 w 123"/>
                <a:gd name="T13" fmla="*/ 64 h 83"/>
                <a:gd name="T14" fmla="*/ 4 w 123"/>
                <a:gd name="T15" fmla="*/ 69 h 83"/>
                <a:gd name="T16" fmla="*/ 7 w 123"/>
                <a:gd name="T17" fmla="*/ 72 h 83"/>
                <a:gd name="T18" fmla="*/ 78 w 123"/>
                <a:gd name="T19" fmla="*/ 74 h 83"/>
                <a:gd name="T20" fmla="*/ 123 w 123"/>
                <a:gd name="T21" fmla="*/ 28 h 83"/>
                <a:gd name="T22" fmla="*/ 121 w 123"/>
                <a:gd name="T23" fmla="*/ 24 h 83"/>
                <a:gd name="T24" fmla="*/ 4 w 123"/>
                <a:gd name="T25" fmla="*/ 60 h 83"/>
                <a:gd name="T26" fmla="*/ 8 w 123"/>
                <a:gd name="T27" fmla="*/ 67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3" h="83">
                  <a:moveTo>
                    <a:pt x="8" y="67"/>
                  </a:moveTo>
                  <a:cubicBezTo>
                    <a:pt x="22" y="58"/>
                    <a:pt x="35" y="48"/>
                    <a:pt x="49" y="39"/>
                  </a:cubicBezTo>
                  <a:cubicBezTo>
                    <a:pt x="58" y="34"/>
                    <a:pt x="68" y="29"/>
                    <a:pt x="78" y="26"/>
                  </a:cubicBezTo>
                  <a:cubicBezTo>
                    <a:pt x="83" y="24"/>
                    <a:pt x="119" y="20"/>
                    <a:pt x="112" y="35"/>
                  </a:cubicBezTo>
                  <a:cubicBezTo>
                    <a:pt x="102" y="57"/>
                    <a:pt x="77" y="70"/>
                    <a:pt x="55" y="71"/>
                  </a:cubicBezTo>
                  <a:cubicBezTo>
                    <a:pt x="49" y="71"/>
                    <a:pt x="10" y="65"/>
                    <a:pt x="10" y="62"/>
                  </a:cubicBezTo>
                  <a:cubicBezTo>
                    <a:pt x="9" y="57"/>
                    <a:pt x="1" y="59"/>
                    <a:pt x="2" y="64"/>
                  </a:cubicBezTo>
                  <a:cubicBezTo>
                    <a:pt x="3" y="66"/>
                    <a:pt x="3" y="67"/>
                    <a:pt x="4" y="69"/>
                  </a:cubicBezTo>
                  <a:cubicBezTo>
                    <a:pt x="4" y="70"/>
                    <a:pt x="6" y="72"/>
                    <a:pt x="7" y="72"/>
                  </a:cubicBezTo>
                  <a:cubicBezTo>
                    <a:pt x="33" y="71"/>
                    <a:pt x="53" y="83"/>
                    <a:pt x="78" y="74"/>
                  </a:cubicBezTo>
                  <a:cubicBezTo>
                    <a:pt x="99" y="67"/>
                    <a:pt x="116" y="49"/>
                    <a:pt x="123" y="28"/>
                  </a:cubicBezTo>
                  <a:cubicBezTo>
                    <a:pt x="123" y="26"/>
                    <a:pt x="122" y="24"/>
                    <a:pt x="121" y="24"/>
                  </a:cubicBezTo>
                  <a:cubicBezTo>
                    <a:pt x="78" y="0"/>
                    <a:pt x="39" y="38"/>
                    <a:pt x="4" y="60"/>
                  </a:cubicBezTo>
                  <a:cubicBezTo>
                    <a:pt x="0" y="62"/>
                    <a:pt x="4" y="69"/>
                    <a:pt x="8" y="6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 name="Freeform 164"/>
            <p:cNvSpPr/>
            <p:nvPr/>
          </p:nvSpPr>
          <p:spPr bwMode="auto">
            <a:xfrm>
              <a:off x="2131271" y="5665594"/>
              <a:ext cx="158556" cy="215948"/>
            </a:xfrm>
            <a:custGeom>
              <a:avLst/>
              <a:gdLst>
                <a:gd name="T0" fmla="*/ 44 w 69"/>
                <a:gd name="T1" fmla="*/ 88 h 94"/>
                <a:gd name="T2" fmla="*/ 8 w 69"/>
                <a:gd name="T3" fmla="*/ 0 h 94"/>
                <a:gd name="T4" fmla="*/ 5 w 69"/>
                <a:gd name="T5" fmla="*/ 58 h 94"/>
                <a:gd name="T6" fmla="*/ 48 w 69"/>
                <a:gd name="T7" fmla="*/ 94 h 94"/>
                <a:gd name="T8" fmla="*/ 44 w 69"/>
                <a:gd name="T9" fmla="*/ 88 h 94"/>
              </a:gdLst>
              <a:ahLst/>
              <a:cxnLst>
                <a:cxn ang="0">
                  <a:pos x="T0" y="T1"/>
                </a:cxn>
                <a:cxn ang="0">
                  <a:pos x="T2" y="T3"/>
                </a:cxn>
                <a:cxn ang="0">
                  <a:pos x="T4" y="T5"/>
                </a:cxn>
                <a:cxn ang="0">
                  <a:pos x="T6" y="T7"/>
                </a:cxn>
                <a:cxn ang="0">
                  <a:pos x="T8" y="T9"/>
                </a:cxn>
              </a:cxnLst>
              <a:rect l="0" t="0" r="r" b="b"/>
              <a:pathLst>
                <a:path w="69" h="94">
                  <a:moveTo>
                    <a:pt x="44" y="88"/>
                  </a:moveTo>
                  <a:cubicBezTo>
                    <a:pt x="69" y="60"/>
                    <a:pt x="32" y="13"/>
                    <a:pt x="8" y="0"/>
                  </a:cubicBezTo>
                  <a:cubicBezTo>
                    <a:pt x="4" y="16"/>
                    <a:pt x="0" y="42"/>
                    <a:pt x="5" y="58"/>
                  </a:cubicBezTo>
                  <a:cubicBezTo>
                    <a:pt x="12" y="82"/>
                    <a:pt x="33" y="80"/>
                    <a:pt x="48" y="94"/>
                  </a:cubicBezTo>
                  <a:lnTo>
                    <a:pt x="44" y="88"/>
                  </a:lnTo>
                  <a:close/>
                </a:path>
              </a:pathLst>
            </a:custGeom>
            <a:solidFill>
              <a:srgbClr val="FF8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 name="Freeform 165"/>
            <p:cNvSpPr/>
            <p:nvPr/>
          </p:nvSpPr>
          <p:spPr bwMode="auto">
            <a:xfrm>
              <a:off x="2119598" y="5653921"/>
              <a:ext cx="179956" cy="239294"/>
            </a:xfrm>
            <a:custGeom>
              <a:avLst/>
              <a:gdLst>
                <a:gd name="T0" fmla="*/ 52 w 78"/>
                <a:gd name="T1" fmla="*/ 96 h 104"/>
                <a:gd name="T2" fmla="*/ 15 w 78"/>
                <a:gd name="T3" fmla="*/ 2 h 104"/>
                <a:gd name="T4" fmla="*/ 9 w 78"/>
                <a:gd name="T5" fmla="*/ 4 h 104"/>
                <a:gd name="T6" fmla="*/ 8 w 78"/>
                <a:gd name="T7" fmla="*/ 69 h 104"/>
                <a:gd name="T8" fmla="*/ 51 w 78"/>
                <a:gd name="T9" fmla="*/ 102 h 104"/>
                <a:gd name="T10" fmla="*/ 57 w 78"/>
                <a:gd name="T11" fmla="*/ 97 h 104"/>
                <a:gd name="T12" fmla="*/ 53 w 78"/>
                <a:gd name="T13" fmla="*/ 91 h 104"/>
                <a:gd name="T14" fmla="*/ 46 w 78"/>
                <a:gd name="T15" fmla="*/ 95 h 104"/>
                <a:gd name="T16" fmla="*/ 50 w 78"/>
                <a:gd name="T17" fmla="*/ 101 h 104"/>
                <a:gd name="T18" fmla="*/ 56 w 78"/>
                <a:gd name="T19" fmla="*/ 96 h 104"/>
                <a:gd name="T20" fmla="*/ 17 w 78"/>
                <a:gd name="T21" fmla="*/ 70 h 104"/>
                <a:gd name="T22" fmla="*/ 16 w 78"/>
                <a:gd name="T23" fmla="*/ 6 h 104"/>
                <a:gd name="T24" fmla="*/ 11 w 78"/>
                <a:gd name="T25" fmla="*/ 8 h 104"/>
                <a:gd name="T26" fmla="*/ 47 w 78"/>
                <a:gd name="T27" fmla="*/ 90 h 104"/>
                <a:gd name="T28" fmla="*/ 52 w 78"/>
                <a:gd name="T29" fmla="*/ 9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8" h="104">
                  <a:moveTo>
                    <a:pt x="52" y="96"/>
                  </a:moveTo>
                  <a:cubicBezTo>
                    <a:pt x="78" y="63"/>
                    <a:pt x="44" y="18"/>
                    <a:pt x="15" y="2"/>
                  </a:cubicBezTo>
                  <a:cubicBezTo>
                    <a:pt x="12" y="0"/>
                    <a:pt x="9" y="1"/>
                    <a:pt x="9" y="4"/>
                  </a:cubicBezTo>
                  <a:cubicBezTo>
                    <a:pt x="4" y="25"/>
                    <a:pt x="0" y="48"/>
                    <a:pt x="8" y="69"/>
                  </a:cubicBezTo>
                  <a:cubicBezTo>
                    <a:pt x="15" y="87"/>
                    <a:pt x="37" y="90"/>
                    <a:pt x="51" y="102"/>
                  </a:cubicBezTo>
                  <a:cubicBezTo>
                    <a:pt x="54" y="104"/>
                    <a:pt x="59" y="101"/>
                    <a:pt x="57" y="97"/>
                  </a:cubicBezTo>
                  <a:cubicBezTo>
                    <a:pt x="55" y="95"/>
                    <a:pt x="54" y="93"/>
                    <a:pt x="53" y="91"/>
                  </a:cubicBezTo>
                  <a:cubicBezTo>
                    <a:pt x="50" y="87"/>
                    <a:pt x="43" y="91"/>
                    <a:pt x="46" y="95"/>
                  </a:cubicBezTo>
                  <a:cubicBezTo>
                    <a:pt x="47" y="97"/>
                    <a:pt x="49" y="99"/>
                    <a:pt x="50" y="101"/>
                  </a:cubicBezTo>
                  <a:cubicBezTo>
                    <a:pt x="52" y="99"/>
                    <a:pt x="54" y="98"/>
                    <a:pt x="56" y="96"/>
                  </a:cubicBezTo>
                  <a:cubicBezTo>
                    <a:pt x="44" y="86"/>
                    <a:pt x="27" y="83"/>
                    <a:pt x="17" y="70"/>
                  </a:cubicBezTo>
                  <a:cubicBezTo>
                    <a:pt x="5" y="54"/>
                    <a:pt x="12" y="24"/>
                    <a:pt x="16" y="6"/>
                  </a:cubicBezTo>
                  <a:cubicBezTo>
                    <a:pt x="14" y="7"/>
                    <a:pt x="13" y="8"/>
                    <a:pt x="11" y="8"/>
                  </a:cubicBezTo>
                  <a:cubicBezTo>
                    <a:pt x="35" y="22"/>
                    <a:pt x="69" y="62"/>
                    <a:pt x="47" y="90"/>
                  </a:cubicBezTo>
                  <a:cubicBezTo>
                    <a:pt x="44" y="94"/>
                    <a:pt x="49" y="99"/>
                    <a:pt x="52" y="9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 name="Freeform 166"/>
            <p:cNvSpPr/>
            <p:nvPr/>
          </p:nvSpPr>
          <p:spPr bwMode="auto">
            <a:xfrm>
              <a:off x="2246054" y="6085818"/>
              <a:ext cx="267503" cy="126456"/>
            </a:xfrm>
            <a:custGeom>
              <a:avLst/>
              <a:gdLst>
                <a:gd name="T0" fmla="*/ 7 w 116"/>
                <a:gd name="T1" fmla="*/ 7 h 55"/>
                <a:gd name="T2" fmla="*/ 70 w 116"/>
                <a:gd name="T3" fmla="*/ 10 h 55"/>
                <a:gd name="T4" fmla="*/ 116 w 116"/>
                <a:gd name="T5" fmla="*/ 54 h 55"/>
                <a:gd name="T6" fmla="*/ 59 w 116"/>
                <a:gd name="T7" fmla="*/ 49 h 55"/>
                <a:gd name="T8" fmla="*/ 0 w 116"/>
                <a:gd name="T9" fmla="*/ 8 h 55"/>
                <a:gd name="T10" fmla="*/ 7 w 116"/>
                <a:gd name="T11" fmla="*/ 7 h 55"/>
              </a:gdLst>
              <a:ahLst/>
              <a:cxnLst>
                <a:cxn ang="0">
                  <a:pos x="T0" y="T1"/>
                </a:cxn>
                <a:cxn ang="0">
                  <a:pos x="T2" y="T3"/>
                </a:cxn>
                <a:cxn ang="0">
                  <a:pos x="T4" y="T5"/>
                </a:cxn>
                <a:cxn ang="0">
                  <a:pos x="T6" y="T7"/>
                </a:cxn>
                <a:cxn ang="0">
                  <a:pos x="T8" y="T9"/>
                </a:cxn>
                <a:cxn ang="0">
                  <a:pos x="T10" y="T11"/>
                </a:cxn>
              </a:cxnLst>
              <a:rect l="0" t="0" r="r" b="b"/>
              <a:pathLst>
                <a:path w="116" h="55">
                  <a:moveTo>
                    <a:pt x="7" y="7"/>
                  </a:moveTo>
                  <a:cubicBezTo>
                    <a:pt x="29" y="5"/>
                    <a:pt x="50" y="0"/>
                    <a:pt x="70" y="10"/>
                  </a:cubicBezTo>
                  <a:cubicBezTo>
                    <a:pt x="88" y="20"/>
                    <a:pt x="104" y="39"/>
                    <a:pt x="116" y="54"/>
                  </a:cubicBezTo>
                  <a:cubicBezTo>
                    <a:pt x="96" y="52"/>
                    <a:pt x="78" y="55"/>
                    <a:pt x="59" y="49"/>
                  </a:cubicBezTo>
                  <a:cubicBezTo>
                    <a:pt x="39" y="41"/>
                    <a:pt x="13" y="25"/>
                    <a:pt x="0" y="8"/>
                  </a:cubicBezTo>
                  <a:lnTo>
                    <a:pt x="7" y="7"/>
                  </a:lnTo>
                  <a:close/>
                </a:path>
              </a:pathLst>
            </a:custGeom>
            <a:solidFill>
              <a:srgbClr val="FF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 name="Freeform 167"/>
            <p:cNvSpPr/>
            <p:nvPr/>
          </p:nvSpPr>
          <p:spPr bwMode="auto">
            <a:xfrm>
              <a:off x="2235355" y="6074145"/>
              <a:ext cx="289876" cy="147856"/>
            </a:xfrm>
            <a:custGeom>
              <a:avLst/>
              <a:gdLst>
                <a:gd name="T0" fmla="*/ 12 w 126"/>
                <a:gd name="T1" fmla="*/ 16 h 64"/>
                <a:gd name="T2" fmla="*/ 73 w 126"/>
                <a:gd name="T3" fmla="*/ 18 h 64"/>
                <a:gd name="T4" fmla="*/ 118 w 126"/>
                <a:gd name="T5" fmla="*/ 62 h 64"/>
                <a:gd name="T6" fmla="*/ 121 w 126"/>
                <a:gd name="T7" fmla="*/ 55 h 64"/>
                <a:gd name="T8" fmla="*/ 55 w 126"/>
                <a:gd name="T9" fmla="*/ 46 h 64"/>
                <a:gd name="T10" fmla="*/ 7 w 126"/>
                <a:gd name="T11" fmla="*/ 10 h 64"/>
                <a:gd name="T12" fmla="*/ 5 w 126"/>
                <a:gd name="T13" fmla="*/ 17 h 64"/>
                <a:gd name="T14" fmla="*/ 12 w 126"/>
                <a:gd name="T15" fmla="*/ 16 h 64"/>
                <a:gd name="T16" fmla="*/ 12 w 126"/>
                <a:gd name="T17" fmla="*/ 9 h 64"/>
                <a:gd name="T18" fmla="*/ 5 w 126"/>
                <a:gd name="T19" fmla="*/ 9 h 64"/>
                <a:gd name="T20" fmla="*/ 2 w 126"/>
                <a:gd name="T21" fmla="*/ 16 h 64"/>
                <a:gd name="T22" fmla="*/ 51 w 126"/>
                <a:gd name="T23" fmla="*/ 52 h 64"/>
                <a:gd name="T24" fmla="*/ 121 w 126"/>
                <a:gd name="T25" fmla="*/ 63 h 64"/>
                <a:gd name="T26" fmla="*/ 124 w 126"/>
                <a:gd name="T27" fmla="*/ 56 h 64"/>
                <a:gd name="T28" fmla="*/ 77 w 126"/>
                <a:gd name="T29" fmla="*/ 12 h 64"/>
                <a:gd name="T30" fmla="*/ 12 w 126"/>
                <a:gd name="T31" fmla="*/ 9 h 64"/>
                <a:gd name="T32" fmla="*/ 12 w 126"/>
                <a:gd name="T33" fmla="*/ 1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6" h="64">
                  <a:moveTo>
                    <a:pt x="12" y="16"/>
                  </a:moveTo>
                  <a:cubicBezTo>
                    <a:pt x="33" y="14"/>
                    <a:pt x="53" y="10"/>
                    <a:pt x="73" y="18"/>
                  </a:cubicBezTo>
                  <a:cubicBezTo>
                    <a:pt x="91" y="26"/>
                    <a:pt x="106" y="47"/>
                    <a:pt x="118" y="62"/>
                  </a:cubicBezTo>
                  <a:cubicBezTo>
                    <a:pt x="119" y="60"/>
                    <a:pt x="120" y="57"/>
                    <a:pt x="121" y="55"/>
                  </a:cubicBezTo>
                  <a:cubicBezTo>
                    <a:pt x="98" y="53"/>
                    <a:pt x="77" y="56"/>
                    <a:pt x="55" y="46"/>
                  </a:cubicBezTo>
                  <a:cubicBezTo>
                    <a:pt x="37" y="37"/>
                    <a:pt x="21" y="25"/>
                    <a:pt x="7" y="10"/>
                  </a:cubicBezTo>
                  <a:cubicBezTo>
                    <a:pt x="6" y="13"/>
                    <a:pt x="6" y="15"/>
                    <a:pt x="5" y="17"/>
                  </a:cubicBezTo>
                  <a:cubicBezTo>
                    <a:pt x="7" y="17"/>
                    <a:pt x="9" y="17"/>
                    <a:pt x="12" y="16"/>
                  </a:cubicBezTo>
                  <a:cubicBezTo>
                    <a:pt x="17" y="16"/>
                    <a:pt x="17" y="8"/>
                    <a:pt x="12" y="9"/>
                  </a:cubicBezTo>
                  <a:cubicBezTo>
                    <a:pt x="9" y="9"/>
                    <a:pt x="7" y="9"/>
                    <a:pt x="5" y="9"/>
                  </a:cubicBezTo>
                  <a:cubicBezTo>
                    <a:pt x="1" y="9"/>
                    <a:pt x="0" y="13"/>
                    <a:pt x="2" y="16"/>
                  </a:cubicBezTo>
                  <a:cubicBezTo>
                    <a:pt x="16" y="31"/>
                    <a:pt x="33" y="43"/>
                    <a:pt x="51" y="52"/>
                  </a:cubicBezTo>
                  <a:cubicBezTo>
                    <a:pt x="74" y="64"/>
                    <a:pt x="97" y="61"/>
                    <a:pt x="121" y="63"/>
                  </a:cubicBezTo>
                  <a:cubicBezTo>
                    <a:pt x="125" y="63"/>
                    <a:pt x="126" y="59"/>
                    <a:pt x="124" y="56"/>
                  </a:cubicBezTo>
                  <a:cubicBezTo>
                    <a:pt x="110" y="40"/>
                    <a:pt x="96" y="23"/>
                    <a:pt x="77" y="12"/>
                  </a:cubicBezTo>
                  <a:cubicBezTo>
                    <a:pt x="58" y="0"/>
                    <a:pt x="32" y="6"/>
                    <a:pt x="12" y="9"/>
                  </a:cubicBezTo>
                  <a:cubicBezTo>
                    <a:pt x="7" y="9"/>
                    <a:pt x="7" y="17"/>
                    <a:pt x="12" y="1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 name="Freeform 168"/>
            <p:cNvSpPr/>
            <p:nvPr/>
          </p:nvSpPr>
          <p:spPr bwMode="auto">
            <a:xfrm>
              <a:off x="2067070" y="6139318"/>
              <a:ext cx="239294" cy="180929"/>
            </a:xfrm>
            <a:custGeom>
              <a:avLst/>
              <a:gdLst>
                <a:gd name="T0" fmla="*/ 8 w 104"/>
                <a:gd name="T1" fmla="*/ 8 h 79"/>
                <a:gd name="T2" fmla="*/ 104 w 104"/>
                <a:gd name="T3" fmla="*/ 71 h 79"/>
                <a:gd name="T4" fmla="*/ 0 w 104"/>
                <a:gd name="T5" fmla="*/ 7 h 79"/>
                <a:gd name="T6" fmla="*/ 8 w 104"/>
                <a:gd name="T7" fmla="*/ 8 h 79"/>
              </a:gdLst>
              <a:ahLst/>
              <a:cxnLst>
                <a:cxn ang="0">
                  <a:pos x="T0" y="T1"/>
                </a:cxn>
                <a:cxn ang="0">
                  <a:pos x="T2" y="T3"/>
                </a:cxn>
                <a:cxn ang="0">
                  <a:pos x="T4" y="T5"/>
                </a:cxn>
                <a:cxn ang="0">
                  <a:pos x="T6" y="T7"/>
                </a:cxn>
              </a:cxnLst>
              <a:rect l="0" t="0" r="r" b="b"/>
              <a:pathLst>
                <a:path w="104" h="79">
                  <a:moveTo>
                    <a:pt x="8" y="8"/>
                  </a:moveTo>
                  <a:cubicBezTo>
                    <a:pt x="57" y="0"/>
                    <a:pt x="80" y="35"/>
                    <a:pt x="104" y="71"/>
                  </a:cubicBezTo>
                  <a:cubicBezTo>
                    <a:pt x="55" y="79"/>
                    <a:pt x="25" y="46"/>
                    <a:pt x="0" y="7"/>
                  </a:cubicBezTo>
                  <a:lnTo>
                    <a:pt x="8" y="8"/>
                  </a:lnTo>
                  <a:close/>
                </a:path>
              </a:pathLst>
            </a:custGeom>
            <a:solidFill>
              <a:srgbClr val="FF8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Freeform 169"/>
            <p:cNvSpPr/>
            <p:nvPr/>
          </p:nvSpPr>
          <p:spPr bwMode="auto">
            <a:xfrm>
              <a:off x="2055398" y="6134454"/>
              <a:ext cx="264585" cy="190657"/>
            </a:xfrm>
            <a:custGeom>
              <a:avLst/>
              <a:gdLst>
                <a:gd name="T0" fmla="*/ 13 w 115"/>
                <a:gd name="T1" fmla="*/ 14 h 83"/>
                <a:gd name="T2" fmla="*/ 106 w 115"/>
                <a:gd name="T3" fmla="*/ 75 h 83"/>
                <a:gd name="T4" fmla="*/ 109 w 115"/>
                <a:gd name="T5" fmla="*/ 69 h 83"/>
                <a:gd name="T6" fmla="*/ 9 w 115"/>
                <a:gd name="T7" fmla="*/ 7 h 83"/>
                <a:gd name="T8" fmla="*/ 5 w 115"/>
                <a:gd name="T9" fmla="*/ 13 h 83"/>
                <a:gd name="T10" fmla="*/ 13 w 115"/>
                <a:gd name="T11" fmla="*/ 14 h 83"/>
                <a:gd name="T12" fmla="*/ 13 w 115"/>
                <a:gd name="T13" fmla="*/ 6 h 83"/>
                <a:gd name="T14" fmla="*/ 5 w 115"/>
                <a:gd name="T15" fmla="*/ 5 h 83"/>
                <a:gd name="T16" fmla="*/ 2 w 115"/>
                <a:gd name="T17" fmla="*/ 11 h 83"/>
                <a:gd name="T18" fmla="*/ 109 w 115"/>
                <a:gd name="T19" fmla="*/ 77 h 83"/>
                <a:gd name="T20" fmla="*/ 113 w 115"/>
                <a:gd name="T21" fmla="*/ 71 h 83"/>
                <a:gd name="T22" fmla="*/ 13 w 115"/>
                <a:gd name="T23" fmla="*/ 6 h 83"/>
                <a:gd name="T24" fmla="*/ 13 w 115"/>
                <a:gd name="T25" fmla="*/ 14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5" h="83">
                  <a:moveTo>
                    <a:pt x="13" y="14"/>
                  </a:moveTo>
                  <a:cubicBezTo>
                    <a:pt x="59" y="8"/>
                    <a:pt x="83" y="41"/>
                    <a:pt x="106" y="75"/>
                  </a:cubicBezTo>
                  <a:cubicBezTo>
                    <a:pt x="107" y="73"/>
                    <a:pt x="108" y="71"/>
                    <a:pt x="109" y="69"/>
                  </a:cubicBezTo>
                  <a:cubicBezTo>
                    <a:pt x="62" y="75"/>
                    <a:pt x="32" y="44"/>
                    <a:pt x="9" y="7"/>
                  </a:cubicBezTo>
                  <a:cubicBezTo>
                    <a:pt x="8" y="9"/>
                    <a:pt x="6" y="11"/>
                    <a:pt x="5" y="13"/>
                  </a:cubicBezTo>
                  <a:cubicBezTo>
                    <a:pt x="8" y="13"/>
                    <a:pt x="10" y="14"/>
                    <a:pt x="13" y="14"/>
                  </a:cubicBezTo>
                  <a:cubicBezTo>
                    <a:pt x="18" y="14"/>
                    <a:pt x="18" y="6"/>
                    <a:pt x="13" y="6"/>
                  </a:cubicBezTo>
                  <a:cubicBezTo>
                    <a:pt x="10" y="6"/>
                    <a:pt x="8" y="6"/>
                    <a:pt x="5" y="5"/>
                  </a:cubicBezTo>
                  <a:cubicBezTo>
                    <a:pt x="2" y="5"/>
                    <a:pt x="0" y="9"/>
                    <a:pt x="2" y="11"/>
                  </a:cubicBezTo>
                  <a:cubicBezTo>
                    <a:pt x="27" y="50"/>
                    <a:pt x="60" y="83"/>
                    <a:pt x="109" y="77"/>
                  </a:cubicBezTo>
                  <a:cubicBezTo>
                    <a:pt x="112" y="76"/>
                    <a:pt x="115" y="73"/>
                    <a:pt x="113" y="71"/>
                  </a:cubicBezTo>
                  <a:cubicBezTo>
                    <a:pt x="88" y="35"/>
                    <a:pt x="61" y="0"/>
                    <a:pt x="13" y="6"/>
                  </a:cubicBezTo>
                  <a:cubicBezTo>
                    <a:pt x="8" y="7"/>
                    <a:pt x="8" y="14"/>
                    <a:pt x="13" y="1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 name="Freeform 267"/>
            <p:cNvSpPr/>
            <p:nvPr/>
          </p:nvSpPr>
          <p:spPr bwMode="auto">
            <a:xfrm>
              <a:off x="922156" y="6208383"/>
              <a:ext cx="834610" cy="93383"/>
            </a:xfrm>
            <a:custGeom>
              <a:avLst/>
              <a:gdLst>
                <a:gd name="T0" fmla="*/ 359 w 363"/>
                <a:gd name="T1" fmla="*/ 34 h 41"/>
                <a:gd name="T2" fmla="*/ 259 w 363"/>
                <a:gd name="T3" fmla="*/ 10 h 41"/>
                <a:gd name="T4" fmla="*/ 161 w 363"/>
                <a:gd name="T5" fmla="*/ 0 h 41"/>
                <a:gd name="T6" fmla="*/ 4 w 363"/>
                <a:gd name="T7" fmla="*/ 20 h 41"/>
                <a:gd name="T8" fmla="*/ 6 w 363"/>
                <a:gd name="T9" fmla="*/ 26 h 41"/>
                <a:gd name="T10" fmla="*/ 161 w 363"/>
                <a:gd name="T11" fmla="*/ 7 h 41"/>
                <a:gd name="T12" fmla="*/ 272 w 363"/>
                <a:gd name="T13" fmla="*/ 19 h 41"/>
                <a:gd name="T14" fmla="*/ 359 w 363"/>
                <a:gd name="T15" fmla="*/ 41 h 41"/>
                <a:gd name="T16" fmla="*/ 359 w 363"/>
                <a:gd name="T17" fmla="*/ 34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3" h="41">
                  <a:moveTo>
                    <a:pt x="359" y="34"/>
                  </a:moveTo>
                  <a:cubicBezTo>
                    <a:pt x="325" y="32"/>
                    <a:pt x="292" y="17"/>
                    <a:pt x="259" y="10"/>
                  </a:cubicBezTo>
                  <a:cubicBezTo>
                    <a:pt x="227" y="3"/>
                    <a:pt x="194" y="0"/>
                    <a:pt x="161" y="0"/>
                  </a:cubicBezTo>
                  <a:cubicBezTo>
                    <a:pt x="106" y="1"/>
                    <a:pt x="57" y="4"/>
                    <a:pt x="4" y="20"/>
                  </a:cubicBezTo>
                  <a:cubicBezTo>
                    <a:pt x="0" y="21"/>
                    <a:pt x="1" y="27"/>
                    <a:pt x="6" y="26"/>
                  </a:cubicBezTo>
                  <a:cubicBezTo>
                    <a:pt x="58" y="11"/>
                    <a:pt x="107" y="7"/>
                    <a:pt x="161" y="7"/>
                  </a:cubicBezTo>
                  <a:cubicBezTo>
                    <a:pt x="199" y="7"/>
                    <a:pt x="235" y="11"/>
                    <a:pt x="272" y="19"/>
                  </a:cubicBezTo>
                  <a:cubicBezTo>
                    <a:pt x="301" y="26"/>
                    <a:pt x="329" y="39"/>
                    <a:pt x="359" y="41"/>
                  </a:cubicBezTo>
                  <a:cubicBezTo>
                    <a:pt x="363" y="41"/>
                    <a:pt x="363" y="34"/>
                    <a:pt x="359" y="3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268"/>
            <p:cNvSpPr/>
            <p:nvPr/>
          </p:nvSpPr>
          <p:spPr bwMode="auto">
            <a:xfrm>
              <a:off x="1751903" y="6235619"/>
              <a:ext cx="262640" cy="131319"/>
            </a:xfrm>
            <a:custGeom>
              <a:avLst/>
              <a:gdLst>
                <a:gd name="T0" fmla="*/ 0 w 114"/>
                <a:gd name="T1" fmla="*/ 25 h 57"/>
                <a:gd name="T2" fmla="*/ 47 w 114"/>
                <a:gd name="T3" fmla="*/ 55 h 57"/>
                <a:gd name="T4" fmla="*/ 97 w 114"/>
                <a:gd name="T5" fmla="*/ 50 h 57"/>
                <a:gd name="T6" fmla="*/ 100 w 114"/>
                <a:gd name="T7" fmla="*/ 30 h 57"/>
                <a:gd name="T8" fmla="*/ 2 w 114"/>
                <a:gd name="T9" fmla="*/ 22 h 57"/>
                <a:gd name="T10" fmla="*/ 0 w 114"/>
                <a:gd name="T11" fmla="*/ 25 h 57"/>
              </a:gdLst>
              <a:ahLst/>
              <a:cxnLst>
                <a:cxn ang="0">
                  <a:pos x="T0" y="T1"/>
                </a:cxn>
                <a:cxn ang="0">
                  <a:pos x="T2" y="T3"/>
                </a:cxn>
                <a:cxn ang="0">
                  <a:pos x="T4" y="T5"/>
                </a:cxn>
                <a:cxn ang="0">
                  <a:pos x="T6" y="T7"/>
                </a:cxn>
                <a:cxn ang="0">
                  <a:pos x="T8" y="T9"/>
                </a:cxn>
                <a:cxn ang="0">
                  <a:pos x="T10" y="T11"/>
                </a:cxn>
              </a:cxnLst>
              <a:rect l="0" t="0" r="r" b="b"/>
              <a:pathLst>
                <a:path w="114" h="57">
                  <a:moveTo>
                    <a:pt x="0" y="25"/>
                  </a:moveTo>
                  <a:cubicBezTo>
                    <a:pt x="6" y="48"/>
                    <a:pt x="22" y="54"/>
                    <a:pt x="47" y="55"/>
                  </a:cubicBezTo>
                  <a:cubicBezTo>
                    <a:pt x="63" y="57"/>
                    <a:pt x="80" y="53"/>
                    <a:pt x="97" y="50"/>
                  </a:cubicBezTo>
                  <a:cubicBezTo>
                    <a:pt x="114" y="45"/>
                    <a:pt x="113" y="43"/>
                    <a:pt x="100" y="30"/>
                  </a:cubicBezTo>
                  <a:cubicBezTo>
                    <a:pt x="72" y="0"/>
                    <a:pt x="35" y="3"/>
                    <a:pt x="2" y="22"/>
                  </a:cubicBezTo>
                  <a:lnTo>
                    <a:pt x="0" y="2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269"/>
            <p:cNvSpPr/>
            <p:nvPr/>
          </p:nvSpPr>
          <p:spPr bwMode="auto">
            <a:xfrm>
              <a:off x="1738285" y="6235619"/>
              <a:ext cx="278203" cy="140074"/>
            </a:xfrm>
            <a:custGeom>
              <a:avLst/>
              <a:gdLst>
                <a:gd name="T0" fmla="*/ 2 w 121"/>
                <a:gd name="T1" fmla="*/ 25 h 61"/>
                <a:gd name="T2" fmla="*/ 47 w 121"/>
                <a:gd name="T3" fmla="*/ 58 h 61"/>
                <a:gd name="T4" fmla="*/ 104 w 121"/>
                <a:gd name="T5" fmla="*/ 53 h 61"/>
                <a:gd name="T6" fmla="*/ 119 w 121"/>
                <a:gd name="T7" fmla="*/ 44 h 61"/>
                <a:gd name="T8" fmla="*/ 73 w 121"/>
                <a:gd name="T9" fmla="*/ 6 h 61"/>
                <a:gd name="T10" fmla="*/ 3 w 121"/>
                <a:gd name="T11" fmla="*/ 22 h 61"/>
                <a:gd name="T12" fmla="*/ 8 w 121"/>
                <a:gd name="T13" fmla="*/ 27 h 61"/>
                <a:gd name="T14" fmla="*/ 108 w 121"/>
                <a:gd name="T15" fmla="*/ 36 h 61"/>
                <a:gd name="T16" fmla="*/ 88 w 121"/>
                <a:gd name="T17" fmla="*/ 49 h 61"/>
                <a:gd name="T18" fmla="*/ 53 w 121"/>
                <a:gd name="T19" fmla="*/ 52 h 61"/>
                <a:gd name="T20" fmla="*/ 9 w 121"/>
                <a:gd name="T21" fmla="*/ 24 h 61"/>
                <a:gd name="T22" fmla="*/ 2 w 121"/>
                <a:gd name="T23" fmla="*/ 25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1" h="61">
                  <a:moveTo>
                    <a:pt x="2" y="25"/>
                  </a:moveTo>
                  <a:cubicBezTo>
                    <a:pt x="10" y="48"/>
                    <a:pt x="25" y="56"/>
                    <a:pt x="47" y="58"/>
                  </a:cubicBezTo>
                  <a:cubicBezTo>
                    <a:pt x="66" y="61"/>
                    <a:pt x="85" y="57"/>
                    <a:pt x="104" y="53"/>
                  </a:cubicBezTo>
                  <a:cubicBezTo>
                    <a:pt x="108" y="52"/>
                    <a:pt x="118" y="50"/>
                    <a:pt x="119" y="44"/>
                  </a:cubicBezTo>
                  <a:cubicBezTo>
                    <a:pt x="121" y="26"/>
                    <a:pt x="87" y="10"/>
                    <a:pt x="73" y="6"/>
                  </a:cubicBezTo>
                  <a:cubicBezTo>
                    <a:pt x="52" y="0"/>
                    <a:pt x="20" y="7"/>
                    <a:pt x="3" y="22"/>
                  </a:cubicBezTo>
                  <a:cubicBezTo>
                    <a:pt x="0" y="25"/>
                    <a:pt x="5" y="30"/>
                    <a:pt x="8" y="27"/>
                  </a:cubicBezTo>
                  <a:cubicBezTo>
                    <a:pt x="38" y="0"/>
                    <a:pt x="83" y="10"/>
                    <a:pt x="108" y="36"/>
                  </a:cubicBezTo>
                  <a:cubicBezTo>
                    <a:pt x="117" y="46"/>
                    <a:pt x="91" y="49"/>
                    <a:pt x="88" y="49"/>
                  </a:cubicBezTo>
                  <a:cubicBezTo>
                    <a:pt x="76" y="52"/>
                    <a:pt x="64" y="53"/>
                    <a:pt x="53" y="52"/>
                  </a:cubicBezTo>
                  <a:cubicBezTo>
                    <a:pt x="32" y="51"/>
                    <a:pt x="16" y="45"/>
                    <a:pt x="9" y="24"/>
                  </a:cubicBezTo>
                  <a:cubicBezTo>
                    <a:pt x="8" y="20"/>
                    <a:pt x="1" y="21"/>
                    <a:pt x="2" y="2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270"/>
            <p:cNvSpPr/>
            <p:nvPr/>
          </p:nvSpPr>
          <p:spPr bwMode="auto">
            <a:xfrm>
              <a:off x="1534009" y="6143209"/>
              <a:ext cx="241239" cy="131319"/>
            </a:xfrm>
            <a:custGeom>
              <a:avLst/>
              <a:gdLst>
                <a:gd name="T0" fmla="*/ 3 w 105"/>
                <a:gd name="T1" fmla="*/ 39 h 57"/>
                <a:gd name="T2" fmla="*/ 105 w 105"/>
                <a:gd name="T3" fmla="*/ 10 h 57"/>
                <a:gd name="T4" fmla="*/ 39 w 105"/>
                <a:gd name="T5" fmla="*/ 7 h 57"/>
                <a:gd name="T6" fmla="*/ 0 w 105"/>
                <a:gd name="T7" fmla="*/ 39 h 57"/>
                <a:gd name="T8" fmla="*/ 3 w 105"/>
                <a:gd name="T9" fmla="*/ 39 h 57"/>
              </a:gdLst>
              <a:ahLst/>
              <a:cxnLst>
                <a:cxn ang="0">
                  <a:pos x="T0" y="T1"/>
                </a:cxn>
                <a:cxn ang="0">
                  <a:pos x="T2" y="T3"/>
                </a:cxn>
                <a:cxn ang="0">
                  <a:pos x="T4" y="T5"/>
                </a:cxn>
                <a:cxn ang="0">
                  <a:pos x="T6" y="T7"/>
                </a:cxn>
                <a:cxn ang="0">
                  <a:pos x="T8" y="T9"/>
                </a:cxn>
              </a:cxnLst>
              <a:rect l="0" t="0" r="r" b="b"/>
              <a:pathLst>
                <a:path w="105" h="57">
                  <a:moveTo>
                    <a:pt x="3" y="39"/>
                  </a:moveTo>
                  <a:cubicBezTo>
                    <a:pt x="28" y="57"/>
                    <a:pt x="91" y="35"/>
                    <a:pt x="105" y="10"/>
                  </a:cubicBezTo>
                  <a:cubicBezTo>
                    <a:pt x="86" y="0"/>
                    <a:pt x="60" y="1"/>
                    <a:pt x="39" y="7"/>
                  </a:cubicBezTo>
                  <a:cubicBezTo>
                    <a:pt x="19" y="13"/>
                    <a:pt x="15" y="26"/>
                    <a:pt x="0" y="39"/>
                  </a:cubicBezTo>
                  <a:lnTo>
                    <a:pt x="3" y="3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Freeform 271"/>
            <p:cNvSpPr/>
            <p:nvPr/>
          </p:nvSpPr>
          <p:spPr bwMode="auto">
            <a:xfrm>
              <a:off x="1522336" y="6139318"/>
              <a:ext cx="264585" cy="144938"/>
            </a:xfrm>
            <a:custGeom>
              <a:avLst/>
              <a:gdLst>
                <a:gd name="T0" fmla="*/ 6 w 115"/>
                <a:gd name="T1" fmla="*/ 44 h 63"/>
                <a:gd name="T2" fmla="*/ 113 w 115"/>
                <a:gd name="T3" fmla="*/ 13 h 63"/>
                <a:gd name="T4" fmla="*/ 111 w 115"/>
                <a:gd name="T5" fmla="*/ 8 h 63"/>
                <a:gd name="T6" fmla="*/ 49 w 115"/>
                <a:gd name="T7" fmla="*/ 4 h 63"/>
                <a:gd name="T8" fmla="*/ 2 w 115"/>
                <a:gd name="T9" fmla="*/ 39 h 63"/>
                <a:gd name="T10" fmla="*/ 5 w 115"/>
                <a:gd name="T11" fmla="*/ 44 h 63"/>
                <a:gd name="T12" fmla="*/ 8 w 115"/>
                <a:gd name="T13" fmla="*/ 44 h 63"/>
                <a:gd name="T14" fmla="*/ 8 w 115"/>
                <a:gd name="T15" fmla="*/ 38 h 63"/>
                <a:gd name="T16" fmla="*/ 5 w 115"/>
                <a:gd name="T17" fmla="*/ 38 h 63"/>
                <a:gd name="T18" fmla="*/ 7 w 115"/>
                <a:gd name="T19" fmla="*/ 43 h 63"/>
                <a:gd name="T20" fmla="*/ 45 w 115"/>
                <a:gd name="T21" fmla="*/ 12 h 63"/>
                <a:gd name="T22" fmla="*/ 109 w 115"/>
                <a:gd name="T23" fmla="*/ 15 h 63"/>
                <a:gd name="T24" fmla="*/ 107 w 115"/>
                <a:gd name="T25" fmla="*/ 10 h 63"/>
                <a:gd name="T26" fmla="*/ 10 w 115"/>
                <a:gd name="T27" fmla="*/ 38 h 63"/>
                <a:gd name="T28" fmla="*/ 6 w 115"/>
                <a:gd name="T29" fmla="*/ 44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5" h="63">
                  <a:moveTo>
                    <a:pt x="6" y="44"/>
                  </a:moveTo>
                  <a:cubicBezTo>
                    <a:pt x="38" y="63"/>
                    <a:pt x="94" y="43"/>
                    <a:pt x="113" y="13"/>
                  </a:cubicBezTo>
                  <a:cubicBezTo>
                    <a:pt x="115" y="11"/>
                    <a:pt x="113" y="9"/>
                    <a:pt x="111" y="8"/>
                  </a:cubicBezTo>
                  <a:cubicBezTo>
                    <a:pt x="91" y="0"/>
                    <a:pt x="70" y="0"/>
                    <a:pt x="49" y="4"/>
                  </a:cubicBezTo>
                  <a:cubicBezTo>
                    <a:pt x="27" y="8"/>
                    <a:pt x="18" y="25"/>
                    <a:pt x="2" y="39"/>
                  </a:cubicBezTo>
                  <a:cubicBezTo>
                    <a:pt x="0" y="41"/>
                    <a:pt x="2" y="44"/>
                    <a:pt x="5" y="44"/>
                  </a:cubicBezTo>
                  <a:cubicBezTo>
                    <a:pt x="6" y="44"/>
                    <a:pt x="7" y="44"/>
                    <a:pt x="8" y="44"/>
                  </a:cubicBezTo>
                  <a:cubicBezTo>
                    <a:pt x="12" y="44"/>
                    <a:pt x="12" y="37"/>
                    <a:pt x="8" y="38"/>
                  </a:cubicBezTo>
                  <a:cubicBezTo>
                    <a:pt x="7" y="38"/>
                    <a:pt x="6" y="38"/>
                    <a:pt x="5" y="38"/>
                  </a:cubicBezTo>
                  <a:cubicBezTo>
                    <a:pt x="6" y="40"/>
                    <a:pt x="6" y="41"/>
                    <a:pt x="7" y="43"/>
                  </a:cubicBezTo>
                  <a:cubicBezTo>
                    <a:pt x="20" y="32"/>
                    <a:pt x="28" y="18"/>
                    <a:pt x="45" y="12"/>
                  </a:cubicBezTo>
                  <a:cubicBezTo>
                    <a:pt x="66" y="5"/>
                    <a:pt x="90" y="7"/>
                    <a:pt x="109" y="15"/>
                  </a:cubicBezTo>
                  <a:cubicBezTo>
                    <a:pt x="109" y="13"/>
                    <a:pt x="108" y="12"/>
                    <a:pt x="107" y="10"/>
                  </a:cubicBezTo>
                  <a:cubicBezTo>
                    <a:pt x="91" y="36"/>
                    <a:pt x="38" y="55"/>
                    <a:pt x="10" y="38"/>
                  </a:cubicBezTo>
                  <a:cubicBezTo>
                    <a:pt x="6" y="36"/>
                    <a:pt x="3" y="42"/>
                    <a:pt x="6" y="4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272"/>
            <p:cNvSpPr/>
            <p:nvPr/>
          </p:nvSpPr>
          <p:spPr bwMode="auto">
            <a:xfrm>
              <a:off x="1425063" y="6230755"/>
              <a:ext cx="131319" cy="250967"/>
            </a:xfrm>
            <a:custGeom>
              <a:avLst/>
              <a:gdLst>
                <a:gd name="T0" fmla="*/ 22 w 57"/>
                <a:gd name="T1" fmla="*/ 3 h 109"/>
                <a:gd name="T2" fmla="*/ 47 w 57"/>
                <a:gd name="T3" fmla="*/ 44 h 109"/>
                <a:gd name="T4" fmla="*/ 38 w 57"/>
                <a:gd name="T5" fmla="*/ 109 h 109"/>
                <a:gd name="T6" fmla="*/ 13 w 57"/>
                <a:gd name="T7" fmla="*/ 79 h 109"/>
                <a:gd name="T8" fmla="*/ 0 w 57"/>
                <a:gd name="T9" fmla="*/ 44 h 109"/>
                <a:gd name="T10" fmla="*/ 22 w 57"/>
                <a:gd name="T11" fmla="*/ 0 h 109"/>
                <a:gd name="T12" fmla="*/ 22 w 57"/>
                <a:gd name="T13" fmla="*/ 3 h 109"/>
              </a:gdLst>
              <a:ahLst/>
              <a:cxnLst>
                <a:cxn ang="0">
                  <a:pos x="T0" y="T1"/>
                </a:cxn>
                <a:cxn ang="0">
                  <a:pos x="T2" y="T3"/>
                </a:cxn>
                <a:cxn ang="0">
                  <a:pos x="T4" y="T5"/>
                </a:cxn>
                <a:cxn ang="0">
                  <a:pos x="T6" y="T7"/>
                </a:cxn>
                <a:cxn ang="0">
                  <a:pos x="T8" y="T9"/>
                </a:cxn>
                <a:cxn ang="0">
                  <a:pos x="T10" y="T11"/>
                </a:cxn>
                <a:cxn ang="0">
                  <a:pos x="T12" y="T13"/>
                </a:cxn>
              </a:cxnLst>
              <a:rect l="0" t="0" r="r" b="b"/>
              <a:pathLst>
                <a:path w="57" h="109">
                  <a:moveTo>
                    <a:pt x="22" y="3"/>
                  </a:moveTo>
                  <a:cubicBezTo>
                    <a:pt x="34" y="6"/>
                    <a:pt x="43" y="33"/>
                    <a:pt x="47" y="44"/>
                  </a:cubicBezTo>
                  <a:cubicBezTo>
                    <a:pt x="57" y="66"/>
                    <a:pt x="49" y="88"/>
                    <a:pt x="38" y="109"/>
                  </a:cubicBezTo>
                  <a:cubicBezTo>
                    <a:pt x="29" y="105"/>
                    <a:pt x="20" y="87"/>
                    <a:pt x="13" y="79"/>
                  </a:cubicBezTo>
                  <a:cubicBezTo>
                    <a:pt x="5" y="69"/>
                    <a:pt x="0" y="57"/>
                    <a:pt x="0" y="44"/>
                  </a:cubicBezTo>
                  <a:cubicBezTo>
                    <a:pt x="0" y="25"/>
                    <a:pt x="16" y="15"/>
                    <a:pt x="22" y="0"/>
                  </a:cubicBezTo>
                  <a:lnTo>
                    <a:pt x="22" y="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Freeform 273"/>
            <p:cNvSpPr/>
            <p:nvPr/>
          </p:nvSpPr>
          <p:spPr bwMode="auto">
            <a:xfrm>
              <a:off x="1411444" y="6219082"/>
              <a:ext cx="151747" cy="271394"/>
            </a:xfrm>
            <a:custGeom>
              <a:avLst/>
              <a:gdLst>
                <a:gd name="T0" fmla="*/ 27 w 66"/>
                <a:gd name="T1" fmla="*/ 11 h 118"/>
                <a:gd name="T2" fmla="*/ 50 w 66"/>
                <a:gd name="T3" fmla="*/ 49 h 118"/>
                <a:gd name="T4" fmla="*/ 51 w 66"/>
                <a:gd name="T5" fmla="*/ 87 h 118"/>
                <a:gd name="T6" fmla="*/ 36 w 66"/>
                <a:gd name="T7" fmla="*/ 102 h 118"/>
                <a:gd name="T8" fmla="*/ 10 w 66"/>
                <a:gd name="T9" fmla="*/ 49 h 118"/>
                <a:gd name="T10" fmla="*/ 31 w 66"/>
                <a:gd name="T11" fmla="*/ 6 h 118"/>
                <a:gd name="T12" fmla="*/ 24 w 66"/>
                <a:gd name="T13" fmla="*/ 5 h 118"/>
                <a:gd name="T14" fmla="*/ 24 w 66"/>
                <a:gd name="T15" fmla="*/ 8 h 118"/>
                <a:gd name="T16" fmla="*/ 31 w 66"/>
                <a:gd name="T17" fmla="*/ 8 h 118"/>
                <a:gd name="T18" fmla="*/ 31 w 66"/>
                <a:gd name="T19" fmla="*/ 5 h 118"/>
                <a:gd name="T20" fmla="*/ 25 w 66"/>
                <a:gd name="T21" fmla="*/ 3 h 118"/>
                <a:gd name="T22" fmla="*/ 4 w 66"/>
                <a:gd name="T23" fmla="*/ 63 h 118"/>
                <a:gd name="T24" fmla="*/ 43 w 66"/>
                <a:gd name="T25" fmla="*/ 117 h 118"/>
                <a:gd name="T26" fmla="*/ 47 w 66"/>
                <a:gd name="T27" fmla="*/ 116 h 118"/>
                <a:gd name="T28" fmla="*/ 55 w 66"/>
                <a:gd name="T29" fmla="*/ 45 h 118"/>
                <a:gd name="T30" fmla="*/ 29 w 66"/>
                <a:gd name="T31" fmla="*/ 5 h 118"/>
                <a:gd name="T32" fmla="*/ 27 w 66"/>
                <a:gd name="T33" fmla="*/ 1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6" h="118">
                  <a:moveTo>
                    <a:pt x="27" y="11"/>
                  </a:moveTo>
                  <a:cubicBezTo>
                    <a:pt x="40" y="16"/>
                    <a:pt x="45" y="38"/>
                    <a:pt x="50" y="49"/>
                  </a:cubicBezTo>
                  <a:cubicBezTo>
                    <a:pt x="55" y="62"/>
                    <a:pt x="55" y="75"/>
                    <a:pt x="51" y="87"/>
                  </a:cubicBezTo>
                  <a:cubicBezTo>
                    <a:pt x="49" y="96"/>
                    <a:pt x="46" y="114"/>
                    <a:pt x="36" y="102"/>
                  </a:cubicBezTo>
                  <a:cubicBezTo>
                    <a:pt x="23" y="87"/>
                    <a:pt x="11" y="69"/>
                    <a:pt x="10" y="49"/>
                  </a:cubicBezTo>
                  <a:cubicBezTo>
                    <a:pt x="9" y="33"/>
                    <a:pt x="25" y="20"/>
                    <a:pt x="31" y="6"/>
                  </a:cubicBezTo>
                  <a:cubicBezTo>
                    <a:pt x="28" y="6"/>
                    <a:pt x="26" y="5"/>
                    <a:pt x="24" y="5"/>
                  </a:cubicBezTo>
                  <a:cubicBezTo>
                    <a:pt x="24" y="6"/>
                    <a:pt x="24" y="7"/>
                    <a:pt x="24" y="8"/>
                  </a:cubicBezTo>
                  <a:cubicBezTo>
                    <a:pt x="25" y="12"/>
                    <a:pt x="31" y="12"/>
                    <a:pt x="31" y="8"/>
                  </a:cubicBezTo>
                  <a:cubicBezTo>
                    <a:pt x="31" y="7"/>
                    <a:pt x="31" y="6"/>
                    <a:pt x="31" y="5"/>
                  </a:cubicBezTo>
                  <a:cubicBezTo>
                    <a:pt x="31" y="2"/>
                    <a:pt x="26" y="0"/>
                    <a:pt x="25" y="3"/>
                  </a:cubicBezTo>
                  <a:cubicBezTo>
                    <a:pt x="15" y="25"/>
                    <a:pt x="0" y="36"/>
                    <a:pt x="4" y="63"/>
                  </a:cubicBezTo>
                  <a:cubicBezTo>
                    <a:pt x="8" y="81"/>
                    <a:pt x="27" y="107"/>
                    <a:pt x="43" y="117"/>
                  </a:cubicBezTo>
                  <a:cubicBezTo>
                    <a:pt x="44" y="118"/>
                    <a:pt x="46" y="117"/>
                    <a:pt x="47" y="116"/>
                  </a:cubicBezTo>
                  <a:cubicBezTo>
                    <a:pt x="58" y="93"/>
                    <a:pt x="66" y="70"/>
                    <a:pt x="55" y="45"/>
                  </a:cubicBezTo>
                  <a:cubicBezTo>
                    <a:pt x="49" y="31"/>
                    <a:pt x="45" y="11"/>
                    <a:pt x="29" y="5"/>
                  </a:cubicBezTo>
                  <a:cubicBezTo>
                    <a:pt x="25" y="3"/>
                    <a:pt x="23" y="10"/>
                    <a:pt x="27" y="1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 name="Freeform 274"/>
            <p:cNvSpPr/>
            <p:nvPr/>
          </p:nvSpPr>
          <p:spPr bwMode="auto">
            <a:xfrm>
              <a:off x="1276233" y="6046908"/>
              <a:ext cx="220811" cy="178984"/>
            </a:xfrm>
            <a:custGeom>
              <a:avLst/>
              <a:gdLst>
                <a:gd name="T0" fmla="*/ 2 w 96"/>
                <a:gd name="T1" fmla="*/ 69 h 78"/>
                <a:gd name="T2" fmla="*/ 96 w 96"/>
                <a:gd name="T3" fmla="*/ 6 h 78"/>
                <a:gd name="T4" fmla="*/ 34 w 96"/>
                <a:gd name="T5" fmla="*/ 20 h 78"/>
                <a:gd name="T6" fmla="*/ 12 w 96"/>
                <a:gd name="T7" fmla="*/ 46 h 78"/>
                <a:gd name="T8" fmla="*/ 0 w 96"/>
                <a:gd name="T9" fmla="*/ 70 h 78"/>
                <a:gd name="T10" fmla="*/ 2 w 96"/>
                <a:gd name="T11" fmla="*/ 69 h 78"/>
              </a:gdLst>
              <a:ahLst/>
              <a:cxnLst>
                <a:cxn ang="0">
                  <a:pos x="T0" y="T1"/>
                </a:cxn>
                <a:cxn ang="0">
                  <a:pos x="T2" y="T3"/>
                </a:cxn>
                <a:cxn ang="0">
                  <a:pos x="T4" y="T5"/>
                </a:cxn>
                <a:cxn ang="0">
                  <a:pos x="T6" y="T7"/>
                </a:cxn>
                <a:cxn ang="0">
                  <a:pos x="T8" y="T9"/>
                </a:cxn>
                <a:cxn ang="0">
                  <a:pos x="T10" y="T11"/>
                </a:cxn>
              </a:cxnLst>
              <a:rect l="0" t="0" r="r" b="b"/>
              <a:pathLst>
                <a:path w="96" h="78">
                  <a:moveTo>
                    <a:pt x="2" y="69"/>
                  </a:moveTo>
                  <a:cubicBezTo>
                    <a:pt x="40" y="78"/>
                    <a:pt x="82" y="37"/>
                    <a:pt x="96" y="6"/>
                  </a:cubicBezTo>
                  <a:cubicBezTo>
                    <a:pt x="77" y="0"/>
                    <a:pt x="50" y="8"/>
                    <a:pt x="34" y="20"/>
                  </a:cubicBezTo>
                  <a:cubicBezTo>
                    <a:pt x="26" y="27"/>
                    <a:pt x="17" y="36"/>
                    <a:pt x="12" y="46"/>
                  </a:cubicBezTo>
                  <a:cubicBezTo>
                    <a:pt x="7" y="54"/>
                    <a:pt x="7" y="62"/>
                    <a:pt x="0" y="70"/>
                  </a:cubicBezTo>
                  <a:lnTo>
                    <a:pt x="2" y="6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Freeform 275"/>
            <p:cNvSpPr/>
            <p:nvPr/>
          </p:nvSpPr>
          <p:spPr bwMode="auto">
            <a:xfrm>
              <a:off x="1264560" y="6040098"/>
              <a:ext cx="241239" cy="190657"/>
            </a:xfrm>
            <a:custGeom>
              <a:avLst/>
              <a:gdLst>
                <a:gd name="T0" fmla="*/ 6 w 105"/>
                <a:gd name="T1" fmla="*/ 75 h 83"/>
                <a:gd name="T2" fmla="*/ 104 w 105"/>
                <a:gd name="T3" fmla="*/ 10 h 83"/>
                <a:gd name="T4" fmla="*/ 102 w 105"/>
                <a:gd name="T5" fmla="*/ 6 h 83"/>
                <a:gd name="T6" fmla="*/ 42 w 105"/>
                <a:gd name="T7" fmla="*/ 17 h 83"/>
                <a:gd name="T8" fmla="*/ 2 w 105"/>
                <a:gd name="T9" fmla="*/ 71 h 83"/>
                <a:gd name="T10" fmla="*/ 6 w 105"/>
                <a:gd name="T11" fmla="*/ 76 h 83"/>
                <a:gd name="T12" fmla="*/ 8 w 105"/>
                <a:gd name="T13" fmla="*/ 75 h 83"/>
                <a:gd name="T14" fmla="*/ 6 w 105"/>
                <a:gd name="T15" fmla="*/ 69 h 83"/>
                <a:gd name="T16" fmla="*/ 4 w 105"/>
                <a:gd name="T17" fmla="*/ 69 h 83"/>
                <a:gd name="T18" fmla="*/ 8 w 105"/>
                <a:gd name="T19" fmla="*/ 74 h 83"/>
                <a:gd name="T20" fmla="*/ 37 w 105"/>
                <a:gd name="T21" fmla="*/ 29 h 83"/>
                <a:gd name="T22" fmla="*/ 100 w 105"/>
                <a:gd name="T23" fmla="*/ 12 h 83"/>
                <a:gd name="T24" fmla="*/ 98 w 105"/>
                <a:gd name="T25" fmla="*/ 7 h 83"/>
                <a:gd name="T26" fmla="*/ 8 w 105"/>
                <a:gd name="T27" fmla="*/ 69 h 83"/>
                <a:gd name="T28" fmla="*/ 6 w 105"/>
                <a:gd name="T29" fmla="*/ 75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5" h="83">
                  <a:moveTo>
                    <a:pt x="6" y="75"/>
                  </a:moveTo>
                  <a:cubicBezTo>
                    <a:pt x="48" y="83"/>
                    <a:pt x="87" y="46"/>
                    <a:pt x="104" y="10"/>
                  </a:cubicBezTo>
                  <a:cubicBezTo>
                    <a:pt x="105" y="9"/>
                    <a:pt x="104" y="6"/>
                    <a:pt x="102" y="6"/>
                  </a:cubicBezTo>
                  <a:cubicBezTo>
                    <a:pt x="81" y="0"/>
                    <a:pt x="60" y="6"/>
                    <a:pt x="42" y="17"/>
                  </a:cubicBezTo>
                  <a:cubicBezTo>
                    <a:pt x="20" y="31"/>
                    <a:pt x="16" y="52"/>
                    <a:pt x="2" y="71"/>
                  </a:cubicBezTo>
                  <a:cubicBezTo>
                    <a:pt x="0" y="73"/>
                    <a:pt x="3" y="77"/>
                    <a:pt x="6" y="76"/>
                  </a:cubicBezTo>
                  <a:cubicBezTo>
                    <a:pt x="7" y="76"/>
                    <a:pt x="7" y="75"/>
                    <a:pt x="8" y="75"/>
                  </a:cubicBezTo>
                  <a:cubicBezTo>
                    <a:pt x="12" y="74"/>
                    <a:pt x="10" y="68"/>
                    <a:pt x="6" y="69"/>
                  </a:cubicBezTo>
                  <a:cubicBezTo>
                    <a:pt x="6" y="69"/>
                    <a:pt x="5" y="69"/>
                    <a:pt x="4" y="69"/>
                  </a:cubicBezTo>
                  <a:cubicBezTo>
                    <a:pt x="5" y="71"/>
                    <a:pt x="7" y="73"/>
                    <a:pt x="8" y="74"/>
                  </a:cubicBezTo>
                  <a:cubicBezTo>
                    <a:pt x="19" y="59"/>
                    <a:pt x="23" y="43"/>
                    <a:pt x="37" y="29"/>
                  </a:cubicBezTo>
                  <a:cubicBezTo>
                    <a:pt x="53" y="14"/>
                    <a:pt x="79" y="7"/>
                    <a:pt x="100" y="12"/>
                  </a:cubicBezTo>
                  <a:cubicBezTo>
                    <a:pt x="99" y="10"/>
                    <a:pt x="99" y="9"/>
                    <a:pt x="98" y="7"/>
                  </a:cubicBezTo>
                  <a:cubicBezTo>
                    <a:pt x="83" y="39"/>
                    <a:pt x="47" y="76"/>
                    <a:pt x="8" y="69"/>
                  </a:cubicBezTo>
                  <a:cubicBezTo>
                    <a:pt x="4" y="68"/>
                    <a:pt x="2" y="74"/>
                    <a:pt x="6" y="7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276"/>
            <p:cNvSpPr/>
            <p:nvPr/>
          </p:nvSpPr>
          <p:spPr bwMode="auto">
            <a:xfrm>
              <a:off x="1170205" y="6225892"/>
              <a:ext cx="119647" cy="188711"/>
            </a:xfrm>
            <a:custGeom>
              <a:avLst/>
              <a:gdLst>
                <a:gd name="T0" fmla="*/ 7 w 52"/>
                <a:gd name="T1" fmla="*/ 0 h 82"/>
                <a:gd name="T2" fmla="*/ 42 w 52"/>
                <a:gd name="T3" fmla="*/ 82 h 82"/>
                <a:gd name="T4" fmla="*/ 3 w 52"/>
                <a:gd name="T5" fmla="*/ 0 h 82"/>
                <a:gd name="T6" fmla="*/ 7 w 52"/>
                <a:gd name="T7" fmla="*/ 0 h 82"/>
              </a:gdLst>
              <a:ahLst/>
              <a:cxnLst>
                <a:cxn ang="0">
                  <a:pos x="T0" y="T1"/>
                </a:cxn>
                <a:cxn ang="0">
                  <a:pos x="T2" y="T3"/>
                </a:cxn>
                <a:cxn ang="0">
                  <a:pos x="T4" y="T5"/>
                </a:cxn>
                <a:cxn ang="0">
                  <a:pos x="T6" y="T7"/>
                </a:cxn>
              </a:cxnLst>
              <a:rect l="0" t="0" r="r" b="b"/>
              <a:pathLst>
                <a:path w="52" h="82">
                  <a:moveTo>
                    <a:pt x="7" y="0"/>
                  </a:moveTo>
                  <a:cubicBezTo>
                    <a:pt x="37" y="5"/>
                    <a:pt x="52" y="57"/>
                    <a:pt x="42" y="82"/>
                  </a:cubicBezTo>
                  <a:cubicBezTo>
                    <a:pt x="11" y="65"/>
                    <a:pt x="0" y="33"/>
                    <a:pt x="3" y="0"/>
                  </a:cubicBezTo>
                  <a:lnTo>
                    <a:pt x="7"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 name="Freeform 277"/>
            <p:cNvSpPr/>
            <p:nvPr/>
          </p:nvSpPr>
          <p:spPr bwMode="auto">
            <a:xfrm>
              <a:off x="1165341" y="6217137"/>
              <a:ext cx="133265" cy="207193"/>
            </a:xfrm>
            <a:custGeom>
              <a:avLst/>
              <a:gdLst>
                <a:gd name="T0" fmla="*/ 8 w 58"/>
                <a:gd name="T1" fmla="*/ 7 h 90"/>
                <a:gd name="T2" fmla="*/ 40 w 58"/>
                <a:gd name="T3" fmla="*/ 85 h 90"/>
                <a:gd name="T4" fmla="*/ 45 w 58"/>
                <a:gd name="T5" fmla="*/ 83 h 90"/>
                <a:gd name="T6" fmla="*/ 8 w 58"/>
                <a:gd name="T7" fmla="*/ 4 h 90"/>
                <a:gd name="T8" fmla="*/ 5 w 58"/>
                <a:gd name="T9" fmla="*/ 7 h 90"/>
                <a:gd name="T10" fmla="*/ 9 w 58"/>
                <a:gd name="T11" fmla="*/ 7 h 90"/>
                <a:gd name="T12" fmla="*/ 9 w 58"/>
                <a:gd name="T13" fmla="*/ 0 h 90"/>
                <a:gd name="T14" fmla="*/ 5 w 58"/>
                <a:gd name="T15" fmla="*/ 1 h 90"/>
                <a:gd name="T16" fmla="*/ 1 w 58"/>
                <a:gd name="T17" fmla="*/ 4 h 90"/>
                <a:gd name="T18" fmla="*/ 42 w 58"/>
                <a:gd name="T19" fmla="*/ 89 h 90"/>
                <a:gd name="T20" fmla="*/ 47 w 58"/>
                <a:gd name="T21" fmla="*/ 87 h 90"/>
                <a:gd name="T22" fmla="*/ 9 w 58"/>
                <a:gd name="T23" fmla="*/ 1 h 90"/>
                <a:gd name="T24" fmla="*/ 8 w 58"/>
                <a:gd name="T25" fmla="*/ 7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8" h="90">
                  <a:moveTo>
                    <a:pt x="8" y="7"/>
                  </a:moveTo>
                  <a:cubicBezTo>
                    <a:pt x="38" y="14"/>
                    <a:pt x="50" y="59"/>
                    <a:pt x="40" y="85"/>
                  </a:cubicBezTo>
                  <a:cubicBezTo>
                    <a:pt x="42" y="84"/>
                    <a:pt x="44" y="84"/>
                    <a:pt x="45" y="83"/>
                  </a:cubicBezTo>
                  <a:cubicBezTo>
                    <a:pt x="17" y="66"/>
                    <a:pt x="6" y="36"/>
                    <a:pt x="8" y="4"/>
                  </a:cubicBezTo>
                  <a:cubicBezTo>
                    <a:pt x="7" y="5"/>
                    <a:pt x="6" y="6"/>
                    <a:pt x="5" y="7"/>
                  </a:cubicBezTo>
                  <a:cubicBezTo>
                    <a:pt x="6" y="7"/>
                    <a:pt x="7" y="7"/>
                    <a:pt x="9" y="7"/>
                  </a:cubicBezTo>
                  <a:cubicBezTo>
                    <a:pt x="13" y="7"/>
                    <a:pt x="13" y="0"/>
                    <a:pt x="9" y="0"/>
                  </a:cubicBezTo>
                  <a:cubicBezTo>
                    <a:pt x="7" y="1"/>
                    <a:pt x="6" y="1"/>
                    <a:pt x="5" y="1"/>
                  </a:cubicBezTo>
                  <a:cubicBezTo>
                    <a:pt x="3" y="1"/>
                    <a:pt x="2" y="2"/>
                    <a:pt x="1" y="4"/>
                  </a:cubicBezTo>
                  <a:cubicBezTo>
                    <a:pt x="0" y="39"/>
                    <a:pt x="11" y="71"/>
                    <a:pt x="42" y="89"/>
                  </a:cubicBezTo>
                  <a:cubicBezTo>
                    <a:pt x="44" y="90"/>
                    <a:pt x="46" y="89"/>
                    <a:pt x="47" y="87"/>
                  </a:cubicBezTo>
                  <a:cubicBezTo>
                    <a:pt x="58" y="57"/>
                    <a:pt x="43" y="8"/>
                    <a:pt x="9" y="1"/>
                  </a:cubicBezTo>
                  <a:cubicBezTo>
                    <a:pt x="5" y="0"/>
                    <a:pt x="3" y="6"/>
                    <a:pt x="8" y="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 name="图文框 3"/>
          <p:cNvSpPr/>
          <p:nvPr/>
        </p:nvSpPr>
        <p:spPr>
          <a:xfrm>
            <a:off x="0" y="0"/>
            <a:ext cx="12192000" cy="6860934"/>
          </a:xfrm>
          <a:prstGeom prst="frame">
            <a:avLst>
              <a:gd name="adj1" fmla="val 1671"/>
            </a:avLst>
          </a:prstGeom>
          <a:solidFill>
            <a:srgbClr val="FF66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5" name="组合 4"/>
          <p:cNvGrpSpPr/>
          <p:nvPr/>
        </p:nvGrpSpPr>
        <p:grpSpPr>
          <a:xfrm>
            <a:off x="975355" y="2016034"/>
            <a:ext cx="10258697" cy="3004457"/>
            <a:chOff x="600891" y="1132114"/>
            <a:chExt cx="10990217" cy="4728755"/>
          </a:xfrm>
        </p:grpSpPr>
        <p:sp>
          <p:nvSpPr>
            <p:cNvPr id="6" name="圆角矩形 4"/>
            <p:cNvSpPr/>
            <p:nvPr/>
          </p:nvSpPr>
          <p:spPr>
            <a:xfrm>
              <a:off x="600891" y="1132114"/>
              <a:ext cx="10990217" cy="4728755"/>
            </a:xfrm>
            <a:prstGeom prst="roundRect">
              <a:avLst>
                <a:gd name="adj" fmla="val 10958"/>
              </a:avLst>
            </a:prstGeom>
            <a:no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圆角矩形 5"/>
            <p:cNvSpPr/>
            <p:nvPr/>
          </p:nvSpPr>
          <p:spPr>
            <a:xfrm>
              <a:off x="775063" y="1359019"/>
              <a:ext cx="10641873" cy="4268842"/>
            </a:xfrm>
            <a:prstGeom prst="roundRect">
              <a:avLst>
                <a:gd name="adj" fmla="val 10958"/>
              </a:avLst>
            </a:prstGeom>
            <a:noFill/>
            <a:ln w="38100">
              <a:solidFill>
                <a:schemeClr val="tx1">
                  <a:lumMod val="75000"/>
                  <a:lumOff val="2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8" name="MH_Number_1"/>
          <p:cNvSpPr/>
          <p:nvPr>
            <p:custDataLst>
              <p:tags r:id="rId1"/>
            </p:custDataLst>
          </p:nvPr>
        </p:nvSpPr>
        <p:spPr>
          <a:xfrm flipH="1">
            <a:off x="1391404" y="2562326"/>
            <a:ext cx="1803784" cy="1802566"/>
          </a:xfrm>
          <a:prstGeom prst="roundRect">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8000" b="1" dirty="0">
                <a:solidFill>
                  <a:srgbClr val="FFFFFF"/>
                </a:solidFill>
                <a:latin typeface="微软雅黑" panose="020B0503020204020204" pitchFamily="34" charset="-122"/>
                <a:ea typeface="微软雅黑" panose="020B0503020204020204" pitchFamily="34" charset="-122"/>
                <a:cs typeface="Times New Roman" panose="02020603050405020304" pitchFamily="18" charset="0"/>
              </a:rPr>
              <a:t>03</a:t>
            </a:r>
            <a:endParaRPr lang="zh-CN" altLang="en-US" sz="8000" b="1" dirty="0">
              <a:solidFill>
                <a:srgbClr val="FFFFFF"/>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9" name="MH_Entry_1"/>
          <p:cNvSpPr/>
          <p:nvPr>
            <p:custDataLst>
              <p:tags r:id="rId2"/>
            </p:custDataLst>
          </p:nvPr>
        </p:nvSpPr>
        <p:spPr>
          <a:xfrm flipH="1">
            <a:off x="3360651" y="2858421"/>
            <a:ext cx="7464098" cy="1212839"/>
          </a:xfrm>
          <a:prstGeom prst="roundRect">
            <a:avLst/>
          </a:prstGeom>
          <a:noFill/>
          <a:ln w="38100">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altLang="en-US" sz="5400" spc="200" dirty="0">
                <a:solidFill>
                  <a:schemeClr val="tx1">
                    <a:lumMod val="75000"/>
                    <a:lumOff val="25000"/>
                  </a:schemeClr>
                </a:solidFill>
                <a:latin typeface="微软雅黑" panose="020B0503020204020204" pitchFamily="34" charset="-122"/>
                <a:ea typeface="微软雅黑" panose="020B0503020204020204" pitchFamily="34" charset="-122"/>
              </a:rPr>
              <a:t>请在此处输入您的标题</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500"/>
                                  </p:stCondLst>
                                  <p:childTnLst>
                                    <p:set>
                                      <p:cBhvr>
                                        <p:cTn id="11" dur="1" fill="hold">
                                          <p:stCondLst>
                                            <p:cond delay="0"/>
                                          </p:stCondLst>
                                        </p:cTn>
                                        <p:tgtEl>
                                          <p:spTgt spid="8"/>
                                        </p:tgtEl>
                                        <p:attrNameLst>
                                          <p:attrName>style.visibility</p:attrName>
                                        </p:attrNameLst>
                                      </p:cBhvr>
                                      <p:to>
                                        <p:strVal val="visible"/>
                                      </p:to>
                                    </p:set>
                                    <p:anim calcmode="lin" valueType="num">
                                      <p:cBhvr>
                                        <p:cTn id="12" dur="300" fill="hold"/>
                                        <p:tgtEl>
                                          <p:spTgt spid="8"/>
                                        </p:tgtEl>
                                        <p:attrNameLst>
                                          <p:attrName>ppt_w</p:attrName>
                                        </p:attrNameLst>
                                      </p:cBhvr>
                                      <p:tavLst>
                                        <p:tav tm="0">
                                          <p:val>
                                            <p:fltVal val="0"/>
                                          </p:val>
                                        </p:tav>
                                        <p:tav tm="100000">
                                          <p:val>
                                            <p:strVal val="#ppt_w"/>
                                          </p:val>
                                        </p:tav>
                                      </p:tavLst>
                                    </p:anim>
                                    <p:anim calcmode="lin" valueType="num">
                                      <p:cBhvr>
                                        <p:cTn id="13" dur="300" fill="hold"/>
                                        <p:tgtEl>
                                          <p:spTgt spid="8"/>
                                        </p:tgtEl>
                                        <p:attrNameLst>
                                          <p:attrName>ppt_h</p:attrName>
                                        </p:attrNameLst>
                                      </p:cBhvr>
                                      <p:tavLst>
                                        <p:tav tm="0">
                                          <p:val>
                                            <p:fltVal val="0"/>
                                          </p:val>
                                        </p:tav>
                                        <p:tav tm="100000">
                                          <p:val>
                                            <p:strVal val="#ppt_h"/>
                                          </p:val>
                                        </p:tav>
                                      </p:tavLst>
                                    </p:anim>
                                    <p:animEffect transition="in" filter="fade">
                                      <p:cBhvr>
                                        <p:cTn id="14" dur="300"/>
                                        <p:tgtEl>
                                          <p:spTgt spid="8"/>
                                        </p:tgtEl>
                                      </p:cBhvr>
                                    </p:animEffect>
                                  </p:childTnLst>
                                </p:cTn>
                              </p:par>
                              <p:par>
                                <p:cTn id="15" presetID="22" presetClass="entr" presetSubtype="8" fill="hold" grpId="0" nodeType="withEffect">
                                  <p:stCondLst>
                                    <p:cond delay="80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自由: 形状 5"/>
          <p:cNvSpPr/>
          <p:nvPr/>
        </p:nvSpPr>
        <p:spPr>
          <a:xfrm>
            <a:off x="0" y="0"/>
            <a:ext cx="12192000" cy="6860934"/>
          </a:xfrm>
          <a:custGeom>
            <a:avLst/>
            <a:gdLst>
              <a:gd name="connsiteX0" fmla="*/ 203593 w 12192000"/>
              <a:gd name="connsiteY0" fmla="*/ 78057 h 6860934"/>
              <a:gd name="connsiteX1" fmla="*/ 78059 w 12192000"/>
              <a:gd name="connsiteY1" fmla="*/ 203591 h 6860934"/>
              <a:gd name="connsiteX2" fmla="*/ 78059 w 12192000"/>
              <a:gd name="connsiteY2" fmla="*/ 6665559 h 6860934"/>
              <a:gd name="connsiteX3" fmla="*/ 203593 w 12192000"/>
              <a:gd name="connsiteY3" fmla="*/ 6791093 h 6860934"/>
              <a:gd name="connsiteX4" fmla="*/ 11984690 w 12192000"/>
              <a:gd name="connsiteY4" fmla="*/ 6791093 h 6860934"/>
              <a:gd name="connsiteX5" fmla="*/ 12110224 w 12192000"/>
              <a:gd name="connsiteY5" fmla="*/ 6665559 h 6860934"/>
              <a:gd name="connsiteX6" fmla="*/ 12110224 w 12192000"/>
              <a:gd name="connsiteY6" fmla="*/ 203591 h 6860934"/>
              <a:gd name="connsiteX7" fmla="*/ 11984690 w 12192000"/>
              <a:gd name="connsiteY7" fmla="*/ 78057 h 6860934"/>
              <a:gd name="connsiteX8" fmla="*/ 0 w 12192000"/>
              <a:gd name="connsiteY8" fmla="*/ 0 h 6860934"/>
              <a:gd name="connsiteX9" fmla="*/ 12192000 w 12192000"/>
              <a:gd name="connsiteY9" fmla="*/ 0 h 6860934"/>
              <a:gd name="connsiteX10" fmla="*/ 12192000 w 12192000"/>
              <a:gd name="connsiteY10" fmla="*/ 6860934 h 6860934"/>
              <a:gd name="connsiteX11" fmla="*/ 0 w 12192000"/>
              <a:gd name="connsiteY11" fmla="*/ 6860934 h 6860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860934">
                <a:moveTo>
                  <a:pt x="203593" y="78057"/>
                </a:moveTo>
                <a:cubicBezTo>
                  <a:pt x="134262" y="78057"/>
                  <a:pt x="78059" y="134260"/>
                  <a:pt x="78059" y="203591"/>
                </a:cubicBezTo>
                <a:lnTo>
                  <a:pt x="78059" y="6665559"/>
                </a:lnTo>
                <a:cubicBezTo>
                  <a:pt x="78059" y="6734890"/>
                  <a:pt x="134262" y="6791093"/>
                  <a:pt x="203593" y="6791093"/>
                </a:cubicBezTo>
                <a:lnTo>
                  <a:pt x="11984690" y="6791093"/>
                </a:lnTo>
                <a:cubicBezTo>
                  <a:pt x="12054021" y="6791093"/>
                  <a:pt x="12110224" y="6734890"/>
                  <a:pt x="12110224" y="6665559"/>
                </a:cubicBezTo>
                <a:lnTo>
                  <a:pt x="12110224" y="203591"/>
                </a:lnTo>
                <a:cubicBezTo>
                  <a:pt x="12110224" y="134260"/>
                  <a:pt x="12054021" y="78057"/>
                  <a:pt x="11984690" y="78057"/>
                </a:cubicBezTo>
                <a:close/>
                <a:moveTo>
                  <a:pt x="0" y="0"/>
                </a:moveTo>
                <a:lnTo>
                  <a:pt x="12192000" y="0"/>
                </a:lnTo>
                <a:lnTo>
                  <a:pt x="12192000" y="6860934"/>
                </a:lnTo>
                <a:lnTo>
                  <a:pt x="0" y="6860934"/>
                </a:lnTo>
                <a:close/>
              </a:path>
            </a:pathLst>
          </a:custGeom>
          <a:solidFill>
            <a:srgbClr val="32AB9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solidFill>
            </a:endParaRPr>
          </a:p>
        </p:txBody>
      </p:sp>
      <p:sp>
        <p:nvSpPr>
          <p:cNvPr id="7" name="MH_Number_1"/>
          <p:cNvSpPr/>
          <p:nvPr>
            <p:custDataLst>
              <p:tags r:id="rId1"/>
            </p:custDataLst>
          </p:nvPr>
        </p:nvSpPr>
        <p:spPr>
          <a:xfrm>
            <a:off x="130110" y="137962"/>
            <a:ext cx="498951" cy="498614"/>
          </a:xfrm>
          <a:prstGeom prst="roundRect">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03</a:t>
            </a:r>
            <a:endParaRPr lang="zh-CN" altLang="en-US" sz="280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8" name="MH_Entry_1"/>
          <p:cNvSpPr/>
          <p:nvPr>
            <p:custDataLst>
              <p:tags r:id="rId2"/>
            </p:custDataLst>
          </p:nvPr>
        </p:nvSpPr>
        <p:spPr>
          <a:xfrm>
            <a:off x="700301" y="137962"/>
            <a:ext cx="3615223" cy="498614"/>
          </a:xfrm>
          <a:prstGeom prst="roundRect">
            <a:avLst/>
          </a:prstGeom>
          <a:noFill/>
          <a:ln>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lnSpcReduction="10000"/>
          </a:bodyPr>
          <a:lstStyle/>
          <a:p>
            <a:pPr algn="ctr"/>
            <a:r>
              <a:rPr lang="zh-CN" altLang="en-US" sz="2400" spc="200" dirty="0">
                <a:solidFill>
                  <a:schemeClr val="tx1">
                    <a:lumMod val="75000"/>
                    <a:lumOff val="25000"/>
                  </a:schemeClr>
                </a:solidFill>
                <a:latin typeface="微软雅黑" panose="020B0503020204020204" pitchFamily="34" charset="-122"/>
                <a:ea typeface="微软雅黑" panose="020B0503020204020204" pitchFamily="34" charset="-122"/>
              </a:rPr>
              <a:t>请在此处输入您的标题</a:t>
            </a:r>
          </a:p>
        </p:txBody>
      </p:sp>
      <p:pic>
        <p:nvPicPr>
          <p:cNvPr id="5" name="图片 4"/>
          <p:cNvPicPr>
            <a:picLocks noChangeAspect="1"/>
          </p:cNvPicPr>
          <p:nvPr/>
        </p:nvPicPr>
        <p:blipFill>
          <a:blip r:embed="rId4">
            <a:grayscl/>
            <a:extLst>
              <a:ext uri="{28A0092B-C50C-407E-A947-70E740481C1C}">
                <a14:useLocalDpi xmlns:a14="http://schemas.microsoft.com/office/drawing/2010/main" val="0"/>
              </a:ext>
            </a:extLst>
          </a:blip>
          <a:srcRect/>
          <a:stretch>
            <a:fillRect/>
          </a:stretch>
        </p:blipFill>
        <p:spPr bwMode="auto">
          <a:xfrm>
            <a:off x="1622425" y="1017588"/>
            <a:ext cx="8942388" cy="340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117"/>
          <p:cNvSpPr>
            <a:spLocks noChangeArrowheads="1"/>
          </p:cNvSpPr>
          <p:nvPr/>
        </p:nvSpPr>
        <p:spPr bwMode="auto">
          <a:xfrm>
            <a:off x="1824038" y="4603750"/>
            <a:ext cx="2030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400" b="1">
                <a:solidFill>
                  <a:srgbClr val="4E4E4E"/>
                </a:solidFill>
                <a:latin typeface="微软雅黑" panose="020B0503020204020204" pitchFamily="34" charset="-122"/>
                <a:ea typeface="微软雅黑" panose="020B0503020204020204" pitchFamily="34" charset="-122"/>
              </a:rPr>
              <a:t>点击添加标题</a:t>
            </a:r>
          </a:p>
        </p:txBody>
      </p:sp>
      <p:sp>
        <p:nvSpPr>
          <p:cNvPr id="10" name="矩形 124"/>
          <p:cNvSpPr>
            <a:spLocks noChangeArrowheads="1"/>
          </p:cNvSpPr>
          <p:nvPr/>
        </p:nvSpPr>
        <p:spPr bwMode="auto">
          <a:xfrm>
            <a:off x="1824038" y="5116513"/>
            <a:ext cx="854392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600" dirty="0" smtClean="0">
                <a:solidFill>
                  <a:srgbClr val="4E4E4E"/>
                </a:solidFill>
                <a:latin typeface="宋体" panose="02010600030101010101" pitchFamily="2" charset="-122"/>
              </a:rPr>
              <a:t>请在此处输入您的内容请在此处输入您的内容请在此处输入您的内容请在此处输入您的内容请在此处输入您的内容请在此处输入您的内容请在此处输入您的内容请在此处输入您的内容请在此处输入您的内容请在此处输入您的内容请在此处输入您的内容请在此处输入您的内容</a:t>
            </a:r>
            <a:endParaRPr lang="zh-CN" altLang="en-US" sz="1600" dirty="0">
              <a:solidFill>
                <a:srgbClr val="4E4E4E"/>
              </a:solidFill>
              <a:latin typeface="宋体" panose="02010600030101010101" pitchFamily="2" charset="-122"/>
            </a:endParaRPr>
          </a:p>
        </p:txBody>
      </p:sp>
      <p:cxnSp>
        <p:nvCxnSpPr>
          <p:cNvPr id="11" name="直接连接符 10"/>
          <p:cNvCxnSpPr/>
          <p:nvPr/>
        </p:nvCxnSpPr>
        <p:spPr>
          <a:xfrm>
            <a:off x="1873250" y="5080000"/>
            <a:ext cx="1882775" cy="0"/>
          </a:xfrm>
          <a:prstGeom prst="line">
            <a:avLst/>
          </a:prstGeom>
          <a:ln>
            <a:solidFill>
              <a:srgbClr val="4E4E4E"/>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90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22" presetClass="entr" presetSubtype="8" fill="hold" grpId="0" nodeType="withEffect">
                                  <p:stCondLst>
                                    <p:cond delay="130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par>
                                <p:cTn id="13" presetID="53" presetClass="entr" presetSubtype="16" fill="hold" nodeType="withEffect">
                                  <p:stCondLst>
                                    <p:cond delay="80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Effect transition="in" filter="fade">
                                      <p:cBhvr>
                                        <p:cTn id="17" dur="500"/>
                                        <p:tgtEl>
                                          <p:spTgt spid="5"/>
                                        </p:tgtEl>
                                      </p:cBhvr>
                                    </p:animEffect>
                                  </p:childTnLst>
                                </p:cTn>
                              </p:par>
                              <p:par>
                                <p:cTn id="18" presetID="22" presetClass="entr" presetSubtype="8" fill="hold" grpId="0" nodeType="withEffect">
                                  <p:stCondLst>
                                    <p:cond delay="1200"/>
                                  </p:stCondLst>
                                  <p:childTnLst>
                                    <p:set>
                                      <p:cBhvr>
                                        <p:cTn id="19" dur="1" fill="hold">
                                          <p:stCondLst>
                                            <p:cond delay="0"/>
                                          </p:stCondLst>
                                        </p:cTn>
                                        <p:tgtEl>
                                          <p:spTgt spid="9"/>
                                        </p:tgtEl>
                                        <p:attrNameLst>
                                          <p:attrName>style.visibility</p:attrName>
                                        </p:attrNameLst>
                                      </p:cBhvr>
                                      <p:to>
                                        <p:strVal val="visible"/>
                                      </p:to>
                                    </p:set>
                                    <p:animEffect transition="in" filter="wipe(left)">
                                      <p:cBhvr>
                                        <p:cTn id="20" dur="500"/>
                                        <p:tgtEl>
                                          <p:spTgt spid="9"/>
                                        </p:tgtEl>
                                      </p:cBhvr>
                                    </p:animEffect>
                                  </p:childTnLst>
                                </p:cTn>
                              </p:par>
                              <p:par>
                                <p:cTn id="21" presetID="22" presetClass="entr" presetSubtype="8" fill="hold" nodeType="withEffect">
                                  <p:stCondLst>
                                    <p:cond delay="1200"/>
                                  </p:stCondLst>
                                  <p:childTnLst>
                                    <p:set>
                                      <p:cBhvr>
                                        <p:cTn id="22" dur="1" fill="hold">
                                          <p:stCondLst>
                                            <p:cond delay="0"/>
                                          </p:stCondLst>
                                        </p:cTn>
                                        <p:tgtEl>
                                          <p:spTgt spid="11"/>
                                        </p:tgtEl>
                                        <p:attrNameLst>
                                          <p:attrName>style.visibility</p:attrName>
                                        </p:attrNameLst>
                                      </p:cBhvr>
                                      <p:to>
                                        <p:strVal val="visible"/>
                                      </p:to>
                                    </p:set>
                                    <p:animEffect transition="in" filter="wipe(left)">
                                      <p:cBhvr>
                                        <p:cTn id="23" dur="500"/>
                                        <p:tgtEl>
                                          <p:spTgt spid="11"/>
                                        </p:tgtEl>
                                      </p:cBhvr>
                                    </p:animEffect>
                                  </p:childTnLst>
                                </p:cTn>
                              </p:par>
                              <p:par>
                                <p:cTn id="24" presetID="10" presetClass="entr" presetSubtype="0" fill="hold" grpId="0" nodeType="withEffect">
                                  <p:stCondLst>
                                    <p:cond delay="1600"/>
                                  </p:stCondLst>
                                  <p:iterate type="wd">
                                    <p:tmPct val="10000"/>
                                  </p:iterate>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自由: 形状 5"/>
          <p:cNvSpPr/>
          <p:nvPr/>
        </p:nvSpPr>
        <p:spPr>
          <a:xfrm>
            <a:off x="0" y="0"/>
            <a:ext cx="12192000" cy="6860934"/>
          </a:xfrm>
          <a:custGeom>
            <a:avLst/>
            <a:gdLst>
              <a:gd name="connsiteX0" fmla="*/ 203593 w 12192000"/>
              <a:gd name="connsiteY0" fmla="*/ 78057 h 6860934"/>
              <a:gd name="connsiteX1" fmla="*/ 78059 w 12192000"/>
              <a:gd name="connsiteY1" fmla="*/ 203591 h 6860934"/>
              <a:gd name="connsiteX2" fmla="*/ 78059 w 12192000"/>
              <a:gd name="connsiteY2" fmla="*/ 6665559 h 6860934"/>
              <a:gd name="connsiteX3" fmla="*/ 203593 w 12192000"/>
              <a:gd name="connsiteY3" fmla="*/ 6791093 h 6860934"/>
              <a:gd name="connsiteX4" fmla="*/ 11984690 w 12192000"/>
              <a:gd name="connsiteY4" fmla="*/ 6791093 h 6860934"/>
              <a:gd name="connsiteX5" fmla="*/ 12110224 w 12192000"/>
              <a:gd name="connsiteY5" fmla="*/ 6665559 h 6860934"/>
              <a:gd name="connsiteX6" fmla="*/ 12110224 w 12192000"/>
              <a:gd name="connsiteY6" fmla="*/ 203591 h 6860934"/>
              <a:gd name="connsiteX7" fmla="*/ 11984690 w 12192000"/>
              <a:gd name="connsiteY7" fmla="*/ 78057 h 6860934"/>
              <a:gd name="connsiteX8" fmla="*/ 0 w 12192000"/>
              <a:gd name="connsiteY8" fmla="*/ 0 h 6860934"/>
              <a:gd name="connsiteX9" fmla="*/ 12192000 w 12192000"/>
              <a:gd name="connsiteY9" fmla="*/ 0 h 6860934"/>
              <a:gd name="connsiteX10" fmla="*/ 12192000 w 12192000"/>
              <a:gd name="connsiteY10" fmla="*/ 6860934 h 6860934"/>
              <a:gd name="connsiteX11" fmla="*/ 0 w 12192000"/>
              <a:gd name="connsiteY11" fmla="*/ 6860934 h 6860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860934">
                <a:moveTo>
                  <a:pt x="203593" y="78057"/>
                </a:moveTo>
                <a:cubicBezTo>
                  <a:pt x="134262" y="78057"/>
                  <a:pt x="78059" y="134260"/>
                  <a:pt x="78059" y="203591"/>
                </a:cubicBezTo>
                <a:lnTo>
                  <a:pt x="78059" y="6665559"/>
                </a:lnTo>
                <a:cubicBezTo>
                  <a:pt x="78059" y="6734890"/>
                  <a:pt x="134262" y="6791093"/>
                  <a:pt x="203593" y="6791093"/>
                </a:cubicBezTo>
                <a:lnTo>
                  <a:pt x="11984690" y="6791093"/>
                </a:lnTo>
                <a:cubicBezTo>
                  <a:pt x="12054021" y="6791093"/>
                  <a:pt x="12110224" y="6734890"/>
                  <a:pt x="12110224" y="6665559"/>
                </a:cubicBezTo>
                <a:lnTo>
                  <a:pt x="12110224" y="203591"/>
                </a:lnTo>
                <a:cubicBezTo>
                  <a:pt x="12110224" y="134260"/>
                  <a:pt x="12054021" y="78057"/>
                  <a:pt x="11984690" y="78057"/>
                </a:cubicBezTo>
                <a:close/>
                <a:moveTo>
                  <a:pt x="0" y="0"/>
                </a:moveTo>
                <a:lnTo>
                  <a:pt x="12192000" y="0"/>
                </a:lnTo>
                <a:lnTo>
                  <a:pt x="12192000" y="6860934"/>
                </a:lnTo>
                <a:lnTo>
                  <a:pt x="0" y="6860934"/>
                </a:lnTo>
                <a:close/>
              </a:path>
            </a:pathLst>
          </a:custGeom>
          <a:solidFill>
            <a:srgbClr val="32AB9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solidFill>
            </a:endParaRPr>
          </a:p>
        </p:txBody>
      </p:sp>
      <p:sp>
        <p:nvSpPr>
          <p:cNvPr id="7" name="MH_Number_1"/>
          <p:cNvSpPr/>
          <p:nvPr>
            <p:custDataLst>
              <p:tags r:id="rId1"/>
            </p:custDataLst>
          </p:nvPr>
        </p:nvSpPr>
        <p:spPr>
          <a:xfrm>
            <a:off x="130110" y="137962"/>
            <a:ext cx="498951" cy="498614"/>
          </a:xfrm>
          <a:prstGeom prst="roundRect">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03</a:t>
            </a:r>
            <a:endParaRPr lang="zh-CN" altLang="en-US" sz="280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8" name="MH_Entry_1"/>
          <p:cNvSpPr/>
          <p:nvPr>
            <p:custDataLst>
              <p:tags r:id="rId2"/>
            </p:custDataLst>
          </p:nvPr>
        </p:nvSpPr>
        <p:spPr>
          <a:xfrm>
            <a:off x="700301" y="137962"/>
            <a:ext cx="3615223" cy="498614"/>
          </a:xfrm>
          <a:prstGeom prst="roundRect">
            <a:avLst/>
          </a:prstGeom>
          <a:noFill/>
          <a:ln>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lnSpcReduction="10000"/>
          </a:bodyPr>
          <a:lstStyle/>
          <a:p>
            <a:pPr algn="ctr"/>
            <a:r>
              <a:rPr lang="zh-CN" altLang="en-US" sz="2400" spc="200" dirty="0">
                <a:solidFill>
                  <a:schemeClr val="tx1">
                    <a:lumMod val="75000"/>
                    <a:lumOff val="25000"/>
                  </a:schemeClr>
                </a:solidFill>
                <a:latin typeface="微软雅黑" panose="020B0503020204020204" pitchFamily="34" charset="-122"/>
                <a:ea typeface="微软雅黑" panose="020B0503020204020204" pitchFamily="34" charset="-122"/>
              </a:rPr>
              <a:t>请在此处输入您的标题</a:t>
            </a:r>
          </a:p>
        </p:txBody>
      </p:sp>
      <p:sp>
        <p:nvSpPr>
          <p:cNvPr id="5" name="矩形 4"/>
          <p:cNvSpPr/>
          <p:nvPr/>
        </p:nvSpPr>
        <p:spPr>
          <a:xfrm>
            <a:off x="4522788" y="4154488"/>
            <a:ext cx="3046412" cy="141287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a:solidFill>
                <a:prstClr val="white"/>
              </a:solidFill>
              <a:latin typeface="宋体" panose="02010600030101010101" pitchFamily="2" charset="-122"/>
              <a:ea typeface="宋体" panose="02010600030101010101" pitchFamily="2" charset="-122"/>
            </a:endParaRPr>
          </a:p>
        </p:txBody>
      </p:sp>
      <p:sp>
        <p:nvSpPr>
          <p:cNvPr id="9" name="矩形 8"/>
          <p:cNvSpPr/>
          <p:nvPr/>
        </p:nvSpPr>
        <p:spPr>
          <a:xfrm>
            <a:off x="8177213" y="4154488"/>
            <a:ext cx="3046412" cy="141287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a:solidFill>
                <a:prstClr val="white"/>
              </a:solidFill>
              <a:latin typeface="宋体" panose="02010600030101010101" pitchFamily="2" charset="-122"/>
              <a:ea typeface="宋体" panose="02010600030101010101" pitchFamily="2" charset="-122"/>
            </a:endParaRPr>
          </a:p>
        </p:txBody>
      </p:sp>
      <p:sp>
        <p:nvSpPr>
          <p:cNvPr id="10" name="矩形 9"/>
          <p:cNvSpPr/>
          <p:nvPr/>
        </p:nvSpPr>
        <p:spPr>
          <a:xfrm>
            <a:off x="1046163" y="4154488"/>
            <a:ext cx="3046412" cy="141287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a:solidFill>
                <a:prstClr val="white"/>
              </a:solidFill>
              <a:latin typeface="宋体" panose="02010600030101010101" pitchFamily="2" charset="-122"/>
              <a:ea typeface="宋体" panose="02010600030101010101" pitchFamily="2" charset="-122"/>
            </a:endParaRPr>
          </a:p>
        </p:txBody>
      </p:sp>
      <p:pic>
        <p:nvPicPr>
          <p:cNvPr id="11" name="图片 39"/>
          <p:cNvPicPr>
            <a:picLocks noChangeAspect="1"/>
          </p:cNvPicPr>
          <p:nvPr/>
        </p:nvPicPr>
        <p:blipFill>
          <a:blip r:embed="rId4">
            <a:grayscl/>
            <a:extLst>
              <a:ext uri="{28A0092B-C50C-407E-A947-70E740481C1C}">
                <a14:useLocalDpi xmlns:a14="http://schemas.microsoft.com/office/drawing/2010/main" val="0"/>
              </a:ext>
            </a:extLst>
          </a:blip>
          <a:srcRect/>
          <a:stretch>
            <a:fillRect/>
          </a:stretch>
        </p:blipFill>
        <p:spPr bwMode="auto">
          <a:xfrm>
            <a:off x="1062038" y="1485900"/>
            <a:ext cx="3030537" cy="201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图片 42"/>
          <p:cNvPicPr>
            <a:picLocks noChangeAspect="1"/>
          </p:cNvPicPr>
          <p:nvPr/>
        </p:nvPicPr>
        <p:blipFill>
          <a:blip r:embed="rId5">
            <a:grayscl/>
            <a:extLst>
              <a:ext uri="{28A0092B-C50C-407E-A947-70E740481C1C}">
                <a14:useLocalDpi xmlns:a14="http://schemas.microsoft.com/office/drawing/2010/main" val="0"/>
              </a:ext>
            </a:extLst>
          </a:blip>
          <a:srcRect l="-427" t="35693" r="427" b="15691"/>
          <a:stretch>
            <a:fillRect/>
          </a:stretch>
        </p:blipFill>
        <p:spPr bwMode="auto">
          <a:xfrm>
            <a:off x="4516438" y="1495425"/>
            <a:ext cx="3132137" cy="213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图片 40"/>
          <p:cNvPicPr>
            <a:picLocks noChangeAspect="1"/>
          </p:cNvPicPr>
          <p:nvPr/>
        </p:nvPicPr>
        <p:blipFill>
          <a:blip r:embed="rId6">
            <a:grayscl/>
            <a:extLst>
              <a:ext uri="{28A0092B-C50C-407E-A947-70E740481C1C}">
                <a14:useLocalDpi xmlns:a14="http://schemas.microsoft.com/office/drawing/2010/main" val="0"/>
              </a:ext>
            </a:extLst>
          </a:blip>
          <a:srcRect r="3091"/>
          <a:stretch>
            <a:fillRect/>
          </a:stretch>
        </p:blipFill>
        <p:spPr bwMode="auto">
          <a:xfrm>
            <a:off x="8180388" y="1487488"/>
            <a:ext cx="2986087" cy="2052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矩形 13"/>
          <p:cNvSpPr/>
          <p:nvPr/>
        </p:nvSpPr>
        <p:spPr>
          <a:xfrm>
            <a:off x="1046163" y="3494088"/>
            <a:ext cx="3046412" cy="5159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prstClr val="white"/>
              </a:solidFill>
              <a:latin typeface="宋体" panose="02010600030101010101" pitchFamily="2" charset="-122"/>
              <a:ea typeface="宋体" panose="02010600030101010101" pitchFamily="2" charset="-122"/>
            </a:endParaRPr>
          </a:p>
        </p:txBody>
      </p:sp>
      <p:sp>
        <p:nvSpPr>
          <p:cNvPr id="15" name="矩形 14"/>
          <p:cNvSpPr/>
          <p:nvPr/>
        </p:nvSpPr>
        <p:spPr>
          <a:xfrm>
            <a:off x="8177213" y="3494088"/>
            <a:ext cx="2989262" cy="51593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prstClr val="white"/>
              </a:solidFill>
              <a:latin typeface="宋体" panose="02010600030101010101" pitchFamily="2" charset="-122"/>
              <a:ea typeface="宋体" panose="02010600030101010101" pitchFamily="2" charset="-122"/>
            </a:endParaRPr>
          </a:p>
        </p:txBody>
      </p:sp>
      <p:sp>
        <p:nvSpPr>
          <p:cNvPr id="16" name="矩形 15"/>
          <p:cNvSpPr/>
          <p:nvPr/>
        </p:nvSpPr>
        <p:spPr>
          <a:xfrm>
            <a:off x="4522788" y="3494088"/>
            <a:ext cx="3135312" cy="51593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prstClr val="white"/>
              </a:solidFill>
              <a:latin typeface="宋体" panose="02010600030101010101" pitchFamily="2" charset="-122"/>
              <a:ea typeface="宋体" panose="02010600030101010101" pitchFamily="2" charset="-122"/>
            </a:endParaRPr>
          </a:p>
        </p:txBody>
      </p:sp>
      <p:sp>
        <p:nvSpPr>
          <p:cNvPr id="17" name="矩形 47"/>
          <p:cNvSpPr>
            <a:spLocks noChangeArrowheads="1"/>
          </p:cNvSpPr>
          <p:nvPr/>
        </p:nvSpPr>
        <p:spPr bwMode="auto">
          <a:xfrm>
            <a:off x="1465263" y="3517900"/>
            <a:ext cx="2030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zh-CN" altLang="en-US" sz="2400">
                <a:solidFill>
                  <a:srgbClr val="FFFFFF"/>
                </a:solidFill>
                <a:latin typeface="微软雅黑" panose="020B0503020204020204" pitchFamily="34" charset="-122"/>
                <a:ea typeface="微软雅黑" panose="020B0503020204020204" pitchFamily="34" charset="-122"/>
              </a:rPr>
              <a:t>点击添加标题</a:t>
            </a:r>
          </a:p>
        </p:txBody>
      </p:sp>
      <p:sp>
        <p:nvSpPr>
          <p:cNvPr id="18" name="矩形 48"/>
          <p:cNvSpPr>
            <a:spLocks noChangeArrowheads="1"/>
          </p:cNvSpPr>
          <p:nvPr/>
        </p:nvSpPr>
        <p:spPr bwMode="auto">
          <a:xfrm>
            <a:off x="5086350" y="3511550"/>
            <a:ext cx="2032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zh-CN" altLang="en-US" sz="2400">
                <a:solidFill>
                  <a:srgbClr val="FFFFFF"/>
                </a:solidFill>
                <a:latin typeface="微软雅黑" panose="020B0503020204020204" pitchFamily="34" charset="-122"/>
                <a:ea typeface="微软雅黑" panose="020B0503020204020204" pitchFamily="34" charset="-122"/>
              </a:rPr>
              <a:t>点击添加标题</a:t>
            </a:r>
          </a:p>
        </p:txBody>
      </p:sp>
      <p:sp>
        <p:nvSpPr>
          <p:cNvPr id="19" name="矩形 51"/>
          <p:cNvSpPr>
            <a:spLocks noChangeArrowheads="1"/>
          </p:cNvSpPr>
          <p:nvPr/>
        </p:nvSpPr>
        <p:spPr bwMode="auto">
          <a:xfrm>
            <a:off x="8639175" y="3494088"/>
            <a:ext cx="2032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zh-CN" altLang="en-US" sz="2400">
                <a:solidFill>
                  <a:srgbClr val="FFFFFF"/>
                </a:solidFill>
                <a:latin typeface="微软雅黑" panose="020B0503020204020204" pitchFamily="34" charset="-122"/>
                <a:ea typeface="微软雅黑" panose="020B0503020204020204" pitchFamily="34" charset="-122"/>
              </a:rPr>
              <a:t>点击添加标题</a:t>
            </a:r>
          </a:p>
        </p:txBody>
      </p:sp>
      <p:sp>
        <p:nvSpPr>
          <p:cNvPr id="20" name="矩形 54"/>
          <p:cNvSpPr>
            <a:spLocks noChangeArrowheads="1"/>
          </p:cNvSpPr>
          <p:nvPr/>
        </p:nvSpPr>
        <p:spPr bwMode="auto">
          <a:xfrm>
            <a:off x="1300163" y="4197350"/>
            <a:ext cx="2509837"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zh-CN" altLang="en-US" sz="1600" dirty="0" smtClean="0">
                <a:solidFill>
                  <a:srgbClr val="000000"/>
                </a:solidFill>
                <a:latin typeface="宋体" panose="02010600030101010101" pitchFamily="2" charset="-122"/>
              </a:rPr>
              <a:t>请在此处输入您的内容请在此处输入您的内容请在此处输入您的内容请在此处输入您的内容</a:t>
            </a:r>
            <a:endParaRPr lang="zh-CN" altLang="en-US" sz="1600" dirty="0">
              <a:solidFill>
                <a:srgbClr val="000000"/>
              </a:solidFill>
              <a:latin typeface="宋体" panose="02010600030101010101" pitchFamily="2" charset="-122"/>
            </a:endParaRPr>
          </a:p>
        </p:txBody>
      </p:sp>
      <p:sp>
        <p:nvSpPr>
          <p:cNvPr id="21" name="矩形 54"/>
          <p:cNvSpPr>
            <a:spLocks noChangeArrowheads="1"/>
          </p:cNvSpPr>
          <p:nvPr/>
        </p:nvSpPr>
        <p:spPr bwMode="auto">
          <a:xfrm>
            <a:off x="4829175" y="4197350"/>
            <a:ext cx="2509838"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zh-CN" altLang="en-US" sz="1600" dirty="0" smtClean="0">
                <a:solidFill>
                  <a:srgbClr val="000000"/>
                </a:solidFill>
                <a:latin typeface="宋体" panose="02010600030101010101" pitchFamily="2" charset="-122"/>
              </a:rPr>
              <a:t>请在此处输入您的内容请在此处输入您的内容请在此处输入您的内容请在此处输入您的内容</a:t>
            </a:r>
            <a:endParaRPr lang="zh-CN" altLang="en-US" sz="1600" dirty="0">
              <a:solidFill>
                <a:srgbClr val="000000"/>
              </a:solidFill>
              <a:latin typeface="宋体" panose="02010600030101010101" pitchFamily="2" charset="-122"/>
            </a:endParaRPr>
          </a:p>
        </p:txBody>
      </p:sp>
      <p:sp>
        <p:nvSpPr>
          <p:cNvPr id="22" name="矩形 54"/>
          <p:cNvSpPr>
            <a:spLocks noChangeArrowheads="1"/>
          </p:cNvSpPr>
          <p:nvPr/>
        </p:nvSpPr>
        <p:spPr bwMode="auto">
          <a:xfrm>
            <a:off x="8447088" y="4197350"/>
            <a:ext cx="2509837"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zh-CN" altLang="en-US" sz="1600" dirty="0" smtClean="0">
                <a:solidFill>
                  <a:srgbClr val="000000"/>
                </a:solidFill>
                <a:latin typeface="宋体" panose="02010600030101010101" pitchFamily="2" charset="-122"/>
              </a:rPr>
              <a:t>请在此处输入您的内容请在此处输入您的内容请在此处输入您的内容请在此处输入您的内容</a:t>
            </a:r>
            <a:endParaRPr lang="zh-CN" altLang="en-US" sz="1600" dirty="0">
              <a:solidFill>
                <a:srgbClr val="000000"/>
              </a:solidFill>
              <a:latin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90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22" presetClass="entr" presetSubtype="8" fill="hold" grpId="0" nodeType="withEffect">
                                  <p:stCondLst>
                                    <p:cond delay="130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childTnLst>
                          </p:cTn>
                        </p:par>
                        <p:par>
                          <p:cTn id="13" fill="hold">
                            <p:stCondLst>
                              <p:cond delay="1400"/>
                            </p:stCondLst>
                            <p:childTnLst>
                              <p:par>
                                <p:cTn id="14" presetID="10" presetClass="entr" presetSubtype="0"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par>
                                <p:cTn id="17" presetID="10"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500"/>
                                        <p:tgtEl>
                                          <p:spTgt spid="17"/>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500"/>
                                        <p:tgtEl>
                                          <p:spTgt spid="20"/>
                                        </p:tgtEl>
                                      </p:cBhvr>
                                    </p:animEffect>
                                  </p:childTnLst>
                                </p:cTn>
                              </p:par>
                            </p:childTnLst>
                          </p:cTn>
                        </p:par>
                        <p:par>
                          <p:cTn id="29" fill="hold">
                            <p:stCondLst>
                              <p:cond delay="1900"/>
                            </p:stCondLst>
                            <p:childTnLst>
                              <p:par>
                                <p:cTn id="30" presetID="10" presetClass="entr" presetSubtype="0" fill="hold" grpId="0"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500"/>
                                        <p:tgtEl>
                                          <p:spTgt spid="5"/>
                                        </p:tgtEl>
                                      </p:cBhvr>
                                    </p:animEffect>
                                  </p:childTnLst>
                                </p:cTn>
                              </p:par>
                              <p:par>
                                <p:cTn id="33" presetID="10" presetClass="entr" presetSubtype="0" fill="hold" nodeType="with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fade">
                                      <p:cBhvr>
                                        <p:cTn id="38" dur="500"/>
                                        <p:tgtEl>
                                          <p:spTgt spid="16"/>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500"/>
                                        <p:tgtEl>
                                          <p:spTgt spid="18"/>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fade">
                                      <p:cBhvr>
                                        <p:cTn id="44" dur="500"/>
                                        <p:tgtEl>
                                          <p:spTgt spid="21"/>
                                        </p:tgtEl>
                                      </p:cBhvr>
                                    </p:animEffect>
                                  </p:childTnLst>
                                </p:cTn>
                              </p:par>
                            </p:childTnLst>
                          </p:cTn>
                        </p:par>
                        <p:par>
                          <p:cTn id="45" fill="hold">
                            <p:stCondLst>
                              <p:cond delay="2400"/>
                            </p:stCondLst>
                            <p:childTnLst>
                              <p:par>
                                <p:cTn id="46" presetID="10" presetClass="entr" presetSubtype="0" fill="hold" grpId="0" nodeType="after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fade">
                                      <p:cBhvr>
                                        <p:cTn id="48" dur="500"/>
                                        <p:tgtEl>
                                          <p:spTgt spid="9"/>
                                        </p:tgtEl>
                                      </p:cBhvr>
                                    </p:animEffect>
                                  </p:childTnLst>
                                </p:cTn>
                              </p:par>
                              <p:par>
                                <p:cTn id="49" presetID="10" presetClass="entr" presetSubtype="0" fill="hold" nodeType="with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fade">
                                      <p:cBhvr>
                                        <p:cTn id="51" dur="500"/>
                                        <p:tgtEl>
                                          <p:spTgt spid="13"/>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fade">
                                      <p:cBhvr>
                                        <p:cTn id="54" dur="500"/>
                                        <p:tgtEl>
                                          <p:spTgt spid="15"/>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fade">
                                      <p:cBhvr>
                                        <p:cTn id="57" dur="500"/>
                                        <p:tgtEl>
                                          <p:spTgt spid="19"/>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22"/>
                                        </p:tgtEl>
                                        <p:attrNameLst>
                                          <p:attrName>style.visibility</p:attrName>
                                        </p:attrNameLst>
                                      </p:cBhvr>
                                      <p:to>
                                        <p:strVal val="visible"/>
                                      </p:to>
                                    </p:set>
                                    <p:animEffect transition="in" filter="fade">
                                      <p:cBhvr>
                                        <p:cTn id="6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5" grpId="0" animBg="1"/>
      <p:bldP spid="9" grpId="0" animBg="1"/>
      <p:bldP spid="10" grpId="0" animBg="1"/>
      <p:bldP spid="14" grpId="0" animBg="1"/>
      <p:bldP spid="15" grpId="0" animBg="1"/>
      <p:bldP spid="16" grpId="0" animBg="1"/>
      <p:bldP spid="17" grpId="0"/>
      <p:bldP spid="18" grpId="0"/>
      <p:bldP spid="19" grpId="0"/>
      <p:bldP spid="20" grpId="0"/>
      <p:bldP spid="21" grpId="0"/>
      <p:bldP spid="2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自由: 形状 5"/>
          <p:cNvSpPr/>
          <p:nvPr/>
        </p:nvSpPr>
        <p:spPr>
          <a:xfrm>
            <a:off x="0" y="0"/>
            <a:ext cx="12192000" cy="6860934"/>
          </a:xfrm>
          <a:custGeom>
            <a:avLst/>
            <a:gdLst>
              <a:gd name="connsiteX0" fmla="*/ 203593 w 12192000"/>
              <a:gd name="connsiteY0" fmla="*/ 78057 h 6860934"/>
              <a:gd name="connsiteX1" fmla="*/ 78059 w 12192000"/>
              <a:gd name="connsiteY1" fmla="*/ 203591 h 6860934"/>
              <a:gd name="connsiteX2" fmla="*/ 78059 w 12192000"/>
              <a:gd name="connsiteY2" fmla="*/ 6665559 h 6860934"/>
              <a:gd name="connsiteX3" fmla="*/ 203593 w 12192000"/>
              <a:gd name="connsiteY3" fmla="*/ 6791093 h 6860934"/>
              <a:gd name="connsiteX4" fmla="*/ 11984690 w 12192000"/>
              <a:gd name="connsiteY4" fmla="*/ 6791093 h 6860934"/>
              <a:gd name="connsiteX5" fmla="*/ 12110224 w 12192000"/>
              <a:gd name="connsiteY5" fmla="*/ 6665559 h 6860934"/>
              <a:gd name="connsiteX6" fmla="*/ 12110224 w 12192000"/>
              <a:gd name="connsiteY6" fmla="*/ 203591 h 6860934"/>
              <a:gd name="connsiteX7" fmla="*/ 11984690 w 12192000"/>
              <a:gd name="connsiteY7" fmla="*/ 78057 h 6860934"/>
              <a:gd name="connsiteX8" fmla="*/ 0 w 12192000"/>
              <a:gd name="connsiteY8" fmla="*/ 0 h 6860934"/>
              <a:gd name="connsiteX9" fmla="*/ 12192000 w 12192000"/>
              <a:gd name="connsiteY9" fmla="*/ 0 h 6860934"/>
              <a:gd name="connsiteX10" fmla="*/ 12192000 w 12192000"/>
              <a:gd name="connsiteY10" fmla="*/ 6860934 h 6860934"/>
              <a:gd name="connsiteX11" fmla="*/ 0 w 12192000"/>
              <a:gd name="connsiteY11" fmla="*/ 6860934 h 6860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860934">
                <a:moveTo>
                  <a:pt x="203593" y="78057"/>
                </a:moveTo>
                <a:cubicBezTo>
                  <a:pt x="134262" y="78057"/>
                  <a:pt x="78059" y="134260"/>
                  <a:pt x="78059" y="203591"/>
                </a:cubicBezTo>
                <a:lnTo>
                  <a:pt x="78059" y="6665559"/>
                </a:lnTo>
                <a:cubicBezTo>
                  <a:pt x="78059" y="6734890"/>
                  <a:pt x="134262" y="6791093"/>
                  <a:pt x="203593" y="6791093"/>
                </a:cubicBezTo>
                <a:lnTo>
                  <a:pt x="11984690" y="6791093"/>
                </a:lnTo>
                <a:cubicBezTo>
                  <a:pt x="12054021" y="6791093"/>
                  <a:pt x="12110224" y="6734890"/>
                  <a:pt x="12110224" y="6665559"/>
                </a:cubicBezTo>
                <a:lnTo>
                  <a:pt x="12110224" y="203591"/>
                </a:lnTo>
                <a:cubicBezTo>
                  <a:pt x="12110224" y="134260"/>
                  <a:pt x="12054021" y="78057"/>
                  <a:pt x="11984690" y="78057"/>
                </a:cubicBezTo>
                <a:close/>
                <a:moveTo>
                  <a:pt x="0" y="0"/>
                </a:moveTo>
                <a:lnTo>
                  <a:pt x="12192000" y="0"/>
                </a:lnTo>
                <a:lnTo>
                  <a:pt x="12192000" y="6860934"/>
                </a:lnTo>
                <a:lnTo>
                  <a:pt x="0" y="6860934"/>
                </a:lnTo>
                <a:close/>
              </a:path>
            </a:pathLst>
          </a:custGeom>
          <a:solidFill>
            <a:srgbClr val="32AB9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solidFill>
            </a:endParaRPr>
          </a:p>
        </p:txBody>
      </p:sp>
      <p:sp>
        <p:nvSpPr>
          <p:cNvPr id="7" name="MH_Number_1"/>
          <p:cNvSpPr/>
          <p:nvPr>
            <p:custDataLst>
              <p:tags r:id="rId1"/>
            </p:custDataLst>
          </p:nvPr>
        </p:nvSpPr>
        <p:spPr>
          <a:xfrm>
            <a:off x="130110" y="137962"/>
            <a:ext cx="498951" cy="498614"/>
          </a:xfrm>
          <a:prstGeom prst="roundRect">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03</a:t>
            </a:r>
            <a:endParaRPr lang="zh-CN" altLang="en-US" sz="280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8" name="MH_Entry_1"/>
          <p:cNvSpPr/>
          <p:nvPr>
            <p:custDataLst>
              <p:tags r:id="rId2"/>
            </p:custDataLst>
          </p:nvPr>
        </p:nvSpPr>
        <p:spPr>
          <a:xfrm>
            <a:off x="700301" y="137962"/>
            <a:ext cx="3615223" cy="498614"/>
          </a:xfrm>
          <a:prstGeom prst="roundRect">
            <a:avLst/>
          </a:prstGeom>
          <a:noFill/>
          <a:ln>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lnSpcReduction="10000"/>
          </a:bodyPr>
          <a:lstStyle/>
          <a:p>
            <a:pPr algn="ctr"/>
            <a:r>
              <a:rPr lang="zh-CN" altLang="en-US" sz="2400" spc="200" dirty="0">
                <a:solidFill>
                  <a:schemeClr val="tx1">
                    <a:lumMod val="75000"/>
                    <a:lumOff val="25000"/>
                  </a:schemeClr>
                </a:solidFill>
                <a:latin typeface="微软雅黑" panose="020B0503020204020204" pitchFamily="34" charset="-122"/>
                <a:ea typeface="微软雅黑" panose="020B0503020204020204" pitchFamily="34" charset="-122"/>
              </a:rPr>
              <a:t>请在此处输入您的标题</a:t>
            </a:r>
          </a:p>
        </p:txBody>
      </p:sp>
      <p:grpSp>
        <p:nvGrpSpPr>
          <p:cNvPr id="5" name="组合 4"/>
          <p:cNvGrpSpPr/>
          <p:nvPr/>
        </p:nvGrpSpPr>
        <p:grpSpPr bwMode="auto">
          <a:xfrm>
            <a:off x="898525" y="1460500"/>
            <a:ext cx="2441575" cy="4048125"/>
            <a:chOff x="898906" y="1461065"/>
            <a:chExt cx="2440530" cy="4046958"/>
          </a:xfrm>
        </p:grpSpPr>
        <p:pic>
          <p:nvPicPr>
            <p:cNvPr id="9" name="图片 8"/>
            <p:cNvPicPr>
              <a:picLocks noChangeAspect="1"/>
            </p:cNvPicPr>
            <p:nvPr/>
          </p:nvPicPr>
          <p:blipFill>
            <a:blip r:embed="rId4">
              <a:grayscl/>
              <a:extLst>
                <a:ext uri="{28A0092B-C50C-407E-A947-70E740481C1C}">
                  <a14:useLocalDpi xmlns:a14="http://schemas.microsoft.com/office/drawing/2010/main" val="0"/>
                </a:ext>
              </a:extLst>
            </a:blip>
            <a:srcRect t="160" r="19469"/>
            <a:stretch>
              <a:fillRect/>
            </a:stretch>
          </p:blipFill>
          <p:spPr bwMode="auto">
            <a:xfrm>
              <a:off x="898906" y="1461065"/>
              <a:ext cx="2440530" cy="2016073"/>
            </a:xfrm>
            <a:custGeom>
              <a:avLst/>
              <a:gdLst>
                <a:gd name="connsiteX0" fmla="*/ 0 w 2440530"/>
                <a:gd name="connsiteY0" fmla="*/ 0 h 2016073"/>
                <a:gd name="connsiteX1" fmla="*/ 2440530 w 2440530"/>
                <a:gd name="connsiteY1" fmla="*/ 0 h 2016073"/>
                <a:gd name="connsiteX2" fmla="*/ 2440530 w 2440530"/>
                <a:gd name="connsiteY2" fmla="*/ 2016073 h 2016073"/>
                <a:gd name="connsiteX3" fmla="*/ 0 w 2440530"/>
                <a:gd name="connsiteY3" fmla="*/ 2016073 h 2016073"/>
              </a:gdLst>
              <a:ahLst/>
              <a:cxnLst>
                <a:cxn ang="0">
                  <a:pos x="connsiteX0" y="connsiteY0"/>
                </a:cxn>
                <a:cxn ang="0">
                  <a:pos x="connsiteX1" y="connsiteY1"/>
                </a:cxn>
                <a:cxn ang="0">
                  <a:pos x="connsiteX2" y="connsiteY2"/>
                </a:cxn>
                <a:cxn ang="0">
                  <a:pos x="connsiteX3" y="connsiteY3"/>
                </a:cxn>
              </a:cxnLst>
              <a:rect l="l" t="t" r="r" b="b"/>
              <a:pathLst>
                <a:path w="2440530" h="2016073">
                  <a:moveTo>
                    <a:pt x="0" y="0"/>
                  </a:moveTo>
                  <a:lnTo>
                    <a:pt x="2440530" y="0"/>
                  </a:lnTo>
                  <a:lnTo>
                    <a:pt x="2440530" y="2016073"/>
                  </a:lnTo>
                  <a:lnTo>
                    <a:pt x="0" y="2016073"/>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矩形 9"/>
            <p:cNvSpPr/>
            <p:nvPr/>
          </p:nvSpPr>
          <p:spPr>
            <a:xfrm>
              <a:off x="898906" y="3473435"/>
              <a:ext cx="2440530" cy="2034588"/>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prstClr val="white"/>
                </a:solidFill>
                <a:latin typeface="宋体" panose="02010600030101010101" pitchFamily="2" charset="-122"/>
                <a:ea typeface="宋体" panose="02010600030101010101" pitchFamily="2" charset="-122"/>
              </a:endParaRPr>
            </a:p>
          </p:txBody>
        </p:sp>
        <p:sp>
          <p:nvSpPr>
            <p:cNvPr id="11" name="矩形 10"/>
            <p:cNvSpPr/>
            <p:nvPr/>
          </p:nvSpPr>
          <p:spPr>
            <a:xfrm>
              <a:off x="898906" y="2941776"/>
              <a:ext cx="2440530" cy="538007"/>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prstClr val="white"/>
                </a:solidFill>
                <a:latin typeface="宋体" panose="02010600030101010101" pitchFamily="2" charset="-122"/>
                <a:ea typeface="宋体" panose="02010600030101010101" pitchFamily="2" charset="-122"/>
              </a:endParaRPr>
            </a:p>
          </p:txBody>
        </p:sp>
        <p:sp>
          <p:nvSpPr>
            <p:cNvPr id="12" name="文本框 7"/>
            <p:cNvSpPr txBox="1">
              <a:spLocks noChangeArrowheads="1"/>
            </p:cNvSpPr>
            <p:nvPr/>
          </p:nvSpPr>
          <p:spPr bwMode="auto">
            <a:xfrm>
              <a:off x="949620" y="2964312"/>
              <a:ext cx="23391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zh-CN" altLang="en-US" b="1" dirty="0">
                  <a:solidFill>
                    <a:srgbClr val="FFFFFF"/>
                  </a:solidFill>
                  <a:latin typeface="微软雅黑" panose="020B0503020204020204" pitchFamily="34" charset="-122"/>
                  <a:ea typeface="微软雅黑" panose="020B0503020204020204" pitchFamily="34" charset="-122"/>
                </a:rPr>
                <a:t>点击添加标题</a:t>
              </a:r>
            </a:p>
          </p:txBody>
        </p:sp>
        <p:sp>
          <p:nvSpPr>
            <p:cNvPr id="13" name="矩形 55"/>
            <p:cNvSpPr>
              <a:spLocks noChangeArrowheads="1"/>
            </p:cNvSpPr>
            <p:nvPr/>
          </p:nvSpPr>
          <p:spPr bwMode="auto">
            <a:xfrm>
              <a:off x="1086472" y="3691937"/>
              <a:ext cx="2065398" cy="1323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zh-CN" altLang="en-US" sz="1600" dirty="0" smtClean="0">
                  <a:solidFill>
                    <a:srgbClr val="FFFFFF"/>
                  </a:solidFill>
                  <a:latin typeface="宋体" panose="02010600030101010101" pitchFamily="2" charset="-122"/>
                </a:rPr>
                <a:t>请在此处输入您的内容请在此处输入您的内容请在此处输入您的内容请在此处输入您的内容</a:t>
              </a:r>
              <a:endParaRPr lang="zh-CN" altLang="en-US" sz="1600" dirty="0">
                <a:solidFill>
                  <a:srgbClr val="FFFFFF"/>
                </a:solidFill>
                <a:latin typeface="宋体" panose="02010600030101010101" pitchFamily="2" charset="-122"/>
              </a:endParaRPr>
            </a:p>
          </p:txBody>
        </p:sp>
      </p:grpSp>
      <p:grpSp>
        <p:nvGrpSpPr>
          <p:cNvPr id="14" name="组合 13"/>
          <p:cNvGrpSpPr/>
          <p:nvPr/>
        </p:nvGrpSpPr>
        <p:grpSpPr bwMode="auto">
          <a:xfrm>
            <a:off x="3549650" y="1460500"/>
            <a:ext cx="2447925" cy="4048125"/>
            <a:chOff x="3550428" y="1461065"/>
            <a:chExt cx="2447392" cy="4046958"/>
          </a:xfrm>
        </p:grpSpPr>
        <p:pic>
          <p:nvPicPr>
            <p:cNvPr id="15" name="图片 14"/>
            <p:cNvPicPr>
              <a:picLocks noChangeAspect="1"/>
            </p:cNvPicPr>
            <p:nvPr/>
          </p:nvPicPr>
          <p:blipFill rotWithShape="1">
            <a:blip r:embed="rId5">
              <a:grayscl/>
              <a:extLst>
                <a:ext uri="{28A0092B-C50C-407E-A947-70E740481C1C}">
                  <a14:useLocalDpi xmlns:a14="http://schemas.microsoft.com/office/drawing/2010/main" val="0"/>
                </a:ext>
              </a:extLst>
            </a:blip>
            <a:srcRect l="19780" t="35693" r="2082" b="18609"/>
            <a:stretch>
              <a:fillRect/>
            </a:stretch>
          </p:blipFill>
          <p:spPr bwMode="auto">
            <a:xfrm>
              <a:off x="3550430" y="1461065"/>
              <a:ext cx="2447390" cy="2010046"/>
            </a:xfrm>
            <a:custGeom>
              <a:avLst/>
              <a:gdLst>
                <a:gd name="connsiteX0" fmla="*/ 0 w 2447390"/>
                <a:gd name="connsiteY0" fmla="*/ 0 h 2010046"/>
                <a:gd name="connsiteX1" fmla="*/ 2447390 w 2447390"/>
                <a:gd name="connsiteY1" fmla="*/ 0 h 2010046"/>
                <a:gd name="connsiteX2" fmla="*/ 2447390 w 2447390"/>
                <a:gd name="connsiteY2" fmla="*/ 2010046 h 2010046"/>
                <a:gd name="connsiteX3" fmla="*/ 0 w 2447390"/>
                <a:gd name="connsiteY3" fmla="*/ 2010046 h 2010046"/>
              </a:gdLst>
              <a:ahLst/>
              <a:cxnLst>
                <a:cxn ang="0">
                  <a:pos x="connsiteX0" y="connsiteY0"/>
                </a:cxn>
                <a:cxn ang="0">
                  <a:pos x="connsiteX1" y="connsiteY1"/>
                </a:cxn>
                <a:cxn ang="0">
                  <a:pos x="connsiteX2" y="connsiteY2"/>
                </a:cxn>
                <a:cxn ang="0">
                  <a:pos x="connsiteX3" y="connsiteY3"/>
                </a:cxn>
              </a:cxnLst>
              <a:rect l="l" t="t" r="r" b="b"/>
              <a:pathLst>
                <a:path w="2447390" h="2010046">
                  <a:moveTo>
                    <a:pt x="0" y="0"/>
                  </a:moveTo>
                  <a:lnTo>
                    <a:pt x="2447390" y="0"/>
                  </a:lnTo>
                  <a:lnTo>
                    <a:pt x="2447390" y="2010046"/>
                  </a:lnTo>
                  <a:lnTo>
                    <a:pt x="0" y="2010046"/>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矩形 15"/>
            <p:cNvSpPr/>
            <p:nvPr/>
          </p:nvSpPr>
          <p:spPr>
            <a:xfrm>
              <a:off x="3550428" y="3473435"/>
              <a:ext cx="2441043" cy="2034588"/>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prstClr val="white"/>
                </a:solidFill>
                <a:latin typeface="宋体" panose="02010600030101010101" pitchFamily="2" charset="-122"/>
                <a:ea typeface="宋体" panose="02010600030101010101" pitchFamily="2" charset="-122"/>
              </a:endParaRPr>
            </a:p>
          </p:txBody>
        </p:sp>
        <p:sp>
          <p:nvSpPr>
            <p:cNvPr id="17" name="矩形 16"/>
            <p:cNvSpPr/>
            <p:nvPr/>
          </p:nvSpPr>
          <p:spPr>
            <a:xfrm>
              <a:off x="3550428" y="2941776"/>
              <a:ext cx="2447392" cy="538007"/>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prstClr val="white"/>
                </a:solidFill>
                <a:latin typeface="宋体" panose="02010600030101010101" pitchFamily="2" charset="-122"/>
                <a:ea typeface="宋体" panose="02010600030101010101" pitchFamily="2" charset="-122"/>
              </a:endParaRPr>
            </a:p>
          </p:txBody>
        </p:sp>
        <p:sp>
          <p:nvSpPr>
            <p:cNvPr id="18" name="文本框 7"/>
            <p:cNvSpPr txBox="1">
              <a:spLocks noChangeArrowheads="1"/>
            </p:cNvSpPr>
            <p:nvPr/>
          </p:nvSpPr>
          <p:spPr bwMode="auto">
            <a:xfrm>
              <a:off x="3601143" y="2964312"/>
              <a:ext cx="23391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zh-CN" altLang="en-US" b="1">
                  <a:solidFill>
                    <a:srgbClr val="FFFFFF"/>
                  </a:solidFill>
                  <a:latin typeface="微软雅黑" panose="020B0503020204020204" pitchFamily="34" charset="-122"/>
                  <a:ea typeface="微软雅黑" panose="020B0503020204020204" pitchFamily="34" charset="-122"/>
                </a:rPr>
                <a:t>点击添加标题</a:t>
              </a:r>
            </a:p>
          </p:txBody>
        </p:sp>
        <p:sp>
          <p:nvSpPr>
            <p:cNvPr id="19" name="矩形 55"/>
            <p:cNvSpPr>
              <a:spLocks noChangeArrowheads="1"/>
            </p:cNvSpPr>
            <p:nvPr/>
          </p:nvSpPr>
          <p:spPr bwMode="auto">
            <a:xfrm>
              <a:off x="3737994" y="3691937"/>
              <a:ext cx="2065398" cy="1323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zh-CN" altLang="en-US" sz="1600" dirty="0" smtClean="0">
                  <a:solidFill>
                    <a:srgbClr val="FFFFFF"/>
                  </a:solidFill>
                  <a:latin typeface="宋体" panose="02010600030101010101" pitchFamily="2" charset="-122"/>
                </a:rPr>
                <a:t>请在此处输入您的内容请在此处输入您的内容请在此处输入您的内容请在此处输入您的内容</a:t>
              </a:r>
              <a:endParaRPr lang="zh-CN" altLang="en-US" sz="1600" dirty="0">
                <a:solidFill>
                  <a:srgbClr val="FFFFFF"/>
                </a:solidFill>
                <a:latin typeface="宋体" panose="02010600030101010101" pitchFamily="2" charset="-122"/>
              </a:endParaRPr>
            </a:p>
          </p:txBody>
        </p:sp>
      </p:grpSp>
      <p:grpSp>
        <p:nvGrpSpPr>
          <p:cNvPr id="20" name="组合 19"/>
          <p:cNvGrpSpPr/>
          <p:nvPr/>
        </p:nvGrpSpPr>
        <p:grpSpPr bwMode="auto">
          <a:xfrm>
            <a:off x="6202363" y="1460500"/>
            <a:ext cx="2454275" cy="4048125"/>
            <a:chOff x="6201951" y="1461065"/>
            <a:chExt cx="2454254" cy="4046958"/>
          </a:xfrm>
        </p:grpSpPr>
        <p:pic>
          <p:nvPicPr>
            <p:cNvPr id="21" name="图片 20"/>
            <p:cNvPicPr>
              <a:picLocks noChangeAspect="1"/>
            </p:cNvPicPr>
            <p:nvPr/>
          </p:nvPicPr>
          <p:blipFill>
            <a:blip r:embed="rId6">
              <a:grayscl/>
              <a:extLst>
                <a:ext uri="{28A0092B-C50C-407E-A947-70E740481C1C}">
                  <a14:useLocalDpi xmlns:a14="http://schemas.microsoft.com/office/drawing/2010/main" val="0"/>
                </a:ext>
              </a:extLst>
            </a:blip>
            <a:srcRect l="1657" t="696" r="18917" b="928"/>
            <a:stretch>
              <a:fillRect/>
            </a:stretch>
          </p:blipFill>
          <p:spPr bwMode="auto">
            <a:xfrm>
              <a:off x="6208814" y="1461065"/>
              <a:ext cx="2447390" cy="2019300"/>
            </a:xfrm>
            <a:custGeom>
              <a:avLst/>
              <a:gdLst>
                <a:gd name="connsiteX0" fmla="*/ 0 w 2447390"/>
                <a:gd name="connsiteY0" fmla="*/ 0 h 2019300"/>
                <a:gd name="connsiteX1" fmla="*/ 2447390 w 2447390"/>
                <a:gd name="connsiteY1" fmla="*/ 0 h 2019300"/>
                <a:gd name="connsiteX2" fmla="*/ 2447390 w 2447390"/>
                <a:gd name="connsiteY2" fmla="*/ 2019300 h 2019300"/>
                <a:gd name="connsiteX3" fmla="*/ 0 w 2447390"/>
                <a:gd name="connsiteY3" fmla="*/ 2019300 h 2019300"/>
              </a:gdLst>
              <a:ahLst/>
              <a:cxnLst>
                <a:cxn ang="0">
                  <a:pos x="connsiteX0" y="connsiteY0"/>
                </a:cxn>
                <a:cxn ang="0">
                  <a:pos x="connsiteX1" y="connsiteY1"/>
                </a:cxn>
                <a:cxn ang="0">
                  <a:pos x="connsiteX2" y="connsiteY2"/>
                </a:cxn>
                <a:cxn ang="0">
                  <a:pos x="connsiteX3" y="connsiteY3"/>
                </a:cxn>
              </a:cxnLst>
              <a:rect l="l" t="t" r="r" b="b"/>
              <a:pathLst>
                <a:path w="2447390" h="2019300">
                  <a:moveTo>
                    <a:pt x="0" y="0"/>
                  </a:moveTo>
                  <a:lnTo>
                    <a:pt x="2447390" y="0"/>
                  </a:lnTo>
                  <a:lnTo>
                    <a:pt x="2447390" y="2019300"/>
                  </a:lnTo>
                  <a:lnTo>
                    <a:pt x="0" y="201930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矩形 21"/>
            <p:cNvSpPr/>
            <p:nvPr/>
          </p:nvSpPr>
          <p:spPr>
            <a:xfrm>
              <a:off x="6216238" y="3473435"/>
              <a:ext cx="2439967" cy="2034588"/>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prstClr val="white"/>
                </a:solidFill>
                <a:latin typeface="宋体" panose="02010600030101010101" pitchFamily="2" charset="-122"/>
                <a:ea typeface="宋体" panose="02010600030101010101" pitchFamily="2" charset="-122"/>
              </a:endParaRPr>
            </a:p>
          </p:txBody>
        </p:sp>
        <p:sp>
          <p:nvSpPr>
            <p:cNvPr id="23" name="矩形 22"/>
            <p:cNvSpPr/>
            <p:nvPr/>
          </p:nvSpPr>
          <p:spPr>
            <a:xfrm>
              <a:off x="6201951" y="2941776"/>
              <a:ext cx="2454254" cy="538007"/>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prstClr val="white"/>
                </a:solidFill>
                <a:latin typeface="宋体" panose="02010600030101010101" pitchFamily="2" charset="-122"/>
                <a:ea typeface="宋体" panose="02010600030101010101" pitchFamily="2" charset="-122"/>
              </a:endParaRPr>
            </a:p>
          </p:txBody>
        </p:sp>
        <p:sp>
          <p:nvSpPr>
            <p:cNvPr id="24" name="文本框 7"/>
            <p:cNvSpPr txBox="1">
              <a:spLocks noChangeArrowheads="1"/>
            </p:cNvSpPr>
            <p:nvPr/>
          </p:nvSpPr>
          <p:spPr bwMode="auto">
            <a:xfrm>
              <a:off x="6252666" y="2964312"/>
              <a:ext cx="23391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zh-CN" altLang="en-US" b="1">
                  <a:solidFill>
                    <a:srgbClr val="FFFFFF"/>
                  </a:solidFill>
                  <a:latin typeface="微软雅黑" panose="020B0503020204020204" pitchFamily="34" charset="-122"/>
                  <a:ea typeface="微软雅黑" panose="020B0503020204020204" pitchFamily="34" charset="-122"/>
                </a:rPr>
                <a:t>点击添加标题</a:t>
              </a:r>
            </a:p>
          </p:txBody>
        </p:sp>
        <p:sp>
          <p:nvSpPr>
            <p:cNvPr id="25" name="矩形 55"/>
            <p:cNvSpPr>
              <a:spLocks noChangeArrowheads="1"/>
            </p:cNvSpPr>
            <p:nvPr/>
          </p:nvSpPr>
          <p:spPr bwMode="auto">
            <a:xfrm>
              <a:off x="6396379" y="3691937"/>
              <a:ext cx="2065398" cy="1323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zh-CN" altLang="en-US" sz="1600" dirty="0" smtClean="0">
                  <a:solidFill>
                    <a:srgbClr val="FFFFFF"/>
                  </a:solidFill>
                  <a:latin typeface="宋体" panose="02010600030101010101" pitchFamily="2" charset="-122"/>
                </a:rPr>
                <a:t>请在此处输入您的内容请在此处输入您的内容请在此处输入您的内容请在此处输入您的内容</a:t>
              </a:r>
              <a:endParaRPr lang="zh-CN" altLang="en-US" sz="1600" dirty="0">
                <a:solidFill>
                  <a:srgbClr val="FFFFFF"/>
                </a:solidFill>
                <a:latin typeface="宋体" panose="02010600030101010101" pitchFamily="2" charset="-122"/>
              </a:endParaRPr>
            </a:p>
          </p:txBody>
        </p:sp>
      </p:grpSp>
      <p:grpSp>
        <p:nvGrpSpPr>
          <p:cNvPr id="26" name="组合 25"/>
          <p:cNvGrpSpPr/>
          <p:nvPr/>
        </p:nvGrpSpPr>
        <p:grpSpPr bwMode="auto">
          <a:xfrm>
            <a:off x="8867775" y="1460500"/>
            <a:ext cx="2454275" cy="4048125"/>
            <a:chOff x="8867197" y="1461065"/>
            <a:chExt cx="2454253" cy="4046958"/>
          </a:xfrm>
        </p:grpSpPr>
        <p:pic>
          <p:nvPicPr>
            <p:cNvPr id="27" name="图片 26"/>
            <p:cNvPicPr>
              <a:picLocks noChangeAspect="1"/>
            </p:cNvPicPr>
            <p:nvPr/>
          </p:nvPicPr>
          <p:blipFill>
            <a:blip r:embed="rId7" cstate="print">
              <a:grayscl/>
              <a:extLst>
                <a:ext uri="{28A0092B-C50C-407E-A947-70E740481C1C}">
                  <a14:useLocalDpi xmlns:a14="http://schemas.microsoft.com/office/drawing/2010/main" val="0"/>
                </a:ext>
              </a:extLst>
            </a:blip>
            <a:srcRect l="13490" t="404" r="8451" b="8548"/>
            <a:stretch>
              <a:fillRect/>
            </a:stretch>
          </p:blipFill>
          <p:spPr bwMode="auto">
            <a:xfrm>
              <a:off x="8867197" y="1461065"/>
              <a:ext cx="2447390" cy="2019300"/>
            </a:xfrm>
            <a:custGeom>
              <a:avLst/>
              <a:gdLst>
                <a:gd name="connsiteX0" fmla="*/ 0 w 2447390"/>
                <a:gd name="connsiteY0" fmla="*/ 0 h 2019300"/>
                <a:gd name="connsiteX1" fmla="*/ 2447390 w 2447390"/>
                <a:gd name="connsiteY1" fmla="*/ 0 h 2019300"/>
                <a:gd name="connsiteX2" fmla="*/ 2447390 w 2447390"/>
                <a:gd name="connsiteY2" fmla="*/ 2019300 h 2019300"/>
                <a:gd name="connsiteX3" fmla="*/ 0 w 2447390"/>
                <a:gd name="connsiteY3" fmla="*/ 2019300 h 2019300"/>
              </a:gdLst>
              <a:ahLst/>
              <a:cxnLst>
                <a:cxn ang="0">
                  <a:pos x="connsiteX0" y="connsiteY0"/>
                </a:cxn>
                <a:cxn ang="0">
                  <a:pos x="connsiteX1" y="connsiteY1"/>
                </a:cxn>
                <a:cxn ang="0">
                  <a:pos x="connsiteX2" y="connsiteY2"/>
                </a:cxn>
                <a:cxn ang="0">
                  <a:pos x="connsiteX3" y="connsiteY3"/>
                </a:cxn>
              </a:cxnLst>
              <a:rect l="l" t="t" r="r" b="b"/>
              <a:pathLst>
                <a:path w="2447390" h="2019300">
                  <a:moveTo>
                    <a:pt x="0" y="0"/>
                  </a:moveTo>
                  <a:lnTo>
                    <a:pt x="2447390" y="0"/>
                  </a:lnTo>
                  <a:lnTo>
                    <a:pt x="2447390" y="2019300"/>
                  </a:lnTo>
                  <a:lnTo>
                    <a:pt x="0" y="201930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矩形 27"/>
            <p:cNvSpPr/>
            <p:nvPr/>
          </p:nvSpPr>
          <p:spPr>
            <a:xfrm>
              <a:off x="8881485" y="3473435"/>
              <a:ext cx="2439965" cy="2034588"/>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prstClr val="white"/>
                </a:solidFill>
                <a:latin typeface="宋体" panose="02010600030101010101" pitchFamily="2" charset="-122"/>
                <a:ea typeface="宋体" panose="02010600030101010101" pitchFamily="2" charset="-122"/>
              </a:endParaRPr>
            </a:p>
          </p:txBody>
        </p:sp>
        <p:sp>
          <p:nvSpPr>
            <p:cNvPr id="29" name="矩形 28"/>
            <p:cNvSpPr/>
            <p:nvPr/>
          </p:nvSpPr>
          <p:spPr>
            <a:xfrm>
              <a:off x="8867197" y="2941776"/>
              <a:ext cx="2454253" cy="538007"/>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prstClr val="white"/>
                </a:solidFill>
                <a:latin typeface="宋体" panose="02010600030101010101" pitchFamily="2" charset="-122"/>
                <a:ea typeface="宋体" panose="02010600030101010101" pitchFamily="2" charset="-122"/>
              </a:endParaRPr>
            </a:p>
          </p:txBody>
        </p:sp>
        <p:sp>
          <p:nvSpPr>
            <p:cNvPr id="30" name="文本框 7"/>
            <p:cNvSpPr txBox="1">
              <a:spLocks noChangeArrowheads="1"/>
            </p:cNvSpPr>
            <p:nvPr/>
          </p:nvSpPr>
          <p:spPr bwMode="auto">
            <a:xfrm>
              <a:off x="8931634" y="2964312"/>
              <a:ext cx="23391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zh-CN" altLang="en-US" b="1">
                  <a:solidFill>
                    <a:srgbClr val="FFFFFF"/>
                  </a:solidFill>
                  <a:latin typeface="微软雅黑" panose="020B0503020204020204" pitchFamily="34" charset="-122"/>
                  <a:ea typeface="微软雅黑" panose="020B0503020204020204" pitchFamily="34" charset="-122"/>
                </a:rPr>
                <a:t>点击添加标题</a:t>
              </a:r>
            </a:p>
          </p:txBody>
        </p:sp>
        <p:sp>
          <p:nvSpPr>
            <p:cNvPr id="31" name="矩形 55"/>
            <p:cNvSpPr>
              <a:spLocks noChangeArrowheads="1"/>
            </p:cNvSpPr>
            <p:nvPr/>
          </p:nvSpPr>
          <p:spPr bwMode="auto">
            <a:xfrm>
              <a:off x="9068486" y="3691937"/>
              <a:ext cx="2065398" cy="1323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zh-CN" altLang="en-US" sz="1600" dirty="0" smtClean="0">
                  <a:solidFill>
                    <a:srgbClr val="FFFFFF"/>
                  </a:solidFill>
                  <a:latin typeface="宋体" panose="02010600030101010101" pitchFamily="2" charset="-122"/>
                </a:rPr>
                <a:t>请在此处输入您的内容请在此处输入您的内容请在此处输入您的内容请在此处输入您的内容</a:t>
              </a:r>
              <a:endParaRPr lang="zh-CN" altLang="en-US" sz="1600" dirty="0">
                <a:solidFill>
                  <a:srgbClr val="FFFFFF"/>
                </a:solidFill>
                <a:latin typeface="宋体" panose="02010600030101010101" pitchFamily="2"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90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22" presetClass="entr" presetSubtype="8" fill="hold" grpId="0" nodeType="withEffect">
                                  <p:stCondLst>
                                    <p:cond delay="130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par>
                                <p:cTn id="13" presetID="10" presetClass="entr" presetSubtype="0" fill="hold" nodeType="withEffect">
                                  <p:stCondLst>
                                    <p:cond delay="80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nodeType="withEffect">
                                  <p:stCondLst>
                                    <p:cond delay="130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par>
                                <p:cTn id="19" presetID="10" presetClass="entr" presetSubtype="0" fill="hold" nodeType="withEffect">
                                  <p:stCondLst>
                                    <p:cond delay="180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nodeType="withEffect">
                                  <p:stCondLst>
                                    <p:cond delay="2300"/>
                                  </p:stCondLst>
                                  <p:childTnLst>
                                    <p:set>
                                      <p:cBhvr>
                                        <p:cTn id="23" dur="1" fill="hold">
                                          <p:stCondLst>
                                            <p:cond delay="0"/>
                                          </p:stCondLst>
                                        </p:cTn>
                                        <p:tgtEl>
                                          <p:spTgt spid="26"/>
                                        </p:tgtEl>
                                        <p:attrNameLst>
                                          <p:attrName>style.visibility</p:attrName>
                                        </p:attrNameLst>
                                      </p:cBhvr>
                                      <p:to>
                                        <p:strVal val="visible"/>
                                      </p:to>
                                    </p:set>
                                    <p:animEffect transition="in" filter="fade">
                                      <p:cBhvr>
                                        <p:cTn id="24"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自由: 形状 5"/>
          <p:cNvSpPr/>
          <p:nvPr/>
        </p:nvSpPr>
        <p:spPr>
          <a:xfrm>
            <a:off x="0" y="0"/>
            <a:ext cx="12192000" cy="6860934"/>
          </a:xfrm>
          <a:custGeom>
            <a:avLst/>
            <a:gdLst>
              <a:gd name="connsiteX0" fmla="*/ 203593 w 12192000"/>
              <a:gd name="connsiteY0" fmla="*/ 78057 h 6860934"/>
              <a:gd name="connsiteX1" fmla="*/ 78059 w 12192000"/>
              <a:gd name="connsiteY1" fmla="*/ 203591 h 6860934"/>
              <a:gd name="connsiteX2" fmla="*/ 78059 w 12192000"/>
              <a:gd name="connsiteY2" fmla="*/ 6665559 h 6860934"/>
              <a:gd name="connsiteX3" fmla="*/ 203593 w 12192000"/>
              <a:gd name="connsiteY3" fmla="*/ 6791093 h 6860934"/>
              <a:gd name="connsiteX4" fmla="*/ 11984690 w 12192000"/>
              <a:gd name="connsiteY4" fmla="*/ 6791093 h 6860934"/>
              <a:gd name="connsiteX5" fmla="*/ 12110224 w 12192000"/>
              <a:gd name="connsiteY5" fmla="*/ 6665559 h 6860934"/>
              <a:gd name="connsiteX6" fmla="*/ 12110224 w 12192000"/>
              <a:gd name="connsiteY6" fmla="*/ 203591 h 6860934"/>
              <a:gd name="connsiteX7" fmla="*/ 11984690 w 12192000"/>
              <a:gd name="connsiteY7" fmla="*/ 78057 h 6860934"/>
              <a:gd name="connsiteX8" fmla="*/ 0 w 12192000"/>
              <a:gd name="connsiteY8" fmla="*/ 0 h 6860934"/>
              <a:gd name="connsiteX9" fmla="*/ 12192000 w 12192000"/>
              <a:gd name="connsiteY9" fmla="*/ 0 h 6860934"/>
              <a:gd name="connsiteX10" fmla="*/ 12192000 w 12192000"/>
              <a:gd name="connsiteY10" fmla="*/ 6860934 h 6860934"/>
              <a:gd name="connsiteX11" fmla="*/ 0 w 12192000"/>
              <a:gd name="connsiteY11" fmla="*/ 6860934 h 6860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860934">
                <a:moveTo>
                  <a:pt x="203593" y="78057"/>
                </a:moveTo>
                <a:cubicBezTo>
                  <a:pt x="134262" y="78057"/>
                  <a:pt x="78059" y="134260"/>
                  <a:pt x="78059" y="203591"/>
                </a:cubicBezTo>
                <a:lnTo>
                  <a:pt x="78059" y="6665559"/>
                </a:lnTo>
                <a:cubicBezTo>
                  <a:pt x="78059" y="6734890"/>
                  <a:pt x="134262" y="6791093"/>
                  <a:pt x="203593" y="6791093"/>
                </a:cubicBezTo>
                <a:lnTo>
                  <a:pt x="11984690" y="6791093"/>
                </a:lnTo>
                <a:cubicBezTo>
                  <a:pt x="12054021" y="6791093"/>
                  <a:pt x="12110224" y="6734890"/>
                  <a:pt x="12110224" y="6665559"/>
                </a:cubicBezTo>
                <a:lnTo>
                  <a:pt x="12110224" y="203591"/>
                </a:lnTo>
                <a:cubicBezTo>
                  <a:pt x="12110224" y="134260"/>
                  <a:pt x="12054021" y="78057"/>
                  <a:pt x="11984690" y="78057"/>
                </a:cubicBezTo>
                <a:close/>
                <a:moveTo>
                  <a:pt x="0" y="0"/>
                </a:moveTo>
                <a:lnTo>
                  <a:pt x="12192000" y="0"/>
                </a:lnTo>
                <a:lnTo>
                  <a:pt x="12192000" y="6860934"/>
                </a:lnTo>
                <a:lnTo>
                  <a:pt x="0" y="6860934"/>
                </a:lnTo>
                <a:close/>
              </a:path>
            </a:pathLst>
          </a:custGeom>
          <a:solidFill>
            <a:srgbClr val="32AB9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solidFill>
            </a:endParaRPr>
          </a:p>
        </p:txBody>
      </p:sp>
      <p:sp>
        <p:nvSpPr>
          <p:cNvPr id="7" name="MH_Number_1"/>
          <p:cNvSpPr/>
          <p:nvPr>
            <p:custDataLst>
              <p:tags r:id="rId1"/>
            </p:custDataLst>
          </p:nvPr>
        </p:nvSpPr>
        <p:spPr>
          <a:xfrm>
            <a:off x="130110" y="137962"/>
            <a:ext cx="498951" cy="498614"/>
          </a:xfrm>
          <a:prstGeom prst="roundRect">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03</a:t>
            </a:r>
            <a:endParaRPr lang="zh-CN" altLang="en-US" sz="280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8" name="MH_Entry_1"/>
          <p:cNvSpPr/>
          <p:nvPr>
            <p:custDataLst>
              <p:tags r:id="rId2"/>
            </p:custDataLst>
          </p:nvPr>
        </p:nvSpPr>
        <p:spPr>
          <a:xfrm>
            <a:off x="700301" y="137962"/>
            <a:ext cx="3615223" cy="498614"/>
          </a:xfrm>
          <a:prstGeom prst="roundRect">
            <a:avLst/>
          </a:prstGeom>
          <a:noFill/>
          <a:ln>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lnSpcReduction="10000"/>
          </a:bodyPr>
          <a:lstStyle/>
          <a:p>
            <a:pPr algn="ctr"/>
            <a:r>
              <a:rPr lang="zh-CN" altLang="en-US" sz="2400" spc="200" dirty="0">
                <a:solidFill>
                  <a:schemeClr val="tx1">
                    <a:lumMod val="75000"/>
                    <a:lumOff val="25000"/>
                  </a:schemeClr>
                </a:solidFill>
                <a:latin typeface="微软雅黑" panose="020B0503020204020204" pitchFamily="34" charset="-122"/>
                <a:ea typeface="微软雅黑" panose="020B0503020204020204" pitchFamily="34" charset="-122"/>
              </a:rPr>
              <a:t>请在此处输入您的标题</a:t>
            </a:r>
          </a:p>
        </p:txBody>
      </p:sp>
      <p:sp>
        <p:nvSpPr>
          <p:cNvPr id="5" name="MH_Text_2"/>
          <p:cNvSpPr>
            <a:spLocks noChangeArrowheads="1"/>
          </p:cNvSpPr>
          <p:nvPr>
            <p:custDataLst>
              <p:tags r:id="rId3"/>
            </p:custDataLst>
          </p:nvPr>
        </p:nvSpPr>
        <p:spPr bwMode="auto">
          <a:xfrm>
            <a:off x="995363" y="2911475"/>
            <a:ext cx="1514475" cy="1655763"/>
          </a:xfrm>
          <a:prstGeom prst="rect">
            <a:avLst/>
          </a:prstGeom>
          <a:solidFill>
            <a:schemeClr val="accent2"/>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14400" eaLnBrk="1" hangingPunct="1">
              <a:lnSpc>
                <a:spcPct val="100000"/>
              </a:lnSpc>
              <a:spcBef>
                <a:spcPct val="0"/>
              </a:spcBef>
              <a:buFontTx/>
              <a:buNone/>
            </a:pPr>
            <a:r>
              <a:rPr lang="zh-CN" altLang="en-US" sz="1600">
                <a:solidFill>
                  <a:srgbClr val="FFFFFF"/>
                </a:solidFill>
                <a:latin typeface="微软雅黑" panose="020B0503020204020204" pitchFamily="34" charset="-122"/>
                <a:ea typeface="微软雅黑" panose="020B0503020204020204" pitchFamily="34" charset="-122"/>
              </a:rPr>
              <a:t>点击添加标题</a:t>
            </a:r>
          </a:p>
        </p:txBody>
      </p:sp>
      <p:sp>
        <p:nvSpPr>
          <p:cNvPr id="9" name="MH_SubTitle_1"/>
          <p:cNvSpPr>
            <a:spLocks noChangeArrowheads="1"/>
          </p:cNvSpPr>
          <p:nvPr>
            <p:custDataLst>
              <p:tags r:id="rId4"/>
            </p:custDataLst>
          </p:nvPr>
        </p:nvSpPr>
        <p:spPr bwMode="auto">
          <a:xfrm>
            <a:off x="4160838" y="2911475"/>
            <a:ext cx="1514475" cy="1655763"/>
          </a:xfrm>
          <a:prstGeom prst="rect">
            <a:avLst/>
          </a:prstGeom>
          <a:solidFill>
            <a:schemeClr val="accent3"/>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14400" eaLnBrk="1" hangingPunct="1">
              <a:lnSpc>
                <a:spcPct val="100000"/>
              </a:lnSpc>
              <a:spcBef>
                <a:spcPct val="0"/>
              </a:spcBef>
              <a:buFontTx/>
              <a:buNone/>
            </a:pPr>
            <a:r>
              <a:rPr lang="zh-CN" altLang="en-US" sz="1600">
                <a:solidFill>
                  <a:srgbClr val="FFFFFF"/>
                </a:solidFill>
                <a:latin typeface="微软雅黑" panose="020B0503020204020204" pitchFamily="34" charset="-122"/>
                <a:ea typeface="微软雅黑" panose="020B0503020204020204" pitchFamily="34" charset="-122"/>
              </a:rPr>
              <a:t>点击添加标题</a:t>
            </a:r>
          </a:p>
        </p:txBody>
      </p:sp>
      <p:sp>
        <p:nvSpPr>
          <p:cNvPr id="10" name="MH_Text_3"/>
          <p:cNvSpPr>
            <a:spLocks noChangeArrowheads="1"/>
          </p:cNvSpPr>
          <p:nvPr>
            <p:custDataLst>
              <p:tags r:id="rId5"/>
            </p:custDataLst>
          </p:nvPr>
        </p:nvSpPr>
        <p:spPr bwMode="auto">
          <a:xfrm>
            <a:off x="2578100" y="4635500"/>
            <a:ext cx="1514475" cy="1655763"/>
          </a:xfrm>
          <a:prstGeom prst="rect">
            <a:avLst/>
          </a:prstGeom>
          <a:solidFill>
            <a:schemeClr val="accent1"/>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14400" eaLnBrk="1" hangingPunct="1">
              <a:lnSpc>
                <a:spcPct val="100000"/>
              </a:lnSpc>
              <a:spcBef>
                <a:spcPct val="0"/>
              </a:spcBef>
              <a:buFontTx/>
              <a:buNone/>
            </a:pPr>
            <a:r>
              <a:rPr lang="zh-CN" altLang="en-US" sz="1600">
                <a:solidFill>
                  <a:srgbClr val="FFFFFF"/>
                </a:solidFill>
                <a:latin typeface="微软雅黑" panose="020B0503020204020204" pitchFamily="34" charset="-122"/>
                <a:ea typeface="微软雅黑" panose="020B0503020204020204" pitchFamily="34" charset="-122"/>
              </a:rPr>
              <a:t>点击添加标题</a:t>
            </a:r>
          </a:p>
        </p:txBody>
      </p:sp>
      <p:sp>
        <p:nvSpPr>
          <p:cNvPr id="11" name="MH_Text_1"/>
          <p:cNvSpPr>
            <a:spLocks noChangeArrowheads="1"/>
          </p:cNvSpPr>
          <p:nvPr>
            <p:custDataLst>
              <p:tags r:id="rId6"/>
            </p:custDataLst>
          </p:nvPr>
        </p:nvSpPr>
        <p:spPr bwMode="auto">
          <a:xfrm>
            <a:off x="2578100" y="1187450"/>
            <a:ext cx="1514475" cy="1655763"/>
          </a:xfrm>
          <a:prstGeom prst="rect">
            <a:avLst/>
          </a:prstGeom>
          <a:solidFill>
            <a:schemeClr val="accent4"/>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14400" eaLnBrk="1" hangingPunct="1">
              <a:lnSpc>
                <a:spcPct val="100000"/>
              </a:lnSpc>
              <a:spcBef>
                <a:spcPct val="0"/>
              </a:spcBef>
              <a:buFontTx/>
              <a:buNone/>
            </a:pPr>
            <a:r>
              <a:rPr lang="zh-CN" altLang="en-US" sz="1600">
                <a:solidFill>
                  <a:srgbClr val="FFFFFF"/>
                </a:solidFill>
                <a:latin typeface="微软雅黑" panose="020B0503020204020204" pitchFamily="34" charset="-122"/>
                <a:ea typeface="微软雅黑" panose="020B0503020204020204" pitchFamily="34" charset="-122"/>
              </a:rPr>
              <a:t>点击添加标题</a:t>
            </a:r>
          </a:p>
        </p:txBody>
      </p:sp>
      <p:sp>
        <p:nvSpPr>
          <p:cNvPr id="12" name="MH_Picture_3"/>
          <p:cNvSpPr>
            <a:spLocks noChangeArrowheads="1"/>
          </p:cNvSpPr>
          <p:nvPr>
            <p:custDataLst>
              <p:tags r:id="rId7"/>
            </p:custDataLst>
          </p:nvPr>
        </p:nvSpPr>
        <p:spPr bwMode="auto">
          <a:xfrm>
            <a:off x="2578100" y="2911475"/>
            <a:ext cx="1514475" cy="1655763"/>
          </a:xfrm>
          <a:prstGeom prst="rect">
            <a:avLst/>
          </a:prstGeom>
          <a:blipFill dpi="0" rotWithShape="1">
            <a:blip r:embed="rId13">
              <a:grayscl/>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14400" eaLnBrk="1" hangingPunct="1">
              <a:lnSpc>
                <a:spcPct val="100000"/>
              </a:lnSpc>
              <a:spcBef>
                <a:spcPct val="0"/>
              </a:spcBef>
              <a:buFontTx/>
              <a:buNone/>
            </a:pPr>
            <a:endParaRPr lang="zh-CN" altLang="en-US" sz="1800">
              <a:solidFill>
                <a:srgbClr val="FFFFFF"/>
              </a:solidFill>
              <a:latin typeface="Arial Narrow" panose="020B0606020202030204" pitchFamily="34" charset="0"/>
              <a:ea typeface="微软雅黑" panose="020B0503020204020204" pitchFamily="34" charset="-122"/>
            </a:endParaRPr>
          </a:p>
        </p:txBody>
      </p:sp>
      <p:sp>
        <p:nvSpPr>
          <p:cNvPr id="13" name="MH_Picture_4"/>
          <p:cNvSpPr>
            <a:spLocks noChangeArrowheads="1"/>
          </p:cNvSpPr>
          <p:nvPr>
            <p:custDataLst>
              <p:tags r:id="rId8"/>
            </p:custDataLst>
          </p:nvPr>
        </p:nvSpPr>
        <p:spPr bwMode="auto">
          <a:xfrm>
            <a:off x="995363" y="4635500"/>
            <a:ext cx="1514475" cy="1655763"/>
          </a:xfrm>
          <a:prstGeom prst="rect">
            <a:avLst/>
          </a:prstGeom>
          <a:blipFill dpi="0" rotWithShape="1">
            <a:blip r:embed="rId14">
              <a:grayscl/>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14400" eaLnBrk="1" hangingPunct="1">
              <a:lnSpc>
                <a:spcPct val="100000"/>
              </a:lnSpc>
              <a:spcBef>
                <a:spcPct val="0"/>
              </a:spcBef>
              <a:buFontTx/>
              <a:buNone/>
            </a:pPr>
            <a:endParaRPr lang="zh-CN" altLang="en-US" sz="1800">
              <a:solidFill>
                <a:srgbClr val="FFFFFF"/>
              </a:solidFill>
              <a:latin typeface="Arial Narrow" panose="020B0606020202030204" pitchFamily="34" charset="0"/>
              <a:ea typeface="微软雅黑" panose="020B0503020204020204" pitchFamily="34" charset="-122"/>
            </a:endParaRPr>
          </a:p>
        </p:txBody>
      </p:sp>
      <p:sp>
        <p:nvSpPr>
          <p:cNvPr id="14" name="MH_Picture_5"/>
          <p:cNvSpPr>
            <a:spLocks noChangeArrowheads="1"/>
          </p:cNvSpPr>
          <p:nvPr>
            <p:custDataLst>
              <p:tags r:id="rId9"/>
            </p:custDataLst>
          </p:nvPr>
        </p:nvSpPr>
        <p:spPr bwMode="auto">
          <a:xfrm>
            <a:off x="4160838" y="4635500"/>
            <a:ext cx="1514475" cy="1655763"/>
          </a:xfrm>
          <a:prstGeom prst="rect">
            <a:avLst/>
          </a:prstGeom>
          <a:blipFill dpi="0" rotWithShape="1">
            <a:blip r:embed="rId15">
              <a:grayscl/>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14400" eaLnBrk="1" hangingPunct="1">
              <a:lnSpc>
                <a:spcPct val="100000"/>
              </a:lnSpc>
              <a:spcBef>
                <a:spcPct val="0"/>
              </a:spcBef>
              <a:buFontTx/>
              <a:buNone/>
            </a:pPr>
            <a:endParaRPr lang="zh-CN" altLang="en-US" sz="1800">
              <a:solidFill>
                <a:srgbClr val="FFFFFF"/>
              </a:solidFill>
              <a:latin typeface="Arial Narrow" panose="020B0606020202030204" pitchFamily="34" charset="0"/>
              <a:ea typeface="微软雅黑" panose="020B0503020204020204" pitchFamily="34" charset="-122"/>
            </a:endParaRPr>
          </a:p>
        </p:txBody>
      </p:sp>
      <p:sp>
        <p:nvSpPr>
          <p:cNvPr id="15" name="MH_Picture_1"/>
          <p:cNvSpPr>
            <a:spLocks noChangeArrowheads="1"/>
          </p:cNvSpPr>
          <p:nvPr>
            <p:custDataLst>
              <p:tags r:id="rId10"/>
            </p:custDataLst>
          </p:nvPr>
        </p:nvSpPr>
        <p:spPr bwMode="auto">
          <a:xfrm>
            <a:off x="995363" y="1187450"/>
            <a:ext cx="1514475" cy="1655763"/>
          </a:xfrm>
          <a:prstGeom prst="rect">
            <a:avLst/>
          </a:prstGeom>
          <a:blipFill dpi="0" rotWithShape="1">
            <a:blip r:embed="rId16">
              <a:grayscl/>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14400" eaLnBrk="1" hangingPunct="1">
              <a:lnSpc>
                <a:spcPct val="100000"/>
              </a:lnSpc>
              <a:spcBef>
                <a:spcPct val="0"/>
              </a:spcBef>
              <a:buFontTx/>
              <a:buNone/>
            </a:pPr>
            <a:endParaRPr lang="zh-CN" altLang="en-US" sz="1800">
              <a:solidFill>
                <a:srgbClr val="FFFFFF"/>
              </a:solidFill>
              <a:latin typeface="Arial Narrow" panose="020B0606020202030204" pitchFamily="34" charset="0"/>
              <a:ea typeface="微软雅黑" panose="020B0503020204020204" pitchFamily="34" charset="-122"/>
            </a:endParaRPr>
          </a:p>
        </p:txBody>
      </p:sp>
      <p:sp>
        <p:nvSpPr>
          <p:cNvPr id="16" name="MH_Picture_2"/>
          <p:cNvSpPr>
            <a:spLocks noChangeArrowheads="1"/>
          </p:cNvSpPr>
          <p:nvPr>
            <p:custDataLst>
              <p:tags r:id="rId11"/>
            </p:custDataLst>
          </p:nvPr>
        </p:nvSpPr>
        <p:spPr bwMode="auto">
          <a:xfrm>
            <a:off x="4160838" y="1187450"/>
            <a:ext cx="1514475" cy="1655763"/>
          </a:xfrm>
          <a:prstGeom prst="rect">
            <a:avLst/>
          </a:prstGeom>
          <a:blipFill dpi="0" rotWithShape="1">
            <a:blip r:embed="rId17">
              <a:grayscl/>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14400" eaLnBrk="1" hangingPunct="1">
              <a:lnSpc>
                <a:spcPct val="100000"/>
              </a:lnSpc>
              <a:spcBef>
                <a:spcPct val="0"/>
              </a:spcBef>
              <a:buFontTx/>
              <a:buNone/>
            </a:pPr>
            <a:endParaRPr lang="zh-CN" altLang="en-US" sz="1800">
              <a:solidFill>
                <a:srgbClr val="FFFFFF"/>
              </a:solidFill>
              <a:latin typeface="Arial Narrow" panose="020B0606020202030204" pitchFamily="34" charset="0"/>
              <a:ea typeface="微软雅黑" panose="020B0503020204020204" pitchFamily="34" charset="-122"/>
            </a:endParaRPr>
          </a:p>
        </p:txBody>
      </p:sp>
      <p:sp>
        <p:nvSpPr>
          <p:cNvPr id="17" name="矩形 51"/>
          <p:cNvSpPr>
            <a:spLocks noChangeArrowheads="1"/>
          </p:cNvSpPr>
          <p:nvPr/>
        </p:nvSpPr>
        <p:spPr bwMode="auto">
          <a:xfrm>
            <a:off x="7369175" y="1851025"/>
            <a:ext cx="26463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zh-CN" altLang="en-US" sz="2400" b="1">
                <a:solidFill>
                  <a:srgbClr val="000000"/>
                </a:solidFill>
                <a:latin typeface="微软雅黑" panose="020B0503020204020204" pitchFamily="34" charset="-122"/>
                <a:ea typeface="微软雅黑" panose="020B0503020204020204" pitchFamily="34" charset="-122"/>
              </a:rPr>
              <a:t>点击此处添加标题</a:t>
            </a:r>
          </a:p>
        </p:txBody>
      </p:sp>
      <p:sp>
        <p:nvSpPr>
          <p:cNvPr id="18" name="矩形 52"/>
          <p:cNvSpPr>
            <a:spLocks noChangeArrowheads="1"/>
          </p:cNvSpPr>
          <p:nvPr/>
        </p:nvSpPr>
        <p:spPr bwMode="auto">
          <a:xfrm>
            <a:off x="7369175" y="2482850"/>
            <a:ext cx="3827463"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buFont typeface="Arial" panose="020B0604020202020204" pitchFamily="34" charset="0"/>
              <a:buNone/>
            </a:pPr>
            <a:r>
              <a:rPr lang="zh-CN" altLang="en-US" sz="1600" dirty="0" smtClean="0">
                <a:solidFill>
                  <a:srgbClr val="000000"/>
                </a:solidFill>
                <a:latin typeface="宋体" panose="02010600030101010101" pitchFamily="2" charset="-122"/>
              </a:rPr>
              <a:t>请在此处输入您的内容请在此处输入您的内容请在此处输入您的内容请在此处输入您的内容请在此处输入您的内容请在此处输入您的内容请在此处输入您的内容请在此处输入您的内容请在此处输入您的内容请在此处输入您的内容请在此处输入您的内容请在此处输入您的内容请在此处输入您的内容请在此处输入您的内容请在此处输入您的内容请在此处输入您的内容</a:t>
            </a:r>
            <a:endParaRPr lang="zh-CN" altLang="en-US" sz="1600" dirty="0">
              <a:solidFill>
                <a:srgbClr val="000000"/>
              </a:solidFill>
              <a:latin typeface="宋体" panose="02010600030101010101" pitchFamily="2" charset="-122"/>
            </a:endParaRPr>
          </a:p>
        </p:txBody>
      </p:sp>
      <p:cxnSp>
        <p:nvCxnSpPr>
          <p:cNvPr id="19" name="直接连接符 18"/>
          <p:cNvCxnSpPr/>
          <p:nvPr/>
        </p:nvCxnSpPr>
        <p:spPr>
          <a:xfrm>
            <a:off x="7477125" y="2360613"/>
            <a:ext cx="2525713"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90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22" presetClass="entr" presetSubtype="8" fill="hold" grpId="0" nodeType="withEffect">
                                  <p:stCondLst>
                                    <p:cond delay="130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childTnLst>
                          </p:cTn>
                        </p:par>
                        <p:par>
                          <p:cTn id="13" fill="hold">
                            <p:stCondLst>
                              <p:cond delay="1400"/>
                            </p:stCondLst>
                            <p:childTnLst>
                              <p:par>
                                <p:cTn id="14" presetID="10"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10" presetClass="entr" presetSubtype="0" fill="hold" grpId="0" nodeType="withEffect">
                                  <p:stCondLst>
                                    <p:cond delay="20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grpId="0" nodeType="withEffect">
                                  <p:stCondLst>
                                    <p:cond delay="40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par>
                                <p:cTn id="23" presetID="10" presetClass="entr" presetSubtype="0" fill="hold" grpId="0" nodeType="withEffect">
                                  <p:stCondLst>
                                    <p:cond delay="30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par>
                                <p:cTn id="26" presetID="10" presetClass="entr" presetSubtype="0" fill="hold" grpId="0" nodeType="withEffect">
                                  <p:stCondLst>
                                    <p:cond delay="20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par>
                                <p:cTn id="29" presetID="10" presetClass="entr" presetSubtype="0" fill="hold" grpId="0" nodeType="withEffect">
                                  <p:stCondLst>
                                    <p:cond delay="50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par>
                                <p:cTn id="32" presetID="10" presetClass="entr" presetSubtype="0" fill="hold" grpId="0" nodeType="withEffect">
                                  <p:stCondLst>
                                    <p:cond delay="20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500"/>
                                        <p:tgtEl>
                                          <p:spTgt spid="14"/>
                                        </p:tgtEl>
                                      </p:cBhvr>
                                    </p:animEffect>
                                  </p:childTnLst>
                                </p:cTn>
                              </p:par>
                              <p:par>
                                <p:cTn id="35" presetID="10" presetClass="entr" presetSubtype="0" fill="hold" grpId="0" nodeType="withEffect">
                                  <p:stCondLst>
                                    <p:cond delay="10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500"/>
                                        <p:tgtEl>
                                          <p:spTgt spid="15"/>
                                        </p:tgtEl>
                                      </p:cBhvr>
                                    </p:animEffect>
                                  </p:childTnLst>
                                </p:cTn>
                              </p:par>
                              <p:par>
                                <p:cTn id="38" presetID="10" presetClass="entr" presetSubtype="0" fill="hold" grpId="0" nodeType="withEffect">
                                  <p:stCondLst>
                                    <p:cond delay="300"/>
                                  </p:stCondLst>
                                  <p:childTnLst>
                                    <p:set>
                                      <p:cBhvr>
                                        <p:cTn id="39" dur="1" fill="hold">
                                          <p:stCondLst>
                                            <p:cond delay="0"/>
                                          </p:stCondLst>
                                        </p:cTn>
                                        <p:tgtEl>
                                          <p:spTgt spid="16"/>
                                        </p:tgtEl>
                                        <p:attrNameLst>
                                          <p:attrName>style.visibility</p:attrName>
                                        </p:attrNameLst>
                                      </p:cBhvr>
                                      <p:to>
                                        <p:strVal val="visible"/>
                                      </p:to>
                                    </p:set>
                                    <p:animEffect transition="in" filter="fade">
                                      <p:cBhvr>
                                        <p:cTn id="40" dur="500"/>
                                        <p:tgtEl>
                                          <p:spTgt spid="16"/>
                                        </p:tgtEl>
                                      </p:cBhvr>
                                    </p:animEffect>
                                  </p:childTnLst>
                                </p:cTn>
                              </p:par>
                            </p:childTnLst>
                          </p:cTn>
                        </p:par>
                        <p:par>
                          <p:cTn id="41" fill="hold">
                            <p:stCondLst>
                              <p:cond delay="1900"/>
                            </p:stCondLst>
                            <p:childTnLst>
                              <p:par>
                                <p:cTn id="42" presetID="10" presetClass="entr" presetSubtype="0" fill="hold" grpId="0" nodeType="after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fade">
                                      <p:cBhvr>
                                        <p:cTn id="44" dur="500"/>
                                        <p:tgtEl>
                                          <p:spTgt spid="17"/>
                                        </p:tgtEl>
                                      </p:cBhvr>
                                    </p:animEffect>
                                  </p:childTnLst>
                                </p:cTn>
                              </p:par>
                              <p:par>
                                <p:cTn id="45" presetID="10" presetClass="entr" presetSubtype="0" fill="hold" nodeType="with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fade">
                                      <p:cBhvr>
                                        <p:cTn id="47" dur="500"/>
                                        <p:tgtEl>
                                          <p:spTgt spid="19"/>
                                        </p:tgtEl>
                                      </p:cBhvr>
                                    </p:animEffect>
                                  </p:childTnLst>
                                </p:cTn>
                              </p:par>
                              <p:par>
                                <p:cTn id="48" presetID="10" presetClass="entr" presetSubtype="0" fill="hold" grpId="0" nodeType="withEffect">
                                  <p:stCondLst>
                                    <p:cond delay="300"/>
                                  </p:stCondLst>
                                  <p:childTnLst>
                                    <p:set>
                                      <p:cBhvr>
                                        <p:cTn id="49" dur="1" fill="hold">
                                          <p:stCondLst>
                                            <p:cond delay="0"/>
                                          </p:stCondLst>
                                        </p:cTn>
                                        <p:tgtEl>
                                          <p:spTgt spid="18"/>
                                        </p:tgtEl>
                                        <p:attrNameLst>
                                          <p:attrName>style.visibility</p:attrName>
                                        </p:attrNameLst>
                                      </p:cBhvr>
                                      <p:to>
                                        <p:strVal val="visible"/>
                                      </p:to>
                                    </p:set>
                                    <p:animEffect transition="in" filter="fade">
                                      <p:cBhvr>
                                        <p:cTn id="5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5" grpId="0" animBg="1"/>
      <p:bldP spid="9" grpId="0" animBg="1"/>
      <p:bldP spid="10" grpId="0" animBg="1"/>
      <p:bldP spid="11" grpId="0" animBg="1"/>
      <p:bldP spid="12" grpId="0" animBg="1"/>
      <p:bldP spid="13" grpId="0" animBg="1"/>
      <p:bldP spid="14" grpId="0" animBg="1"/>
      <p:bldP spid="15" grpId="0" animBg="1"/>
      <p:bldP spid="16" grpId="0" animBg="1"/>
      <p:bldP spid="17" grpId="0"/>
      <p:bldP spid="18"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A1EDE6"/>
        </a:solidFill>
        <a:effectLst/>
      </p:bgPr>
    </p:bg>
    <p:spTree>
      <p:nvGrpSpPr>
        <p:cNvPr id="1" name=""/>
        <p:cNvGrpSpPr/>
        <p:nvPr/>
      </p:nvGrpSpPr>
      <p:grpSpPr>
        <a:xfrm>
          <a:off x="0" y="0"/>
          <a:ext cx="0" cy="0"/>
          <a:chOff x="0" y="0"/>
          <a:chExt cx="0" cy="0"/>
        </a:xfrm>
      </p:grpSpPr>
      <p:grpSp>
        <p:nvGrpSpPr>
          <p:cNvPr id="207" name="组合 206"/>
          <p:cNvGrpSpPr/>
          <p:nvPr/>
        </p:nvGrpSpPr>
        <p:grpSpPr>
          <a:xfrm>
            <a:off x="8071119" y="-6090"/>
            <a:ext cx="4120881" cy="1858601"/>
            <a:chOff x="8071119" y="773431"/>
            <a:chExt cx="4120881" cy="1858601"/>
          </a:xfrm>
        </p:grpSpPr>
        <p:sp>
          <p:nvSpPr>
            <p:cNvPr id="114" name="Freeform 43"/>
            <p:cNvSpPr>
              <a:spLocks noEditPoints="1"/>
            </p:cNvSpPr>
            <p:nvPr/>
          </p:nvSpPr>
          <p:spPr bwMode="auto">
            <a:xfrm>
              <a:off x="9244309" y="1668040"/>
              <a:ext cx="573980" cy="963992"/>
            </a:xfrm>
            <a:custGeom>
              <a:avLst/>
              <a:gdLst>
                <a:gd name="T0" fmla="*/ 222 w 231"/>
                <a:gd name="T1" fmla="*/ 40 h 388"/>
                <a:gd name="T2" fmla="*/ 218 w 231"/>
                <a:gd name="T3" fmla="*/ 47 h 388"/>
                <a:gd name="T4" fmla="*/ 196 w 231"/>
                <a:gd name="T5" fmla="*/ 36 h 388"/>
                <a:gd name="T6" fmla="*/ 228 w 231"/>
                <a:gd name="T7" fmla="*/ 87 h 388"/>
                <a:gd name="T8" fmla="*/ 217 w 231"/>
                <a:gd name="T9" fmla="*/ 84 h 388"/>
                <a:gd name="T10" fmla="*/ 196 w 231"/>
                <a:gd name="T11" fmla="*/ 85 h 388"/>
                <a:gd name="T12" fmla="*/ 214 w 231"/>
                <a:gd name="T13" fmla="*/ 129 h 388"/>
                <a:gd name="T14" fmla="*/ 196 w 231"/>
                <a:gd name="T15" fmla="*/ 97 h 388"/>
                <a:gd name="T16" fmla="*/ 177 w 231"/>
                <a:gd name="T17" fmla="*/ 177 h 388"/>
                <a:gd name="T18" fmla="*/ 208 w 231"/>
                <a:gd name="T19" fmla="*/ 256 h 388"/>
                <a:gd name="T20" fmla="*/ 175 w 231"/>
                <a:gd name="T21" fmla="*/ 252 h 388"/>
                <a:gd name="T22" fmla="*/ 175 w 231"/>
                <a:gd name="T23" fmla="*/ 199 h 388"/>
                <a:gd name="T24" fmla="*/ 149 w 231"/>
                <a:gd name="T25" fmla="*/ 237 h 388"/>
                <a:gd name="T26" fmla="*/ 163 w 231"/>
                <a:gd name="T27" fmla="*/ 285 h 388"/>
                <a:gd name="T28" fmla="*/ 152 w 231"/>
                <a:gd name="T29" fmla="*/ 320 h 388"/>
                <a:gd name="T30" fmla="*/ 135 w 231"/>
                <a:gd name="T31" fmla="*/ 263 h 388"/>
                <a:gd name="T32" fmla="*/ 98 w 231"/>
                <a:gd name="T33" fmla="*/ 329 h 388"/>
                <a:gd name="T34" fmla="*/ 115 w 231"/>
                <a:gd name="T35" fmla="*/ 367 h 388"/>
                <a:gd name="T36" fmla="*/ 87 w 231"/>
                <a:gd name="T37" fmla="*/ 349 h 388"/>
                <a:gd name="T38" fmla="*/ 89 w 231"/>
                <a:gd name="T39" fmla="*/ 320 h 388"/>
                <a:gd name="T40" fmla="*/ 32 w 231"/>
                <a:gd name="T41" fmla="*/ 377 h 388"/>
                <a:gd name="T42" fmla="*/ 5 w 231"/>
                <a:gd name="T43" fmla="*/ 380 h 388"/>
                <a:gd name="T44" fmla="*/ 29 w 231"/>
                <a:gd name="T45" fmla="*/ 356 h 388"/>
                <a:gd name="T46" fmla="*/ 82 w 231"/>
                <a:gd name="T47" fmla="*/ 315 h 388"/>
                <a:gd name="T48" fmla="*/ 44 w 231"/>
                <a:gd name="T49" fmla="*/ 322 h 388"/>
                <a:gd name="T50" fmla="*/ 23 w 231"/>
                <a:gd name="T51" fmla="*/ 294 h 388"/>
                <a:gd name="T52" fmla="*/ 53 w 231"/>
                <a:gd name="T53" fmla="*/ 309 h 388"/>
                <a:gd name="T54" fmla="*/ 128 w 231"/>
                <a:gd name="T55" fmla="*/ 259 h 388"/>
                <a:gd name="T56" fmla="*/ 86 w 231"/>
                <a:gd name="T57" fmla="*/ 273 h 388"/>
                <a:gd name="T58" fmla="*/ 101 w 231"/>
                <a:gd name="T59" fmla="*/ 252 h 388"/>
                <a:gd name="T60" fmla="*/ 147 w 231"/>
                <a:gd name="T61" fmla="*/ 228 h 388"/>
                <a:gd name="T62" fmla="*/ 135 w 231"/>
                <a:gd name="T63" fmla="*/ 190 h 388"/>
                <a:gd name="T64" fmla="*/ 100 w 231"/>
                <a:gd name="T65" fmla="*/ 189 h 388"/>
                <a:gd name="T66" fmla="*/ 130 w 231"/>
                <a:gd name="T67" fmla="*/ 174 h 388"/>
                <a:gd name="T68" fmla="*/ 175 w 231"/>
                <a:gd name="T69" fmla="*/ 157 h 388"/>
                <a:gd name="T70" fmla="*/ 172 w 231"/>
                <a:gd name="T71" fmla="*/ 113 h 388"/>
                <a:gd name="T72" fmla="*/ 169 w 231"/>
                <a:gd name="T73" fmla="*/ 105 h 388"/>
                <a:gd name="T74" fmla="*/ 191 w 231"/>
                <a:gd name="T75" fmla="*/ 61 h 388"/>
                <a:gd name="T76" fmla="*/ 164 w 231"/>
                <a:gd name="T77" fmla="*/ 82 h 388"/>
                <a:gd name="T78" fmla="*/ 163 w 231"/>
                <a:gd name="T79" fmla="*/ 73 h 388"/>
                <a:gd name="T80" fmla="*/ 191 w 231"/>
                <a:gd name="T81" fmla="*/ 27 h 388"/>
                <a:gd name="T82" fmla="*/ 165 w 231"/>
                <a:gd name="T83" fmla="*/ 41 h 388"/>
                <a:gd name="T84" fmla="*/ 155 w 231"/>
                <a:gd name="T85" fmla="*/ 41 h 388"/>
                <a:gd name="T86" fmla="*/ 176 w 231"/>
                <a:gd name="T87" fmla="*/ 19 h 388"/>
                <a:gd name="T88" fmla="*/ 183 w 231"/>
                <a:gd name="T89" fmla="*/ 251 h 388"/>
                <a:gd name="T90" fmla="*/ 201 w 231"/>
                <a:gd name="T91" fmla="*/ 251 h 388"/>
                <a:gd name="T92" fmla="*/ 28 w 231"/>
                <a:gd name="T93" fmla="*/ 299 h 388"/>
                <a:gd name="T94" fmla="*/ 45 w 231"/>
                <a:gd name="T95" fmla="*/ 302 h 388"/>
                <a:gd name="T96" fmla="*/ 126 w 231"/>
                <a:gd name="T97" fmla="*/ 195 h 388"/>
                <a:gd name="T98" fmla="*/ 109 w 231"/>
                <a:gd name="T99" fmla="*/ 194 h 388"/>
                <a:gd name="T100" fmla="*/ 152 w 231"/>
                <a:gd name="T101" fmla="*/ 294 h 388"/>
                <a:gd name="T102" fmla="*/ 165 w 231"/>
                <a:gd name="T103" fmla="*/ 309 h 388"/>
                <a:gd name="T104" fmla="*/ 152 w 231"/>
                <a:gd name="T105" fmla="*/ 294 h 388"/>
                <a:gd name="T106" fmla="*/ 22 w 231"/>
                <a:gd name="T107" fmla="*/ 361 h 388"/>
                <a:gd name="T108" fmla="*/ 23 w 231"/>
                <a:gd name="T109" fmla="*/ 378 h 388"/>
                <a:gd name="T110" fmla="*/ 78 w 231"/>
                <a:gd name="T111" fmla="*/ 247 h 388"/>
                <a:gd name="T112" fmla="*/ 92 w 231"/>
                <a:gd name="T113" fmla="*/ 256 h 388"/>
                <a:gd name="T114" fmla="*/ 90 w 231"/>
                <a:gd name="T115" fmla="*/ 366 h 388"/>
                <a:gd name="T116" fmla="*/ 102 w 231"/>
                <a:gd name="T117" fmla="*/ 358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31" h="388">
                  <a:moveTo>
                    <a:pt x="188" y="0"/>
                  </a:moveTo>
                  <a:cubicBezTo>
                    <a:pt x="193" y="6"/>
                    <a:pt x="199" y="12"/>
                    <a:pt x="205" y="18"/>
                  </a:cubicBezTo>
                  <a:cubicBezTo>
                    <a:pt x="211" y="25"/>
                    <a:pt x="217" y="32"/>
                    <a:pt x="222" y="40"/>
                  </a:cubicBezTo>
                  <a:cubicBezTo>
                    <a:pt x="225" y="44"/>
                    <a:pt x="228" y="48"/>
                    <a:pt x="231" y="52"/>
                  </a:cubicBezTo>
                  <a:cubicBezTo>
                    <a:pt x="230" y="56"/>
                    <a:pt x="227" y="57"/>
                    <a:pt x="225" y="55"/>
                  </a:cubicBezTo>
                  <a:cubicBezTo>
                    <a:pt x="222" y="53"/>
                    <a:pt x="220" y="50"/>
                    <a:pt x="218" y="47"/>
                  </a:cubicBezTo>
                  <a:cubicBezTo>
                    <a:pt x="212" y="40"/>
                    <a:pt x="207" y="33"/>
                    <a:pt x="201" y="26"/>
                  </a:cubicBezTo>
                  <a:cubicBezTo>
                    <a:pt x="200" y="25"/>
                    <a:pt x="199" y="24"/>
                    <a:pt x="197" y="22"/>
                  </a:cubicBezTo>
                  <a:cubicBezTo>
                    <a:pt x="195" y="27"/>
                    <a:pt x="197" y="32"/>
                    <a:pt x="196" y="36"/>
                  </a:cubicBezTo>
                  <a:cubicBezTo>
                    <a:pt x="196" y="41"/>
                    <a:pt x="199" y="45"/>
                    <a:pt x="202" y="48"/>
                  </a:cubicBezTo>
                  <a:cubicBezTo>
                    <a:pt x="207" y="55"/>
                    <a:pt x="211" y="63"/>
                    <a:pt x="215" y="69"/>
                  </a:cubicBezTo>
                  <a:cubicBezTo>
                    <a:pt x="219" y="75"/>
                    <a:pt x="224" y="81"/>
                    <a:pt x="228" y="87"/>
                  </a:cubicBezTo>
                  <a:cubicBezTo>
                    <a:pt x="229" y="88"/>
                    <a:pt x="228" y="90"/>
                    <a:pt x="228" y="92"/>
                  </a:cubicBezTo>
                  <a:cubicBezTo>
                    <a:pt x="227" y="93"/>
                    <a:pt x="223" y="93"/>
                    <a:pt x="222" y="92"/>
                  </a:cubicBezTo>
                  <a:cubicBezTo>
                    <a:pt x="220" y="89"/>
                    <a:pt x="219" y="87"/>
                    <a:pt x="217" y="84"/>
                  </a:cubicBezTo>
                  <a:cubicBezTo>
                    <a:pt x="213" y="77"/>
                    <a:pt x="208" y="70"/>
                    <a:pt x="203" y="63"/>
                  </a:cubicBezTo>
                  <a:cubicBezTo>
                    <a:pt x="202" y="62"/>
                    <a:pt x="201" y="61"/>
                    <a:pt x="198" y="58"/>
                  </a:cubicBezTo>
                  <a:cubicBezTo>
                    <a:pt x="196" y="68"/>
                    <a:pt x="196" y="76"/>
                    <a:pt x="196" y="85"/>
                  </a:cubicBezTo>
                  <a:cubicBezTo>
                    <a:pt x="208" y="96"/>
                    <a:pt x="214" y="112"/>
                    <a:pt x="221" y="126"/>
                  </a:cubicBezTo>
                  <a:cubicBezTo>
                    <a:pt x="221" y="127"/>
                    <a:pt x="221" y="130"/>
                    <a:pt x="220" y="131"/>
                  </a:cubicBezTo>
                  <a:cubicBezTo>
                    <a:pt x="218" y="132"/>
                    <a:pt x="215" y="131"/>
                    <a:pt x="214" y="129"/>
                  </a:cubicBezTo>
                  <a:cubicBezTo>
                    <a:pt x="213" y="128"/>
                    <a:pt x="213" y="125"/>
                    <a:pt x="212" y="124"/>
                  </a:cubicBezTo>
                  <a:cubicBezTo>
                    <a:pt x="208" y="117"/>
                    <a:pt x="205" y="110"/>
                    <a:pt x="202" y="103"/>
                  </a:cubicBezTo>
                  <a:cubicBezTo>
                    <a:pt x="200" y="101"/>
                    <a:pt x="198" y="100"/>
                    <a:pt x="196" y="97"/>
                  </a:cubicBezTo>
                  <a:cubicBezTo>
                    <a:pt x="195" y="100"/>
                    <a:pt x="193" y="101"/>
                    <a:pt x="193" y="103"/>
                  </a:cubicBezTo>
                  <a:cubicBezTo>
                    <a:pt x="190" y="126"/>
                    <a:pt x="183" y="147"/>
                    <a:pt x="177" y="169"/>
                  </a:cubicBezTo>
                  <a:cubicBezTo>
                    <a:pt x="177" y="171"/>
                    <a:pt x="176" y="174"/>
                    <a:pt x="177" y="177"/>
                  </a:cubicBezTo>
                  <a:cubicBezTo>
                    <a:pt x="180" y="190"/>
                    <a:pt x="183" y="203"/>
                    <a:pt x="186" y="215"/>
                  </a:cubicBezTo>
                  <a:cubicBezTo>
                    <a:pt x="192" y="218"/>
                    <a:pt x="198" y="221"/>
                    <a:pt x="203" y="225"/>
                  </a:cubicBezTo>
                  <a:cubicBezTo>
                    <a:pt x="212" y="231"/>
                    <a:pt x="214" y="247"/>
                    <a:pt x="208" y="256"/>
                  </a:cubicBezTo>
                  <a:cubicBezTo>
                    <a:pt x="205" y="260"/>
                    <a:pt x="200" y="263"/>
                    <a:pt x="196" y="266"/>
                  </a:cubicBezTo>
                  <a:cubicBezTo>
                    <a:pt x="195" y="267"/>
                    <a:pt x="193" y="267"/>
                    <a:pt x="192" y="267"/>
                  </a:cubicBezTo>
                  <a:cubicBezTo>
                    <a:pt x="184" y="266"/>
                    <a:pt x="177" y="260"/>
                    <a:pt x="175" y="252"/>
                  </a:cubicBezTo>
                  <a:cubicBezTo>
                    <a:pt x="174" y="243"/>
                    <a:pt x="175" y="235"/>
                    <a:pt x="178" y="227"/>
                  </a:cubicBezTo>
                  <a:cubicBezTo>
                    <a:pt x="179" y="222"/>
                    <a:pt x="179" y="217"/>
                    <a:pt x="178" y="212"/>
                  </a:cubicBezTo>
                  <a:cubicBezTo>
                    <a:pt x="177" y="208"/>
                    <a:pt x="176" y="203"/>
                    <a:pt x="175" y="199"/>
                  </a:cubicBezTo>
                  <a:cubicBezTo>
                    <a:pt x="174" y="196"/>
                    <a:pt x="173" y="194"/>
                    <a:pt x="171" y="190"/>
                  </a:cubicBezTo>
                  <a:cubicBezTo>
                    <a:pt x="170" y="192"/>
                    <a:pt x="169" y="193"/>
                    <a:pt x="168" y="195"/>
                  </a:cubicBezTo>
                  <a:cubicBezTo>
                    <a:pt x="162" y="209"/>
                    <a:pt x="156" y="223"/>
                    <a:pt x="149" y="237"/>
                  </a:cubicBezTo>
                  <a:cubicBezTo>
                    <a:pt x="147" y="242"/>
                    <a:pt x="146" y="246"/>
                    <a:pt x="146" y="251"/>
                  </a:cubicBezTo>
                  <a:cubicBezTo>
                    <a:pt x="147" y="262"/>
                    <a:pt x="149" y="273"/>
                    <a:pt x="153" y="284"/>
                  </a:cubicBezTo>
                  <a:cubicBezTo>
                    <a:pt x="156" y="285"/>
                    <a:pt x="159" y="285"/>
                    <a:pt x="163" y="285"/>
                  </a:cubicBezTo>
                  <a:cubicBezTo>
                    <a:pt x="170" y="286"/>
                    <a:pt x="174" y="290"/>
                    <a:pt x="176" y="297"/>
                  </a:cubicBezTo>
                  <a:cubicBezTo>
                    <a:pt x="177" y="307"/>
                    <a:pt x="171" y="318"/>
                    <a:pt x="162" y="321"/>
                  </a:cubicBezTo>
                  <a:cubicBezTo>
                    <a:pt x="158" y="322"/>
                    <a:pt x="155" y="322"/>
                    <a:pt x="152" y="320"/>
                  </a:cubicBezTo>
                  <a:cubicBezTo>
                    <a:pt x="145" y="314"/>
                    <a:pt x="141" y="306"/>
                    <a:pt x="143" y="296"/>
                  </a:cubicBezTo>
                  <a:cubicBezTo>
                    <a:pt x="146" y="282"/>
                    <a:pt x="145" y="274"/>
                    <a:pt x="139" y="260"/>
                  </a:cubicBezTo>
                  <a:cubicBezTo>
                    <a:pt x="137" y="259"/>
                    <a:pt x="136" y="261"/>
                    <a:pt x="135" y="263"/>
                  </a:cubicBezTo>
                  <a:cubicBezTo>
                    <a:pt x="130" y="269"/>
                    <a:pt x="125" y="276"/>
                    <a:pt x="121" y="282"/>
                  </a:cubicBezTo>
                  <a:cubicBezTo>
                    <a:pt x="118" y="286"/>
                    <a:pt x="116" y="290"/>
                    <a:pt x="113" y="293"/>
                  </a:cubicBezTo>
                  <a:cubicBezTo>
                    <a:pt x="103" y="303"/>
                    <a:pt x="100" y="316"/>
                    <a:pt x="98" y="329"/>
                  </a:cubicBezTo>
                  <a:cubicBezTo>
                    <a:pt x="97" y="335"/>
                    <a:pt x="97" y="342"/>
                    <a:pt x="98" y="349"/>
                  </a:cubicBezTo>
                  <a:cubicBezTo>
                    <a:pt x="101" y="350"/>
                    <a:pt x="103" y="350"/>
                    <a:pt x="105" y="350"/>
                  </a:cubicBezTo>
                  <a:cubicBezTo>
                    <a:pt x="113" y="353"/>
                    <a:pt x="116" y="358"/>
                    <a:pt x="115" y="367"/>
                  </a:cubicBezTo>
                  <a:cubicBezTo>
                    <a:pt x="113" y="376"/>
                    <a:pt x="100" y="384"/>
                    <a:pt x="91" y="378"/>
                  </a:cubicBezTo>
                  <a:cubicBezTo>
                    <a:pt x="88" y="375"/>
                    <a:pt x="83" y="373"/>
                    <a:pt x="82" y="368"/>
                  </a:cubicBezTo>
                  <a:cubicBezTo>
                    <a:pt x="82" y="361"/>
                    <a:pt x="82" y="354"/>
                    <a:pt x="87" y="349"/>
                  </a:cubicBezTo>
                  <a:cubicBezTo>
                    <a:pt x="88" y="348"/>
                    <a:pt x="89" y="347"/>
                    <a:pt x="91" y="345"/>
                  </a:cubicBezTo>
                  <a:cubicBezTo>
                    <a:pt x="90" y="337"/>
                    <a:pt x="94" y="328"/>
                    <a:pt x="93" y="318"/>
                  </a:cubicBezTo>
                  <a:cubicBezTo>
                    <a:pt x="91" y="319"/>
                    <a:pt x="90" y="319"/>
                    <a:pt x="89" y="320"/>
                  </a:cubicBezTo>
                  <a:cubicBezTo>
                    <a:pt x="77" y="331"/>
                    <a:pt x="65" y="342"/>
                    <a:pt x="52" y="352"/>
                  </a:cubicBezTo>
                  <a:cubicBezTo>
                    <a:pt x="47" y="356"/>
                    <a:pt x="42" y="360"/>
                    <a:pt x="38" y="365"/>
                  </a:cubicBezTo>
                  <a:cubicBezTo>
                    <a:pt x="35" y="369"/>
                    <a:pt x="34" y="373"/>
                    <a:pt x="32" y="377"/>
                  </a:cubicBezTo>
                  <a:cubicBezTo>
                    <a:pt x="30" y="382"/>
                    <a:pt x="27" y="386"/>
                    <a:pt x="21" y="387"/>
                  </a:cubicBezTo>
                  <a:cubicBezTo>
                    <a:pt x="18" y="388"/>
                    <a:pt x="15" y="388"/>
                    <a:pt x="12" y="386"/>
                  </a:cubicBezTo>
                  <a:cubicBezTo>
                    <a:pt x="10" y="384"/>
                    <a:pt x="7" y="382"/>
                    <a:pt x="5" y="380"/>
                  </a:cubicBezTo>
                  <a:cubicBezTo>
                    <a:pt x="2" y="376"/>
                    <a:pt x="0" y="372"/>
                    <a:pt x="4" y="366"/>
                  </a:cubicBezTo>
                  <a:cubicBezTo>
                    <a:pt x="6" y="363"/>
                    <a:pt x="6" y="358"/>
                    <a:pt x="10" y="356"/>
                  </a:cubicBezTo>
                  <a:cubicBezTo>
                    <a:pt x="17" y="353"/>
                    <a:pt x="23" y="351"/>
                    <a:pt x="29" y="356"/>
                  </a:cubicBezTo>
                  <a:cubicBezTo>
                    <a:pt x="30" y="357"/>
                    <a:pt x="32" y="358"/>
                    <a:pt x="34" y="359"/>
                  </a:cubicBezTo>
                  <a:cubicBezTo>
                    <a:pt x="47" y="348"/>
                    <a:pt x="61" y="337"/>
                    <a:pt x="74" y="325"/>
                  </a:cubicBezTo>
                  <a:cubicBezTo>
                    <a:pt x="77" y="322"/>
                    <a:pt x="80" y="319"/>
                    <a:pt x="82" y="315"/>
                  </a:cubicBezTo>
                  <a:cubicBezTo>
                    <a:pt x="80" y="315"/>
                    <a:pt x="79" y="314"/>
                    <a:pt x="79" y="314"/>
                  </a:cubicBezTo>
                  <a:cubicBezTo>
                    <a:pt x="72" y="315"/>
                    <a:pt x="65" y="315"/>
                    <a:pt x="58" y="316"/>
                  </a:cubicBezTo>
                  <a:cubicBezTo>
                    <a:pt x="53" y="317"/>
                    <a:pt x="48" y="318"/>
                    <a:pt x="44" y="322"/>
                  </a:cubicBezTo>
                  <a:cubicBezTo>
                    <a:pt x="43" y="324"/>
                    <a:pt x="40" y="324"/>
                    <a:pt x="38" y="325"/>
                  </a:cubicBezTo>
                  <a:cubicBezTo>
                    <a:pt x="29" y="327"/>
                    <a:pt x="19" y="321"/>
                    <a:pt x="18" y="310"/>
                  </a:cubicBezTo>
                  <a:cubicBezTo>
                    <a:pt x="16" y="304"/>
                    <a:pt x="18" y="298"/>
                    <a:pt x="23" y="294"/>
                  </a:cubicBezTo>
                  <a:cubicBezTo>
                    <a:pt x="28" y="289"/>
                    <a:pt x="34" y="284"/>
                    <a:pt x="42" y="287"/>
                  </a:cubicBezTo>
                  <a:cubicBezTo>
                    <a:pt x="49" y="289"/>
                    <a:pt x="51" y="296"/>
                    <a:pt x="52" y="304"/>
                  </a:cubicBezTo>
                  <a:cubicBezTo>
                    <a:pt x="52" y="305"/>
                    <a:pt x="52" y="307"/>
                    <a:pt x="53" y="309"/>
                  </a:cubicBezTo>
                  <a:cubicBezTo>
                    <a:pt x="66" y="308"/>
                    <a:pt x="79" y="306"/>
                    <a:pt x="91" y="303"/>
                  </a:cubicBezTo>
                  <a:cubicBezTo>
                    <a:pt x="94" y="302"/>
                    <a:pt x="97" y="301"/>
                    <a:pt x="99" y="299"/>
                  </a:cubicBezTo>
                  <a:cubicBezTo>
                    <a:pt x="110" y="287"/>
                    <a:pt x="120" y="273"/>
                    <a:pt x="128" y="259"/>
                  </a:cubicBezTo>
                  <a:cubicBezTo>
                    <a:pt x="129" y="259"/>
                    <a:pt x="128" y="258"/>
                    <a:pt x="128" y="256"/>
                  </a:cubicBezTo>
                  <a:cubicBezTo>
                    <a:pt x="117" y="257"/>
                    <a:pt x="106" y="257"/>
                    <a:pt x="97" y="265"/>
                  </a:cubicBezTo>
                  <a:cubicBezTo>
                    <a:pt x="93" y="268"/>
                    <a:pt x="89" y="271"/>
                    <a:pt x="86" y="273"/>
                  </a:cubicBezTo>
                  <a:cubicBezTo>
                    <a:pt x="72" y="270"/>
                    <a:pt x="66" y="266"/>
                    <a:pt x="66" y="257"/>
                  </a:cubicBezTo>
                  <a:cubicBezTo>
                    <a:pt x="67" y="248"/>
                    <a:pt x="70" y="240"/>
                    <a:pt x="81" y="238"/>
                  </a:cubicBezTo>
                  <a:cubicBezTo>
                    <a:pt x="89" y="236"/>
                    <a:pt x="93" y="239"/>
                    <a:pt x="101" y="252"/>
                  </a:cubicBezTo>
                  <a:cubicBezTo>
                    <a:pt x="110" y="251"/>
                    <a:pt x="119" y="249"/>
                    <a:pt x="129" y="247"/>
                  </a:cubicBezTo>
                  <a:cubicBezTo>
                    <a:pt x="135" y="246"/>
                    <a:pt x="139" y="242"/>
                    <a:pt x="143" y="237"/>
                  </a:cubicBezTo>
                  <a:cubicBezTo>
                    <a:pt x="144" y="234"/>
                    <a:pt x="146" y="231"/>
                    <a:pt x="147" y="228"/>
                  </a:cubicBezTo>
                  <a:cubicBezTo>
                    <a:pt x="153" y="216"/>
                    <a:pt x="158" y="204"/>
                    <a:pt x="164" y="191"/>
                  </a:cubicBezTo>
                  <a:cubicBezTo>
                    <a:pt x="165" y="188"/>
                    <a:pt x="165" y="185"/>
                    <a:pt x="166" y="181"/>
                  </a:cubicBezTo>
                  <a:cubicBezTo>
                    <a:pt x="154" y="180"/>
                    <a:pt x="146" y="190"/>
                    <a:pt x="135" y="190"/>
                  </a:cubicBezTo>
                  <a:cubicBezTo>
                    <a:pt x="134" y="193"/>
                    <a:pt x="132" y="196"/>
                    <a:pt x="131" y="199"/>
                  </a:cubicBezTo>
                  <a:cubicBezTo>
                    <a:pt x="129" y="205"/>
                    <a:pt x="124" y="207"/>
                    <a:pt x="118" y="208"/>
                  </a:cubicBezTo>
                  <a:cubicBezTo>
                    <a:pt x="108" y="208"/>
                    <a:pt x="100" y="200"/>
                    <a:pt x="100" y="189"/>
                  </a:cubicBezTo>
                  <a:cubicBezTo>
                    <a:pt x="100" y="188"/>
                    <a:pt x="100" y="186"/>
                    <a:pt x="100" y="184"/>
                  </a:cubicBezTo>
                  <a:cubicBezTo>
                    <a:pt x="100" y="177"/>
                    <a:pt x="105" y="172"/>
                    <a:pt x="112" y="170"/>
                  </a:cubicBezTo>
                  <a:cubicBezTo>
                    <a:pt x="119" y="168"/>
                    <a:pt x="125" y="168"/>
                    <a:pt x="130" y="174"/>
                  </a:cubicBezTo>
                  <a:cubicBezTo>
                    <a:pt x="133" y="176"/>
                    <a:pt x="135" y="179"/>
                    <a:pt x="137" y="181"/>
                  </a:cubicBezTo>
                  <a:cubicBezTo>
                    <a:pt x="146" y="178"/>
                    <a:pt x="154" y="176"/>
                    <a:pt x="162" y="173"/>
                  </a:cubicBezTo>
                  <a:cubicBezTo>
                    <a:pt x="169" y="170"/>
                    <a:pt x="174" y="165"/>
                    <a:pt x="175" y="157"/>
                  </a:cubicBezTo>
                  <a:cubicBezTo>
                    <a:pt x="178" y="142"/>
                    <a:pt x="182" y="128"/>
                    <a:pt x="185" y="113"/>
                  </a:cubicBezTo>
                  <a:cubicBezTo>
                    <a:pt x="186" y="110"/>
                    <a:pt x="186" y="107"/>
                    <a:pt x="186" y="103"/>
                  </a:cubicBezTo>
                  <a:cubicBezTo>
                    <a:pt x="180" y="107"/>
                    <a:pt x="176" y="110"/>
                    <a:pt x="172" y="113"/>
                  </a:cubicBezTo>
                  <a:cubicBezTo>
                    <a:pt x="169" y="116"/>
                    <a:pt x="164" y="118"/>
                    <a:pt x="160" y="120"/>
                  </a:cubicBezTo>
                  <a:cubicBezTo>
                    <a:pt x="159" y="121"/>
                    <a:pt x="157" y="119"/>
                    <a:pt x="154" y="118"/>
                  </a:cubicBezTo>
                  <a:cubicBezTo>
                    <a:pt x="160" y="113"/>
                    <a:pt x="164" y="109"/>
                    <a:pt x="169" y="105"/>
                  </a:cubicBezTo>
                  <a:cubicBezTo>
                    <a:pt x="174" y="101"/>
                    <a:pt x="179" y="97"/>
                    <a:pt x="184" y="93"/>
                  </a:cubicBezTo>
                  <a:cubicBezTo>
                    <a:pt x="188" y="90"/>
                    <a:pt x="190" y="87"/>
                    <a:pt x="190" y="82"/>
                  </a:cubicBezTo>
                  <a:cubicBezTo>
                    <a:pt x="190" y="75"/>
                    <a:pt x="191" y="68"/>
                    <a:pt x="191" y="61"/>
                  </a:cubicBezTo>
                  <a:cubicBezTo>
                    <a:pt x="189" y="61"/>
                    <a:pt x="187" y="61"/>
                    <a:pt x="187" y="61"/>
                  </a:cubicBezTo>
                  <a:cubicBezTo>
                    <a:pt x="182" y="69"/>
                    <a:pt x="173" y="74"/>
                    <a:pt x="166" y="81"/>
                  </a:cubicBezTo>
                  <a:cubicBezTo>
                    <a:pt x="166" y="81"/>
                    <a:pt x="165" y="82"/>
                    <a:pt x="164" y="82"/>
                  </a:cubicBezTo>
                  <a:cubicBezTo>
                    <a:pt x="162" y="82"/>
                    <a:pt x="161" y="82"/>
                    <a:pt x="160" y="81"/>
                  </a:cubicBezTo>
                  <a:cubicBezTo>
                    <a:pt x="159" y="80"/>
                    <a:pt x="159" y="78"/>
                    <a:pt x="159" y="78"/>
                  </a:cubicBezTo>
                  <a:cubicBezTo>
                    <a:pt x="160" y="76"/>
                    <a:pt x="161" y="74"/>
                    <a:pt x="163" y="73"/>
                  </a:cubicBezTo>
                  <a:cubicBezTo>
                    <a:pt x="172" y="65"/>
                    <a:pt x="181" y="56"/>
                    <a:pt x="188" y="46"/>
                  </a:cubicBezTo>
                  <a:cubicBezTo>
                    <a:pt x="190" y="44"/>
                    <a:pt x="191" y="41"/>
                    <a:pt x="191" y="38"/>
                  </a:cubicBezTo>
                  <a:cubicBezTo>
                    <a:pt x="191" y="34"/>
                    <a:pt x="191" y="31"/>
                    <a:pt x="191" y="27"/>
                  </a:cubicBezTo>
                  <a:cubicBezTo>
                    <a:pt x="191" y="25"/>
                    <a:pt x="190" y="24"/>
                    <a:pt x="189" y="22"/>
                  </a:cubicBezTo>
                  <a:cubicBezTo>
                    <a:pt x="182" y="23"/>
                    <a:pt x="177" y="29"/>
                    <a:pt x="172" y="34"/>
                  </a:cubicBezTo>
                  <a:cubicBezTo>
                    <a:pt x="169" y="36"/>
                    <a:pt x="168" y="39"/>
                    <a:pt x="165" y="41"/>
                  </a:cubicBezTo>
                  <a:cubicBezTo>
                    <a:pt x="164" y="43"/>
                    <a:pt x="162" y="45"/>
                    <a:pt x="160" y="47"/>
                  </a:cubicBezTo>
                  <a:cubicBezTo>
                    <a:pt x="158" y="49"/>
                    <a:pt x="154" y="48"/>
                    <a:pt x="154" y="46"/>
                  </a:cubicBezTo>
                  <a:cubicBezTo>
                    <a:pt x="152" y="44"/>
                    <a:pt x="154" y="42"/>
                    <a:pt x="155" y="41"/>
                  </a:cubicBezTo>
                  <a:cubicBezTo>
                    <a:pt x="158" y="37"/>
                    <a:pt x="162" y="33"/>
                    <a:pt x="165" y="29"/>
                  </a:cubicBezTo>
                  <a:cubicBezTo>
                    <a:pt x="167" y="27"/>
                    <a:pt x="169" y="25"/>
                    <a:pt x="171" y="23"/>
                  </a:cubicBezTo>
                  <a:cubicBezTo>
                    <a:pt x="173" y="22"/>
                    <a:pt x="174" y="21"/>
                    <a:pt x="176" y="19"/>
                  </a:cubicBezTo>
                  <a:cubicBezTo>
                    <a:pt x="185" y="12"/>
                    <a:pt x="186" y="11"/>
                    <a:pt x="188" y="0"/>
                  </a:cubicBezTo>
                  <a:close/>
                  <a:moveTo>
                    <a:pt x="186" y="226"/>
                  </a:moveTo>
                  <a:cubicBezTo>
                    <a:pt x="183" y="234"/>
                    <a:pt x="181" y="242"/>
                    <a:pt x="183" y="251"/>
                  </a:cubicBezTo>
                  <a:cubicBezTo>
                    <a:pt x="183" y="254"/>
                    <a:pt x="185" y="256"/>
                    <a:pt x="187" y="258"/>
                  </a:cubicBezTo>
                  <a:cubicBezTo>
                    <a:pt x="189" y="261"/>
                    <a:pt x="192" y="261"/>
                    <a:pt x="194" y="259"/>
                  </a:cubicBezTo>
                  <a:cubicBezTo>
                    <a:pt x="197" y="256"/>
                    <a:pt x="199" y="254"/>
                    <a:pt x="201" y="251"/>
                  </a:cubicBezTo>
                  <a:cubicBezTo>
                    <a:pt x="204" y="246"/>
                    <a:pt x="204" y="240"/>
                    <a:pt x="201" y="234"/>
                  </a:cubicBezTo>
                  <a:cubicBezTo>
                    <a:pt x="198" y="229"/>
                    <a:pt x="194" y="225"/>
                    <a:pt x="186" y="226"/>
                  </a:cubicBezTo>
                  <a:close/>
                  <a:moveTo>
                    <a:pt x="28" y="299"/>
                  </a:moveTo>
                  <a:cubicBezTo>
                    <a:pt x="23" y="305"/>
                    <a:pt x="23" y="312"/>
                    <a:pt x="28" y="317"/>
                  </a:cubicBezTo>
                  <a:cubicBezTo>
                    <a:pt x="31" y="319"/>
                    <a:pt x="35" y="319"/>
                    <a:pt x="38" y="318"/>
                  </a:cubicBezTo>
                  <a:cubicBezTo>
                    <a:pt x="43" y="315"/>
                    <a:pt x="46" y="308"/>
                    <a:pt x="45" y="302"/>
                  </a:cubicBezTo>
                  <a:cubicBezTo>
                    <a:pt x="43" y="294"/>
                    <a:pt x="37" y="292"/>
                    <a:pt x="31" y="297"/>
                  </a:cubicBezTo>
                  <a:cubicBezTo>
                    <a:pt x="30" y="298"/>
                    <a:pt x="29" y="298"/>
                    <a:pt x="28" y="299"/>
                  </a:cubicBezTo>
                  <a:close/>
                  <a:moveTo>
                    <a:pt x="126" y="195"/>
                  </a:moveTo>
                  <a:cubicBezTo>
                    <a:pt x="126" y="193"/>
                    <a:pt x="128" y="191"/>
                    <a:pt x="128" y="188"/>
                  </a:cubicBezTo>
                  <a:cubicBezTo>
                    <a:pt x="129" y="181"/>
                    <a:pt x="123" y="176"/>
                    <a:pt x="117" y="177"/>
                  </a:cubicBezTo>
                  <a:cubicBezTo>
                    <a:pt x="110" y="179"/>
                    <a:pt x="106" y="187"/>
                    <a:pt x="109" y="194"/>
                  </a:cubicBezTo>
                  <a:cubicBezTo>
                    <a:pt x="110" y="199"/>
                    <a:pt x="115" y="201"/>
                    <a:pt x="120" y="199"/>
                  </a:cubicBezTo>
                  <a:cubicBezTo>
                    <a:pt x="122" y="199"/>
                    <a:pt x="123" y="197"/>
                    <a:pt x="126" y="195"/>
                  </a:cubicBezTo>
                  <a:close/>
                  <a:moveTo>
                    <a:pt x="152" y="294"/>
                  </a:moveTo>
                  <a:cubicBezTo>
                    <a:pt x="148" y="301"/>
                    <a:pt x="149" y="307"/>
                    <a:pt x="154" y="312"/>
                  </a:cubicBezTo>
                  <a:cubicBezTo>
                    <a:pt x="155" y="314"/>
                    <a:pt x="158" y="314"/>
                    <a:pt x="160" y="313"/>
                  </a:cubicBezTo>
                  <a:cubicBezTo>
                    <a:pt x="162" y="312"/>
                    <a:pt x="164" y="310"/>
                    <a:pt x="165" y="309"/>
                  </a:cubicBezTo>
                  <a:cubicBezTo>
                    <a:pt x="168" y="305"/>
                    <a:pt x="169" y="300"/>
                    <a:pt x="166" y="296"/>
                  </a:cubicBezTo>
                  <a:cubicBezTo>
                    <a:pt x="164" y="292"/>
                    <a:pt x="160" y="292"/>
                    <a:pt x="156" y="293"/>
                  </a:cubicBezTo>
                  <a:cubicBezTo>
                    <a:pt x="155" y="293"/>
                    <a:pt x="154" y="293"/>
                    <a:pt x="152" y="294"/>
                  </a:cubicBezTo>
                  <a:close/>
                  <a:moveTo>
                    <a:pt x="23" y="378"/>
                  </a:moveTo>
                  <a:cubicBezTo>
                    <a:pt x="27" y="374"/>
                    <a:pt x="28" y="370"/>
                    <a:pt x="27" y="366"/>
                  </a:cubicBezTo>
                  <a:cubicBezTo>
                    <a:pt x="26" y="363"/>
                    <a:pt x="24" y="361"/>
                    <a:pt x="22" y="361"/>
                  </a:cubicBezTo>
                  <a:cubicBezTo>
                    <a:pt x="16" y="360"/>
                    <a:pt x="10" y="365"/>
                    <a:pt x="10" y="371"/>
                  </a:cubicBezTo>
                  <a:cubicBezTo>
                    <a:pt x="10" y="375"/>
                    <a:pt x="11" y="379"/>
                    <a:pt x="15" y="381"/>
                  </a:cubicBezTo>
                  <a:cubicBezTo>
                    <a:pt x="18" y="382"/>
                    <a:pt x="21" y="379"/>
                    <a:pt x="23" y="378"/>
                  </a:cubicBezTo>
                  <a:close/>
                  <a:moveTo>
                    <a:pt x="86" y="245"/>
                  </a:moveTo>
                  <a:cubicBezTo>
                    <a:pt x="85" y="245"/>
                    <a:pt x="83" y="245"/>
                    <a:pt x="81" y="246"/>
                  </a:cubicBezTo>
                  <a:cubicBezTo>
                    <a:pt x="80" y="246"/>
                    <a:pt x="79" y="247"/>
                    <a:pt x="78" y="247"/>
                  </a:cubicBezTo>
                  <a:cubicBezTo>
                    <a:pt x="74" y="250"/>
                    <a:pt x="73" y="257"/>
                    <a:pt x="75" y="261"/>
                  </a:cubicBezTo>
                  <a:cubicBezTo>
                    <a:pt x="77" y="264"/>
                    <a:pt x="81" y="266"/>
                    <a:pt x="84" y="265"/>
                  </a:cubicBezTo>
                  <a:cubicBezTo>
                    <a:pt x="88" y="263"/>
                    <a:pt x="92" y="259"/>
                    <a:pt x="92" y="256"/>
                  </a:cubicBezTo>
                  <a:cubicBezTo>
                    <a:pt x="91" y="251"/>
                    <a:pt x="90" y="247"/>
                    <a:pt x="86" y="245"/>
                  </a:cubicBezTo>
                  <a:close/>
                  <a:moveTo>
                    <a:pt x="91" y="356"/>
                  </a:moveTo>
                  <a:cubicBezTo>
                    <a:pt x="91" y="360"/>
                    <a:pt x="90" y="363"/>
                    <a:pt x="90" y="366"/>
                  </a:cubicBezTo>
                  <a:cubicBezTo>
                    <a:pt x="90" y="367"/>
                    <a:pt x="91" y="369"/>
                    <a:pt x="92" y="370"/>
                  </a:cubicBezTo>
                  <a:cubicBezTo>
                    <a:pt x="97" y="374"/>
                    <a:pt x="104" y="372"/>
                    <a:pt x="106" y="366"/>
                  </a:cubicBezTo>
                  <a:cubicBezTo>
                    <a:pt x="108" y="363"/>
                    <a:pt x="106" y="358"/>
                    <a:pt x="102" y="358"/>
                  </a:cubicBezTo>
                  <a:cubicBezTo>
                    <a:pt x="99" y="357"/>
                    <a:pt x="96" y="357"/>
                    <a:pt x="91" y="35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 name="Freeform 44"/>
            <p:cNvSpPr/>
            <p:nvPr/>
          </p:nvSpPr>
          <p:spPr bwMode="auto">
            <a:xfrm>
              <a:off x="9706857" y="1659630"/>
              <a:ext cx="4205" cy="8410"/>
            </a:xfrm>
            <a:custGeom>
              <a:avLst/>
              <a:gdLst>
                <a:gd name="T0" fmla="*/ 2 w 2"/>
                <a:gd name="T1" fmla="*/ 3 h 3"/>
                <a:gd name="T2" fmla="*/ 1 w 2"/>
                <a:gd name="T3" fmla="*/ 3 h 3"/>
                <a:gd name="T4" fmla="*/ 0 w 2"/>
                <a:gd name="T5" fmla="*/ 0 h 3"/>
                <a:gd name="T6" fmla="*/ 2 w 2"/>
                <a:gd name="T7" fmla="*/ 0 h 3"/>
                <a:gd name="T8" fmla="*/ 2 w 2"/>
                <a:gd name="T9" fmla="*/ 3 h 3"/>
              </a:gdLst>
              <a:ahLst/>
              <a:cxnLst>
                <a:cxn ang="0">
                  <a:pos x="T0" y="T1"/>
                </a:cxn>
                <a:cxn ang="0">
                  <a:pos x="T2" y="T3"/>
                </a:cxn>
                <a:cxn ang="0">
                  <a:pos x="T4" y="T5"/>
                </a:cxn>
                <a:cxn ang="0">
                  <a:pos x="T6" y="T7"/>
                </a:cxn>
                <a:cxn ang="0">
                  <a:pos x="T8" y="T9"/>
                </a:cxn>
              </a:cxnLst>
              <a:rect l="0" t="0" r="r" b="b"/>
              <a:pathLst>
                <a:path w="2" h="3">
                  <a:moveTo>
                    <a:pt x="2" y="3"/>
                  </a:moveTo>
                  <a:cubicBezTo>
                    <a:pt x="2" y="3"/>
                    <a:pt x="1" y="3"/>
                    <a:pt x="1" y="3"/>
                  </a:cubicBezTo>
                  <a:cubicBezTo>
                    <a:pt x="1" y="2"/>
                    <a:pt x="0" y="1"/>
                    <a:pt x="0" y="0"/>
                  </a:cubicBezTo>
                  <a:cubicBezTo>
                    <a:pt x="1" y="0"/>
                    <a:pt x="1" y="0"/>
                    <a:pt x="2" y="0"/>
                  </a:cubicBezTo>
                  <a:cubicBezTo>
                    <a:pt x="2" y="1"/>
                    <a:pt x="2" y="2"/>
                    <a:pt x="2" y="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 name="Freeform 45"/>
            <p:cNvSpPr/>
            <p:nvPr/>
          </p:nvSpPr>
          <p:spPr bwMode="auto">
            <a:xfrm>
              <a:off x="9694242" y="2226251"/>
              <a:ext cx="56767" cy="89356"/>
            </a:xfrm>
            <a:custGeom>
              <a:avLst/>
              <a:gdLst>
                <a:gd name="T0" fmla="*/ 5 w 23"/>
                <a:gd name="T1" fmla="*/ 1 h 36"/>
                <a:gd name="T2" fmla="*/ 20 w 23"/>
                <a:gd name="T3" fmla="*/ 9 h 36"/>
                <a:gd name="T4" fmla="*/ 20 w 23"/>
                <a:gd name="T5" fmla="*/ 26 h 36"/>
                <a:gd name="T6" fmla="*/ 13 w 23"/>
                <a:gd name="T7" fmla="*/ 34 h 36"/>
                <a:gd name="T8" fmla="*/ 6 w 23"/>
                <a:gd name="T9" fmla="*/ 33 h 36"/>
                <a:gd name="T10" fmla="*/ 2 w 23"/>
                <a:gd name="T11" fmla="*/ 26 h 36"/>
                <a:gd name="T12" fmla="*/ 5 w 23"/>
                <a:gd name="T13" fmla="*/ 1 h 36"/>
              </a:gdLst>
              <a:ahLst/>
              <a:cxnLst>
                <a:cxn ang="0">
                  <a:pos x="T0" y="T1"/>
                </a:cxn>
                <a:cxn ang="0">
                  <a:pos x="T2" y="T3"/>
                </a:cxn>
                <a:cxn ang="0">
                  <a:pos x="T4" y="T5"/>
                </a:cxn>
                <a:cxn ang="0">
                  <a:pos x="T6" y="T7"/>
                </a:cxn>
                <a:cxn ang="0">
                  <a:pos x="T8" y="T9"/>
                </a:cxn>
                <a:cxn ang="0">
                  <a:pos x="T10" y="T11"/>
                </a:cxn>
                <a:cxn ang="0">
                  <a:pos x="T12" y="T13"/>
                </a:cxn>
              </a:cxnLst>
              <a:rect l="0" t="0" r="r" b="b"/>
              <a:pathLst>
                <a:path w="23" h="36">
                  <a:moveTo>
                    <a:pt x="5" y="1"/>
                  </a:moveTo>
                  <a:cubicBezTo>
                    <a:pt x="13" y="0"/>
                    <a:pt x="17" y="4"/>
                    <a:pt x="20" y="9"/>
                  </a:cubicBezTo>
                  <a:cubicBezTo>
                    <a:pt x="23" y="15"/>
                    <a:pt x="23" y="21"/>
                    <a:pt x="20" y="26"/>
                  </a:cubicBezTo>
                  <a:cubicBezTo>
                    <a:pt x="18" y="29"/>
                    <a:pt x="16" y="31"/>
                    <a:pt x="13" y="34"/>
                  </a:cubicBezTo>
                  <a:cubicBezTo>
                    <a:pt x="11" y="36"/>
                    <a:pt x="8" y="36"/>
                    <a:pt x="6" y="33"/>
                  </a:cubicBezTo>
                  <a:cubicBezTo>
                    <a:pt x="4" y="31"/>
                    <a:pt x="2" y="29"/>
                    <a:pt x="2" y="26"/>
                  </a:cubicBezTo>
                  <a:cubicBezTo>
                    <a:pt x="0" y="17"/>
                    <a:pt x="2" y="9"/>
                    <a:pt x="5" y="1"/>
                  </a:cubicBezTo>
                  <a:close/>
                </a:path>
              </a:pathLst>
            </a:custGeom>
            <a:solidFill>
              <a:srgbClr val="A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 name="Freeform 46"/>
            <p:cNvSpPr/>
            <p:nvPr/>
          </p:nvSpPr>
          <p:spPr bwMode="auto">
            <a:xfrm>
              <a:off x="9301076" y="2393399"/>
              <a:ext cx="57818" cy="67280"/>
            </a:xfrm>
            <a:custGeom>
              <a:avLst/>
              <a:gdLst>
                <a:gd name="T0" fmla="*/ 5 w 23"/>
                <a:gd name="T1" fmla="*/ 7 h 27"/>
                <a:gd name="T2" fmla="*/ 8 w 23"/>
                <a:gd name="T3" fmla="*/ 5 h 27"/>
                <a:gd name="T4" fmla="*/ 22 w 23"/>
                <a:gd name="T5" fmla="*/ 10 h 27"/>
                <a:gd name="T6" fmla="*/ 15 w 23"/>
                <a:gd name="T7" fmla="*/ 26 h 27"/>
                <a:gd name="T8" fmla="*/ 5 w 23"/>
                <a:gd name="T9" fmla="*/ 25 h 27"/>
                <a:gd name="T10" fmla="*/ 5 w 23"/>
                <a:gd name="T11" fmla="*/ 7 h 27"/>
              </a:gdLst>
              <a:ahLst/>
              <a:cxnLst>
                <a:cxn ang="0">
                  <a:pos x="T0" y="T1"/>
                </a:cxn>
                <a:cxn ang="0">
                  <a:pos x="T2" y="T3"/>
                </a:cxn>
                <a:cxn ang="0">
                  <a:pos x="T4" y="T5"/>
                </a:cxn>
                <a:cxn ang="0">
                  <a:pos x="T6" y="T7"/>
                </a:cxn>
                <a:cxn ang="0">
                  <a:pos x="T8" y="T9"/>
                </a:cxn>
                <a:cxn ang="0">
                  <a:pos x="T10" y="T11"/>
                </a:cxn>
              </a:cxnLst>
              <a:rect l="0" t="0" r="r" b="b"/>
              <a:pathLst>
                <a:path w="23" h="27">
                  <a:moveTo>
                    <a:pt x="5" y="7"/>
                  </a:moveTo>
                  <a:cubicBezTo>
                    <a:pt x="6" y="6"/>
                    <a:pt x="7" y="6"/>
                    <a:pt x="8" y="5"/>
                  </a:cubicBezTo>
                  <a:cubicBezTo>
                    <a:pt x="14" y="0"/>
                    <a:pt x="20" y="2"/>
                    <a:pt x="22" y="10"/>
                  </a:cubicBezTo>
                  <a:cubicBezTo>
                    <a:pt x="23" y="16"/>
                    <a:pt x="20" y="23"/>
                    <a:pt x="15" y="26"/>
                  </a:cubicBezTo>
                  <a:cubicBezTo>
                    <a:pt x="12" y="27"/>
                    <a:pt x="8" y="27"/>
                    <a:pt x="5" y="25"/>
                  </a:cubicBezTo>
                  <a:cubicBezTo>
                    <a:pt x="0" y="20"/>
                    <a:pt x="0" y="13"/>
                    <a:pt x="5"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 name="Freeform 47"/>
            <p:cNvSpPr/>
            <p:nvPr/>
          </p:nvSpPr>
          <p:spPr bwMode="auto">
            <a:xfrm>
              <a:off x="9507120" y="2105358"/>
              <a:ext cx="57818" cy="62024"/>
            </a:xfrm>
            <a:custGeom>
              <a:avLst/>
              <a:gdLst>
                <a:gd name="T0" fmla="*/ 20 w 23"/>
                <a:gd name="T1" fmla="*/ 19 h 25"/>
                <a:gd name="T2" fmla="*/ 14 w 23"/>
                <a:gd name="T3" fmla="*/ 23 h 25"/>
                <a:gd name="T4" fmla="*/ 3 w 23"/>
                <a:gd name="T5" fmla="*/ 18 h 25"/>
                <a:gd name="T6" fmla="*/ 11 w 23"/>
                <a:gd name="T7" fmla="*/ 1 h 25"/>
                <a:gd name="T8" fmla="*/ 22 w 23"/>
                <a:gd name="T9" fmla="*/ 12 h 25"/>
                <a:gd name="T10" fmla="*/ 20 w 23"/>
                <a:gd name="T11" fmla="*/ 19 h 25"/>
              </a:gdLst>
              <a:ahLst/>
              <a:cxnLst>
                <a:cxn ang="0">
                  <a:pos x="T0" y="T1"/>
                </a:cxn>
                <a:cxn ang="0">
                  <a:pos x="T2" y="T3"/>
                </a:cxn>
                <a:cxn ang="0">
                  <a:pos x="T4" y="T5"/>
                </a:cxn>
                <a:cxn ang="0">
                  <a:pos x="T6" y="T7"/>
                </a:cxn>
                <a:cxn ang="0">
                  <a:pos x="T8" y="T9"/>
                </a:cxn>
                <a:cxn ang="0">
                  <a:pos x="T10" y="T11"/>
                </a:cxn>
              </a:cxnLst>
              <a:rect l="0" t="0" r="r" b="b"/>
              <a:pathLst>
                <a:path w="23" h="25">
                  <a:moveTo>
                    <a:pt x="20" y="19"/>
                  </a:moveTo>
                  <a:cubicBezTo>
                    <a:pt x="17" y="21"/>
                    <a:pt x="16" y="23"/>
                    <a:pt x="14" y="23"/>
                  </a:cubicBezTo>
                  <a:cubicBezTo>
                    <a:pt x="9" y="25"/>
                    <a:pt x="4" y="23"/>
                    <a:pt x="3" y="18"/>
                  </a:cubicBezTo>
                  <a:cubicBezTo>
                    <a:pt x="0" y="11"/>
                    <a:pt x="4" y="3"/>
                    <a:pt x="11" y="1"/>
                  </a:cubicBezTo>
                  <a:cubicBezTo>
                    <a:pt x="17" y="0"/>
                    <a:pt x="23" y="5"/>
                    <a:pt x="22" y="12"/>
                  </a:cubicBezTo>
                  <a:cubicBezTo>
                    <a:pt x="22" y="15"/>
                    <a:pt x="20" y="17"/>
                    <a:pt x="20" y="19"/>
                  </a:cubicBezTo>
                  <a:close/>
                </a:path>
              </a:pathLst>
            </a:custGeom>
            <a:solidFill>
              <a:srgbClr val="A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 name="Freeform 48"/>
            <p:cNvSpPr/>
            <p:nvPr/>
          </p:nvSpPr>
          <p:spPr bwMode="auto">
            <a:xfrm>
              <a:off x="9612245" y="2393399"/>
              <a:ext cx="51511" cy="54665"/>
            </a:xfrm>
            <a:custGeom>
              <a:avLst/>
              <a:gdLst>
                <a:gd name="T0" fmla="*/ 4 w 21"/>
                <a:gd name="T1" fmla="*/ 2 h 22"/>
                <a:gd name="T2" fmla="*/ 8 w 21"/>
                <a:gd name="T3" fmla="*/ 1 h 22"/>
                <a:gd name="T4" fmla="*/ 18 w 21"/>
                <a:gd name="T5" fmla="*/ 4 h 22"/>
                <a:gd name="T6" fmla="*/ 17 w 21"/>
                <a:gd name="T7" fmla="*/ 17 h 22"/>
                <a:gd name="T8" fmla="*/ 12 w 21"/>
                <a:gd name="T9" fmla="*/ 21 h 22"/>
                <a:gd name="T10" fmla="*/ 6 w 21"/>
                <a:gd name="T11" fmla="*/ 20 h 22"/>
                <a:gd name="T12" fmla="*/ 4 w 21"/>
                <a:gd name="T13" fmla="*/ 2 h 22"/>
              </a:gdLst>
              <a:ahLst/>
              <a:cxnLst>
                <a:cxn ang="0">
                  <a:pos x="T0" y="T1"/>
                </a:cxn>
                <a:cxn ang="0">
                  <a:pos x="T2" y="T3"/>
                </a:cxn>
                <a:cxn ang="0">
                  <a:pos x="T4" y="T5"/>
                </a:cxn>
                <a:cxn ang="0">
                  <a:pos x="T6" y="T7"/>
                </a:cxn>
                <a:cxn ang="0">
                  <a:pos x="T8" y="T9"/>
                </a:cxn>
                <a:cxn ang="0">
                  <a:pos x="T10" y="T11"/>
                </a:cxn>
                <a:cxn ang="0">
                  <a:pos x="T12" y="T13"/>
                </a:cxn>
              </a:cxnLst>
              <a:rect l="0" t="0" r="r" b="b"/>
              <a:pathLst>
                <a:path w="21" h="22">
                  <a:moveTo>
                    <a:pt x="4" y="2"/>
                  </a:moveTo>
                  <a:cubicBezTo>
                    <a:pt x="6" y="1"/>
                    <a:pt x="7" y="1"/>
                    <a:pt x="8" y="1"/>
                  </a:cubicBezTo>
                  <a:cubicBezTo>
                    <a:pt x="12" y="0"/>
                    <a:pt x="16" y="0"/>
                    <a:pt x="18" y="4"/>
                  </a:cubicBezTo>
                  <a:cubicBezTo>
                    <a:pt x="21" y="8"/>
                    <a:pt x="20" y="13"/>
                    <a:pt x="17" y="17"/>
                  </a:cubicBezTo>
                  <a:cubicBezTo>
                    <a:pt x="16" y="18"/>
                    <a:pt x="14" y="20"/>
                    <a:pt x="12" y="21"/>
                  </a:cubicBezTo>
                  <a:cubicBezTo>
                    <a:pt x="10" y="22"/>
                    <a:pt x="7" y="22"/>
                    <a:pt x="6" y="20"/>
                  </a:cubicBezTo>
                  <a:cubicBezTo>
                    <a:pt x="1" y="15"/>
                    <a:pt x="0" y="9"/>
                    <a:pt x="4"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 name="Freeform 49"/>
            <p:cNvSpPr/>
            <p:nvPr/>
          </p:nvSpPr>
          <p:spPr bwMode="auto">
            <a:xfrm>
              <a:off x="9268488" y="2561598"/>
              <a:ext cx="45203" cy="54665"/>
            </a:xfrm>
            <a:custGeom>
              <a:avLst/>
              <a:gdLst>
                <a:gd name="T0" fmla="*/ 13 w 18"/>
                <a:gd name="T1" fmla="*/ 18 h 22"/>
                <a:gd name="T2" fmla="*/ 5 w 18"/>
                <a:gd name="T3" fmla="*/ 21 h 22"/>
                <a:gd name="T4" fmla="*/ 0 w 18"/>
                <a:gd name="T5" fmla="*/ 11 h 22"/>
                <a:gd name="T6" fmla="*/ 12 w 18"/>
                <a:gd name="T7" fmla="*/ 1 h 22"/>
                <a:gd name="T8" fmla="*/ 17 w 18"/>
                <a:gd name="T9" fmla="*/ 6 h 22"/>
                <a:gd name="T10" fmla="*/ 13 w 18"/>
                <a:gd name="T11" fmla="*/ 18 h 22"/>
              </a:gdLst>
              <a:ahLst/>
              <a:cxnLst>
                <a:cxn ang="0">
                  <a:pos x="T0" y="T1"/>
                </a:cxn>
                <a:cxn ang="0">
                  <a:pos x="T2" y="T3"/>
                </a:cxn>
                <a:cxn ang="0">
                  <a:pos x="T4" y="T5"/>
                </a:cxn>
                <a:cxn ang="0">
                  <a:pos x="T6" y="T7"/>
                </a:cxn>
                <a:cxn ang="0">
                  <a:pos x="T8" y="T9"/>
                </a:cxn>
                <a:cxn ang="0">
                  <a:pos x="T10" y="T11"/>
                </a:cxn>
              </a:cxnLst>
              <a:rect l="0" t="0" r="r" b="b"/>
              <a:pathLst>
                <a:path w="18" h="22">
                  <a:moveTo>
                    <a:pt x="13" y="18"/>
                  </a:moveTo>
                  <a:cubicBezTo>
                    <a:pt x="11" y="19"/>
                    <a:pt x="8" y="22"/>
                    <a:pt x="5" y="21"/>
                  </a:cubicBezTo>
                  <a:cubicBezTo>
                    <a:pt x="1" y="19"/>
                    <a:pt x="0" y="15"/>
                    <a:pt x="0" y="11"/>
                  </a:cubicBezTo>
                  <a:cubicBezTo>
                    <a:pt x="0" y="5"/>
                    <a:pt x="6" y="0"/>
                    <a:pt x="12" y="1"/>
                  </a:cubicBezTo>
                  <a:cubicBezTo>
                    <a:pt x="14" y="1"/>
                    <a:pt x="16" y="3"/>
                    <a:pt x="17" y="6"/>
                  </a:cubicBezTo>
                  <a:cubicBezTo>
                    <a:pt x="18" y="10"/>
                    <a:pt x="17" y="14"/>
                    <a:pt x="13" y="18"/>
                  </a:cubicBezTo>
                  <a:close/>
                </a:path>
              </a:pathLst>
            </a:custGeom>
            <a:solidFill>
              <a:srgbClr val="A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 name="Freeform 50"/>
            <p:cNvSpPr/>
            <p:nvPr/>
          </p:nvSpPr>
          <p:spPr bwMode="auto">
            <a:xfrm>
              <a:off x="9425123" y="2276711"/>
              <a:ext cx="47306" cy="51511"/>
            </a:xfrm>
            <a:custGeom>
              <a:avLst/>
              <a:gdLst>
                <a:gd name="T0" fmla="*/ 13 w 19"/>
                <a:gd name="T1" fmla="*/ 0 h 21"/>
                <a:gd name="T2" fmla="*/ 19 w 19"/>
                <a:gd name="T3" fmla="*/ 11 h 21"/>
                <a:gd name="T4" fmla="*/ 11 w 19"/>
                <a:gd name="T5" fmla="*/ 20 h 21"/>
                <a:gd name="T6" fmla="*/ 2 w 19"/>
                <a:gd name="T7" fmla="*/ 16 h 21"/>
                <a:gd name="T8" fmla="*/ 5 w 19"/>
                <a:gd name="T9" fmla="*/ 2 h 21"/>
                <a:gd name="T10" fmla="*/ 8 w 19"/>
                <a:gd name="T11" fmla="*/ 1 h 21"/>
                <a:gd name="T12" fmla="*/ 13 w 19"/>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19" h="21">
                  <a:moveTo>
                    <a:pt x="13" y="0"/>
                  </a:moveTo>
                  <a:cubicBezTo>
                    <a:pt x="17" y="2"/>
                    <a:pt x="18" y="6"/>
                    <a:pt x="19" y="11"/>
                  </a:cubicBezTo>
                  <a:cubicBezTo>
                    <a:pt x="19" y="14"/>
                    <a:pt x="15" y="18"/>
                    <a:pt x="11" y="20"/>
                  </a:cubicBezTo>
                  <a:cubicBezTo>
                    <a:pt x="8" y="21"/>
                    <a:pt x="4" y="19"/>
                    <a:pt x="2" y="16"/>
                  </a:cubicBezTo>
                  <a:cubicBezTo>
                    <a:pt x="0" y="12"/>
                    <a:pt x="1" y="5"/>
                    <a:pt x="5" y="2"/>
                  </a:cubicBezTo>
                  <a:cubicBezTo>
                    <a:pt x="6" y="2"/>
                    <a:pt x="7" y="1"/>
                    <a:pt x="8" y="1"/>
                  </a:cubicBezTo>
                  <a:cubicBezTo>
                    <a:pt x="10" y="0"/>
                    <a:pt x="12" y="0"/>
                    <a:pt x="13" y="0"/>
                  </a:cubicBezTo>
                  <a:close/>
                </a:path>
              </a:pathLst>
            </a:custGeom>
            <a:solidFill>
              <a:srgbClr val="A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 name="Freeform 51"/>
            <p:cNvSpPr/>
            <p:nvPr/>
          </p:nvSpPr>
          <p:spPr bwMode="auto">
            <a:xfrm>
              <a:off x="9468224" y="2552137"/>
              <a:ext cx="44152" cy="45204"/>
            </a:xfrm>
            <a:custGeom>
              <a:avLst/>
              <a:gdLst>
                <a:gd name="T0" fmla="*/ 1 w 18"/>
                <a:gd name="T1" fmla="*/ 0 h 18"/>
                <a:gd name="T2" fmla="*/ 12 w 18"/>
                <a:gd name="T3" fmla="*/ 2 h 18"/>
                <a:gd name="T4" fmla="*/ 16 w 18"/>
                <a:gd name="T5" fmla="*/ 10 h 18"/>
                <a:gd name="T6" fmla="*/ 2 w 18"/>
                <a:gd name="T7" fmla="*/ 14 h 18"/>
                <a:gd name="T8" fmla="*/ 0 w 18"/>
                <a:gd name="T9" fmla="*/ 10 h 18"/>
                <a:gd name="T10" fmla="*/ 1 w 18"/>
                <a:gd name="T11" fmla="*/ 0 h 18"/>
              </a:gdLst>
              <a:ahLst/>
              <a:cxnLst>
                <a:cxn ang="0">
                  <a:pos x="T0" y="T1"/>
                </a:cxn>
                <a:cxn ang="0">
                  <a:pos x="T2" y="T3"/>
                </a:cxn>
                <a:cxn ang="0">
                  <a:pos x="T4" y="T5"/>
                </a:cxn>
                <a:cxn ang="0">
                  <a:pos x="T6" y="T7"/>
                </a:cxn>
                <a:cxn ang="0">
                  <a:pos x="T8" y="T9"/>
                </a:cxn>
                <a:cxn ang="0">
                  <a:pos x="T10" y="T11"/>
                </a:cxn>
              </a:cxnLst>
              <a:rect l="0" t="0" r="r" b="b"/>
              <a:pathLst>
                <a:path w="18" h="18">
                  <a:moveTo>
                    <a:pt x="1" y="0"/>
                  </a:moveTo>
                  <a:cubicBezTo>
                    <a:pt x="6" y="1"/>
                    <a:pt x="9" y="1"/>
                    <a:pt x="12" y="2"/>
                  </a:cubicBezTo>
                  <a:cubicBezTo>
                    <a:pt x="16" y="2"/>
                    <a:pt x="18" y="7"/>
                    <a:pt x="16" y="10"/>
                  </a:cubicBezTo>
                  <a:cubicBezTo>
                    <a:pt x="14" y="16"/>
                    <a:pt x="7" y="18"/>
                    <a:pt x="2" y="14"/>
                  </a:cubicBezTo>
                  <a:cubicBezTo>
                    <a:pt x="1" y="13"/>
                    <a:pt x="0" y="11"/>
                    <a:pt x="0" y="10"/>
                  </a:cubicBezTo>
                  <a:cubicBezTo>
                    <a:pt x="0" y="7"/>
                    <a:pt x="1" y="4"/>
                    <a:pt x="1" y="0"/>
                  </a:cubicBezTo>
                  <a:close/>
                </a:path>
              </a:pathLst>
            </a:custGeom>
            <a:solidFill>
              <a:srgbClr val="A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 name="Freeform 97"/>
            <p:cNvSpPr/>
            <p:nvPr/>
          </p:nvSpPr>
          <p:spPr bwMode="auto">
            <a:xfrm>
              <a:off x="8453773" y="1560813"/>
              <a:ext cx="2129822" cy="618132"/>
            </a:xfrm>
            <a:custGeom>
              <a:avLst/>
              <a:gdLst>
                <a:gd name="T0" fmla="*/ 849 w 857"/>
                <a:gd name="T1" fmla="*/ 3 h 249"/>
                <a:gd name="T2" fmla="*/ 645 w 857"/>
                <a:gd name="T3" fmla="*/ 45 h 249"/>
                <a:gd name="T4" fmla="*/ 431 w 857"/>
                <a:gd name="T5" fmla="*/ 42 h 249"/>
                <a:gd name="T6" fmla="*/ 230 w 857"/>
                <a:gd name="T7" fmla="*/ 100 h 249"/>
                <a:gd name="T8" fmla="*/ 4 w 857"/>
                <a:gd name="T9" fmla="*/ 241 h 249"/>
                <a:gd name="T10" fmla="*/ 7 w 857"/>
                <a:gd name="T11" fmla="*/ 247 h 249"/>
                <a:gd name="T12" fmla="*/ 228 w 857"/>
                <a:gd name="T13" fmla="*/ 110 h 249"/>
                <a:gd name="T14" fmla="*/ 452 w 857"/>
                <a:gd name="T15" fmla="*/ 48 h 249"/>
                <a:gd name="T16" fmla="*/ 853 w 857"/>
                <a:gd name="T17" fmla="*/ 9 h 249"/>
                <a:gd name="T18" fmla="*/ 849 w 857"/>
                <a:gd name="T19" fmla="*/ 3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57" h="249">
                  <a:moveTo>
                    <a:pt x="849" y="3"/>
                  </a:moveTo>
                  <a:cubicBezTo>
                    <a:pt x="788" y="39"/>
                    <a:pt x="715" y="44"/>
                    <a:pt x="645" y="45"/>
                  </a:cubicBezTo>
                  <a:cubicBezTo>
                    <a:pt x="574" y="45"/>
                    <a:pt x="503" y="37"/>
                    <a:pt x="431" y="42"/>
                  </a:cubicBezTo>
                  <a:cubicBezTo>
                    <a:pt x="360" y="47"/>
                    <a:pt x="293" y="66"/>
                    <a:pt x="230" y="100"/>
                  </a:cubicBezTo>
                  <a:cubicBezTo>
                    <a:pt x="152" y="143"/>
                    <a:pt x="80" y="196"/>
                    <a:pt x="4" y="241"/>
                  </a:cubicBezTo>
                  <a:cubicBezTo>
                    <a:pt x="0" y="243"/>
                    <a:pt x="3" y="249"/>
                    <a:pt x="7" y="247"/>
                  </a:cubicBezTo>
                  <a:cubicBezTo>
                    <a:pt x="82" y="204"/>
                    <a:pt x="153" y="153"/>
                    <a:pt x="228" y="110"/>
                  </a:cubicBezTo>
                  <a:cubicBezTo>
                    <a:pt x="297" y="70"/>
                    <a:pt x="373" y="52"/>
                    <a:pt x="452" y="48"/>
                  </a:cubicBezTo>
                  <a:cubicBezTo>
                    <a:pt x="583" y="41"/>
                    <a:pt x="733" y="80"/>
                    <a:pt x="853" y="9"/>
                  </a:cubicBezTo>
                  <a:cubicBezTo>
                    <a:pt x="857" y="6"/>
                    <a:pt x="853" y="0"/>
                    <a:pt x="849" y="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8" name="Freeform 98"/>
            <p:cNvSpPr/>
            <p:nvPr/>
          </p:nvSpPr>
          <p:spPr bwMode="auto">
            <a:xfrm>
              <a:off x="8384390" y="1630195"/>
              <a:ext cx="862021" cy="198686"/>
            </a:xfrm>
            <a:custGeom>
              <a:avLst/>
              <a:gdLst>
                <a:gd name="T0" fmla="*/ 6 w 347"/>
                <a:gd name="T1" fmla="*/ 79 h 80"/>
                <a:gd name="T2" fmla="*/ 154 w 347"/>
                <a:gd name="T3" fmla="*/ 18 h 80"/>
                <a:gd name="T4" fmla="*/ 341 w 347"/>
                <a:gd name="T5" fmla="*/ 43 h 80"/>
                <a:gd name="T6" fmla="*/ 343 w 347"/>
                <a:gd name="T7" fmla="*/ 36 h 80"/>
                <a:gd name="T8" fmla="*/ 166 w 347"/>
                <a:gd name="T9" fmla="*/ 8 h 80"/>
                <a:gd name="T10" fmla="*/ 4 w 347"/>
                <a:gd name="T11" fmla="*/ 72 h 80"/>
                <a:gd name="T12" fmla="*/ 6 w 347"/>
                <a:gd name="T13" fmla="*/ 79 h 80"/>
              </a:gdLst>
              <a:ahLst/>
              <a:cxnLst>
                <a:cxn ang="0">
                  <a:pos x="T0" y="T1"/>
                </a:cxn>
                <a:cxn ang="0">
                  <a:pos x="T2" y="T3"/>
                </a:cxn>
                <a:cxn ang="0">
                  <a:pos x="T4" y="T5"/>
                </a:cxn>
                <a:cxn ang="0">
                  <a:pos x="T6" y="T7"/>
                </a:cxn>
                <a:cxn ang="0">
                  <a:pos x="T8" y="T9"/>
                </a:cxn>
                <a:cxn ang="0">
                  <a:pos x="T10" y="T11"/>
                </a:cxn>
                <a:cxn ang="0">
                  <a:pos x="T12" y="T13"/>
                </a:cxn>
              </a:cxnLst>
              <a:rect l="0" t="0" r="r" b="b"/>
              <a:pathLst>
                <a:path w="347" h="80">
                  <a:moveTo>
                    <a:pt x="6" y="79"/>
                  </a:moveTo>
                  <a:cubicBezTo>
                    <a:pt x="57" y="61"/>
                    <a:pt x="102" y="30"/>
                    <a:pt x="154" y="18"/>
                  </a:cubicBezTo>
                  <a:cubicBezTo>
                    <a:pt x="217" y="3"/>
                    <a:pt x="281" y="26"/>
                    <a:pt x="341" y="43"/>
                  </a:cubicBezTo>
                  <a:cubicBezTo>
                    <a:pt x="346" y="44"/>
                    <a:pt x="347" y="37"/>
                    <a:pt x="343" y="36"/>
                  </a:cubicBezTo>
                  <a:cubicBezTo>
                    <a:pt x="285" y="19"/>
                    <a:pt x="227" y="0"/>
                    <a:pt x="166" y="8"/>
                  </a:cubicBezTo>
                  <a:cubicBezTo>
                    <a:pt x="108" y="16"/>
                    <a:pt x="59" y="53"/>
                    <a:pt x="4" y="72"/>
                  </a:cubicBezTo>
                  <a:cubicBezTo>
                    <a:pt x="0" y="73"/>
                    <a:pt x="2" y="80"/>
                    <a:pt x="6" y="7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 name="Freeform 99"/>
            <p:cNvSpPr/>
            <p:nvPr/>
          </p:nvSpPr>
          <p:spPr bwMode="auto">
            <a:xfrm>
              <a:off x="9475583" y="1657528"/>
              <a:ext cx="240735" cy="325886"/>
            </a:xfrm>
            <a:custGeom>
              <a:avLst/>
              <a:gdLst>
                <a:gd name="T0" fmla="*/ 8 w 97"/>
                <a:gd name="T1" fmla="*/ 127 h 131"/>
                <a:gd name="T2" fmla="*/ 93 w 97"/>
                <a:gd name="T3" fmla="*/ 8 h 131"/>
                <a:gd name="T4" fmla="*/ 91 w 97"/>
                <a:gd name="T5" fmla="*/ 1 h 131"/>
                <a:gd name="T6" fmla="*/ 2 w 97"/>
                <a:gd name="T7" fmla="*/ 123 h 131"/>
                <a:gd name="T8" fmla="*/ 8 w 97"/>
                <a:gd name="T9" fmla="*/ 127 h 131"/>
              </a:gdLst>
              <a:ahLst/>
              <a:cxnLst>
                <a:cxn ang="0">
                  <a:pos x="T0" y="T1"/>
                </a:cxn>
                <a:cxn ang="0">
                  <a:pos x="T2" y="T3"/>
                </a:cxn>
                <a:cxn ang="0">
                  <a:pos x="T4" y="T5"/>
                </a:cxn>
                <a:cxn ang="0">
                  <a:pos x="T6" y="T7"/>
                </a:cxn>
                <a:cxn ang="0">
                  <a:pos x="T8" y="T9"/>
                </a:cxn>
              </a:cxnLst>
              <a:rect l="0" t="0" r="r" b="b"/>
              <a:pathLst>
                <a:path w="97" h="131">
                  <a:moveTo>
                    <a:pt x="8" y="127"/>
                  </a:moveTo>
                  <a:cubicBezTo>
                    <a:pt x="29" y="85"/>
                    <a:pt x="41" y="20"/>
                    <a:pt x="93" y="8"/>
                  </a:cubicBezTo>
                  <a:cubicBezTo>
                    <a:pt x="97" y="7"/>
                    <a:pt x="96" y="0"/>
                    <a:pt x="91" y="1"/>
                  </a:cubicBezTo>
                  <a:cubicBezTo>
                    <a:pt x="36" y="14"/>
                    <a:pt x="23" y="80"/>
                    <a:pt x="2" y="123"/>
                  </a:cubicBezTo>
                  <a:cubicBezTo>
                    <a:pt x="0" y="127"/>
                    <a:pt x="6" y="131"/>
                    <a:pt x="8" y="12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 name="Freeform 100"/>
            <p:cNvSpPr/>
            <p:nvPr/>
          </p:nvSpPr>
          <p:spPr bwMode="auto">
            <a:xfrm>
              <a:off x="8155219" y="2151613"/>
              <a:ext cx="308014" cy="238633"/>
            </a:xfrm>
            <a:custGeom>
              <a:avLst/>
              <a:gdLst>
                <a:gd name="T0" fmla="*/ 124 w 124"/>
                <a:gd name="T1" fmla="*/ 7 h 96"/>
                <a:gd name="T2" fmla="*/ 0 w 124"/>
                <a:gd name="T3" fmla="*/ 96 h 96"/>
                <a:gd name="T4" fmla="*/ 46 w 124"/>
                <a:gd name="T5" fmla="*/ 19 h 96"/>
                <a:gd name="T6" fmla="*/ 124 w 124"/>
                <a:gd name="T7" fmla="*/ 2 h 96"/>
              </a:gdLst>
              <a:ahLst/>
              <a:cxnLst>
                <a:cxn ang="0">
                  <a:pos x="T0" y="T1"/>
                </a:cxn>
                <a:cxn ang="0">
                  <a:pos x="T2" y="T3"/>
                </a:cxn>
                <a:cxn ang="0">
                  <a:pos x="T4" y="T5"/>
                </a:cxn>
                <a:cxn ang="0">
                  <a:pos x="T6" y="T7"/>
                </a:cxn>
              </a:cxnLst>
              <a:rect l="0" t="0" r="r" b="b"/>
              <a:pathLst>
                <a:path w="124" h="96">
                  <a:moveTo>
                    <a:pt x="124" y="7"/>
                  </a:moveTo>
                  <a:cubicBezTo>
                    <a:pt x="100" y="56"/>
                    <a:pt x="60" y="89"/>
                    <a:pt x="0" y="96"/>
                  </a:cubicBezTo>
                  <a:cubicBezTo>
                    <a:pt x="0" y="73"/>
                    <a:pt x="27" y="32"/>
                    <a:pt x="46" y="19"/>
                  </a:cubicBezTo>
                  <a:cubicBezTo>
                    <a:pt x="73" y="0"/>
                    <a:pt x="93" y="0"/>
                    <a:pt x="124" y="2"/>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1" name="Freeform 101"/>
            <p:cNvSpPr/>
            <p:nvPr/>
          </p:nvSpPr>
          <p:spPr bwMode="auto">
            <a:xfrm>
              <a:off x="8147861" y="2144254"/>
              <a:ext cx="331142" cy="253350"/>
            </a:xfrm>
            <a:custGeom>
              <a:avLst/>
              <a:gdLst>
                <a:gd name="T0" fmla="*/ 124 w 133"/>
                <a:gd name="T1" fmla="*/ 8 h 102"/>
                <a:gd name="T2" fmla="*/ 82 w 133"/>
                <a:gd name="T3" fmla="*/ 62 h 102"/>
                <a:gd name="T4" fmla="*/ 51 w 133"/>
                <a:gd name="T5" fmla="*/ 82 h 102"/>
                <a:gd name="T6" fmla="*/ 8 w 133"/>
                <a:gd name="T7" fmla="*/ 92 h 102"/>
                <a:gd name="T8" fmla="*/ 45 w 133"/>
                <a:gd name="T9" fmla="*/ 30 h 102"/>
                <a:gd name="T10" fmla="*/ 127 w 133"/>
                <a:gd name="T11" fmla="*/ 9 h 102"/>
                <a:gd name="T12" fmla="*/ 127 w 133"/>
                <a:gd name="T13" fmla="*/ 1 h 102"/>
                <a:gd name="T14" fmla="*/ 40 w 133"/>
                <a:gd name="T15" fmla="*/ 25 h 102"/>
                <a:gd name="T16" fmla="*/ 0 w 133"/>
                <a:gd name="T17" fmla="*/ 99 h 102"/>
                <a:gd name="T18" fmla="*/ 3 w 133"/>
                <a:gd name="T19" fmla="*/ 102 h 102"/>
                <a:gd name="T20" fmla="*/ 131 w 133"/>
                <a:gd name="T21" fmla="*/ 12 h 102"/>
                <a:gd name="T22" fmla="*/ 124 w 133"/>
                <a:gd name="T23" fmla="*/ 8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3" h="102">
                  <a:moveTo>
                    <a:pt x="124" y="8"/>
                  </a:moveTo>
                  <a:cubicBezTo>
                    <a:pt x="114" y="29"/>
                    <a:pt x="100" y="47"/>
                    <a:pt x="82" y="62"/>
                  </a:cubicBezTo>
                  <a:cubicBezTo>
                    <a:pt x="73" y="70"/>
                    <a:pt x="62" y="76"/>
                    <a:pt x="51" y="82"/>
                  </a:cubicBezTo>
                  <a:cubicBezTo>
                    <a:pt x="49" y="83"/>
                    <a:pt x="7" y="97"/>
                    <a:pt x="8" y="92"/>
                  </a:cubicBezTo>
                  <a:cubicBezTo>
                    <a:pt x="11" y="69"/>
                    <a:pt x="29" y="45"/>
                    <a:pt x="45" y="30"/>
                  </a:cubicBezTo>
                  <a:cubicBezTo>
                    <a:pt x="68" y="8"/>
                    <a:pt x="98" y="7"/>
                    <a:pt x="127" y="9"/>
                  </a:cubicBezTo>
                  <a:cubicBezTo>
                    <a:pt x="131" y="9"/>
                    <a:pt x="131" y="2"/>
                    <a:pt x="127" y="1"/>
                  </a:cubicBezTo>
                  <a:cubicBezTo>
                    <a:pt x="94" y="0"/>
                    <a:pt x="66" y="3"/>
                    <a:pt x="40" y="25"/>
                  </a:cubicBezTo>
                  <a:cubicBezTo>
                    <a:pt x="20" y="41"/>
                    <a:pt x="1" y="72"/>
                    <a:pt x="0" y="99"/>
                  </a:cubicBezTo>
                  <a:cubicBezTo>
                    <a:pt x="0" y="100"/>
                    <a:pt x="2" y="102"/>
                    <a:pt x="3" y="102"/>
                  </a:cubicBezTo>
                  <a:cubicBezTo>
                    <a:pt x="60" y="94"/>
                    <a:pt x="104" y="63"/>
                    <a:pt x="131" y="12"/>
                  </a:cubicBezTo>
                  <a:cubicBezTo>
                    <a:pt x="133" y="8"/>
                    <a:pt x="126" y="4"/>
                    <a:pt x="124"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2" name="Freeform 102"/>
            <p:cNvSpPr/>
            <p:nvPr/>
          </p:nvSpPr>
          <p:spPr bwMode="auto">
            <a:xfrm>
              <a:off x="8083734" y="1766857"/>
              <a:ext cx="322732" cy="223916"/>
            </a:xfrm>
            <a:custGeom>
              <a:avLst/>
              <a:gdLst>
                <a:gd name="T0" fmla="*/ 129 w 130"/>
                <a:gd name="T1" fmla="*/ 19 h 90"/>
                <a:gd name="T2" fmla="*/ 0 w 130"/>
                <a:gd name="T3" fmla="*/ 86 h 90"/>
                <a:gd name="T4" fmla="*/ 126 w 130"/>
                <a:gd name="T5" fmla="*/ 18 h 90"/>
              </a:gdLst>
              <a:ahLst/>
              <a:cxnLst>
                <a:cxn ang="0">
                  <a:pos x="T0" y="T1"/>
                </a:cxn>
                <a:cxn ang="0">
                  <a:pos x="T2" y="T3"/>
                </a:cxn>
                <a:cxn ang="0">
                  <a:pos x="T4" y="T5"/>
                </a:cxn>
              </a:cxnLst>
              <a:rect l="0" t="0" r="r" b="b"/>
              <a:pathLst>
                <a:path w="130" h="90">
                  <a:moveTo>
                    <a:pt x="129" y="19"/>
                  </a:moveTo>
                  <a:cubicBezTo>
                    <a:pt x="130" y="74"/>
                    <a:pt x="41" y="90"/>
                    <a:pt x="0" y="86"/>
                  </a:cubicBezTo>
                  <a:cubicBezTo>
                    <a:pt x="18" y="37"/>
                    <a:pt x="72" y="0"/>
                    <a:pt x="126" y="18"/>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3" name="Freeform 103"/>
            <p:cNvSpPr/>
            <p:nvPr/>
          </p:nvSpPr>
          <p:spPr bwMode="auto">
            <a:xfrm>
              <a:off x="8071119" y="1761601"/>
              <a:ext cx="342706" cy="236530"/>
            </a:xfrm>
            <a:custGeom>
              <a:avLst/>
              <a:gdLst>
                <a:gd name="T0" fmla="*/ 131 w 138"/>
                <a:gd name="T1" fmla="*/ 21 h 95"/>
                <a:gd name="T2" fmla="*/ 5 w 138"/>
                <a:gd name="T3" fmla="*/ 84 h 95"/>
                <a:gd name="T4" fmla="*/ 8 w 138"/>
                <a:gd name="T5" fmla="*/ 89 h 95"/>
                <a:gd name="T6" fmla="*/ 130 w 138"/>
                <a:gd name="T7" fmla="*/ 24 h 95"/>
                <a:gd name="T8" fmla="*/ 132 w 138"/>
                <a:gd name="T9" fmla="*/ 17 h 95"/>
                <a:gd name="T10" fmla="*/ 1 w 138"/>
                <a:gd name="T11" fmla="*/ 87 h 95"/>
                <a:gd name="T12" fmla="*/ 5 w 138"/>
                <a:gd name="T13" fmla="*/ 91 h 95"/>
                <a:gd name="T14" fmla="*/ 138 w 138"/>
                <a:gd name="T15" fmla="*/ 21 h 95"/>
                <a:gd name="T16" fmla="*/ 131 w 138"/>
                <a:gd name="T17" fmla="*/ 2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8" h="95">
                  <a:moveTo>
                    <a:pt x="131" y="21"/>
                  </a:moveTo>
                  <a:cubicBezTo>
                    <a:pt x="129" y="76"/>
                    <a:pt x="47" y="88"/>
                    <a:pt x="5" y="84"/>
                  </a:cubicBezTo>
                  <a:cubicBezTo>
                    <a:pt x="6" y="85"/>
                    <a:pt x="7" y="87"/>
                    <a:pt x="8" y="89"/>
                  </a:cubicBezTo>
                  <a:cubicBezTo>
                    <a:pt x="27" y="40"/>
                    <a:pt x="78" y="8"/>
                    <a:pt x="130" y="24"/>
                  </a:cubicBezTo>
                  <a:cubicBezTo>
                    <a:pt x="134" y="25"/>
                    <a:pt x="136" y="18"/>
                    <a:pt x="132" y="17"/>
                  </a:cubicBezTo>
                  <a:cubicBezTo>
                    <a:pt x="76" y="0"/>
                    <a:pt x="22" y="35"/>
                    <a:pt x="1" y="87"/>
                  </a:cubicBezTo>
                  <a:cubicBezTo>
                    <a:pt x="0" y="89"/>
                    <a:pt x="3" y="91"/>
                    <a:pt x="5" y="91"/>
                  </a:cubicBezTo>
                  <a:cubicBezTo>
                    <a:pt x="51" y="95"/>
                    <a:pt x="136" y="81"/>
                    <a:pt x="138" y="21"/>
                  </a:cubicBezTo>
                  <a:cubicBezTo>
                    <a:pt x="138" y="16"/>
                    <a:pt x="131" y="16"/>
                    <a:pt x="131" y="2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4" name="Freeform 104"/>
            <p:cNvSpPr/>
            <p:nvPr/>
          </p:nvSpPr>
          <p:spPr bwMode="auto">
            <a:xfrm>
              <a:off x="9256924" y="1952928"/>
              <a:ext cx="260709" cy="291195"/>
            </a:xfrm>
            <a:custGeom>
              <a:avLst/>
              <a:gdLst>
                <a:gd name="T0" fmla="*/ 94 w 105"/>
                <a:gd name="T1" fmla="*/ 0 h 117"/>
                <a:gd name="T2" fmla="*/ 31 w 105"/>
                <a:gd name="T3" fmla="*/ 117 h 117"/>
                <a:gd name="T4" fmla="*/ 91 w 105"/>
                <a:gd name="T5" fmla="*/ 0 h 117"/>
              </a:gdLst>
              <a:ahLst/>
              <a:cxnLst>
                <a:cxn ang="0">
                  <a:pos x="T0" y="T1"/>
                </a:cxn>
                <a:cxn ang="0">
                  <a:pos x="T2" y="T3"/>
                </a:cxn>
                <a:cxn ang="0">
                  <a:pos x="T4" y="T5"/>
                </a:cxn>
              </a:cxnLst>
              <a:rect l="0" t="0" r="r" b="b"/>
              <a:pathLst>
                <a:path w="105" h="117">
                  <a:moveTo>
                    <a:pt x="94" y="0"/>
                  </a:moveTo>
                  <a:cubicBezTo>
                    <a:pt x="105" y="48"/>
                    <a:pt x="73" y="92"/>
                    <a:pt x="31" y="117"/>
                  </a:cubicBezTo>
                  <a:cubicBezTo>
                    <a:pt x="0" y="67"/>
                    <a:pt x="51" y="20"/>
                    <a:pt x="91" y="0"/>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 name="Freeform 105"/>
            <p:cNvSpPr/>
            <p:nvPr/>
          </p:nvSpPr>
          <p:spPr bwMode="auto">
            <a:xfrm>
              <a:off x="9251668" y="1938210"/>
              <a:ext cx="271221" cy="315373"/>
            </a:xfrm>
            <a:custGeom>
              <a:avLst/>
              <a:gdLst>
                <a:gd name="T0" fmla="*/ 93 w 109"/>
                <a:gd name="T1" fmla="*/ 7 h 127"/>
                <a:gd name="T2" fmla="*/ 81 w 109"/>
                <a:gd name="T3" fmla="*/ 71 h 127"/>
                <a:gd name="T4" fmla="*/ 33 w 109"/>
                <a:gd name="T5" fmla="*/ 115 h 127"/>
                <a:gd name="T6" fmla="*/ 95 w 109"/>
                <a:gd name="T7" fmla="*/ 9 h 127"/>
                <a:gd name="T8" fmla="*/ 91 w 109"/>
                <a:gd name="T9" fmla="*/ 3 h 127"/>
                <a:gd name="T10" fmla="*/ 29 w 109"/>
                <a:gd name="T11" fmla="*/ 125 h 127"/>
                <a:gd name="T12" fmla="*/ 34 w 109"/>
                <a:gd name="T13" fmla="*/ 126 h 127"/>
                <a:gd name="T14" fmla="*/ 100 w 109"/>
                <a:gd name="T15" fmla="*/ 5 h 127"/>
                <a:gd name="T16" fmla="*/ 93 w 109"/>
                <a:gd name="T17" fmla="*/ 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9" h="127">
                  <a:moveTo>
                    <a:pt x="93" y="7"/>
                  </a:moveTo>
                  <a:cubicBezTo>
                    <a:pt x="97" y="30"/>
                    <a:pt x="92" y="51"/>
                    <a:pt x="81" y="71"/>
                  </a:cubicBezTo>
                  <a:cubicBezTo>
                    <a:pt x="78" y="76"/>
                    <a:pt x="38" y="125"/>
                    <a:pt x="33" y="115"/>
                  </a:cubicBezTo>
                  <a:cubicBezTo>
                    <a:pt x="7" y="70"/>
                    <a:pt x="60" y="27"/>
                    <a:pt x="95" y="9"/>
                  </a:cubicBezTo>
                  <a:cubicBezTo>
                    <a:pt x="99" y="7"/>
                    <a:pt x="95" y="0"/>
                    <a:pt x="91" y="3"/>
                  </a:cubicBezTo>
                  <a:cubicBezTo>
                    <a:pt x="47" y="26"/>
                    <a:pt x="0" y="73"/>
                    <a:pt x="29" y="125"/>
                  </a:cubicBezTo>
                  <a:cubicBezTo>
                    <a:pt x="30" y="126"/>
                    <a:pt x="33" y="127"/>
                    <a:pt x="34" y="126"/>
                  </a:cubicBezTo>
                  <a:cubicBezTo>
                    <a:pt x="77" y="100"/>
                    <a:pt x="109" y="57"/>
                    <a:pt x="100" y="5"/>
                  </a:cubicBezTo>
                  <a:cubicBezTo>
                    <a:pt x="99" y="1"/>
                    <a:pt x="92" y="3"/>
                    <a:pt x="93" y="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6" name="Freeform 106"/>
            <p:cNvSpPr/>
            <p:nvPr/>
          </p:nvSpPr>
          <p:spPr bwMode="auto">
            <a:xfrm>
              <a:off x="8871117" y="1874084"/>
              <a:ext cx="136662" cy="293298"/>
            </a:xfrm>
            <a:custGeom>
              <a:avLst/>
              <a:gdLst>
                <a:gd name="T0" fmla="*/ 27 w 55"/>
                <a:gd name="T1" fmla="*/ 0 h 118"/>
                <a:gd name="T2" fmla="*/ 2 w 55"/>
                <a:gd name="T3" fmla="*/ 48 h 118"/>
                <a:gd name="T4" fmla="*/ 22 w 55"/>
                <a:gd name="T5" fmla="*/ 118 h 118"/>
                <a:gd name="T6" fmla="*/ 27 w 55"/>
                <a:gd name="T7" fmla="*/ 3 h 118"/>
              </a:gdLst>
              <a:ahLst/>
              <a:cxnLst>
                <a:cxn ang="0">
                  <a:pos x="T0" y="T1"/>
                </a:cxn>
                <a:cxn ang="0">
                  <a:pos x="T2" y="T3"/>
                </a:cxn>
                <a:cxn ang="0">
                  <a:pos x="T4" y="T5"/>
                </a:cxn>
                <a:cxn ang="0">
                  <a:pos x="T6" y="T7"/>
                </a:cxn>
              </a:cxnLst>
              <a:rect l="0" t="0" r="r" b="b"/>
              <a:pathLst>
                <a:path w="55" h="118">
                  <a:moveTo>
                    <a:pt x="27" y="0"/>
                  </a:moveTo>
                  <a:cubicBezTo>
                    <a:pt x="11" y="4"/>
                    <a:pt x="3" y="34"/>
                    <a:pt x="2" y="48"/>
                  </a:cubicBezTo>
                  <a:cubicBezTo>
                    <a:pt x="0" y="74"/>
                    <a:pt x="9" y="97"/>
                    <a:pt x="22" y="118"/>
                  </a:cubicBezTo>
                  <a:cubicBezTo>
                    <a:pt x="51" y="88"/>
                    <a:pt x="55" y="31"/>
                    <a:pt x="27" y="3"/>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7" name="Freeform 107"/>
            <p:cNvSpPr/>
            <p:nvPr/>
          </p:nvSpPr>
          <p:spPr bwMode="auto">
            <a:xfrm>
              <a:off x="8854297" y="1861469"/>
              <a:ext cx="166097" cy="317476"/>
            </a:xfrm>
            <a:custGeom>
              <a:avLst/>
              <a:gdLst>
                <a:gd name="T0" fmla="*/ 33 w 67"/>
                <a:gd name="T1" fmla="*/ 2 h 128"/>
                <a:gd name="T2" fmla="*/ 6 w 67"/>
                <a:gd name="T3" fmla="*/ 45 h 128"/>
                <a:gd name="T4" fmla="*/ 26 w 67"/>
                <a:gd name="T5" fmla="*/ 125 h 128"/>
                <a:gd name="T6" fmla="*/ 32 w 67"/>
                <a:gd name="T7" fmla="*/ 126 h 128"/>
                <a:gd name="T8" fmla="*/ 36 w 67"/>
                <a:gd name="T9" fmla="*/ 5 h 128"/>
                <a:gd name="T10" fmla="*/ 31 w 67"/>
                <a:gd name="T11" fmla="*/ 10 h 128"/>
                <a:gd name="T12" fmla="*/ 27 w 67"/>
                <a:gd name="T13" fmla="*/ 121 h 128"/>
                <a:gd name="T14" fmla="*/ 32 w 67"/>
                <a:gd name="T15" fmla="*/ 121 h 128"/>
                <a:gd name="T16" fmla="*/ 12 w 67"/>
                <a:gd name="T17" fmla="*/ 60 h 128"/>
                <a:gd name="T18" fmla="*/ 35 w 67"/>
                <a:gd name="T19" fmla="*/ 9 h 128"/>
                <a:gd name="T20" fmla="*/ 33 w 67"/>
                <a:gd name="T21" fmla="*/ 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 h="128">
                  <a:moveTo>
                    <a:pt x="33" y="2"/>
                  </a:moveTo>
                  <a:cubicBezTo>
                    <a:pt x="16" y="8"/>
                    <a:pt x="10" y="28"/>
                    <a:pt x="6" y="45"/>
                  </a:cubicBezTo>
                  <a:cubicBezTo>
                    <a:pt x="0" y="73"/>
                    <a:pt x="12" y="101"/>
                    <a:pt x="26" y="125"/>
                  </a:cubicBezTo>
                  <a:cubicBezTo>
                    <a:pt x="27" y="127"/>
                    <a:pt x="30" y="128"/>
                    <a:pt x="32" y="126"/>
                  </a:cubicBezTo>
                  <a:cubicBezTo>
                    <a:pt x="61" y="93"/>
                    <a:pt x="67" y="39"/>
                    <a:pt x="36" y="5"/>
                  </a:cubicBezTo>
                  <a:cubicBezTo>
                    <a:pt x="33" y="2"/>
                    <a:pt x="28" y="7"/>
                    <a:pt x="31" y="10"/>
                  </a:cubicBezTo>
                  <a:cubicBezTo>
                    <a:pt x="59" y="41"/>
                    <a:pt x="53" y="91"/>
                    <a:pt x="27" y="121"/>
                  </a:cubicBezTo>
                  <a:cubicBezTo>
                    <a:pt x="29" y="121"/>
                    <a:pt x="31" y="121"/>
                    <a:pt x="32" y="121"/>
                  </a:cubicBezTo>
                  <a:cubicBezTo>
                    <a:pt x="21" y="102"/>
                    <a:pt x="13" y="83"/>
                    <a:pt x="12" y="60"/>
                  </a:cubicBezTo>
                  <a:cubicBezTo>
                    <a:pt x="11" y="44"/>
                    <a:pt x="18" y="15"/>
                    <a:pt x="35" y="9"/>
                  </a:cubicBezTo>
                  <a:cubicBezTo>
                    <a:pt x="40" y="7"/>
                    <a:pt x="38" y="0"/>
                    <a:pt x="33" y="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 name="Freeform 108"/>
            <p:cNvSpPr/>
            <p:nvPr/>
          </p:nvSpPr>
          <p:spPr bwMode="auto">
            <a:xfrm>
              <a:off x="8506335" y="1878289"/>
              <a:ext cx="302759" cy="134559"/>
            </a:xfrm>
            <a:custGeom>
              <a:avLst/>
              <a:gdLst>
                <a:gd name="T0" fmla="*/ 122 w 122"/>
                <a:gd name="T1" fmla="*/ 28 h 54"/>
                <a:gd name="T2" fmla="*/ 0 w 122"/>
                <a:gd name="T3" fmla="*/ 31 h 54"/>
                <a:gd name="T4" fmla="*/ 67 w 122"/>
                <a:gd name="T5" fmla="*/ 1 h 54"/>
                <a:gd name="T6" fmla="*/ 122 w 122"/>
                <a:gd name="T7" fmla="*/ 23 h 54"/>
              </a:gdLst>
              <a:ahLst/>
              <a:cxnLst>
                <a:cxn ang="0">
                  <a:pos x="T0" y="T1"/>
                </a:cxn>
                <a:cxn ang="0">
                  <a:pos x="T2" y="T3"/>
                </a:cxn>
                <a:cxn ang="0">
                  <a:pos x="T4" y="T5"/>
                </a:cxn>
                <a:cxn ang="0">
                  <a:pos x="T6" y="T7"/>
                </a:cxn>
              </a:cxnLst>
              <a:rect l="0" t="0" r="r" b="b"/>
              <a:pathLst>
                <a:path w="122" h="54">
                  <a:moveTo>
                    <a:pt x="122" y="28"/>
                  </a:moveTo>
                  <a:cubicBezTo>
                    <a:pt x="100" y="54"/>
                    <a:pt x="29" y="44"/>
                    <a:pt x="0" y="31"/>
                  </a:cubicBezTo>
                  <a:cubicBezTo>
                    <a:pt x="11" y="13"/>
                    <a:pt x="45" y="0"/>
                    <a:pt x="67" y="1"/>
                  </a:cubicBezTo>
                  <a:cubicBezTo>
                    <a:pt x="90" y="1"/>
                    <a:pt x="102" y="16"/>
                    <a:pt x="122" y="23"/>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 name="Freeform 109"/>
            <p:cNvSpPr/>
            <p:nvPr/>
          </p:nvSpPr>
          <p:spPr bwMode="auto">
            <a:xfrm>
              <a:off x="8495822" y="1863572"/>
              <a:ext cx="327988" cy="167148"/>
            </a:xfrm>
            <a:custGeom>
              <a:avLst/>
              <a:gdLst>
                <a:gd name="T0" fmla="*/ 123 w 132"/>
                <a:gd name="T1" fmla="*/ 31 h 67"/>
                <a:gd name="T2" fmla="*/ 19 w 132"/>
                <a:gd name="T3" fmla="*/ 39 h 67"/>
                <a:gd name="T4" fmla="*/ 23 w 132"/>
                <a:gd name="T5" fmla="*/ 24 h 67"/>
                <a:gd name="T6" fmla="*/ 58 w 132"/>
                <a:gd name="T7" fmla="*/ 11 h 67"/>
                <a:gd name="T8" fmla="*/ 124 w 132"/>
                <a:gd name="T9" fmla="*/ 32 h 67"/>
                <a:gd name="T10" fmla="*/ 128 w 132"/>
                <a:gd name="T11" fmla="*/ 26 h 67"/>
                <a:gd name="T12" fmla="*/ 61 w 132"/>
                <a:gd name="T13" fmla="*/ 4 h 67"/>
                <a:gd name="T14" fmla="*/ 1 w 132"/>
                <a:gd name="T15" fmla="*/ 36 h 67"/>
                <a:gd name="T16" fmla="*/ 2 w 132"/>
                <a:gd name="T17" fmla="*/ 40 h 67"/>
                <a:gd name="T18" fmla="*/ 128 w 132"/>
                <a:gd name="T19" fmla="*/ 36 h 67"/>
                <a:gd name="T20" fmla="*/ 123 w 132"/>
                <a:gd name="T21" fmla="*/ 3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67">
                  <a:moveTo>
                    <a:pt x="123" y="31"/>
                  </a:moveTo>
                  <a:cubicBezTo>
                    <a:pt x="99" y="57"/>
                    <a:pt x="49" y="47"/>
                    <a:pt x="19" y="39"/>
                  </a:cubicBezTo>
                  <a:cubicBezTo>
                    <a:pt x="6" y="35"/>
                    <a:pt x="15" y="30"/>
                    <a:pt x="23" y="24"/>
                  </a:cubicBezTo>
                  <a:cubicBezTo>
                    <a:pt x="33" y="17"/>
                    <a:pt x="46" y="14"/>
                    <a:pt x="58" y="11"/>
                  </a:cubicBezTo>
                  <a:cubicBezTo>
                    <a:pt x="84" y="6"/>
                    <a:pt x="102" y="23"/>
                    <a:pt x="124" y="32"/>
                  </a:cubicBezTo>
                  <a:cubicBezTo>
                    <a:pt x="129" y="34"/>
                    <a:pt x="132" y="28"/>
                    <a:pt x="128" y="26"/>
                  </a:cubicBezTo>
                  <a:cubicBezTo>
                    <a:pt x="105" y="17"/>
                    <a:pt x="87" y="0"/>
                    <a:pt x="61" y="4"/>
                  </a:cubicBezTo>
                  <a:cubicBezTo>
                    <a:pt x="38" y="7"/>
                    <a:pt x="14" y="16"/>
                    <a:pt x="1" y="36"/>
                  </a:cubicBezTo>
                  <a:cubicBezTo>
                    <a:pt x="0" y="37"/>
                    <a:pt x="1" y="40"/>
                    <a:pt x="2" y="40"/>
                  </a:cubicBezTo>
                  <a:cubicBezTo>
                    <a:pt x="36" y="55"/>
                    <a:pt x="100" y="67"/>
                    <a:pt x="128" y="36"/>
                  </a:cubicBezTo>
                  <a:cubicBezTo>
                    <a:pt x="132" y="33"/>
                    <a:pt x="126" y="28"/>
                    <a:pt x="123" y="3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0" name="Freeform 110"/>
            <p:cNvSpPr/>
            <p:nvPr/>
          </p:nvSpPr>
          <p:spPr bwMode="auto">
            <a:xfrm>
              <a:off x="9174927" y="1682757"/>
              <a:ext cx="310117" cy="240735"/>
            </a:xfrm>
            <a:custGeom>
              <a:avLst/>
              <a:gdLst>
                <a:gd name="T0" fmla="*/ 115 w 125"/>
                <a:gd name="T1" fmla="*/ 0 h 97"/>
                <a:gd name="T2" fmla="*/ 25 w 125"/>
                <a:gd name="T3" fmla="*/ 97 h 97"/>
                <a:gd name="T4" fmla="*/ 113 w 125"/>
                <a:gd name="T5" fmla="*/ 3 h 97"/>
              </a:gdLst>
              <a:ahLst/>
              <a:cxnLst>
                <a:cxn ang="0">
                  <a:pos x="T0" y="T1"/>
                </a:cxn>
                <a:cxn ang="0">
                  <a:pos x="T2" y="T3"/>
                </a:cxn>
                <a:cxn ang="0">
                  <a:pos x="T4" y="T5"/>
                </a:cxn>
              </a:cxnLst>
              <a:rect l="0" t="0" r="r" b="b"/>
              <a:pathLst>
                <a:path w="125" h="97">
                  <a:moveTo>
                    <a:pt x="115" y="0"/>
                  </a:moveTo>
                  <a:cubicBezTo>
                    <a:pt x="125" y="50"/>
                    <a:pt x="69" y="89"/>
                    <a:pt x="25" y="97"/>
                  </a:cubicBezTo>
                  <a:cubicBezTo>
                    <a:pt x="0" y="51"/>
                    <a:pt x="71" y="8"/>
                    <a:pt x="113" y="3"/>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1" name="Freeform 111"/>
            <p:cNvSpPr/>
            <p:nvPr/>
          </p:nvSpPr>
          <p:spPr bwMode="auto">
            <a:xfrm>
              <a:off x="9167568" y="1670143"/>
              <a:ext cx="322732" cy="262811"/>
            </a:xfrm>
            <a:custGeom>
              <a:avLst/>
              <a:gdLst>
                <a:gd name="T0" fmla="*/ 114 w 130"/>
                <a:gd name="T1" fmla="*/ 6 h 106"/>
                <a:gd name="T2" fmla="*/ 85 w 130"/>
                <a:gd name="T3" fmla="*/ 72 h 106"/>
                <a:gd name="T4" fmla="*/ 50 w 130"/>
                <a:gd name="T5" fmla="*/ 92 h 106"/>
                <a:gd name="T6" fmla="*/ 27 w 130"/>
                <a:gd name="T7" fmla="*/ 86 h 106"/>
                <a:gd name="T8" fmla="*/ 117 w 130"/>
                <a:gd name="T9" fmla="*/ 11 h 106"/>
                <a:gd name="T10" fmla="*/ 115 w 130"/>
                <a:gd name="T11" fmla="*/ 4 h 106"/>
                <a:gd name="T12" fmla="*/ 25 w 130"/>
                <a:gd name="T13" fmla="*/ 104 h 106"/>
                <a:gd name="T14" fmla="*/ 29 w 130"/>
                <a:gd name="T15" fmla="*/ 106 h 106"/>
                <a:gd name="T16" fmla="*/ 121 w 130"/>
                <a:gd name="T17" fmla="*/ 4 h 106"/>
                <a:gd name="T18" fmla="*/ 114 w 130"/>
                <a:gd name="T19" fmla="*/ 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0" h="106">
                  <a:moveTo>
                    <a:pt x="114" y="6"/>
                  </a:moveTo>
                  <a:cubicBezTo>
                    <a:pt x="118" y="33"/>
                    <a:pt x="105" y="55"/>
                    <a:pt x="85" y="72"/>
                  </a:cubicBezTo>
                  <a:cubicBezTo>
                    <a:pt x="75" y="81"/>
                    <a:pt x="63" y="87"/>
                    <a:pt x="50" y="92"/>
                  </a:cubicBezTo>
                  <a:cubicBezTo>
                    <a:pt x="39" y="97"/>
                    <a:pt x="29" y="102"/>
                    <a:pt x="27" y="86"/>
                  </a:cubicBezTo>
                  <a:cubicBezTo>
                    <a:pt x="21" y="44"/>
                    <a:pt x="85" y="16"/>
                    <a:pt x="117" y="11"/>
                  </a:cubicBezTo>
                  <a:cubicBezTo>
                    <a:pt x="121" y="11"/>
                    <a:pt x="120" y="4"/>
                    <a:pt x="115" y="4"/>
                  </a:cubicBezTo>
                  <a:cubicBezTo>
                    <a:pt x="72" y="11"/>
                    <a:pt x="0" y="51"/>
                    <a:pt x="25" y="104"/>
                  </a:cubicBezTo>
                  <a:cubicBezTo>
                    <a:pt x="26" y="106"/>
                    <a:pt x="28" y="106"/>
                    <a:pt x="29" y="106"/>
                  </a:cubicBezTo>
                  <a:cubicBezTo>
                    <a:pt x="76" y="96"/>
                    <a:pt x="130" y="58"/>
                    <a:pt x="121" y="4"/>
                  </a:cubicBezTo>
                  <a:cubicBezTo>
                    <a:pt x="121" y="0"/>
                    <a:pt x="114" y="2"/>
                    <a:pt x="114"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 name="Freeform 112"/>
            <p:cNvSpPr/>
            <p:nvPr/>
          </p:nvSpPr>
          <p:spPr bwMode="auto">
            <a:xfrm>
              <a:off x="9182286" y="1500892"/>
              <a:ext cx="278580" cy="181866"/>
            </a:xfrm>
            <a:custGeom>
              <a:avLst/>
              <a:gdLst>
                <a:gd name="T0" fmla="*/ 112 w 112"/>
                <a:gd name="T1" fmla="*/ 73 h 73"/>
                <a:gd name="T2" fmla="*/ 9 w 112"/>
                <a:gd name="T3" fmla="*/ 0 h 73"/>
                <a:gd name="T4" fmla="*/ 37 w 112"/>
                <a:gd name="T5" fmla="*/ 55 h 73"/>
                <a:gd name="T6" fmla="*/ 106 w 112"/>
                <a:gd name="T7" fmla="*/ 69 h 73"/>
              </a:gdLst>
              <a:ahLst/>
              <a:cxnLst>
                <a:cxn ang="0">
                  <a:pos x="T0" y="T1"/>
                </a:cxn>
                <a:cxn ang="0">
                  <a:pos x="T2" y="T3"/>
                </a:cxn>
                <a:cxn ang="0">
                  <a:pos x="T4" y="T5"/>
                </a:cxn>
                <a:cxn ang="0">
                  <a:pos x="T6" y="T7"/>
                </a:cxn>
              </a:cxnLst>
              <a:rect l="0" t="0" r="r" b="b"/>
              <a:pathLst>
                <a:path w="112" h="73">
                  <a:moveTo>
                    <a:pt x="112" y="73"/>
                  </a:moveTo>
                  <a:cubicBezTo>
                    <a:pt x="109" y="17"/>
                    <a:pt x="58" y="9"/>
                    <a:pt x="9" y="0"/>
                  </a:cubicBezTo>
                  <a:cubicBezTo>
                    <a:pt x="0" y="25"/>
                    <a:pt x="15" y="42"/>
                    <a:pt x="37" y="55"/>
                  </a:cubicBezTo>
                  <a:cubicBezTo>
                    <a:pt x="60" y="67"/>
                    <a:pt x="80" y="63"/>
                    <a:pt x="106" y="69"/>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3" name="Freeform 113"/>
            <p:cNvSpPr/>
            <p:nvPr/>
          </p:nvSpPr>
          <p:spPr bwMode="auto">
            <a:xfrm>
              <a:off x="9182286" y="1491431"/>
              <a:ext cx="288041" cy="203942"/>
            </a:xfrm>
            <a:custGeom>
              <a:avLst/>
              <a:gdLst>
                <a:gd name="T0" fmla="*/ 115 w 116"/>
                <a:gd name="T1" fmla="*/ 77 h 82"/>
                <a:gd name="T2" fmla="*/ 10 w 116"/>
                <a:gd name="T3" fmla="*/ 0 h 82"/>
                <a:gd name="T4" fmla="*/ 6 w 116"/>
                <a:gd name="T5" fmla="*/ 3 h 82"/>
                <a:gd name="T6" fmla="*/ 21 w 116"/>
                <a:gd name="T7" fmla="*/ 53 h 82"/>
                <a:gd name="T8" fmla="*/ 105 w 116"/>
                <a:gd name="T9" fmla="*/ 76 h 82"/>
                <a:gd name="T10" fmla="*/ 107 w 116"/>
                <a:gd name="T11" fmla="*/ 69 h 82"/>
                <a:gd name="T12" fmla="*/ 39 w 116"/>
                <a:gd name="T13" fmla="*/ 56 h 82"/>
                <a:gd name="T14" fmla="*/ 13 w 116"/>
                <a:gd name="T15" fmla="*/ 32 h 82"/>
                <a:gd name="T16" fmla="*/ 11 w 116"/>
                <a:gd name="T17" fmla="*/ 10 h 82"/>
                <a:gd name="T18" fmla="*/ 23 w 116"/>
                <a:gd name="T19" fmla="*/ 10 h 82"/>
                <a:gd name="T20" fmla="*/ 108 w 116"/>
                <a:gd name="T21" fmla="*/ 77 h 82"/>
                <a:gd name="T22" fmla="*/ 115 w 116"/>
                <a:gd name="T23" fmla="*/ 77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6" h="82">
                  <a:moveTo>
                    <a:pt x="115" y="77"/>
                  </a:moveTo>
                  <a:cubicBezTo>
                    <a:pt x="110" y="20"/>
                    <a:pt x="58" y="9"/>
                    <a:pt x="10" y="0"/>
                  </a:cubicBezTo>
                  <a:cubicBezTo>
                    <a:pt x="8" y="0"/>
                    <a:pt x="6" y="1"/>
                    <a:pt x="6" y="3"/>
                  </a:cubicBezTo>
                  <a:cubicBezTo>
                    <a:pt x="0" y="22"/>
                    <a:pt x="5" y="40"/>
                    <a:pt x="21" y="53"/>
                  </a:cubicBezTo>
                  <a:cubicBezTo>
                    <a:pt x="47" y="72"/>
                    <a:pt x="74" y="70"/>
                    <a:pt x="105" y="76"/>
                  </a:cubicBezTo>
                  <a:cubicBezTo>
                    <a:pt x="109" y="77"/>
                    <a:pt x="111" y="70"/>
                    <a:pt x="107" y="69"/>
                  </a:cubicBezTo>
                  <a:cubicBezTo>
                    <a:pt x="84" y="65"/>
                    <a:pt x="60" y="66"/>
                    <a:pt x="39" y="56"/>
                  </a:cubicBezTo>
                  <a:cubicBezTo>
                    <a:pt x="29" y="51"/>
                    <a:pt x="19" y="43"/>
                    <a:pt x="13" y="32"/>
                  </a:cubicBezTo>
                  <a:cubicBezTo>
                    <a:pt x="10" y="25"/>
                    <a:pt x="9" y="18"/>
                    <a:pt x="11" y="10"/>
                  </a:cubicBezTo>
                  <a:cubicBezTo>
                    <a:pt x="12" y="6"/>
                    <a:pt x="21" y="10"/>
                    <a:pt x="23" y="10"/>
                  </a:cubicBezTo>
                  <a:cubicBezTo>
                    <a:pt x="63" y="18"/>
                    <a:pt x="104" y="31"/>
                    <a:pt x="108" y="77"/>
                  </a:cubicBezTo>
                  <a:cubicBezTo>
                    <a:pt x="109" y="82"/>
                    <a:pt x="116" y="82"/>
                    <a:pt x="115" y="7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4" name="Freeform 114"/>
            <p:cNvSpPr/>
            <p:nvPr/>
          </p:nvSpPr>
          <p:spPr bwMode="auto">
            <a:xfrm>
              <a:off x="8401210" y="1508251"/>
              <a:ext cx="313271" cy="198686"/>
            </a:xfrm>
            <a:custGeom>
              <a:avLst/>
              <a:gdLst>
                <a:gd name="T0" fmla="*/ 120 w 126"/>
                <a:gd name="T1" fmla="*/ 69 h 80"/>
                <a:gd name="T2" fmla="*/ 62 w 126"/>
                <a:gd name="T3" fmla="*/ 76 h 80"/>
                <a:gd name="T4" fmla="*/ 0 w 126"/>
                <a:gd name="T5" fmla="*/ 28 h 80"/>
                <a:gd name="T6" fmla="*/ 126 w 126"/>
                <a:gd name="T7" fmla="*/ 67 h 80"/>
              </a:gdLst>
              <a:ahLst/>
              <a:cxnLst>
                <a:cxn ang="0">
                  <a:pos x="T0" y="T1"/>
                </a:cxn>
                <a:cxn ang="0">
                  <a:pos x="T2" y="T3"/>
                </a:cxn>
                <a:cxn ang="0">
                  <a:pos x="T4" y="T5"/>
                </a:cxn>
                <a:cxn ang="0">
                  <a:pos x="T6" y="T7"/>
                </a:cxn>
              </a:cxnLst>
              <a:rect l="0" t="0" r="r" b="b"/>
              <a:pathLst>
                <a:path w="126" h="80">
                  <a:moveTo>
                    <a:pt x="120" y="69"/>
                  </a:moveTo>
                  <a:cubicBezTo>
                    <a:pt x="100" y="72"/>
                    <a:pt x="83" y="80"/>
                    <a:pt x="62" y="76"/>
                  </a:cubicBezTo>
                  <a:cubicBezTo>
                    <a:pt x="34" y="70"/>
                    <a:pt x="14" y="50"/>
                    <a:pt x="0" y="28"/>
                  </a:cubicBezTo>
                  <a:cubicBezTo>
                    <a:pt x="44" y="0"/>
                    <a:pt x="99" y="33"/>
                    <a:pt x="126" y="67"/>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5" name="Freeform 115"/>
            <p:cNvSpPr/>
            <p:nvPr/>
          </p:nvSpPr>
          <p:spPr bwMode="auto">
            <a:xfrm>
              <a:off x="8391750" y="1504046"/>
              <a:ext cx="335347" cy="215506"/>
            </a:xfrm>
            <a:custGeom>
              <a:avLst/>
              <a:gdLst>
                <a:gd name="T0" fmla="*/ 123 w 135"/>
                <a:gd name="T1" fmla="*/ 68 h 87"/>
                <a:gd name="T2" fmla="*/ 56 w 135"/>
                <a:gd name="T3" fmla="*/ 71 h 87"/>
                <a:gd name="T4" fmla="*/ 11 w 135"/>
                <a:gd name="T5" fmla="*/ 30 h 87"/>
                <a:gd name="T6" fmla="*/ 127 w 135"/>
                <a:gd name="T7" fmla="*/ 72 h 87"/>
                <a:gd name="T8" fmla="*/ 132 w 135"/>
                <a:gd name="T9" fmla="*/ 67 h 87"/>
                <a:gd name="T10" fmla="*/ 2 w 135"/>
                <a:gd name="T11" fmla="*/ 27 h 87"/>
                <a:gd name="T12" fmla="*/ 1 w 135"/>
                <a:gd name="T13" fmla="*/ 32 h 87"/>
                <a:gd name="T14" fmla="*/ 48 w 135"/>
                <a:gd name="T15" fmla="*/ 76 h 87"/>
                <a:gd name="T16" fmla="*/ 125 w 135"/>
                <a:gd name="T17" fmla="*/ 75 h 87"/>
                <a:gd name="T18" fmla="*/ 123 w 135"/>
                <a:gd name="T19" fmla="*/ 68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5" h="87">
                  <a:moveTo>
                    <a:pt x="123" y="68"/>
                  </a:moveTo>
                  <a:cubicBezTo>
                    <a:pt x="99" y="72"/>
                    <a:pt x="79" y="79"/>
                    <a:pt x="56" y="71"/>
                  </a:cubicBezTo>
                  <a:cubicBezTo>
                    <a:pt x="51" y="70"/>
                    <a:pt x="2" y="35"/>
                    <a:pt x="11" y="30"/>
                  </a:cubicBezTo>
                  <a:cubicBezTo>
                    <a:pt x="52" y="7"/>
                    <a:pt x="102" y="41"/>
                    <a:pt x="127" y="72"/>
                  </a:cubicBezTo>
                  <a:cubicBezTo>
                    <a:pt x="130" y="75"/>
                    <a:pt x="135" y="70"/>
                    <a:pt x="132" y="67"/>
                  </a:cubicBezTo>
                  <a:cubicBezTo>
                    <a:pt x="101" y="29"/>
                    <a:pt x="49" y="0"/>
                    <a:pt x="2" y="27"/>
                  </a:cubicBezTo>
                  <a:cubicBezTo>
                    <a:pt x="0" y="28"/>
                    <a:pt x="0" y="30"/>
                    <a:pt x="1" y="32"/>
                  </a:cubicBezTo>
                  <a:cubicBezTo>
                    <a:pt x="13" y="50"/>
                    <a:pt x="28" y="67"/>
                    <a:pt x="48" y="76"/>
                  </a:cubicBezTo>
                  <a:cubicBezTo>
                    <a:pt x="75" y="87"/>
                    <a:pt x="97" y="80"/>
                    <a:pt x="125" y="75"/>
                  </a:cubicBezTo>
                  <a:cubicBezTo>
                    <a:pt x="129" y="74"/>
                    <a:pt x="127" y="67"/>
                    <a:pt x="123" y="6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6" name="Freeform 116"/>
            <p:cNvSpPr/>
            <p:nvPr/>
          </p:nvSpPr>
          <p:spPr bwMode="auto">
            <a:xfrm>
              <a:off x="8585179" y="2069616"/>
              <a:ext cx="134559" cy="218659"/>
            </a:xfrm>
            <a:custGeom>
              <a:avLst/>
              <a:gdLst>
                <a:gd name="T0" fmla="*/ 17 w 54"/>
                <a:gd name="T1" fmla="*/ 1 h 88"/>
                <a:gd name="T2" fmla="*/ 29 w 54"/>
                <a:gd name="T3" fmla="*/ 88 h 88"/>
                <a:gd name="T4" fmla="*/ 23 w 54"/>
                <a:gd name="T5" fmla="*/ 0 h 88"/>
              </a:gdLst>
              <a:ahLst/>
              <a:cxnLst>
                <a:cxn ang="0">
                  <a:pos x="T0" y="T1"/>
                </a:cxn>
                <a:cxn ang="0">
                  <a:pos x="T2" y="T3"/>
                </a:cxn>
                <a:cxn ang="0">
                  <a:pos x="T4" y="T5"/>
                </a:cxn>
              </a:cxnLst>
              <a:rect l="0" t="0" r="r" b="b"/>
              <a:pathLst>
                <a:path w="54" h="88">
                  <a:moveTo>
                    <a:pt x="17" y="1"/>
                  </a:moveTo>
                  <a:cubicBezTo>
                    <a:pt x="0" y="29"/>
                    <a:pt x="6" y="65"/>
                    <a:pt x="29" y="88"/>
                  </a:cubicBezTo>
                  <a:cubicBezTo>
                    <a:pt x="39" y="61"/>
                    <a:pt x="54" y="19"/>
                    <a:pt x="23" y="0"/>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 name="Freeform 117"/>
            <p:cNvSpPr/>
            <p:nvPr/>
          </p:nvSpPr>
          <p:spPr bwMode="auto">
            <a:xfrm>
              <a:off x="8577820" y="2058052"/>
              <a:ext cx="149277" cy="242838"/>
            </a:xfrm>
            <a:custGeom>
              <a:avLst/>
              <a:gdLst>
                <a:gd name="T0" fmla="*/ 17 w 60"/>
                <a:gd name="T1" fmla="*/ 4 h 98"/>
                <a:gd name="T2" fmla="*/ 30 w 60"/>
                <a:gd name="T3" fmla="*/ 95 h 98"/>
                <a:gd name="T4" fmla="*/ 36 w 60"/>
                <a:gd name="T5" fmla="*/ 94 h 98"/>
                <a:gd name="T6" fmla="*/ 28 w 60"/>
                <a:gd name="T7" fmla="*/ 2 h 98"/>
                <a:gd name="T8" fmla="*/ 25 w 60"/>
                <a:gd name="T9" fmla="*/ 8 h 98"/>
                <a:gd name="T10" fmla="*/ 29 w 60"/>
                <a:gd name="T11" fmla="*/ 92 h 98"/>
                <a:gd name="T12" fmla="*/ 35 w 60"/>
                <a:gd name="T13" fmla="*/ 90 h 98"/>
                <a:gd name="T14" fmla="*/ 23 w 60"/>
                <a:gd name="T15" fmla="*/ 8 h 98"/>
                <a:gd name="T16" fmla="*/ 17 w 60"/>
                <a:gd name="T17" fmla="*/ 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98">
                  <a:moveTo>
                    <a:pt x="17" y="4"/>
                  </a:moveTo>
                  <a:cubicBezTo>
                    <a:pt x="0" y="35"/>
                    <a:pt x="6" y="70"/>
                    <a:pt x="30" y="95"/>
                  </a:cubicBezTo>
                  <a:cubicBezTo>
                    <a:pt x="32" y="98"/>
                    <a:pt x="35" y="96"/>
                    <a:pt x="36" y="94"/>
                  </a:cubicBezTo>
                  <a:cubicBezTo>
                    <a:pt x="47" y="64"/>
                    <a:pt x="60" y="24"/>
                    <a:pt x="28" y="2"/>
                  </a:cubicBezTo>
                  <a:cubicBezTo>
                    <a:pt x="24" y="0"/>
                    <a:pt x="21" y="6"/>
                    <a:pt x="25" y="8"/>
                  </a:cubicBezTo>
                  <a:cubicBezTo>
                    <a:pt x="53" y="28"/>
                    <a:pt x="38" y="66"/>
                    <a:pt x="29" y="92"/>
                  </a:cubicBezTo>
                  <a:cubicBezTo>
                    <a:pt x="31" y="91"/>
                    <a:pt x="33" y="91"/>
                    <a:pt x="35" y="90"/>
                  </a:cubicBezTo>
                  <a:cubicBezTo>
                    <a:pt x="13" y="67"/>
                    <a:pt x="8" y="36"/>
                    <a:pt x="23" y="8"/>
                  </a:cubicBezTo>
                  <a:cubicBezTo>
                    <a:pt x="25" y="4"/>
                    <a:pt x="19" y="0"/>
                    <a:pt x="17" y="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0" name="Freeform 170"/>
            <p:cNvSpPr/>
            <p:nvPr/>
          </p:nvSpPr>
          <p:spPr bwMode="auto">
            <a:xfrm>
              <a:off x="10004359" y="773431"/>
              <a:ext cx="2187641" cy="1003939"/>
            </a:xfrm>
            <a:custGeom>
              <a:avLst/>
              <a:gdLst>
                <a:gd name="T0" fmla="*/ 4 w 880"/>
                <a:gd name="T1" fmla="*/ 390 h 404"/>
                <a:gd name="T2" fmla="*/ 402 w 880"/>
                <a:gd name="T3" fmla="*/ 206 h 404"/>
                <a:gd name="T4" fmla="*/ 876 w 880"/>
                <a:gd name="T5" fmla="*/ 7 h 404"/>
                <a:gd name="T6" fmla="*/ 876 w 880"/>
                <a:gd name="T7" fmla="*/ 0 h 404"/>
                <a:gd name="T8" fmla="*/ 431 w 880"/>
                <a:gd name="T9" fmla="*/ 175 h 404"/>
                <a:gd name="T10" fmla="*/ 4 w 880"/>
                <a:gd name="T11" fmla="*/ 384 h 404"/>
                <a:gd name="T12" fmla="*/ 4 w 880"/>
                <a:gd name="T13" fmla="*/ 390 h 404"/>
              </a:gdLst>
              <a:ahLst/>
              <a:cxnLst>
                <a:cxn ang="0">
                  <a:pos x="T0" y="T1"/>
                </a:cxn>
                <a:cxn ang="0">
                  <a:pos x="T2" y="T3"/>
                </a:cxn>
                <a:cxn ang="0">
                  <a:pos x="T4" y="T5"/>
                </a:cxn>
                <a:cxn ang="0">
                  <a:pos x="T6" y="T7"/>
                </a:cxn>
                <a:cxn ang="0">
                  <a:pos x="T8" y="T9"/>
                </a:cxn>
                <a:cxn ang="0">
                  <a:pos x="T10" y="T11"/>
                </a:cxn>
                <a:cxn ang="0">
                  <a:pos x="T12" y="T13"/>
                </a:cxn>
              </a:cxnLst>
              <a:rect l="0" t="0" r="r" b="b"/>
              <a:pathLst>
                <a:path w="880" h="404">
                  <a:moveTo>
                    <a:pt x="4" y="390"/>
                  </a:moveTo>
                  <a:cubicBezTo>
                    <a:pt x="161" y="404"/>
                    <a:pt x="287" y="298"/>
                    <a:pt x="402" y="206"/>
                  </a:cubicBezTo>
                  <a:cubicBezTo>
                    <a:pt x="539" y="97"/>
                    <a:pt x="695" y="8"/>
                    <a:pt x="876" y="7"/>
                  </a:cubicBezTo>
                  <a:cubicBezTo>
                    <a:pt x="880" y="7"/>
                    <a:pt x="880" y="0"/>
                    <a:pt x="876" y="0"/>
                  </a:cubicBezTo>
                  <a:cubicBezTo>
                    <a:pt x="710" y="1"/>
                    <a:pt x="559" y="76"/>
                    <a:pt x="431" y="175"/>
                  </a:cubicBezTo>
                  <a:cubicBezTo>
                    <a:pt x="306" y="272"/>
                    <a:pt x="174" y="399"/>
                    <a:pt x="4" y="384"/>
                  </a:cubicBezTo>
                  <a:cubicBezTo>
                    <a:pt x="0" y="384"/>
                    <a:pt x="0" y="390"/>
                    <a:pt x="4" y="39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1" name="Freeform 171"/>
            <p:cNvSpPr/>
            <p:nvPr/>
          </p:nvSpPr>
          <p:spPr bwMode="auto">
            <a:xfrm>
              <a:off x="11031425" y="941630"/>
              <a:ext cx="477265" cy="757948"/>
            </a:xfrm>
            <a:custGeom>
              <a:avLst/>
              <a:gdLst>
                <a:gd name="T0" fmla="*/ 7 w 192"/>
                <a:gd name="T1" fmla="*/ 303 h 305"/>
                <a:gd name="T2" fmla="*/ 189 w 192"/>
                <a:gd name="T3" fmla="*/ 7 h 305"/>
                <a:gd name="T4" fmla="*/ 184 w 192"/>
                <a:gd name="T5" fmla="*/ 2 h 305"/>
                <a:gd name="T6" fmla="*/ 4 w 192"/>
                <a:gd name="T7" fmla="*/ 297 h 305"/>
                <a:gd name="T8" fmla="*/ 7 w 192"/>
                <a:gd name="T9" fmla="*/ 303 h 305"/>
              </a:gdLst>
              <a:ahLst/>
              <a:cxnLst>
                <a:cxn ang="0">
                  <a:pos x="T0" y="T1"/>
                </a:cxn>
                <a:cxn ang="0">
                  <a:pos x="T2" y="T3"/>
                </a:cxn>
                <a:cxn ang="0">
                  <a:pos x="T4" y="T5"/>
                </a:cxn>
                <a:cxn ang="0">
                  <a:pos x="T6" y="T7"/>
                </a:cxn>
                <a:cxn ang="0">
                  <a:pos x="T8" y="T9"/>
                </a:cxn>
              </a:cxnLst>
              <a:rect l="0" t="0" r="r" b="b"/>
              <a:pathLst>
                <a:path w="192" h="305">
                  <a:moveTo>
                    <a:pt x="7" y="303"/>
                  </a:moveTo>
                  <a:cubicBezTo>
                    <a:pt x="117" y="241"/>
                    <a:pt x="97" y="85"/>
                    <a:pt x="189" y="7"/>
                  </a:cubicBezTo>
                  <a:cubicBezTo>
                    <a:pt x="192" y="4"/>
                    <a:pt x="188" y="0"/>
                    <a:pt x="184" y="2"/>
                  </a:cubicBezTo>
                  <a:cubicBezTo>
                    <a:pt x="93" y="80"/>
                    <a:pt x="113" y="236"/>
                    <a:pt x="4" y="297"/>
                  </a:cubicBezTo>
                  <a:cubicBezTo>
                    <a:pt x="0" y="299"/>
                    <a:pt x="4" y="305"/>
                    <a:pt x="7" y="30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2" name="Freeform 172"/>
            <p:cNvSpPr/>
            <p:nvPr/>
          </p:nvSpPr>
          <p:spPr bwMode="auto">
            <a:xfrm>
              <a:off x="10297656" y="1438869"/>
              <a:ext cx="489880" cy="84100"/>
            </a:xfrm>
            <a:custGeom>
              <a:avLst/>
              <a:gdLst>
                <a:gd name="T0" fmla="*/ 4 w 197"/>
                <a:gd name="T1" fmla="*/ 20 h 34"/>
                <a:gd name="T2" fmla="*/ 87 w 197"/>
                <a:gd name="T3" fmla="*/ 28 h 34"/>
                <a:gd name="T4" fmla="*/ 193 w 197"/>
                <a:gd name="T5" fmla="*/ 7 h 34"/>
                <a:gd name="T6" fmla="*/ 191 w 197"/>
                <a:gd name="T7" fmla="*/ 1 h 34"/>
                <a:gd name="T8" fmla="*/ 108 w 197"/>
                <a:gd name="T9" fmla="*/ 18 h 34"/>
                <a:gd name="T10" fmla="*/ 7 w 197"/>
                <a:gd name="T11" fmla="*/ 14 h 34"/>
                <a:gd name="T12" fmla="*/ 4 w 197"/>
                <a:gd name="T13" fmla="*/ 20 h 34"/>
              </a:gdLst>
              <a:ahLst/>
              <a:cxnLst>
                <a:cxn ang="0">
                  <a:pos x="T0" y="T1"/>
                </a:cxn>
                <a:cxn ang="0">
                  <a:pos x="T2" y="T3"/>
                </a:cxn>
                <a:cxn ang="0">
                  <a:pos x="T4" y="T5"/>
                </a:cxn>
                <a:cxn ang="0">
                  <a:pos x="T6" y="T7"/>
                </a:cxn>
                <a:cxn ang="0">
                  <a:pos x="T8" y="T9"/>
                </a:cxn>
                <a:cxn ang="0">
                  <a:pos x="T10" y="T11"/>
                </a:cxn>
                <a:cxn ang="0">
                  <a:pos x="T12" y="T13"/>
                </a:cxn>
              </a:cxnLst>
              <a:rect l="0" t="0" r="r" b="b"/>
              <a:pathLst>
                <a:path w="197" h="34">
                  <a:moveTo>
                    <a:pt x="4" y="20"/>
                  </a:moveTo>
                  <a:cubicBezTo>
                    <a:pt x="29" y="34"/>
                    <a:pt x="60" y="32"/>
                    <a:pt x="87" y="28"/>
                  </a:cubicBezTo>
                  <a:cubicBezTo>
                    <a:pt x="123" y="23"/>
                    <a:pt x="157" y="12"/>
                    <a:pt x="193" y="7"/>
                  </a:cubicBezTo>
                  <a:cubicBezTo>
                    <a:pt x="197" y="7"/>
                    <a:pt x="195" y="0"/>
                    <a:pt x="191" y="1"/>
                  </a:cubicBezTo>
                  <a:cubicBezTo>
                    <a:pt x="163" y="5"/>
                    <a:pt x="136" y="13"/>
                    <a:pt x="108" y="18"/>
                  </a:cubicBezTo>
                  <a:cubicBezTo>
                    <a:pt x="76" y="25"/>
                    <a:pt x="37" y="31"/>
                    <a:pt x="7" y="14"/>
                  </a:cubicBezTo>
                  <a:cubicBezTo>
                    <a:pt x="4" y="12"/>
                    <a:pt x="0" y="18"/>
                    <a:pt x="4" y="2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3" name="Freeform 173"/>
            <p:cNvSpPr/>
            <p:nvPr/>
          </p:nvSpPr>
          <p:spPr bwMode="auto">
            <a:xfrm>
              <a:off x="10138919" y="1376846"/>
              <a:ext cx="191327" cy="149277"/>
            </a:xfrm>
            <a:custGeom>
              <a:avLst/>
              <a:gdLst>
                <a:gd name="T0" fmla="*/ 70 w 77"/>
                <a:gd name="T1" fmla="*/ 41 h 60"/>
                <a:gd name="T2" fmla="*/ 0 w 77"/>
                <a:gd name="T3" fmla="*/ 0 h 60"/>
                <a:gd name="T4" fmla="*/ 49 w 77"/>
                <a:gd name="T5" fmla="*/ 9 h 60"/>
                <a:gd name="T6" fmla="*/ 72 w 77"/>
                <a:gd name="T7" fmla="*/ 39 h 60"/>
                <a:gd name="T8" fmla="*/ 70 w 77"/>
                <a:gd name="T9" fmla="*/ 41 h 60"/>
              </a:gdLst>
              <a:ahLst/>
              <a:cxnLst>
                <a:cxn ang="0">
                  <a:pos x="T0" y="T1"/>
                </a:cxn>
                <a:cxn ang="0">
                  <a:pos x="T2" y="T3"/>
                </a:cxn>
                <a:cxn ang="0">
                  <a:pos x="T4" y="T5"/>
                </a:cxn>
                <a:cxn ang="0">
                  <a:pos x="T6" y="T7"/>
                </a:cxn>
                <a:cxn ang="0">
                  <a:pos x="T8" y="T9"/>
                </a:cxn>
              </a:cxnLst>
              <a:rect l="0" t="0" r="r" b="b"/>
              <a:pathLst>
                <a:path w="77" h="60">
                  <a:moveTo>
                    <a:pt x="70" y="41"/>
                  </a:moveTo>
                  <a:cubicBezTo>
                    <a:pt x="41" y="60"/>
                    <a:pt x="10" y="23"/>
                    <a:pt x="0" y="0"/>
                  </a:cubicBezTo>
                  <a:cubicBezTo>
                    <a:pt x="17" y="3"/>
                    <a:pt x="33" y="0"/>
                    <a:pt x="49" y="9"/>
                  </a:cubicBezTo>
                  <a:cubicBezTo>
                    <a:pt x="58" y="14"/>
                    <a:pt x="77" y="28"/>
                    <a:pt x="72" y="39"/>
                  </a:cubicBezTo>
                  <a:lnTo>
                    <a:pt x="70" y="41"/>
                  </a:lnTo>
                  <a:close/>
                </a:path>
              </a:pathLst>
            </a:custGeom>
            <a:solidFill>
              <a:srgbClr val="FF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4" name="Freeform 174"/>
            <p:cNvSpPr/>
            <p:nvPr/>
          </p:nvSpPr>
          <p:spPr bwMode="auto">
            <a:xfrm>
              <a:off x="10128406" y="1367384"/>
              <a:ext cx="216556" cy="163994"/>
            </a:xfrm>
            <a:custGeom>
              <a:avLst/>
              <a:gdLst>
                <a:gd name="T0" fmla="*/ 72 w 87"/>
                <a:gd name="T1" fmla="*/ 42 h 66"/>
                <a:gd name="T2" fmla="*/ 7 w 87"/>
                <a:gd name="T3" fmla="*/ 2 h 66"/>
                <a:gd name="T4" fmla="*/ 3 w 87"/>
                <a:gd name="T5" fmla="*/ 7 h 66"/>
                <a:gd name="T6" fmla="*/ 44 w 87"/>
                <a:gd name="T7" fmla="*/ 12 h 66"/>
                <a:gd name="T8" fmla="*/ 72 w 87"/>
                <a:gd name="T9" fmla="*/ 42 h 66"/>
                <a:gd name="T10" fmla="*/ 75 w 87"/>
                <a:gd name="T11" fmla="*/ 47 h 66"/>
                <a:gd name="T12" fmla="*/ 68 w 87"/>
                <a:gd name="T13" fmla="*/ 20 h 66"/>
                <a:gd name="T14" fmla="*/ 5 w 87"/>
                <a:gd name="T15" fmla="*/ 0 h 66"/>
                <a:gd name="T16" fmla="*/ 1 w 87"/>
                <a:gd name="T17" fmla="*/ 5 h 66"/>
                <a:gd name="T18" fmla="*/ 75 w 87"/>
                <a:gd name="T19" fmla="*/ 47 h 66"/>
                <a:gd name="T20" fmla="*/ 72 w 87"/>
                <a:gd name="T21" fmla="*/ 4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7" h="66">
                  <a:moveTo>
                    <a:pt x="72" y="42"/>
                  </a:moveTo>
                  <a:cubicBezTo>
                    <a:pt x="43" y="59"/>
                    <a:pt x="18" y="25"/>
                    <a:pt x="7" y="2"/>
                  </a:cubicBezTo>
                  <a:cubicBezTo>
                    <a:pt x="6" y="3"/>
                    <a:pt x="4" y="5"/>
                    <a:pt x="3" y="7"/>
                  </a:cubicBezTo>
                  <a:cubicBezTo>
                    <a:pt x="17" y="9"/>
                    <a:pt x="30" y="8"/>
                    <a:pt x="44" y="12"/>
                  </a:cubicBezTo>
                  <a:cubicBezTo>
                    <a:pt x="49" y="14"/>
                    <a:pt x="83" y="36"/>
                    <a:pt x="72" y="42"/>
                  </a:cubicBezTo>
                  <a:cubicBezTo>
                    <a:pt x="69" y="44"/>
                    <a:pt x="72" y="49"/>
                    <a:pt x="75" y="47"/>
                  </a:cubicBezTo>
                  <a:cubicBezTo>
                    <a:pt x="87" y="40"/>
                    <a:pt x="74" y="26"/>
                    <a:pt x="68" y="20"/>
                  </a:cubicBezTo>
                  <a:cubicBezTo>
                    <a:pt x="50" y="3"/>
                    <a:pt x="28" y="4"/>
                    <a:pt x="5" y="0"/>
                  </a:cubicBezTo>
                  <a:cubicBezTo>
                    <a:pt x="2" y="0"/>
                    <a:pt x="0" y="2"/>
                    <a:pt x="1" y="5"/>
                  </a:cubicBezTo>
                  <a:cubicBezTo>
                    <a:pt x="14" y="32"/>
                    <a:pt x="43" y="66"/>
                    <a:pt x="75" y="47"/>
                  </a:cubicBezTo>
                  <a:cubicBezTo>
                    <a:pt x="79" y="45"/>
                    <a:pt x="76" y="40"/>
                    <a:pt x="72" y="4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5" name="Freeform 175"/>
            <p:cNvSpPr/>
            <p:nvPr/>
          </p:nvSpPr>
          <p:spPr bwMode="auto">
            <a:xfrm>
              <a:off x="9790956" y="1637554"/>
              <a:ext cx="233376" cy="149277"/>
            </a:xfrm>
            <a:custGeom>
              <a:avLst/>
              <a:gdLst>
                <a:gd name="T0" fmla="*/ 92 w 94"/>
                <a:gd name="T1" fmla="*/ 40 h 60"/>
                <a:gd name="T2" fmla="*/ 0 w 94"/>
                <a:gd name="T3" fmla="*/ 31 h 60"/>
                <a:gd name="T4" fmla="*/ 94 w 94"/>
                <a:gd name="T5" fmla="*/ 35 h 60"/>
                <a:gd name="T6" fmla="*/ 92 w 94"/>
                <a:gd name="T7" fmla="*/ 40 h 60"/>
              </a:gdLst>
              <a:ahLst/>
              <a:cxnLst>
                <a:cxn ang="0">
                  <a:pos x="T0" y="T1"/>
                </a:cxn>
                <a:cxn ang="0">
                  <a:pos x="T2" y="T3"/>
                </a:cxn>
                <a:cxn ang="0">
                  <a:pos x="T4" y="T5"/>
                </a:cxn>
                <a:cxn ang="0">
                  <a:pos x="T6" y="T7"/>
                </a:cxn>
              </a:cxnLst>
              <a:rect l="0" t="0" r="r" b="b"/>
              <a:pathLst>
                <a:path w="94" h="60">
                  <a:moveTo>
                    <a:pt x="92" y="40"/>
                  </a:moveTo>
                  <a:cubicBezTo>
                    <a:pt x="56" y="60"/>
                    <a:pt x="33" y="48"/>
                    <a:pt x="0" y="31"/>
                  </a:cubicBezTo>
                  <a:cubicBezTo>
                    <a:pt x="28" y="17"/>
                    <a:pt x="76" y="0"/>
                    <a:pt x="94" y="35"/>
                  </a:cubicBezTo>
                  <a:lnTo>
                    <a:pt x="92" y="40"/>
                  </a:lnTo>
                  <a:close/>
                </a:path>
              </a:pathLst>
            </a:custGeom>
            <a:solidFill>
              <a:srgbClr val="FF8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6" name="Freeform 176"/>
            <p:cNvSpPr/>
            <p:nvPr/>
          </p:nvSpPr>
          <p:spPr bwMode="auto">
            <a:xfrm>
              <a:off x="9780444" y="1652272"/>
              <a:ext cx="263862" cy="136662"/>
            </a:xfrm>
            <a:custGeom>
              <a:avLst/>
              <a:gdLst>
                <a:gd name="T0" fmla="*/ 94 w 106"/>
                <a:gd name="T1" fmla="*/ 31 h 55"/>
                <a:gd name="T2" fmla="*/ 6 w 106"/>
                <a:gd name="T3" fmla="*/ 22 h 55"/>
                <a:gd name="T4" fmla="*/ 6 w 106"/>
                <a:gd name="T5" fmla="*/ 27 h 55"/>
                <a:gd name="T6" fmla="*/ 55 w 106"/>
                <a:gd name="T7" fmla="*/ 11 h 55"/>
                <a:gd name="T8" fmla="*/ 93 w 106"/>
                <a:gd name="T9" fmla="*/ 32 h 55"/>
                <a:gd name="T10" fmla="*/ 98 w 106"/>
                <a:gd name="T11" fmla="*/ 35 h 55"/>
                <a:gd name="T12" fmla="*/ 73 w 106"/>
                <a:gd name="T13" fmla="*/ 6 h 55"/>
                <a:gd name="T14" fmla="*/ 3 w 106"/>
                <a:gd name="T15" fmla="*/ 22 h 55"/>
                <a:gd name="T16" fmla="*/ 3 w 106"/>
                <a:gd name="T17" fmla="*/ 27 h 55"/>
                <a:gd name="T18" fmla="*/ 97 w 106"/>
                <a:gd name="T19" fmla="*/ 36 h 55"/>
                <a:gd name="T20" fmla="*/ 94 w 106"/>
                <a:gd name="T21" fmla="*/ 3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6" h="55">
                  <a:moveTo>
                    <a:pt x="94" y="31"/>
                  </a:moveTo>
                  <a:cubicBezTo>
                    <a:pt x="61" y="48"/>
                    <a:pt x="36" y="38"/>
                    <a:pt x="6" y="22"/>
                  </a:cubicBezTo>
                  <a:cubicBezTo>
                    <a:pt x="6" y="24"/>
                    <a:pt x="6" y="26"/>
                    <a:pt x="6" y="27"/>
                  </a:cubicBezTo>
                  <a:cubicBezTo>
                    <a:pt x="21" y="20"/>
                    <a:pt x="37" y="13"/>
                    <a:pt x="55" y="11"/>
                  </a:cubicBezTo>
                  <a:cubicBezTo>
                    <a:pt x="65" y="10"/>
                    <a:pt x="101" y="17"/>
                    <a:pt x="93" y="32"/>
                  </a:cubicBezTo>
                  <a:cubicBezTo>
                    <a:pt x="91" y="36"/>
                    <a:pt x="96" y="39"/>
                    <a:pt x="98" y="35"/>
                  </a:cubicBezTo>
                  <a:cubicBezTo>
                    <a:pt x="106" y="20"/>
                    <a:pt x="85" y="9"/>
                    <a:pt x="73" y="6"/>
                  </a:cubicBezTo>
                  <a:cubicBezTo>
                    <a:pt x="49" y="0"/>
                    <a:pt x="23" y="12"/>
                    <a:pt x="3" y="22"/>
                  </a:cubicBezTo>
                  <a:cubicBezTo>
                    <a:pt x="0" y="23"/>
                    <a:pt x="1" y="26"/>
                    <a:pt x="3" y="27"/>
                  </a:cubicBezTo>
                  <a:cubicBezTo>
                    <a:pt x="35" y="45"/>
                    <a:pt x="62" y="55"/>
                    <a:pt x="97" y="36"/>
                  </a:cubicBezTo>
                  <a:cubicBezTo>
                    <a:pt x="101" y="34"/>
                    <a:pt x="98" y="29"/>
                    <a:pt x="94" y="3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7" name="Freeform 177"/>
            <p:cNvSpPr/>
            <p:nvPr/>
          </p:nvSpPr>
          <p:spPr bwMode="auto">
            <a:xfrm>
              <a:off x="10215659" y="1704834"/>
              <a:ext cx="178712" cy="209198"/>
            </a:xfrm>
            <a:custGeom>
              <a:avLst/>
              <a:gdLst>
                <a:gd name="T0" fmla="*/ 52 w 72"/>
                <a:gd name="T1" fmla="*/ 0 h 84"/>
                <a:gd name="T2" fmla="*/ 18 w 72"/>
                <a:gd name="T3" fmla="*/ 84 h 84"/>
                <a:gd name="T4" fmla="*/ 44 w 72"/>
                <a:gd name="T5" fmla="*/ 2 h 84"/>
                <a:gd name="T6" fmla="*/ 52 w 72"/>
                <a:gd name="T7" fmla="*/ 0 h 84"/>
              </a:gdLst>
              <a:ahLst/>
              <a:cxnLst>
                <a:cxn ang="0">
                  <a:pos x="T0" y="T1"/>
                </a:cxn>
                <a:cxn ang="0">
                  <a:pos x="T2" y="T3"/>
                </a:cxn>
                <a:cxn ang="0">
                  <a:pos x="T4" y="T5"/>
                </a:cxn>
                <a:cxn ang="0">
                  <a:pos x="T6" y="T7"/>
                </a:cxn>
              </a:cxnLst>
              <a:rect l="0" t="0" r="r" b="b"/>
              <a:pathLst>
                <a:path w="72" h="84">
                  <a:moveTo>
                    <a:pt x="52" y="0"/>
                  </a:moveTo>
                  <a:cubicBezTo>
                    <a:pt x="72" y="30"/>
                    <a:pt x="46" y="72"/>
                    <a:pt x="18" y="84"/>
                  </a:cubicBezTo>
                  <a:cubicBezTo>
                    <a:pt x="0" y="55"/>
                    <a:pt x="19" y="20"/>
                    <a:pt x="44" y="2"/>
                  </a:cubicBezTo>
                  <a:lnTo>
                    <a:pt x="52" y="0"/>
                  </a:lnTo>
                  <a:close/>
                </a:path>
              </a:pathLst>
            </a:custGeom>
            <a:solidFill>
              <a:srgbClr val="FF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8" name="Freeform 178"/>
            <p:cNvSpPr/>
            <p:nvPr/>
          </p:nvSpPr>
          <p:spPr bwMode="auto">
            <a:xfrm>
              <a:off x="10228274" y="1692219"/>
              <a:ext cx="171353" cy="231274"/>
            </a:xfrm>
            <a:custGeom>
              <a:avLst/>
              <a:gdLst>
                <a:gd name="T0" fmla="*/ 44 w 69"/>
                <a:gd name="T1" fmla="*/ 7 h 93"/>
                <a:gd name="T2" fmla="*/ 15 w 69"/>
                <a:gd name="T3" fmla="*/ 85 h 93"/>
                <a:gd name="T4" fmla="*/ 9 w 69"/>
                <a:gd name="T5" fmla="*/ 62 h 93"/>
                <a:gd name="T6" fmla="*/ 16 w 69"/>
                <a:gd name="T7" fmla="*/ 37 h 93"/>
                <a:gd name="T8" fmla="*/ 48 w 69"/>
                <a:gd name="T9" fmla="*/ 8 h 93"/>
                <a:gd name="T10" fmla="*/ 46 w 69"/>
                <a:gd name="T11" fmla="*/ 2 h 93"/>
                <a:gd name="T12" fmla="*/ 11 w 69"/>
                <a:gd name="T13" fmla="*/ 33 h 93"/>
                <a:gd name="T14" fmla="*/ 10 w 69"/>
                <a:gd name="T15" fmla="*/ 91 h 93"/>
                <a:gd name="T16" fmla="*/ 15 w 69"/>
                <a:gd name="T17" fmla="*/ 92 h 93"/>
                <a:gd name="T18" fmla="*/ 50 w 69"/>
                <a:gd name="T19" fmla="*/ 4 h 93"/>
                <a:gd name="T20" fmla="*/ 44 w 69"/>
                <a:gd name="T21" fmla="*/ 7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 h="93">
                  <a:moveTo>
                    <a:pt x="44" y="7"/>
                  </a:moveTo>
                  <a:cubicBezTo>
                    <a:pt x="61" y="36"/>
                    <a:pt x="41" y="69"/>
                    <a:pt x="15" y="85"/>
                  </a:cubicBezTo>
                  <a:cubicBezTo>
                    <a:pt x="12" y="87"/>
                    <a:pt x="9" y="64"/>
                    <a:pt x="9" y="62"/>
                  </a:cubicBezTo>
                  <a:cubicBezTo>
                    <a:pt x="9" y="53"/>
                    <a:pt x="12" y="44"/>
                    <a:pt x="16" y="37"/>
                  </a:cubicBezTo>
                  <a:cubicBezTo>
                    <a:pt x="22" y="24"/>
                    <a:pt x="34" y="11"/>
                    <a:pt x="48" y="8"/>
                  </a:cubicBezTo>
                  <a:cubicBezTo>
                    <a:pt x="52" y="8"/>
                    <a:pt x="50" y="2"/>
                    <a:pt x="46" y="2"/>
                  </a:cubicBezTo>
                  <a:cubicBezTo>
                    <a:pt x="30" y="5"/>
                    <a:pt x="19" y="20"/>
                    <a:pt x="11" y="33"/>
                  </a:cubicBezTo>
                  <a:cubicBezTo>
                    <a:pt x="0" y="52"/>
                    <a:pt x="0" y="73"/>
                    <a:pt x="10" y="91"/>
                  </a:cubicBezTo>
                  <a:cubicBezTo>
                    <a:pt x="11" y="93"/>
                    <a:pt x="13" y="93"/>
                    <a:pt x="15" y="92"/>
                  </a:cubicBezTo>
                  <a:cubicBezTo>
                    <a:pt x="46" y="76"/>
                    <a:pt x="69" y="36"/>
                    <a:pt x="50" y="4"/>
                  </a:cubicBezTo>
                  <a:cubicBezTo>
                    <a:pt x="48" y="0"/>
                    <a:pt x="42" y="3"/>
                    <a:pt x="44" y="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9" name="Freeform 179"/>
            <p:cNvSpPr/>
            <p:nvPr/>
          </p:nvSpPr>
          <p:spPr bwMode="auto">
            <a:xfrm>
              <a:off x="10484778" y="1615478"/>
              <a:ext cx="126149" cy="200788"/>
            </a:xfrm>
            <a:custGeom>
              <a:avLst/>
              <a:gdLst>
                <a:gd name="T0" fmla="*/ 23 w 51"/>
                <a:gd name="T1" fmla="*/ 0 h 81"/>
                <a:gd name="T2" fmla="*/ 34 w 51"/>
                <a:gd name="T3" fmla="*/ 81 h 81"/>
                <a:gd name="T4" fmla="*/ 21 w 51"/>
                <a:gd name="T5" fmla="*/ 2 h 81"/>
                <a:gd name="T6" fmla="*/ 23 w 51"/>
                <a:gd name="T7" fmla="*/ 0 h 81"/>
              </a:gdLst>
              <a:ahLst/>
              <a:cxnLst>
                <a:cxn ang="0">
                  <a:pos x="T0" y="T1"/>
                </a:cxn>
                <a:cxn ang="0">
                  <a:pos x="T2" y="T3"/>
                </a:cxn>
                <a:cxn ang="0">
                  <a:pos x="T4" y="T5"/>
                </a:cxn>
                <a:cxn ang="0">
                  <a:pos x="T6" y="T7"/>
                </a:cxn>
              </a:cxnLst>
              <a:rect l="0" t="0" r="r" b="b"/>
              <a:pathLst>
                <a:path w="51" h="81">
                  <a:moveTo>
                    <a:pt x="23" y="0"/>
                  </a:moveTo>
                  <a:cubicBezTo>
                    <a:pt x="39" y="22"/>
                    <a:pt x="51" y="56"/>
                    <a:pt x="34" y="81"/>
                  </a:cubicBezTo>
                  <a:cubicBezTo>
                    <a:pt x="20" y="63"/>
                    <a:pt x="0" y="23"/>
                    <a:pt x="21" y="2"/>
                  </a:cubicBezTo>
                  <a:lnTo>
                    <a:pt x="23" y="0"/>
                  </a:lnTo>
                  <a:close/>
                </a:path>
              </a:pathLst>
            </a:custGeom>
            <a:solidFill>
              <a:srgbClr val="FF8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 name="Freeform 180"/>
            <p:cNvSpPr/>
            <p:nvPr/>
          </p:nvSpPr>
          <p:spPr bwMode="auto">
            <a:xfrm>
              <a:off x="10479522" y="1602863"/>
              <a:ext cx="138764" cy="223916"/>
            </a:xfrm>
            <a:custGeom>
              <a:avLst/>
              <a:gdLst>
                <a:gd name="T0" fmla="*/ 22 w 56"/>
                <a:gd name="T1" fmla="*/ 7 h 90"/>
                <a:gd name="T2" fmla="*/ 33 w 56"/>
                <a:gd name="T3" fmla="*/ 84 h 90"/>
                <a:gd name="T4" fmla="*/ 38 w 56"/>
                <a:gd name="T5" fmla="*/ 83 h 90"/>
                <a:gd name="T6" fmla="*/ 27 w 56"/>
                <a:gd name="T7" fmla="*/ 7 h 90"/>
                <a:gd name="T8" fmla="*/ 23 w 56"/>
                <a:gd name="T9" fmla="*/ 3 h 90"/>
                <a:gd name="T10" fmla="*/ 34 w 56"/>
                <a:gd name="T11" fmla="*/ 88 h 90"/>
                <a:gd name="T12" fmla="*/ 39 w 56"/>
                <a:gd name="T13" fmla="*/ 87 h 90"/>
                <a:gd name="T14" fmla="*/ 28 w 56"/>
                <a:gd name="T15" fmla="*/ 3 h 90"/>
                <a:gd name="T16" fmla="*/ 22 w 56"/>
                <a:gd name="T17" fmla="*/ 7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90">
                  <a:moveTo>
                    <a:pt x="22" y="7"/>
                  </a:moveTo>
                  <a:cubicBezTo>
                    <a:pt x="38" y="29"/>
                    <a:pt x="49" y="58"/>
                    <a:pt x="33" y="84"/>
                  </a:cubicBezTo>
                  <a:cubicBezTo>
                    <a:pt x="35" y="84"/>
                    <a:pt x="37" y="84"/>
                    <a:pt x="38" y="83"/>
                  </a:cubicBezTo>
                  <a:cubicBezTo>
                    <a:pt x="22" y="63"/>
                    <a:pt x="7" y="30"/>
                    <a:pt x="27" y="7"/>
                  </a:cubicBezTo>
                  <a:cubicBezTo>
                    <a:pt x="30" y="4"/>
                    <a:pt x="26" y="0"/>
                    <a:pt x="23" y="3"/>
                  </a:cubicBezTo>
                  <a:cubicBezTo>
                    <a:pt x="0" y="29"/>
                    <a:pt x="15" y="64"/>
                    <a:pt x="34" y="88"/>
                  </a:cubicBezTo>
                  <a:cubicBezTo>
                    <a:pt x="35" y="90"/>
                    <a:pt x="38" y="89"/>
                    <a:pt x="39" y="87"/>
                  </a:cubicBezTo>
                  <a:cubicBezTo>
                    <a:pt x="56" y="60"/>
                    <a:pt x="45" y="28"/>
                    <a:pt x="28" y="3"/>
                  </a:cubicBezTo>
                  <a:cubicBezTo>
                    <a:pt x="25" y="0"/>
                    <a:pt x="20" y="3"/>
                    <a:pt x="22" y="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1" name="Freeform 181"/>
            <p:cNvSpPr/>
            <p:nvPr/>
          </p:nvSpPr>
          <p:spPr bwMode="auto">
            <a:xfrm>
              <a:off x="10796998" y="1672245"/>
              <a:ext cx="243889" cy="136662"/>
            </a:xfrm>
            <a:custGeom>
              <a:avLst/>
              <a:gdLst>
                <a:gd name="T0" fmla="*/ 98 w 98"/>
                <a:gd name="T1" fmla="*/ 8 h 55"/>
                <a:gd name="T2" fmla="*/ 0 w 98"/>
                <a:gd name="T3" fmla="*/ 41 h 55"/>
                <a:gd name="T4" fmla="*/ 41 w 98"/>
                <a:gd name="T5" fmla="*/ 9 h 55"/>
                <a:gd name="T6" fmla="*/ 95 w 98"/>
                <a:gd name="T7" fmla="*/ 6 h 55"/>
                <a:gd name="T8" fmla="*/ 98 w 98"/>
                <a:gd name="T9" fmla="*/ 8 h 55"/>
              </a:gdLst>
              <a:ahLst/>
              <a:cxnLst>
                <a:cxn ang="0">
                  <a:pos x="T0" y="T1"/>
                </a:cxn>
                <a:cxn ang="0">
                  <a:pos x="T2" y="T3"/>
                </a:cxn>
                <a:cxn ang="0">
                  <a:pos x="T4" y="T5"/>
                </a:cxn>
                <a:cxn ang="0">
                  <a:pos x="T6" y="T7"/>
                </a:cxn>
                <a:cxn ang="0">
                  <a:pos x="T8" y="T9"/>
                </a:cxn>
              </a:cxnLst>
              <a:rect l="0" t="0" r="r" b="b"/>
              <a:pathLst>
                <a:path w="98" h="55">
                  <a:moveTo>
                    <a:pt x="98" y="8"/>
                  </a:moveTo>
                  <a:cubicBezTo>
                    <a:pt x="89" y="55"/>
                    <a:pt x="34" y="47"/>
                    <a:pt x="0" y="41"/>
                  </a:cubicBezTo>
                  <a:cubicBezTo>
                    <a:pt x="6" y="28"/>
                    <a:pt x="27" y="15"/>
                    <a:pt x="41" y="9"/>
                  </a:cubicBezTo>
                  <a:cubicBezTo>
                    <a:pt x="61" y="0"/>
                    <a:pt x="74" y="1"/>
                    <a:pt x="95" y="6"/>
                  </a:cubicBezTo>
                  <a:lnTo>
                    <a:pt x="98" y="8"/>
                  </a:lnTo>
                  <a:close/>
                </a:path>
              </a:pathLst>
            </a:custGeom>
            <a:solidFill>
              <a:srgbClr val="FF8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2" name="Freeform 182"/>
            <p:cNvSpPr/>
            <p:nvPr/>
          </p:nvSpPr>
          <p:spPr bwMode="auto">
            <a:xfrm>
              <a:off x="10787537" y="1635452"/>
              <a:ext cx="265965" cy="176609"/>
            </a:xfrm>
            <a:custGeom>
              <a:avLst/>
              <a:gdLst>
                <a:gd name="T0" fmla="*/ 99 w 107"/>
                <a:gd name="T1" fmla="*/ 22 h 71"/>
                <a:gd name="T2" fmla="*/ 5 w 107"/>
                <a:gd name="T3" fmla="*/ 53 h 71"/>
                <a:gd name="T4" fmla="*/ 7 w 107"/>
                <a:gd name="T5" fmla="*/ 58 h 71"/>
                <a:gd name="T6" fmla="*/ 101 w 107"/>
                <a:gd name="T7" fmla="*/ 26 h 71"/>
                <a:gd name="T8" fmla="*/ 104 w 107"/>
                <a:gd name="T9" fmla="*/ 20 h 71"/>
                <a:gd name="T10" fmla="*/ 1 w 107"/>
                <a:gd name="T11" fmla="*/ 55 h 71"/>
                <a:gd name="T12" fmla="*/ 3 w 107"/>
                <a:gd name="T13" fmla="*/ 59 h 71"/>
                <a:gd name="T14" fmla="*/ 105 w 107"/>
                <a:gd name="T15" fmla="*/ 24 h 71"/>
                <a:gd name="T16" fmla="*/ 99 w 107"/>
                <a:gd name="T17" fmla="*/ 2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71">
                  <a:moveTo>
                    <a:pt x="99" y="22"/>
                  </a:moveTo>
                  <a:cubicBezTo>
                    <a:pt x="88" y="66"/>
                    <a:pt x="39" y="59"/>
                    <a:pt x="5" y="53"/>
                  </a:cubicBezTo>
                  <a:cubicBezTo>
                    <a:pt x="5" y="55"/>
                    <a:pt x="6" y="56"/>
                    <a:pt x="7" y="58"/>
                  </a:cubicBezTo>
                  <a:cubicBezTo>
                    <a:pt x="22" y="32"/>
                    <a:pt x="73" y="8"/>
                    <a:pt x="101" y="26"/>
                  </a:cubicBezTo>
                  <a:cubicBezTo>
                    <a:pt x="104" y="28"/>
                    <a:pt x="107" y="22"/>
                    <a:pt x="104" y="20"/>
                  </a:cubicBezTo>
                  <a:cubicBezTo>
                    <a:pt x="73" y="0"/>
                    <a:pt x="18" y="26"/>
                    <a:pt x="1" y="55"/>
                  </a:cubicBezTo>
                  <a:cubicBezTo>
                    <a:pt x="0" y="56"/>
                    <a:pt x="1" y="59"/>
                    <a:pt x="3" y="59"/>
                  </a:cubicBezTo>
                  <a:cubicBezTo>
                    <a:pt x="41" y="65"/>
                    <a:pt x="94" y="71"/>
                    <a:pt x="105" y="24"/>
                  </a:cubicBezTo>
                  <a:cubicBezTo>
                    <a:pt x="106" y="20"/>
                    <a:pt x="100" y="18"/>
                    <a:pt x="99" y="2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3" name="Freeform 183"/>
            <p:cNvSpPr/>
            <p:nvPr/>
          </p:nvSpPr>
          <p:spPr bwMode="auto">
            <a:xfrm>
              <a:off x="10663490" y="1280131"/>
              <a:ext cx="226017" cy="146123"/>
            </a:xfrm>
            <a:custGeom>
              <a:avLst/>
              <a:gdLst>
                <a:gd name="T0" fmla="*/ 84 w 91"/>
                <a:gd name="T1" fmla="*/ 36 h 59"/>
                <a:gd name="T2" fmla="*/ 0 w 91"/>
                <a:gd name="T3" fmla="*/ 4 h 59"/>
                <a:gd name="T4" fmla="*/ 91 w 91"/>
                <a:gd name="T5" fmla="*/ 36 h 59"/>
                <a:gd name="T6" fmla="*/ 84 w 91"/>
                <a:gd name="T7" fmla="*/ 36 h 59"/>
              </a:gdLst>
              <a:ahLst/>
              <a:cxnLst>
                <a:cxn ang="0">
                  <a:pos x="T0" y="T1"/>
                </a:cxn>
                <a:cxn ang="0">
                  <a:pos x="T2" y="T3"/>
                </a:cxn>
                <a:cxn ang="0">
                  <a:pos x="T4" y="T5"/>
                </a:cxn>
                <a:cxn ang="0">
                  <a:pos x="T6" y="T7"/>
                </a:cxn>
              </a:cxnLst>
              <a:rect l="0" t="0" r="r" b="b"/>
              <a:pathLst>
                <a:path w="91" h="59">
                  <a:moveTo>
                    <a:pt x="84" y="36"/>
                  </a:moveTo>
                  <a:cubicBezTo>
                    <a:pt x="44" y="59"/>
                    <a:pt x="23" y="33"/>
                    <a:pt x="0" y="4"/>
                  </a:cubicBezTo>
                  <a:cubicBezTo>
                    <a:pt x="35" y="0"/>
                    <a:pt x="70" y="4"/>
                    <a:pt x="91" y="36"/>
                  </a:cubicBezTo>
                  <a:lnTo>
                    <a:pt x="84" y="36"/>
                  </a:lnTo>
                  <a:close/>
                </a:path>
              </a:pathLst>
            </a:custGeom>
            <a:solidFill>
              <a:srgbClr val="FF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4" name="Freeform 184"/>
            <p:cNvSpPr/>
            <p:nvPr/>
          </p:nvSpPr>
          <p:spPr bwMode="auto">
            <a:xfrm>
              <a:off x="10652977" y="1272772"/>
              <a:ext cx="245991" cy="153482"/>
            </a:xfrm>
            <a:custGeom>
              <a:avLst/>
              <a:gdLst>
                <a:gd name="T0" fmla="*/ 87 w 99"/>
                <a:gd name="T1" fmla="*/ 37 h 62"/>
                <a:gd name="T2" fmla="*/ 6 w 99"/>
                <a:gd name="T3" fmla="*/ 5 h 62"/>
                <a:gd name="T4" fmla="*/ 4 w 99"/>
                <a:gd name="T5" fmla="*/ 10 h 62"/>
                <a:gd name="T6" fmla="*/ 92 w 99"/>
                <a:gd name="T7" fmla="*/ 41 h 62"/>
                <a:gd name="T8" fmla="*/ 95 w 99"/>
                <a:gd name="T9" fmla="*/ 36 h 62"/>
                <a:gd name="T10" fmla="*/ 88 w 99"/>
                <a:gd name="T11" fmla="*/ 36 h 62"/>
                <a:gd name="T12" fmla="*/ 88 w 99"/>
                <a:gd name="T13" fmla="*/ 43 h 62"/>
                <a:gd name="T14" fmla="*/ 95 w 99"/>
                <a:gd name="T15" fmla="*/ 42 h 62"/>
                <a:gd name="T16" fmla="*/ 98 w 99"/>
                <a:gd name="T17" fmla="*/ 37 h 62"/>
                <a:gd name="T18" fmla="*/ 4 w 99"/>
                <a:gd name="T19" fmla="*/ 4 h 62"/>
                <a:gd name="T20" fmla="*/ 2 w 99"/>
                <a:gd name="T21" fmla="*/ 9 h 62"/>
                <a:gd name="T22" fmla="*/ 90 w 99"/>
                <a:gd name="T23" fmla="*/ 42 h 62"/>
                <a:gd name="T24" fmla="*/ 87 w 99"/>
                <a:gd name="T25" fmla="*/ 3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62">
                  <a:moveTo>
                    <a:pt x="87" y="37"/>
                  </a:moveTo>
                  <a:cubicBezTo>
                    <a:pt x="50" y="55"/>
                    <a:pt x="28" y="32"/>
                    <a:pt x="6" y="5"/>
                  </a:cubicBezTo>
                  <a:cubicBezTo>
                    <a:pt x="6" y="6"/>
                    <a:pt x="5" y="8"/>
                    <a:pt x="4" y="10"/>
                  </a:cubicBezTo>
                  <a:cubicBezTo>
                    <a:pt x="38" y="7"/>
                    <a:pt x="71" y="11"/>
                    <a:pt x="92" y="41"/>
                  </a:cubicBezTo>
                  <a:cubicBezTo>
                    <a:pt x="93" y="39"/>
                    <a:pt x="94" y="37"/>
                    <a:pt x="95" y="36"/>
                  </a:cubicBezTo>
                  <a:cubicBezTo>
                    <a:pt x="93" y="36"/>
                    <a:pt x="91" y="36"/>
                    <a:pt x="88" y="36"/>
                  </a:cubicBezTo>
                  <a:cubicBezTo>
                    <a:pt x="84" y="36"/>
                    <a:pt x="84" y="43"/>
                    <a:pt x="88" y="43"/>
                  </a:cubicBezTo>
                  <a:cubicBezTo>
                    <a:pt x="91" y="42"/>
                    <a:pt x="93" y="42"/>
                    <a:pt x="95" y="42"/>
                  </a:cubicBezTo>
                  <a:cubicBezTo>
                    <a:pt x="97" y="42"/>
                    <a:pt x="99" y="39"/>
                    <a:pt x="98" y="37"/>
                  </a:cubicBezTo>
                  <a:cubicBezTo>
                    <a:pt x="75" y="6"/>
                    <a:pt x="40" y="0"/>
                    <a:pt x="4" y="4"/>
                  </a:cubicBezTo>
                  <a:cubicBezTo>
                    <a:pt x="1" y="4"/>
                    <a:pt x="0" y="7"/>
                    <a:pt x="2" y="9"/>
                  </a:cubicBezTo>
                  <a:cubicBezTo>
                    <a:pt x="26" y="39"/>
                    <a:pt x="51" y="62"/>
                    <a:pt x="90" y="42"/>
                  </a:cubicBezTo>
                  <a:cubicBezTo>
                    <a:pt x="94" y="40"/>
                    <a:pt x="91" y="35"/>
                    <a:pt x="87" y="3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5" name="Freeform 185"/>
            <p:cNvSpPr/>
            <p:nvPr/>
          </p:nvSpPr>
          <p:spPr bwMode="auto">
            <a:xfrm>
              <a:off x="10862175" y="1356872"/>
              <a:ext cx="141918" cy="166097"/>
            </a:xfrm>
            <a:custGeom>
              <a:avLst/>
              <a:gdLst>
                <a:gd name="T0" fmla="*/ 20 w 57"/>
                <a:gd name="T1" fmla="*/ 0 h 67"/>
                <a:gd name="T2" fmla="*/ 45 w 57"/>
                <a:gd name="T3" fmla="*/ 67 h 67"/>
                <a:gd name="T4" fmla="*/ 21 w 57"/>
                <a:gd name="T5" fmla="*/ 0 h 67"/>
                <a:gd name="T6" fmla="*/ 20 w 57"/>
                <a:gd name="T7" fmla="*/ 0 h 67"/>
              </a:gdLst>
              <a:ahLst/>
              <a:cxnLst>
                <a:cxn ang="0">
                  <a:pos x="T0" y="T1"/>
                </a:cxn>
                <a:cxn ang="0">
                  <a:pos x="T2" y="T3"/>
                </a:cxn>
                <a:cxn ang="0">
                  <a:pos x="T4" y="T5"/>
                </a:cxn>
                <a:cxn ang="0">
                  <a:pos x="T6" y="T7"/>
                </a:cxn>
              </a:cxnLst>
              <a:rect l="0" t="0" r="r" b="b"/>
              <a:pathLst>
                <a:path w="57" h="67">
                  <a:moveTo>
                    <a:pt x="20" y="0"/>
                  </a:moveTo>
                  <a:cubicBezTo>
                    <a:pt x="0" y="15"/>
                    <a:pt x="34" y="56"/>
                    <a:pt x="45" y="67"/>
                  </a:cubicBezTo>
                  <a:cubicBezTo>
                    <a:pt x="57" y="47"/>
                    <a:pt x="40" y="11"/>
                    <a:pt x="21" y="0"/>
                  </a:cubicBezTo>
                  <a:lnTo>
                    <a:pt x="20" y="0"/>
                  </a:lnTo>
                  <a:close/>
                </a:path>
              </a:pathLst>
            </a:custGeom>
            <a:solidFill>
              <a:srgbClr val="FF8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6" name="Freeform 186"/>
            <p:cNvSpPr/>
            <p:nvPr/>
          </p:nvSpPr>
          <p:spPr bwMode="auto">
            <a:xfrm>
              <a:off x="10849560" y="1344257"/>
              <a:ext cx="147174" cy="189224"/>
            </a:xfrm>
            <a:custGeom>
              <a:avLst/>
              <a:gdLst>
                <a:gd name="T0" fmla="*/ 23 w 59"/>
                <a:gd name="T1" fmla="*/ 3 h 76"/>
                <a:gd name="T2" fmla="*/ 48 w 59"/>
                <a:gd name="T3" fmla="*/ 74 h 76"/>
                <a:gd name="T4" fmla="*/ 53 w 59"/>
                <a:gd name="T5" fmla="*/ 74 h 76"/>
                <a:gd name="T6" fmla="*/ 52 w 59"/>
                <a:gd name="T7" fmla="*/ 32 h 76"/>
                <a:gd name="T8" fmla="*/ 26 w 59"/>
                <a:gd name="T9" fmla="*/ 2 h 76"/>
                <a:gd name="T10" fmla="*/ 24 w 59"/>
                <a:gd name="T11" fmla="*/ 8 h 76"/>
                <a:gd name="T12" fmla="*/ 45 w 59"/>
                <a:gd name="T13" fmla="*/ 32 h 76"/>
                <a:gd name="T14" fmla="*/ 47 w 59"/>
                <a:gd name="T15" fmla="*/ 70 h 76"/>
                <a:gd name="T16" fmla="*/ 52 w 59"/>
                <a:gd name="T17" fmla="*/ 70 h 76"/>
                <a:gd name="T18" fmla="*/ 27 w 59"/>
                <a:gd name="T19" fmla="*/ 7 h 76"/>
                <a:gd name="T20" fmla="*/ 23 w 59"/>
                <a:gd name="T21" fmla="*/ 3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 h="76">
                  <a:moveTo>
                    <a:pt x="23" y="3"/>
                  </a:moveTo>
                  <a:cubicBezTo>
                    <a:pt x="0" y="22"/>
                    <a:pt x="34" y="60"/>
                    <a:pt x="48" y="74"/>
                  </a:cubicBezTo>
                  <a:cubicBezTo>
                    <a:pt x="49" y="76"/>
                    <a:pt x="52" y="75"/>
                    <a:pt x="53" y="74"/>
                  </a:cubicBezTo>
                  <a:cubicBezTo>
                    <a:pt x="59" y="60"/>
                    <a:pt x="58" y="45"/>
                    <a:pt x="52" y="32"/>
                  </a:cubicBezTo>
                  <a:cubicBezTo>
                    <a:pt x="47" y="21"/>
                    <a:pt x="38" y="5"/>
                    <a:pt x="26" y="2"/>
                  </a:cubicBezTo>
                  <a:cubicBezTo>
                    <a:pt x="22" y="1"/>
                    <a:pt x="20" y="7"/>
                    <a:pt x="24" y="8"/>
                  </a:cubicBezTo>
                  <a:cubicBezTo>
                    <a:pt x="33" y="10"/>
                    <a:pt x="41" y="24"/>
                    <a:pt x="45" y="32"/>
                  </a:cubicBezTo>
                  <a:cubicBezTo>
                    <a:pt x="51" y="43"/>
                    <a:pt x="53" y="58"/>
                    <a:pt x="47" y="70"/>
                  </a:cubicBezTo>
                  <a:cubicBezTo>
                    <a:pt x="49" y="70"/>
                    <a:pt x="50" y="70"/>
                    <a:pt x="52" y="70"/>
                  </a:cubicBezTo>
                  <a:cubicBezTo>
                    <a:pt x="41" y="58"/>
                    <a:pt x="9" y="23"/>
                    <a:pt x="27" y="7"/>
                  </a:cubicBezTo>
                  <a:cubicBezTo>
                    <a:pt x="30" y="4"/>
                    <a:pt x="26" y="0"/>
                    <a:pt x="23" y="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7" name="Freeform 187"/>
            <p:cNvSpPr/>
            <p:nvPr/>
          </p:nvSpPr>
          <p:spPr bwMode="auto">
            <a:xfrm>
              <a:off x="10226172" y="1555557"/>
              <a:ext cx="158738" cy="147174"/>
            </a:xfrm>
            <a:custGeom>
              <a:avLst/>
              <a:gdLst>
                <a:gd name="T0" fmla="*/ 48 w 64"/>
                <a:gd name="T1" fmla="*/ 59 h 59"/>
                <a:gd name="T2" fmla="*/ 0 w 64"/>
                <a:gd name="T3" fmla="*/ 0 h 59"/>
                <a:gd name="T4" fmla="*/ 44 w 64"/>
                <a:gd name="T5" fmla="*/ 57 h 59"/>
                <a:gd name="T6" fmla="*/ 48 w 64"/>
                <a:gd name="T7" fmla="*/ 59 h 59"/>
              </a:gdLst>
              <a:ahLst/>
              <a:cxnLst>
                <a:cxn ang="0">
                  <a:pos x="T0" y="T1"/>
                </a:cxn>
                <a:cxn ang="0">
                  <a:pos x="T2" y="T3"/>
                </a:cxn>
                <a:cxn ang="0">
                  <a:pos x="T4" y="T5"/>
                </a:cxn>
                <a:cxn ang="0">
                  <a:pos x="T6" y="T7"/>
                </a:cxn>
              </a:cxnLst>
              <a:rect l="0" t="0" r="r" b="b"/>
              <a:pathLst>
                <a:path w="64" h="59">
                  <a:moveTo>
                    <a:pt x="48" y="59"/>
                  </a:moveTo>
                  <a:cubicBezTo>
                    <a:pt x="64" y="29"/>
                    <a:pt x="24" y="3"/>
                    <a:pt x="0" y="0"/>
                  </a:cubicBezTo>
                  <a:cubicBezTo>
                    <a:pt x="0" y="22"/>
                    <a:pt x="19" y="57"/>
                    <a:pt x="44" y="57"/>
                  </a:cubicBezTo>
                  <a:lnTo>
                    <a:pt x="48" y="59"/>
                  </a:lnTo>
                  <a:close/>
                </a:path>
              </a:pathLst>
            </a:custGeom>
            <a:solidFill>
              <a:srgbClr val="FF8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8" name="Freeform 188"/>
            <p:cNvSpPr/>
            <p:nvPr/>
          </p:nvSpPr>
          <p:spPr bwMode="auto">
            <a:xfrm>
              <a:off x="10215659" y="1548198"/>
              <a:ext cx="176609" cy="166097"/>
            </a:xfrm>
            <a:custGeom>
              <a:avLst/>
              <a:gdLst>
                <a:gd name="T0" fmla="*/ 55 w 71"/>
                <a:gd name="T1" fmla="*/ 64 h 67"/>
                <a:gd name="T2" fmla="*/ 5 w 71"/>
                <a:gd name="T3" fmla="*/ 0 h 67"/>
                <a:gd name="T4" fmla="*/ 0 w 71"/>
                <a:gd name="T5" fmla="*/ 3 h 67"/>
                <a:gd name="T6" fmla="*/ 16 w 71"/>
                <a:gd name="T7" fmla="*/ 44 h 67"/>
                <a:gd name="T8" fmla="*/ 33 w 71"/>
                <a:gd name="T9" fmla="*/ 60 h 67"/>
                <a:gd name="T10" fmla="*/ 51 w 71"/>
                <a:gd name="T11" fmla="*/ 65 h 67"/>
                <a:gd name="T12" fmla="*/ 54 w 71"/>
                <a:gd name="T13" fmla="*/ 59 h 67"/>
                <a:gd name="T14" fmla="*/ 43 w 71"/>
                <a:gd name="T15" fmla="*/ 56 h 67"/>
                <a:gd name="T16" fmla="*/ 24 w 71"/>
                <a:gd name="T17" fmla="*/ 44 h 67"/>
                <a:gd name="T18" fmla="*/ 7 w 71"/>
                <a:gd name="T19" fmla="*/ 3 h 67"/>
                <a:gd name="T20" fmla="*/ 3 w 71"/>
                <a:gd name="T21" fmla="*/ 6 h 67"/>
                <a:gd name="T22" fmla="*/ 49 w 71"/>
                <a:gd name="T23" fmla="*/ 60 h 67"/>
                <a:gd name="T24" fmla="*/ 55 w 71"/>
                <a:gd name="T25" fmla="*/ 64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7">
                  <a:moveTo>
                    <a:pt x="55" y="64"/>
                  </a:moveTo>
                  <a:cubicBezTo>
                    <a:pt x="71" y="31"/>
                    <a:pt x="33" y="4"/>
                    <a:pt x="5" y="0"/>
                  </a:cubicBezTo>
                  <a:cubicBezTo>
                    <a:pt x="3" y="0"/>
                    <a:pt x="0" y="1"/>
                    <a:pt x="0" y="3"/>
                  </a:cubicBezTo>
                  <a:cubicBezTo>
                    <a:pt x="1" y="18"/>
                    <a:pt x="7" y="33"/>
                    <a:pt x="16" y="44"/>
                  </a:cubicBezTo>
                  <a:cubicBezTo>
                    <a:pt x="21" y="50"/>
                    <a:pt x="26" y="56"/>
                    <a:pt x="33" y="60"/>
                  </a:cubicBezTo>
                  <a:cubicBezTo>
                    <a:pt x="39" y="63"/>
                    <a:pt x="45" y="62"/>
                    <a:pt x="51" y="65"/>
                  </a:cubicBezTo>
                  <a:cubicBezTo>
                    <a:pt x="54" y="66"/>
                    <a:pt x="58" y="61"/>
                    <a:pt x="54" y="59"/>
                  </a:cubicBezTo>
                  <a:cubicBezTo>
                    <a:pt x="50" y="58"/>
                    <a:pt x="48" y="57"/>
                    <a:pt x="43" y="56"/>
                  </a:cubicBezTo>
                  <a:cubicBezTo>
                    <a:pt x="36" y="55"/>
                    <a:pt x="29" y="50"/>
                    <a:pt x="24" y="44"/>
                  </a:cubicBezTo>
                  <a:cubicBezTo>
                    <a:pt x="14" y="34"/>
                    <a:pt x="8" y="18"/>
                    <a:pt x="7" y="3"/>
                  </a:cubicBezTo>
                  <a:cubicBezTo>
                    <a:pt x="6" y="4"/>
                    <a:pt x="4" y="5"/>
                    <a:pt x="3" y="6"/>
                  </a:cubicBezTo>
                  <a:cubicBezTo>
                    <a:pt x="27" y="10"/>
                    <a:pt x="63" y="32"/>
                    <a:pt x="49" y="60"/>
                  </a:cubicBezTo>
                  <a:cubicBezTo>
                    <a:pt x="48" y="64"/>
                    <a:pt x="53" y="67"/>
                    <a:pt x="55" y="6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9" name="Freeform 189"/>
            <p:cNvSpPr/>
            <p:nvPr/>
          </p:nvSpPr>
          <p:spPr bwMode="auto">
            <a:xfrm>
              <a:off x="11095552" y="1274874"/>
              <a:ext cx="201839" cy="171353"/>
            </a:xfrm>
            <a:custGeom>
              <a:avLst/>
              <a:gdLst>
                <a:gd name="T0" fmla="*/ 81 w 81"/>
                <a:gd name="T1" fmla="*/ 5 h 69"/>
                <a:gd name="T2" fmla="*/ 0 w 81"/>
                <a:gd name="T3" fmla="*/ 58 h 69"/>
                <a:gd name="T4" fmla="*/ 27 w 81"/>
                <a:gd name="T5" fmla="*/ 12 h 69"/>
                <a:gd name="T6" fmla="*/ 80 w 81"/>
                <a:gd name="T7" fmla="*/ 1 h 69"/>
                <a:gd name="T8" fmla="*/ 81 w 81"/>
                <a:gd name="T9" fmla="*/ 5 h 69"/>
              </a:gdLst>
              <a:ahLst/>
              <a:cxnLst>
                <a:cxn ang="0">
                  <a:pos x="T0" y="T1"/>
                </a:cxn>
                <a:cxn ang="0">
                  <a:pos x="T2" y="T3"/>
                </a:cxn>
                <a:cxn ang="0">
                  <a:pos x="T4" y="T5"/>
                </a:cxn>
                <a:cxn ang="0">
                  <a:pos x="T6" y="T7"/>
                </a:cxn>
                <a:cxn ang="0">
                  <a:pos x="T8" y="T9"/>
                </a:cxn>
              </a:cxnLst>
              <a:rect l="0" t="0" r="r" b="b"/>
              <a:pathLst>
                <a:path w="81" h="69">
                  <a:moveTo>
                    <a:pt x="81" y="5"/>
                  </a:moveTo>
                  <a:cubicBezTo>
                    <a:pt x="61" y="26"/>
                    <a:pt x="37" y="69"/>
                    <a:pt x="0" y="58"/>
                  </a:cubicBezTo>
                  <a:cubicBezTo>
                    <a:pt x="0" y="40"/>
                    <a:pt x="13" y="22"/>
                    <a:pt x="27" y="12"/>
                  </a:cubicBezTo>
                  <a:cubicBezTo>
                    <a:pt x="46" y="0"/>
                    <a:pt x="61" y="8"/>
                    <a:pt x="80" y="1"/>
                  </a:cubicBezTo>
                  <a:lnTo>
                    <a:pt x="81" y="5"/>
                  </a:lnTo>
                  <a:close/>
                </a:path>
              </a:pathLst>
            </a:custGeom>
            <a:solidFill>
              <a:srgbClr val="FF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0" name="Freeform 190"/>
            <p:cNvSpPr/>
            <p:nvPr/>
          </p:nvSpPr>
          <p:spPr bwMode="auto">
            <a:xfrm>
              <a:off x="11088193" y="1269619"/>
              <a:ext cx="220761" cy="179763"/>
            </a:xfrm>
            <a:custGeom>
              <a:avLst/>
              <a:gdLst>
                <a:gd name="T0" fmla="*/ 82 w 89"/>
                <a:gd name="T1" fmla="*/ 4 h 72"/>
                <a:gd name="T2" fmla="*/ 22 w 89"/>
                <a:gd name="T3" fmla="*/ 58 h 72"/>
                <a:gd name="T4" fmla="*/ 13 w 89"/>
                <a:gd name="T5" fmla="*/ 38 h 72"/>
                <a:gd name="T6" fmla="*/ 41 w 89"/>
                <a:gd name="T7" fmla="*/ 12 h 72"/>
                <a:gd name="T8" fmla="*/ 82 w 89"/>
                <a:gd name="T9" fmla="*/ 8 h 72"/>
                <a:gd name="T10" fmla="*/ 87 w 89"/>
                <a:gd name="T11" fmla="*/ 5 h 72"/>
                <a:gd name="T12" fmla="*/ 85 w 89"/>
                <a:gd name="T13" fmla="*/ 2 h 72"/>
                <a:gd name="T14" fmla="*/ 82 w 89"/>
                <a:gd name="T15" fmla="*/ 0 h 72"/>
                <a:gd name="T16" fmla="*/ 25 w 89"/>
                <a:gd name="T17" fmla="*/ 14 h 72"/>
                <a:gd name="T18" fmla="*/ 0 w 89"/>
                <a:gd name="T19" fmla="*/ 60 h 72"/>
                <a:gd name="T20" fmla="*/ 3 w 89"/>
                <a:gd name="T21" fmla="*/ 63 h 72"/>
                <a:gd name="T22" fmla="*/ 87 w 89"/>
                <a:gd name="T23" fmla="*/ 9 h 72"/>
                <a:gd name="T24" fmla="*/ 82 w 89"/>
                <a:gd name="T25" fmla="*/ 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 h="72">
                  <a:moveTo>
                    <a:pt x="82" y="4"/>
                  </a:moveTo>
                  <a:cubicBezTo>
                    <a:pt x="65" y="24"/>
                    <a:pt x="49" y="50"/>
                    <a:pt x="22" y="58"/>
                  </a:cubicBezTo>
                  <a:cubicBezTo>
                    <a:pt x="6" y="62"/>
                    <a:pt x="7" y="49"/>
                    <a:pt x="13" y="38"/>
                  </a:cubicBezTo>
                  <a:cubicBezTo>
                    <a:pt x="18" y="26"/>
                    <a:pt x="29" y="17"/>
                    <a:pt x="41" y="12"/>
                  </a:cubicBezTo>
                  <a:cubicBezTo>
                    <a:pt x="45" y="11"/>
                    <a:pt x="80" y="6"/>
                    <a:pt x="82" y="8"/>
                  </a:cubicBezTo>
                  <a:cubicBezTo>
                    <a:pt x="84" y="12"/>
                    <a:pt x="89" y="8"/>
                    <a:pt x="87" y="5"/>
                  </a:cubicBezTo>
                  <a:cubicBezTo>
                    <a:pt x="87" y="4"/>
                    <a:pt x="86" y="3"/>
                    <a:pt x="85" y="2"/>
                  </a:cubicBezTo>
                  <a:cubicBezTo>
                    <a:pt x="85" y="0"/>
                    <a:pt x="83" y="0"/>
                    <a:pt x="82" y="0"/>
                  </a:cubicBezTo>
                  <a:cubicBezTo>
                    <a:pt x="62" y="6"/>
                    <a:pt x="43" y="1"/>
                    <a:pt x="25" y="14"/>
                  </a:cubicBezTo>
                  <a:cubicBezTo>
                    <a:pt x="10" y="25"/>
                    <a:pt x="1" y="42"/>
                    <a:pt x="0" y="60"/>
                  </a:cubicBezTo>
                  <a:cubicBezTo>
                    <a:pt x="0" y="62"/>
                    <a:pt x="1" y="63"/>
                    <a:pt x="3" y="63"/>
                  </a:cubicBezTo>
                  <a:cubicBezTo>
                    <a:pt x="42" y="72"/>
                    <a:pt x="64" y="34"/>
                    <a:pt x="87" y="9"/>
                  </a:cubicBezTo>
                  <a:cubicBezTo>
                    <a:pt x="89" y="6"/>
                    <a:pt x="85" y="1"/>
                    <a:pt x="82" y="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1" name="Freeform 191"/>
            <p:cNvSpPr/>
            <p:nvPr/>
          </p:nvSpPr>
          <p:spPr bwMode="auto">
            <a:xfrm>
              <a:off x="11286878" y="1280131"/>
              <a:ext cx="154533" cy="160841"/>
            </a:xfrm>
            <a:custGeom>
              <a:avLst/>
              <a:gdLst>
                <a:gd name="T0" fmla="*/ 13 w 62"/>
                <a:gd name="T1" fmla="*/ 4 h 65"/>
                <a:gd name="T2" fmla="*/ 62 w 62"/>
                <a:gd name="T3" fmla="*/ 65 h 65"/>
                <a:gd name="T4" fmla="*/ 51 w 62"/>
                <a:gd name="T5" fmla="*/ 19 h 65"/>
                <a:gd name="T6" fmla="*/ 9 w 62"/>
                <a:gd name="T7" fmla="*/ 0 h 65"/>
                <a:gd name="T8" fmla="*/ 13 w 62"/>
                <a:gd name="T9" fmla="*/ 4 h 65"/>
              </a:gdLst>
              <a:ahLst/>
              <a:cxnLst>
                <a:cxn ang="0">
                  <a:pos x="T0" y="T1"/>
                </a:cxn>
                <a:cxn ang="0">
                  <a:pos x="T2" y="T3"/>
                </a:cxn>
                <a:cxn ang="0">
                  <a:pos x="T4" y="T5"/>
                </a:cxn>
                <a:cxn ang="0">
                  <a:pos x="T6" y="T7"/>
                </a:cxn>
                <a:cxn ang="0">
                  <a:pos x="T8" y="T9"/>
                </a:cxn>
              </a:cxnLst>
              <a:rect l="0" t="0" r="r" b="b"/>
              <a:pathLst>
                <a:path w="62" h="65">
                  <a:moveTo>
                    <a:pt x="13" y="4"/>
                  </a:moveTo>
                  <a:cubicBezTo>
                    <a:pt x="0" y="31"/>
                    <a:pt x="39" y="60"/>
                    <a:pt x="62" y="65"/>
                  </a:cubicBezTo>
                  <a:cubicBezTo>
                    <a:pt x="61" y="51"/>
                    <a:pt x="59" y="30"/>
                    <a:pt x="51" y="19"/>
                  </a:cubicBezTo>
                  <a:cubicBezTo>
                    <a:pt x="40" y="1"/>
                    <a:pt x="24" y="7"/>
                    <a:pt x="9" y="0"/>
                  </a:cubicBezTo>
                  <a:lnTo>
                    <a:pt x="13" y="4"/>
                  </a:lnTo>
                  <a:close/>
                </a:path>
              </a:pathLst>
            </a:custGeom>
            <a:solidFill>
              <a:srgbClr val="FF8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2" name="Freeform 192"/>
            <p:cNvSpPr/>
            <p:nvPr/>
          </p:nvSpPr>
          <p:spPr bwMode="auto">
            <a:xfrm>
              <a:off x="11279519" y="1269619"/>
              <a:ext cx="169250" cy="179763"/>
            </a:xfrm>
            <a:custGeom>
              <a:avLst/>
              <a:gdLst>
                <a:gd name="T0" fmla="*/ 13 w 68"/>
                <a:gd name="T1" fmla="*/ 6 h 72"/>
                <a:gd name="T2" fmla="*/ 64 w 68"/>
                <a:gd name="T3" fmla="*/ 72 h 72"/>
                <a:gd name="T4" fmla="*/ 68 w 68"/>
                <a:gd name="T5" fmla="*/ 69 h 72"/>
                <a:gd name="T6" fmla="*/ 57 w 68"/>
                <a:gd name="T7" fmla="*/ 21 h 72"/>
                <a:gd name="T8" fmla="*/ 13 w 68"/>
                <a:gd name="T9" fmla="*/ 1 h 72"/>
                <a:gd name="T10" fmla="*/ 9 w 68"/>
                <a:gd name="T11" fmla="*/ 6 h 72"/>
                <a:gd name="T12" fmla="*/ 14 w 68"/>
                <a:gd name="T13" fmla="*/ 10 h 72"/>
                <a:gd name="T14" fmla="*/ 18 w 68"/>
                <a:gd name="T15" fmla="*/ 6 h 72"/>
                <a:gd name="T16" fmla="*/ 14 w 68"/>
                <a:gd name="T17" fmla="*/ 2 h 72"/>
                <a:gd name="T18" fmla="*/ 10 w 68"/>
                <a:gd name="T19" fmla="*/ 7 h 72"/>
                <a:gd name="T20" fmla="*/ 51 w 68"/>
                <a:gd name="T21" fmla="*/ 24 h 72"/>
                <a:gd name="T22" fmla="*/ 62 w 68"/>
                <a:gd name="T23" fmla="*/ 69 h 72"/>
                <a:gd name="T24" fmla="*/ 66 w 68"/>
                <a:gd name="T25" fmla="*/ 66 h 72"/>
                <a:gd name="T26" fmla="*/ 19 w 68"/>
                <a:gd name="T27" fmla="*/ 9 h 72"/>
                <a:gd name="T28" fmla="*/ 13 w 68"/>
                <a:gd name="T29" fmla="*/ 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8" h="72">
                  <a:moveTo>
                    <a:pt x="13" y="6"/>
                  </a:moveTo>
                  <a:cubicBezTo>
                    <a:pt x="0" y="37"/>
                    <a:pt x="37" y="66"/>
                    <a:pt x="64" y="72"/>
                  </a:cubicBezTo>
                  <a:cubicBezTo>
                    <a:pt x="66" y="72"/>
                    <a:pt x="68" y="71"/>
                    <a:pt x="68" y="69"/>
                  </a:cubicBezTo>
                  <a:cubicBezTo>
                    <a:pt x="67" y="53"/>
                    <a:pt x="65" y="35"/>
                    <a:pt x="57" y="21"/>
                  </a:cubicBezTo>
                  <a:cubicBezTo>
                    <a:pt x="47" y="5"/>
                    <a:pt x="29" y="8"/>
                    <a:pt x="13" y="1"/>
                  </a:cubicBezTo>
                  <a:cubicBezTo>
                    <a:pt x="10" y="0"/>
                    <a:pt x="6" y="4"/>
                    <a:pt x="9" y="6"/>
                  </a:cubicBezTo>
                  <a:cubicBezTo>
                    <a:pt x="11" y="7"/>
                    <a:pt x="12" y="9"/>
                    <a:pt x="14" y="10"/>
                  </a:cubicBezTo>
                  <a:cubicBezTo>
                    <a:pt x="17" y="13"/>
                    <a:pt x="21" y="8"/>
                    <a:pt x="18" y="6"/>
                  </a:cubicBezTo>
                  <a:cubicBezTo>
                    <a:pt x="17" y="4"/>
                    <a:pt x="15" y="3"/>
                    <a:pt x="14" y="2"/>
                  </a:cubicBezTo>
                  <a:cubicBezTo>
                    <a:pt x="12" y="3"/>
                    <a:pt x="11" y="5"/>
                    <a:pt x="10" y="7"/>
                  </a:cubicBezTo>
                  <a:cubicBezTo>
                    <a:pt x="24" y="13"/>
                    <a:pt x="41" y="10"/>
                    <a:pt x="51" y="24"/>
                  </a:cubicBezTo>
                  <a:cubicBezTo>
                    <a:pt x="60" y="36"/>
                    <a:pt x="61" y="55"/>
                    <a:pt x="62" y="69"/>
                  </a:cubicBezTo>
                  <a:cubicBezTo>
                    <a:pt x="63" y="68"/>
                    <a:pt x="64" y="67"/>
                    <a:pt x="66" y="66"/>
                  </a:cubicBezTo>
                  <a:cubicBezTo>
                    <a:pt x="43" y="61"/>
                    <a:pt x="7" y="36"/>
                    <a:pt x="19" y="9"/>
                  </a:cubicBezTo>
                  <a:cubicBezTo>
                    <a:pt x="20" y="6"/>
                    <a:pt x="15" y="2"/>
                    <a:pt x="13"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3" name="Freeform 193"/>
            <p:cNvSpPr/>
            <p:nvPr/>
          </p:nvSpPr>
          <p:spPr bwMode="auto">
            <a:xfrm>
              <a:off x="10998837" y="1041498"/>
              <a:ext cx="253350" cy="91459"/>
            </a:xfrm>
            <a:custGeom>
              <a:avLst/>
              <a:gdLst>
                <a:gd name="T0" fmla="*/ 96 w 102"/>
                <a:gd name="T1" fmla="*/ 22 h 37"/>
                <a:gd name="T2" fmla="*/ 46 w 102"/>
                <a:gd name="T3" fmla="*/ 34 h 37"/>
                <a:gd name="T4" fmla="*/ 0 w 102"/>
                <a:gd name="T5" fmla="*/ 9 h 37"/>
                <a:gd name="T6" fmla="*/ 46 w 102"/>
                <a:gd name="T7" fmla="*/ 1 h 37"/>
                <a:gd name="T8" fmla="*/ 102 w 102"/>
                <a:gd name="T9" fmla="*/ 20 h 37"/>
                <a:gd name="T10" fmla="*/ 96 w 102"/>
                <a:gd name="T11" fmla="*/ 22 h 37"/>
              </a:gdLst>
              <a:ahLst/>
              <a:cxnLst>
                <a:cxn ang="0">
                  <a:pos x="T0" y="T1"/>
                </a:cxn>
                <a:cxn ang="0">
                  <a:pos x="T2" y="T3"/>
                </a:cxn>
                <a:cxn ang="0">
                  <a:pos x="T4" y="T5"/>
                </a:cxn>
                <a:cxn ang="0">
                  <a:pos x="T6" y="T7"/>
                </a:cxn>
                <a:cxn ang="0">
                  <a:pos x="T8" y="T9"/>
                </a:cxn>
                <a:cxn ang="0">
                  <a:pos x="T10" y="T11"/>
                </a:cxn>
              </a:cxnLst>
              <a:rect l="0" t="0" r="r" b="b"/>
              <a:pathLst>
                <a:path w="102" h="37">
                  <a:moveTo>
                    <a:pt x="96" y="22"/>
                  </a:moveTo>
                  <a:cubicBezTo>
                    <a:pt x="80" y="28"/>
                    <a:pt x="64" y="37"/>
                    <a:pt x="46" y="34"/>
                  </a:cubicBezTo>
                  <a:cubicBezTo>
                    <a:pt x="29" y="30"/>
                    <a:pt x="13" y="18"/>
                    <a:pt x="0" y="9"/>
                  </a:cubicBezTo>
                  <a:cubicBezTo>
                    <a:pt x="16" y="6"/>
                    <a:pt x="29" y="0"/>
                    <a:pt x="46" y="1"/>
                  </a:cubicBezTo>
                  <a:cubicBezTo>
                    <a:pt x="64" y="3"/>
                    <a:pt x="87" y="9"/>
                    <a:pt x="102" y="20"/>
                  </a:cubicBezTo>
                  <a:lnTo>
                    <a:pt x="96" y="22"/>
                  </a:lnTo>
                  <a:close/>
                </a:path>
              </a:pathLst>
            </a:custGeom>
            <a:solidFill>
              <a:srgbClr val="FF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4" name="Freeform 194"/>
            <p:cNvSpPr/>
            <p:nvPr/>
          </p:nvSpPr>
          <p:spPr bwMode="auto">
            <a:xfrm>
              <a:off x="10988325" y="1028883"/>
              <a:ext cx="273324" cy="116689"/>
            </a:xfrm>
            <a:custGeom>
              <a:avLst/>
              <a:gdLst>
                <a:gd name="T0" fmla="*/ 100 w 110"/>
                <a:gd name="T1" fmla="*/ 23 h 47"/>
                <a:gd name="T2" fmla="*/ 57 w 110"/>
                <a:gd name="T3" fmla="*/ 36 h 47"/>
                <a:gd name="T4" fmla="*/ 5 w 110"/>
                <a:gd name="T5" fmla="*/ 11 h 47"/>
                <a:gd name="T6" fmla="*/ 5 w 110"/>
                <a:gd name="T7" fmla="*/ 17 h 47"/>
                <a:gd name="T8" fmla="*/ 60 w 110"/>
                <a:gd name="T9" fmla="*/ 10 h 47"/>
                <a:gd name="T10" fmla="*/ 104 w 110"/>
                <a:gd name="T11" fmla="*/ 27 h 47"/>
                <a:gd name="T12" fmla="*/ 105 w 110"/>
                <a:gd name="T13" fmla="*/ 21 h 47"/>
                <a:gd name="T14" fmla="*/ 100 w 110"/>
                <a:gd name="T15" fmla="*/ 23 h 47"/>
                <a:gd name="T16" fmla="*/ 101 w 110"/>
                <a:gd name="T17" fmla="*/ 30 h 47"/>
                <a:gd name="T18" fmla="*/ 107 w 110"/>
                <a:gd name="T19" fmla="*/ 28 h 47"/>
                <a:gd name="T20" fmla="*/ 107 w 110"/>
                <a:gd name="T21" fmla="*/ 22 h 47"/>
                <a:gd name="T22" fmla="*/ 56 w 110"/>
                <a:gd name="T23" fmla="*/ 3 h 47"/>
                <a:gd name="T24" fmla="*/ 3 w 110"/>
                <a:gd name="T25" fmla="*/ 11 h 47"/>
                <a:gd name="T26" fmla="*/ 2 w 110"/>
                <a:gd name="T27" fmla="*/ 17 h 47"/>
                <a:gd name="T28" fmla="*/ 49 w 110"/>
                <a:gd name="T29" fmla="*/ 42 h 47"/>
                <a:gd name="T30" fmla="*/ 101 w 110"/>
                <a:gd name="T31" fmla="*/ 30 h 47"/>
                <a:gd name="T32" fmla="*/ 100 w 110"/>
                <a:gd name="T33" fmla="*/ 2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0" h="47">
                  <a:moveTo>
                    <a:pt x="100" y="23"/>
                  </a:moveTo>
                  <a:cubicBezTo>
                    <a:pt x="85" y="29"/>
                    <a:pt x="72" y="36"/>
                    <a:pt x="57" y="36"/>
                  </a:cubicBezTo>
                  <a:cubicBezTo>
                    <a:pt x="39" y="37"/>
                    <a:pt x="20" y="21"/>
                    <a:pt x="5" y="11"/>
                  </a:cubicBezTo>
                  <a:cubicBezTo>
                    <a:pt x="5" y="13"/>
                    <a:pt x="5" y="15"/>
                    <a:pt x="5" y="17"/>
                  </a:cubicBezTo>
                  <a:cubicBezTo>
                    <a:pt x="24" y="13"/>
                    <a:pt x="41" y="7"/>
                    <a:pt x="60" y="10"/>
                  </a:cubicBezTo>
                  <a:cubicBezTo>
                    <a:pt x="76" y="13"/>
                    <a:pt x="91" y="19"/>
                    <a:pt x="104" y="27"/>
                  </a:cubicBezTo>
                  <a:cubicBezTo>
                    <a:pt x="105" y="25"/>
                    <a:pt x="105" y="23"/>
                    <a:pt x="105" y="21"/>
                  </a:cubicBezTo>
                  <a:cubicBezTo>
                    <a:pt x="103" y="22"/>
                    <a:pt x="101" y="23"/>
                    <a:pt x="100" y="23"/>
                  </a:cubicBezTo>
                  <a:cubicBezTo>
                    <a:pt x="96" y="25"/>
                    <a:pt x="98" y="31"/>
                    <a:pt x="101" y="30"/>
                  </a:cubicBezTo>
                  <a:cubicBezTo>
                    <a:pt x="103" y="29"/>
                    <a:pt x="105" y="28"/>
                    <a:pt x="107" y="28"/>
                  </a:cubicBezTo>
                  <a:cubicBezTo>
                    <a:pt x="109" y="27"/>
                    <a:pt x="110" y="23"/>
                    <a:pt x="107" y="22"/>
                  </a:cubicBezTo>
                  <a:cubicBezTo>
                    <a:pt x="92" y="12"/>
                    <a:pt x="75" y="7"/>
                    <a:pt x="56" y="3"/>
                  </a:cubicBezTo>
                  <a:cubicBezTo>
                    <a:pt x="38" y="0"/>
                    <a:pt x="21" y="7"/>
                    <a:pt x="3" y="11"/>
                  </a:cubicBezTo>
                  <a:cubicBezTo>
                    <a:pt x="0" y="12"/>
                    <a:pt x="0" y="16"/>
                    <a:pt x="2" y="17"/>
                  </a:cubicBezTo>
                  <a:cubicBezTo>
                    <a:pt x="17" y="27"/>
                    <a:pt x="32" y="37"/>
                    <a:pt x="49" y="42"/>
                  </a:cubicBezTo>
                  <a:cubicBezTo>
                    <a:pt x="66" y="47"/>
                    <a:pt x="86" y="36"/>
                    <a:pt x="101" y="30"/>
                  </a:cubicBezTo>
                  <a:cubicBezTo>
                    <a:pt x="105" y="28"/>
                    <a:pt x="103" y="22"/>
                    <a:pt x="100" y="2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5" name="Freeform 195"/>
            <p:cNvSpPr/>
            <p:nvPr/>
          </p:nvSpPr>
          <p:spPr bwMode="auto">
            <a:xfrm>
              <a:off x="11152319" y="894324"/>
              <a:ext cx="238632" cy="154533"/>
            </a:xfrm>
            <a:custGeom>
              <a:avLst/>
              <a:gdLst>
                <a:gd name="T0" fmla="*/ 90 w 96"/>
                <a:gd name="T1" fmla="*/ 45 h 62"/>
                <a:gd name="T2" fmla="*/ 0 w 96"/>
                <a:gd name="T3" fmla="*/ 17 h 62"/>
                <a:gd name="T4" fmla="*/ 96 w 96"/>
                <a:gd name="T5" fmla="*/ 44 h 62"/>
                <a:gd name="T6" fmla="*/ 90 w 96"/>
                <a:gd name="T7" fmla="*/ 45 h 62"/>
              </a:gdLst>
              <a:ahLst/>
              <a:cxnLst>
                <a:cxn ang="0">
                  <a:pos x="T0" y="T1"/>
                </a:cxn>
                <a:cxn ang="0">
                  <a:pos x="T2" y="T3"/>
                </a:cxn>
                <a:cxn ang="0">
                  <a:pos x="T4" y="T5"/>
                </a:cxn>
                <a:cxn ang="0">
                  <a:pos x="T6" y="T7"/>
                </a:cxn>
              </a:cxnLst>
              <a:rect l="0" t="0" r="r" b="b"/>
              <a:pathLst>
                <a:path w="96" h="62">
                  <a:moveTo>
                    <a:pt x="90" y="45"/>
                  </a:moveTo>
                  <a:cubicBezTo>
                    <a:pt x="53" y="62"/>
                    <a:pt x="27" y="39"/>
                    <a:pt x="0" y="17"/>
                  </a:cubicBezTo>
                  <a:cubicBezTo>
                    <a:pt x="36" y="0"/>
                    <a:pt x="68" y="18"/>
                    <a:pt x="96" y="44"/>
                  </a:cubicBezTo>
                  <a:lnTo>
                    <a:pt x="90" y="45"/>
                  </a:lnTo>
                  <a:close/>
                </a:path>
              </a:pathLst>
            </a:custGeom>
            <a:solidFill>
              <a:srgbClr val="FF8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6" name="Freeform 196"/>
            <p:cNvSpPr/>
            <p:nvPr/>
          </p:nvSpPr>
          <p:spPr bwMode="auto">
            <a:xfrm>
              <a:off x="11140755" y="890119"/>
              <a:ext cx="260709" cy="160841"/>
            </a:xfrm>
            <a:custGeom>
              <a:avLst/>
              <a:gdLst>
                <a:gd name="T0" fmla="*/ 94 w 105"/>
                <a:gd name="T1" fmla="*/ 44 h 65"/>
                <a:gd name="T2" fmla="*/ 7 w 105"/>
                <a:gd name="T3" fmla="*/ 17 h 65"/>
                <a:gd name="T4" fmla="*/ 5 w 105"/>
                <a:gd name="T5" fmla="*/ 22 h 65"/>
                <a:gd name="T6" fmla="*/ 99 w 105"/>
                <a:gd name="T7" fmla="*/ 48 h 65"/>
                <a:gd name="T8" fmla="*/ 100 w 105"/>
                <a:gd name="T9" fmla="*/ 43 h 65"/>
                <a:gd name="T10" fmla="*/ 94 w 105"/>
                <a:gd name="T11" fmla="*/ 44 h 65"/>
                <a:gd name="T12" fmla="*/ 96 w 105"/>
                <a:gd name="T13" fmla="*/ 50 h 65"/>
                <a:gd name="T14" fmla="*/ 102 w 105"/>
                <a:gd name="T15" fmla="*/ 49 h 65"/>
                <a:gd name="T16" fmla="*/ 103 w 105"/>
                <a:gd name="T17" fmla="*/ 43 h 65"/>
                <a:gd name="T18" fmla="*/ 4 w 105"/>
                <a:gd name="T19" fmla="*/ 16 h 65"/>
                <a:gd name="T20" fmla="*/ 2 w 105"/>
                <a:gd name="T21" fmla="*/ 21 h 65"/>
                <a:gd name="T22" fmla="*/ 96 w 105"/>
                <a:gd name="T23" fmla="*/ 50 h 65"/>
                <a:gd name="T24" fmla="*/ 94 w 105"/>
                <a:gd name="T25" fmla="*/ 44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5" h="65">
                  <a:moveTo>
                    <a:pt x="94" y="44"/>
                  </a:moveTo>
                  <a:cubicBezTo>
                    <a:pt x="59" y="58"/>
                    <a:pt x="33" y="38"/>
                    <a:pt x="7" y="17"/>
                  </a:cubicBezTo>
                  <a:cubicBezTo>
                    <a:pt x="6" y="18"/>
                    <a:pt x="6" y="20"/>
                    <a:pt x="5" y="22"/>
                  </a:cubicBezTo>
                  <a:cubicBezTo>
                    <a:pt x="42" y="7"/>
                    <a:pt x="72" y="24"/>
                    <a:pt x="99" y="48"/>
                  </a:cubicBezTo>
                  <a:cubicBezTo>
                    <a:pt x="99" y="46"/>
                    <a:pt x="100" y="44"/>
                    <a:pt x="100" y="43"/>
                  </a:cubicBezTo>
                  <a:cubicBezTo>
                    <a:pt x="98" y="43"/>
                    <a:pt x="96" y="43"/>
                    <a:pt x="94" y="44"/>
                  </a:cubicBezTo>
                  <a:cubicBezTo>
                    <a:pt x="90" y="45"/>
                    <a:pt x="92" y="51"/>
                    <a:pt x="96" y="50"/>
                  </a:cubicBezTo>
                  <a:cubicBezTo>
                    <a:pt x="98" y="50"/>
                    <a:pt x="100" y="49"/>
                    <a:pt x="102" y="49"/>
                  </a:cubicBezTo>
                  <a:cubicBezTo>
                    <a:pt x="104" y="48"/>
                    <a:pt x="105" y="45"/>
                    <a:pt x="103" y="43"/>
                  </a:cubicBezTo>
                  <a:cubicBezTo>
                    <a:pt x="74" y="18"/>
                    <a:pt x="42" y="0"/>
                    <a:pt x="4" y="16"/>
                  </a:cubicBezTo>
                  <a:cubicBezTo>
                    <a:pt x="2" y="17"/>
                    <a:pt x="0" y="19"/>
                    <a:pt x="2" y="21"/>
                  </a:cubicBezTo>
                  <a:cubicBezTo>
                    <a:pt x="31" y="44"/>
                    <a:pt x="59" y="65"/>
                    <a:pt x="96" y="50"/>
                  </a:cubicBezTo>
                  <a:cubicBezTo>
                    <a:pt x="100" y="48"/>
                    <a:pt x="98" y="42"/>
                    <a:pt x="94" y="4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9" name="Freeform 247"/>
            <p:cNvSpPr/>
            <p:nvPr/>
          </p:nvSpPr>
          <p:spPr bwMode="auto">
            <a:xfrm>
              <a:off x="9574400" y="1225466"/>
              <a:ext cx="1007093" cy="357423"/>
            </a:xfrm>
            <a:custGeom>
              <a:avLst/>
              <a:gdLst>
                <a:gd name="T0" fmla="*/ 4 w 405"/>
                <a:gd name="T1" fmla="*/ 8 h 144"/>
                <a:gd name="T2" fmla="*/ 85 w 405"/>
                <a:gd name="T3" fmla="*/ 62 h 144"/>
                <a:gd name="T4" fmla="*/ 184 w 405"/>
                <a:gd name="T5" fmla="*/ 109 h 144"/>
                <a:gd name="T6" fmla="*/ 400 w 405"/>
                <a:gd name="T7" fmla="*/ 144 h 144"/>
                <a:gd name="T8" fmla="*/ 400 w 405"/>
                <a:gd name="T9" fmla="*/ 137 h 144"/>
                <a:gd name="T10" fmla="*/ 186 w 405"/>
                <a:gd name="T11" fmla="*/ 102 h 144"/>
                <a:gd name="T12" fmla="*/ 89 w 405"/>
                <a:gd name="T13" fmla="*/ 56 h 144"/>
                <a:gd name="T14" fmla="*/ 7 w 405"/>
                <a:gd name="T15" fmla="*/ 2 h 144"/>
                <a:gd name="T16" fmla="*/ 4 w 405"/>
                <a:gd name="T17" fmla="*/ 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5" h="144">
                  <a:moveTo>
                    <a:pt x="4" y="8"/>
                  </a:moveTo>
                  <a:cubicBezTo>
                    <a:pt x="33" y="21"/>
                    <a:pt x="58" y="44"/>
                    <a:pt x="85" y="62"/>
                  </a:cubicBezTo>
                  <a:cubicBezTo>
                    <a:pt x="116" y="81"/>
                    <a:pt x="150" y="97"/>
                    <a:pt x="184" y="109"/>
                  </a:cubicBezTo>
                  <a:cubicBezTo>
                    <a:pt x="254" y="133"/>
                    <a:pt x="327" y="140"/>
                    <a:pt x="400" y="144"/>
                  </a:cubicBezTo>
                  <a:cubicBezTo>
                    <a:pt x="405" y="144"/>
                    <a:pt x="405" y="138"/>
                    <a:pt x="400" y="137"/>
                  </a:cubicBezTo>
                  <a:cubicBezTo>
                    <a:pt x="328" y="133"/>
                    <a:pt x="255" y="126"/>
                    <a:pt x="186" y="102"/>
                  </a:cubicBezTo>
                  <a:cubicBezTo>
                    <a:pt x="152" y="90"/>
                    <a:pt x="120" y="74"/>
                    <a:pt x="89" y="56"/>
                  </a:cubicBezTo>
                  <a:cubicBezTo>
                    <a:pt x="61" y="39"/>
                    <a:pt x="37" y="15"/>
                    <a:pt x="7" y="2"/>
                  </a:cubicBezTo>
                  <a:cubicBezTo>
                    <a:pt x="3" y="0"/>
                    <a:pt x="0" y="6"/>
                    <a:pt x="4"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0" name="Freeform 248"/>
            <p:cNvSpPr/>
            <p:nvPr/>
          </p:nvSpPr>
          <p:spPr bwMode="auto">
            <a:xfrm>
              <a:off x="9323152" y="1088804"/>
              <a:ext cx="263862" cy="171353"/>
            </a:xfrm>
            <a:custGeom>
              <a:avLst/>
              <a:gdLst>
                <a:gd name="T0" fmla="*/ 104 w 106"/>
                <a:gd name="T1" fmla="*/ 60 h 69"/>
                <a:gd name="T2" fmla="*/ 69 w 106"/>
                <a:gd name="T3" fmla="*/ 14 h 69"/>
                <a:gd name="T4" fmla="*/ 18 w 106"/>
                <a:gd name="T5" fmla="*/ 2 h 69"/>
                <a:gd name="T6" fmla="*/ 8 w 106"/>
                <a:gd name="T7" fmla="*/ 20 h 69"/>
                <a:gd name="T8" fmla="*/ 101 w 106"/>
                <a:gd name="T9" fmla="*/ 61 h 69"/>
                <a:gd name="T10" fmla="*/ 104 w 106"/>
                <a:gd name="T11" fmla="*/ 60 h 69"/>
              </a:gdLst>
              <a:ahLst/>
              <a:cxnLst>
                <a:cxn ang="0">
                  <a:pos x="T0" y="T1"/>
                </a:cxn>
                <a:cxn ang="0">
                  <a:pos x="T2" y="T3"/>
                </a:cxn>
                <a:cxn ang="0">
                  <a:pos x="T4" y="T5"/>
                </a:cxn>
                <a:cxn ang="0">
                  <a:pos x="T6" y="T7"/>
                </a:cxn>
                <a:cxn ang="0">
                  <a:pos x="T8" y="T9"/>
                </a:cxn>
                <a:cxn ang="0">
                  <a:pos x="T10" y="T11"/>
                </a:cxn>
              </a:cxnLst>
              <a:rect l="0" t="0" r="r" b="b"/>
              <a:pathLst>
                <a:path w="106" h="69">
                  <a:moveTo>
                    <a:pt x="104" y="60"/>
                  </a:moveTo>
                  <a:cubicBezTo>
                    <a:pt x="106" y="35"/>
                    <a:pt x="92" y="24"/>
                    <a:pt x="69" y="14"/>
                  </a:cubicBezTo>
                  <a:cubicBezTo>
                    <a:pt x="54" y="7"/>
                    <a:pt x="36" y="4"/>
                    <a:pt x="18" y="2"/>
                  </a:cubicBezTo>
                  <a:cubicBezTo>
                    <a:pt x="0" y="0"/>
                    <a:pt x="1" y="3"/>
                    <a:pt x="8" y="20"/>
                  </a:cubicBezTo>
                  <a:cubicBezTo>
                    <a:pt x="25" y="59"/>
                    <a:pt x="63" y="69"/>
                    <a:pt x="101" y="61"/>
                  </a:cubicBezTo>
                  <a:lnTo>
                    <a:pt x="104" y="6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1" name="Freeform 249"/>
            <p:cNvSpPr/>
            <p:nvPr/>
          </p:nvSpPr>
          <p:spPr bwMode="auto">
            <a:xfrm>
              <a:off x="9313691" y="1056215"/>
              <a:ext cx="283836" cy="216556"/>
            </a:xfrm>
            <a:custGeom>
              <a:avLst/>
              <a:gdLst>
                <a:gd name="T0" fmla="*/ 112 w 114"/>
                <a:gd name="T1" fmla="*/ 73 h 87"/>
                <a:gd name="T2" fmla="*/ 74 w 114"/>
                <a:gd name="T3" fmla="*/ 23 h 87"/>
                <a:gd name="T4" fmla="*/ 4 w 114"/>
                <a:gd name="T5" fmla="*/ 16 h 87"/>
                <a:gd name="T6" fmla="*/ 40 w 114"/>
                <a:gd name="T7" fmla="*/ 70 h 87"/>
                <a:gd name="T8" fmla="*/ 110 w 114"/>
                <a:gd name="T9" fmla="*/ 76 h 87"/>
                <a:gd name="T10" fmla="*/ 106 w 114"/>
                <a:gd name="T11" fmla="*/ 70 h 87"/>
                <a:gd name="T12" fmla="*/ 12 w 114"/>
                <a:gd name="T13" fmla="*/ 24 h 87"/>
                <a:gd name="T14" fmla="*/ 29 w 114"/>
                <a:gd name="T15" fmla="*/ 19 h 87"/>
                <a:gd name="T16" fmla="*/ 66 w 114"/>
                <a:gd name="T17" fmla="*/ 28 h 87"/>
                <a:gd name="T18" fmla="*/ 105 w 114"/>
                <a:gd name="T19" fmla="*/ 73 h 87"/>
                <a:gd name="T20" fmla="*/ 112 w 114"/>
                <a:gd name="T21" fmla="*/ 73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4" h="87">
                  <a:moveTo>
                    <a:pt x="112" y="73"/>
                  </a:moveTo>
                  <a:cubicBezTo>
                    <a:pt x="112" y="47"/>
                    <a:pt x="97" y="33"/>
                    <a:pt x="74" y="23"/>
                  </a:cubicBezTo>
                  <a:cubicBezTo>
                    <a:pt x="67" y="20"/>
                    <a:pt x="7" y="0"/>
                    <a:pt x="4" y="16"/>
                  </a:cubicBezTo>
                  <a:cubicBezTo>
                    <a:pt x="0" y="36"/>
                    <a:pt x="25" y="60"/>
                    <a:pt x="40" y="70"/>
                  </a:cubicBezTo>
                  <a:cubicBezTo>
                    <a:pt x="59" y="81"/>
                    <a:pt x="90" y="84"/>
                    <a:pt x="110" y="76"/>
                  </a:cubicBezTo>
                  <a:cubicBezTo>
                    <a:pt x="114" y="74"/>
                    <a:pt x="110" y="68"/>
                    <a:pt x="106" y="70"/>
                  </a:cubicBezTo>
                  <a:cubicBezTo>
                    <a:pt x="67" y="87"/>
                    <a:pt x="26" y="59"/>
                    <a:pt x="12" y="24"/>
                  </a:cubicBezTo>
                  <a:cubicBezTo>
                    <a:pt x="8" y="14"/>
                    <a:pt x="25" y="19"/>
                    <a:pt x="29" y="19"/>
                  </a:cubicBezTo>
                  <a:cubicBezTo>
                    <a:pt x="42" y="21"/>
                    <a:pt x="54" y="23"/>
                    <a:pt x="66" y="28"/>
                  </a:cubicBezTo>
                  <a:cubicBezTo>
                    <a:pt x="88" y="35"/>
                    <a:pt x="105" y="48"/>
                    <a:pt x="105" y="73"/>
                  </a:cubicBezTo>
                  <a:cubicBezTo>
                    <a:pt x="104" y="77"/>
                    <a:pt x="111" y="77"/>
                    <a:pt x="112" y="7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2" name="Freeform 250"/>
            <p:cNvSpPr/>
            <p:nvPr/>
          </p:nvSpPr>
          <p:spPr bwMode="auto">
            <a:xfrm>
              <a:off x="9510274" y="1309565"/>
              <a:ext cx="278580" cy="119842"/>
            </a:xfrm>
            <a:custGeom>
              <a:avLst/>
              <a:gdLst>
                <a:gd name="T0" fmla="*/ 109 w 112"/>
                <a:gd name="T1" fmla="*/ 27 h 48"/>
                <a:gd name="T2" fmla="*/ 0 w 112"/>
                <a:gd name="T3" fmla="*/ 21 h 48"/>
                <a:gd name="T4" fmla="*/ 63 w 112"/>
                <a:gd name="T5" fmla="*/ 46 h 48"/>
                <a:gd name="T6" fmla="*/ 112 w 112"/>
                <a:gd name="T7" fmla="*/ 28 h 48"/>
                <a:gd name="T8" fmla="*/ 109 w 112"/>
                <a:gd name="T9" fmla="*/ 27 h 48"/>
              </a:gdLst>
              <a:ahLst/>
              <a:cxnLst>
                <a:cxn ang="0">
                  <a:pos x="T0" y="T1"/>
                </a:cxn>
                <a:cxn ang="0">
                  <a:pos x="T2" y="T3"/>
                </a:cxn>
                <a:cxn ang="0">
                  <a:pos x="T4" y="T5"/>
                </a:cxn>
                <a:cxn ang="0">
                  <a:pos x="T6" y="T7"/>
                </a:cxn>
                <a:cxn ang="0">
                  <a:pos x="T8" y="T9"/>
                </a:cxn>
              </a:cxnLst>
              <a:rect l="0" t="0" r="r" b="b"/>
              <a:pathLst>
                <a:path w="112" h="48">
                  <a:moveTo>
                    <a:pt x="109" y="27"/>
                  </a:moveTo>
                  <a:cubicBezTo>
                    <a:pt x="91" y="2"/>
                    <a:pt x="23" y="0"/>
                    <a:pt x="0" y="21"/>
                  </a:cubicBezTo>
                  <a:cubicBezTo>
                    <a:pt x="16" y="36"/>
                    <a:pt x="41" y="45"/>
                    <a:pt x="63" y="46"/>
                  </a:cubicBezTo>
                  <a:cubicBezTo>
                    <a:pt x="85" y="48"/>
                    <a:pt x="93" y="36"/>
                    <a:pt x="112" y="28"/>
                  </a:cubicBezTo>
                  <a:lnTo>
                    <a:pt x="109" y="2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3" name="Freeform 251"/>
            <p:cNvSpPr/>
            <p:nvPr/>
          </p:nvSpPr>
          <p:spPr bwMode="auto">
            <a:xfrm>
              <a:off x="9499761" y="1300104"/>
              <a:ext cx="300656" cy="138764"/>
            </a:xfrm>
            <a:custGeom>
              <a:avLst/>
              <a:gdLst>
                <a:gd name="T0" fmla="*/ 116 w 121"/>
                <a:gd name="T1" fmla="*/ 29 h 56"/>
                <a:gd name="T2" fmla="*/ 1 w 121"/>
                <a:gd name="T3" fmla="*/ 22 h 56"/>
                <a:gd name="T4" fmla="*/ 1 w 121"/>
                <a:gd name="T5" fmla="*/ 27 h 56"/>
                <a:gd name="T6" fmla="*/ 60 w 121"/>
                <a:gd name="T7" fmla="*/ 53 h 56"/>
                <a:gd name="T8" fmla="*/ 118 w 121"/>
                <a:gd name="T9" fmla="*/ 35 h 56"/>
                <a:gd name="T10" fmla="*/ 117 w 121"/>
                <a:gd name="T11" fmla="*/ 29 h 56"/>
                <a:gd name="T12" fmla="*/ 114 w 121"/>
                <a:gd name="T13" fmla="*/ 28 h 56"/>
                <a:gd name="T14" fmla="*/ 112 w 121"/>
                <a:gd name="T15" fmla="*/ 35 h 56"/>
                <a:gd name="T16" fmla="*/ 115 w 121"/>
                <a:gd name="T17" fmla="*/ 36 h 56"/>
                <a:gd name="T18" fmla="*/ 115 w 121"/>
                <a:gd name="T19" fmla="*/ 29 h 56"/>
                <a:gd name="T20" fmla="*/ 56 w 121"/>
                <a:gd name="T21" fmla="*/ 45 h 56"/>
                <a:gd name="T22" fmla="*/ 24 w 121"/>
                <a:gd name="T23" fmla="*/ 35 h 56"/>
                <a:gd name="T24" fmla="*/ 14 w 121"/>
                <a:gd name="T25" fmla="*/ 29 h 56"/>
                <a:gd name="T26" fmla="*/ 21 w 121"/>
                <a:gd name="T27" fmla="*/ 19 h 56"/>
                <a:gd name="T28" fmla="*/ 111 w 121"/>
                <a:gd name="T29" fmla="*/ 34 h 56"/>
                <a:gd name="T30" fmla="*/ 116 w 121"/>
                <a:gd name="T31" fmla="*/ 29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1" h="56">
                  <a:moveTo>
                    <a:pt x="116" y="29"/>
                  </a:moveTo>
                  <a:cubicBezTo>
                    <a:pt x="92" y="0"/>
                    <a:pt x="30" y="0"/>
                    <a:pt x="1" y="22"/>
                  </a:cubicBezTo>
                  <a:cubicBezTo>
                    <a:pt x="0" y="23"/>
                    <a:pt x="0" y="26"/>
                    <a:pt x="1" y="27"/>
                  </a:cubicBezTo>
                  <a:cubicBezTo>
                    <a:pt x="18" y="42"/>
                    <a:pt x="38" y="50"/>
                    <a:pt x="60" y="53"/>
                  </a:cubicBezTo>
                  <a:cubicBezTo>
                    <a:pt x="83" y="56"/>
                    <a:pt x="98" y="44"/>
                    <a:pt x="118" y="35"/>
                  </a:cubicBezTo>
                  <a:cubicBezTo>
                    <a:pt x="121" y="34"/>
                    <a:pt x="120" y="30"/>
                    <a:pt x="117" y="29"/>
                  </a:cubicBezTo>
                  <a:cubicBezTo>
                    <a:pt x="116" y="29"/>
                    <a:pt x="115" y="28"/>
                    <a:pt x="114" y="28"/>
                  </a:cubicBezTo>
                  <a:cubicBezTo>
                    <a:pt x="110" y="27"/>
                    <a:pt x="108" y="33"/>
                    <a:pt x="112" y="35"/>
                  </a:cubicBezTo>
                  <a:cubicBezTo>
                    <a:pt x="113" y="35"/>
                    <a:pt x="114" y="35"/>
                    <a:pt x="115" y="36"/>
                  </a:cubicBezTo>
                  <a:cubicBezTo>
                    <a:pt x="115" y="34"/>
                    <a:pt x="115" y="32"/>
                    <a:pt x="115" y="29"/>
                  </a:cubicBezTo>
                  <a:cubicBezTo>
                    <a:pt x="94" y="38"/>
                    <a:pt x="80" y="49"/>
                    <a:pt x="56" y="45"/>
                  </a:cubicBezTo>
                  <a:cubicBezTo>
                    <a:pt x="45" y="44"/>
                    <a:pt x="34" y="40"/>
                    <a:pt x="24" y="35"/>
                  </a:cubicBezTo>
                  <a:cubicBezTo>
                    <a:pt x="21" y="33"/>
                    <a:pt x="17" y="31"/>
                    <a:pt x="14" y="29"/>
                  </a:cubicBezTo>
                  <a:cubicBezTo>
                    <a:pt x="5" y="23"/>
                    <a:pt x="17" y="21"/>
                    <a:pt x="21" y="19"/>
                  </a:cubicBezTo>
                  <a:cubicBezTo>
                    <a:pt x="47" y="9"/>
                    <a:pt x="92" y="11"/>
                    <a:pt x="111" y="34"/>
                  </a:cubicBezTo>
                  <a:cubicBezTo>
                    <a:pt x="114" y="37"/>
                    <a:pt x="119" y="32"/>
                    <a:pt x="116" y="2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4" name="Freeform 252"/>
            <p:cNvSpPr/>
            <p:nvPr/>
          </p:nvSpPr>
          <p:spPr bwMode="auto">
            <a:xfrm>
              <a:off x="9820391" y="1128751"/>
              <a:ext cx="129303" cy="275426"/>
            </a:xfrm>
            <a:custGeom>
              <a:avLst/>
              <a:gdLst>
                <a:gd name="T0" fmla="*/ 12 w 52"/>
                <a:gd name="T1" fmla="*/ 108 h 111"/>
                <a:gd name="T2" fmla="*/ 2 w 52"/>
                <a:gd name="T3" fmla="*/ 60 h 111"/>
                <a:gd name="T4" fmla="*/ 33 w 52"/>
                <a:gd name="T5" fmla="*/ 0 h 111"/>
                <a:gd name="T6" fmla="*/ 48 w 52"/>
                <a:gd name="T7" fmla="*/ 37 h 111"/>
                <a:gd name="T8" fmla="*/ 48 w 52"/>
                <a:gd name="T9" fmla="*/ 76 h 111"/>
                <a:gd name="T10" fmla="*/ 11 w 52"/>
                <a:gd name="T11" fmla="*/ 111 h 111"/>
                <a:gd name="T12" fmla="*/ 12 w 52"/>
                <a:gd name="T13" fmla="*/ 108 h 111"/>
              </a:gdLst>
              <a:ahLst/>
              <a:cxnLst>
                <a:cxn ang="0">
                  <a:pos x="T0" y="T1"/>
                </a:cxn>
                <a:cxn ang="0">
                  <a:pos x="T2" y="T3"/>
                </a:cxn>
                <a:cxn ang="0">
                  <a:pos x="T4" y="T5"/>
                </a:cxn>
                <a:cxn ang="0">
                  <a:pos x="T6" y="T7"/>
                </a:cxn>
                <a:cxn ang="0">
                  <a:pos x="T8" y="T9"/>
                </a:cxn>
                <a:cxn ang="0">
                  <a:pos x="T10" y="T11"/>
                </a:cxn>
                <a:cxn ang="0">
                  <a:pos x="T12" y="T13"/>
                </a:cxn>
              </a:cxnLst>
              <a:rect l="0" t="0" r="r" b="b"/>
              <a:pathLst>
                <a:path w="52" h="111">
                  <a:moveTo>
                    <a:pt x="12" y="108"/>
                  </a:moveTo>
                  <a:cubicBezTo>
                    <a:pt x="1" y="101"/>
                    <a:pt x="2" y="71"/>
                    <a:pt x="2" y="60"/>
                  </a:cubicBezTo>
                  <a:cubicBezTo>
                    <a:pt x="0" y="35"/>
                    <a:pt x="16" y="16"/>
                    <a:pt x="33" y="0"/>
                  </a:cubicBezTo>
                  <a:cubicBezTo>
                    <a:pt x="40" y="7"/>
                    <a:pt x="44" y="27"/>
                    <a:pt x="48" y="37"/>
                  </a:cubicBezTo>
                  <a:cubicBezTo>
                    <a:pt x="51" y="50"/>
                    <a:pt x="52" y="63"/>
                    <a:pt x="48" y="76"/>
                  </a:cubicBezTo>
                  <a:cubicBezTo>
                    <a:pt x="41" y="94"/>
                    <a:pt x="22" y="98"/>
                    <a:pt x="11" y="111"/>
                  </a:cubicBezTo>
                  <a:lnTo>
                    <a:pt x="12" y="10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5" name="Freeform 253"/>
            <p:cNvSpPr/>
            <p:nvPr/>
          </p:nvSpPr>
          <p:spPr bwMode="auto">
            <a:xfrm>
              <a:off x="9813032" y="1118239"/>
              <a:ext cx="144020" cy="298554"/>
            </a:xfrm>
            <a:custGeom>
              <a:avLst/>
              <a:gdLst>
                <a:gd name="T0" fmla="*/ 18 w 58"/>
                <a:gd name="T1" fmla="*/ 110 h 120"/>
                <a:gd name="T2" fmla="*/ 8 w 58"/>
                <a:gd name="T3" fmla="*/ 64 h 120"/>
                <a:gd name="T4" fmla="*/ 16 w 58"/>
                <a:gd name="T5" fmla="*/ 32 h 120"/>
                <a:gd name="T6" fmla="*/ 37 w 58"/>
                <a:gd name="T7" fmla="*/ 12 h 120"/>
                <a:gd name="T8" fmla="*/ 49 w 58"/>
                <a:gd name="T9" fmla="*/ 73 h 120"/>
                <a:gd name="T10" fmla="*/ 12 w 58"/>
                <a:gd name="T11" fmla="*/ 113 h 120"/>
                <a:gd name="T12" fmla="*/ 18 w 58"/>
                <a:gd name="T13" fmla="*/ 116 h 120"/>
                <a:gd name="T14" fmla="*/ 19 w 58"/>
                <a:gd name="T15" fmla="*/ 113 h 120"/>
                <a:gd name="T16" fmla="*/ 12 w 58"/>
                <a:gd name="T17" fmla="*/ 111 h 120"/>
                <a:gd name="T18" fmla="*/ 11 w 58"/>
                <a:gd name="T19" fmla="*/ 114 h 120"/>
                <a:gd name="T20" fmla="*/ 17 w 58"/>
                <a:gd name="T21" fmla="*/ 118 h 120"/>
                <a:gd name="T22" fmla="*/ 57 w 58"/>
                <a:gd name="T23" fmla="*/ 67 h 120"/>
                <a:gd name="T24" fmla="*/ 39 w 58"/>
                <a:gd name="T25" fmla="*/ 1 h 120"/>
                <a:gd name="T26" fmla="*/ 34 w 58"/>
                <a:gd name="T27" fmla="*/ 1 h 120"/>
                <a:gd name="T28" fmla="*/ 1 w 58"/>
                <a:gd name="T29" fmla="*/ 64 h 120"/>
                <a:gd name="T30" fmla="*/ 13 w 58"/>
                <a:gd name="T31" fmla="*/ 115 h 120"/>
                <a:gd name="T32" fmla="*/ 18 w 58"/>
                <a:gd name="T33" fmla="*/ 11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8" h="120">
                  <a:moveTo>
                    <a:pt x="18" y="110"/>
                  </a:moveTo>
                  <a:cubicBezTo>
                    <a:pt x="6" y="100"/>
                    <a:pt x="9" y="78"/>
                    <a:pt x="8" y="64"/>
                  </a:cubicBezTo>
                  <a:cubicBezTo>
                    <a:pt x="7" y="52"/>
                    <a:pt x="11" y="42"/>
                    <a:pt x="16" y="32"/>
                  </a:cubicBezTo>
                  <a:cubicBezTo>
                    <a:pt x="18" y="30"/>
                    <a:pt x="34" y="6"/>
                    <a:pt x="37" y="12"/>
                  </a:cubicBezTo>
                  <a:cubicBezTo>
                    <a:pt x="46" y="28"/>
                    <a:pt x="52" y="55"/>
                    <a:pt x="49" y="73"/>
                  </a:cubicBezTo>
                  <a:cubicBezTo>
                    <a:pt x="46" y="93"/>
                    <a:pt x="24" y="100"/>
                    <a:pt x="12" y="113"/>
                  </a:cubicBezTo>
                  <a:cubicBezTo>
                    <a:pt x="14" y="114"/>
                    <a:pt x="16" y="115"/>
                    <a:pt x="18" y="116"/>
                  </a:cubicBezTo>
                  <a:cubicBezTo>
                    <a:pt x="18" y="115"/>
                    <a:pt x="18" y="114"/>
                    <a:pt x="19" y="113"/>
                  </a:cubicBezTo>
                  <a:cubicBezTo>
                    <a:pt x="20" y="109"/>
                    <a:pt x="13" y="107"/>
                    <a:pt x="12" y="111"/>
                  </a:cubicBezTo>
                  <a:cubicBezTo>
                    <a:pt x="12" y="112"/>
                    <a:pt x="11" y="113"/>
                    <a:pt x="11" y="114"/>
                  </a:cubicBezTo>
                  <a:cubicBezTo>
                    <a:pt x="10" y="118"/>
                    <a:pt x="15" y="120"/>
                    <a:pt x="17" y="118"/>
                  </a:cubicBezTo>
                  <a:cubicBezTo>
                    <a:pt x="33" y="101"/>
                    <a:pt x="56" y="94"/>
                    <a:pt x="57" y="67"/>
                  </a:cubicBezTo>
                  <a:cubicBezTo>
                    <a:pt x="58" y="47"/>
                    <a:pt x="51" y="18"/>
                    <a:pt x="39" y="1"/>
                  </a:cubicBezTo>
                  <a:cubicBezTo>
                    <a:pt x="37" y="0"/>
                    <a:pt x="35" y="0"/>
                    <a:pt x="34" y="1"/>
                  </a:cubicBezTo>
                  <a:cubicBezTo>
                    <a:pt x="16" y="19"/>
                    <a:pt x="1" y="38"/>
                    <a:pt x="1" y="64"/>
                  </a:cubicBezTo>
                  <a:cubicBezTo>
                    <a:pt x="1" y="79"/>
                    <a:pt x="0" y="104"/>
                    <a:pt x="13" y="115"/>
                  </a:cubicBezTo>
                  <a:cubicBezTo>
                    <a:pt x="16" y="118"/>
                    <a:pt x="21" y="113"/>
                    <a:pt x="18" y="11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6" name="Freeform 254"/>
            <p:cNvSpPr/>
            <p:nvPr/>
          </p:nvSpPr>
          <p:spPr bwMode="auto">
            <a:xfrm>
              <a:off x="9763624" y="1449381"/>
              <a:ext cx="285939" cy="160840"/>
            </a:xfrm>
            <a:custGeom>
              <a:avLst/>
              <a:gdLst>
                <a:gd name="T0" fmla="*/ 113 w 115"/>
                <a:gd name="T1" fmla="*/ 22 h 65"/>
                <a:gd name="T2" fmla="*/ 0 w 115"/>
                <a:gd name="T3" fmla="*/ 51 h 65"/>
                <a:gd name="T4" fmla="*/ 65 w 115"/>
                <a:gd name="T5" fmla="*/ 58 h 65"/>
                <a:gd name="T6" fmla="*/ 95 w 115"/>
                <a:gd name="T7" fmla="*/ 41 h 65"/>
                <a:gd name="T8" fmla="*/ 115 w 115"/>
                <a:gd name="T9" fmla="*/ 22 h 65"/>
                <a:gd name="T10" fmla="*/ 113 w 115"/>
                <a:gd name="T11" fmla="*/ 22 h 65"/>
              </a:gdLst>
              <a:ahLst/>
              <a:cxnLst>
                <a:cxn ang="0">
                  <a:pos x="T0" y="T1"/>
                </a:cxn>
                <a:cxn ang="0">
                  <a:pos x="T2" y="T3"/>
                </a:cxn>
                <a:cxn ang="0">
                  <a:pos x="T4" y="T5"/>
                </a:cxn>
                <a:cxn ang="0">
                  <a:pos x="T6" y="T7"/>
                </a:cxn>
                <a:cxn ang="0">
                  <a:pos x="T8" y="T9"/>
                </a:cxn>
                <a:cxn ang="0">
                  <a:pos x="T10" y="T11"/>
                </a:cxn>
              </a:cxnLst>
              <a:rect l="0" t="0" r="r" b="b"/>
              <a:pathLst>
                <a:path w="115" h="65">
                  <a:moveTo>
                    <a:pt x="113" y="22"/>
                  </a:moveTo>
                  <a:cubicBezTo>
                    <a:pt x="79" y="0"/>
                    <a:pt x="24" y="26"/>
                    <a:pt x="0" y="51"/>
                  </a:cubicBezTo>
                  <a:cubicBezTo>
                    <a:pt x="16" y="64"/>
                    <a:pt x="45" y="65"/>
                    <a:pt x="65" y="58"/>
                  </a:cubicBezTo>
                  <a:cubicBezTo>
                    <a:pt x="75" y="54"/>
                    <a:pt x="87" y="49"/>
                    <a:pt x="95" y="41"/>
                  </a:cubicBezTo>
                  <a:cubicBezTo>
                    <a:pt x="103" y="34"/>
                    <a:pt x="106" y="27"/>
                    <a:pt x="115" y="22"/>
                  </a:cubicBezTo>
                  <a:lnTo>
                    <a:pt x="113" y="2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7" name="Freeform 255"/>
            <p:cNvSpPr/>
            <p:nvPr/>
          </p:nvSpPr>
          <p:spPr bwMode="auto">
            <a:xfrm>
              <a:off x="9753112" y="1440971"/>
              <a:ext cx="309066" cy="174507"/>
            </a:xfrm>
            <a:custGeom>
              <a:avLst/>
              <a:gdLst>
                <a:gd name="T0" fmla="*/ 118 w 124"/>
                <a:gd name="T1" fmla="*/ 22 h 70"/>
                <a:gd name="T2" fmla="*/ 2 w 124"/>
                <a:gd name="T3" fmla="*/ 52 h 70"/>
                <a:gd name="T4" fmla="*/ 2 w 124"/>
                <a:gd name="T5" fmla="*/ 57 h 70"/>
                <a:gd name="T6" fmla="*/ 59 w 124"/>
                <a:gd name="T7" fmla="*/ 67 h 70"/>
                <a:gd name="T8" fmla="*/ 92 w 124"/>
                <a:gd name="T9" fmla="*/ 54 h 70"/>
                <a:gd name="T10" fmla="*/ 121 w 124"/>
                <a:gd name="T11" fmla="*/ 28 h 70"/>
                <a:gd name="T12" fmla="*/ 119 w 124"/>
                <a:gd name="T13" fmla="*/ 22 h 70"/>
                <a:gd name="T14" fmla="*/ 117 w 124"/>
                <a:gd name="T15" fmla="*/ 22 h 70"/>
                <a:gd name="T16" fmla="*/ 117 w 124"/>
                <a:gd name="T17" fmla="*/ 28 h 70"/>
                <a:gd name="T18" fmla="*/ 119 w 124"/>
                <a:gd name="T19" fmla="*/ 29 h 70"/>
                <a:gd name="T20" fmla="*/ 117 w 124"/>
                <a:gd name="T21" fmla="*/ 22 h 70"/>
                <a:gd name="T22" fmla="*/ 78 w 124"/>
                <a:gd name="T23" fmla="*/ 54 h 70"/>
                <a:gd name="T24" fmla="*/ 6 w 124"/>
                <a:gd name="T25" fmla="*/ 51 h 70"/>
                <a:gd name="T26" fmla="*/ 7 w 124"/>
                <a:gd name="T27" fmla="*/ 57 h 70"/>
                <a:gd name="T28" fmla="*/ 115 w 124"/>
                <a:gd name="T29" fmla="*/ 28 h 70"/>
                <a:gd name="T30" fmla="*/ 118 w 124"/>
                <a:gd name="T31" fmla="*/ 2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4" h="70">
                  <a:moveTo>
                    <a:pt x="118" y="22"/>
                  </a:moveTo>
                  <a:cubicBezTo>
                    <a:pt x="80" y="0"/>
                    <a:pt x="30" y="23"/>
                    <a:pt x="2" y="52"/>
                  </a:cubicBezTo>
                  <a:cubicBezTo>
                    <a:pt x="0" y="53"/>
                    <a:pt x="0" y="56"/>
                    <a:pt x="2" y="57"/>
                  </a:cubicBezTo>
                  <a:cubicBezTo>
                    <a:pt x="19" y="69"/>
                    <a:pt x="40" y="70"/>
                    <a:pt x="59" y="67"/>
                  </a:cubicBezTo>
                  <a:cubicBezTo>
                    <a:pt x="71" y="66"/>
                    <a:pt x="82" y="60"/>
                    <a:pt x="92" y="54"/>
                  </a:cubicBezTo>
                  <a:cubicBezTo>
                    <a:pt x="103" y="47"/>
                    <a:pt x="110" y="35"/>
                    <a:pt x="121" y="28"/>
                  </a:cubicBezTo>
                  <a:cubicBezTo>
                    <a:pt x="124" y="26"/>
                    <a:pt x="123" y="22"/>
                    <a:pt x="119" y="22"/>
                  </a:cubicBezTo>
                  <a:cubicBezTo>
                    <a:pt x="118" y="22"/>
                    <a:pt x="117" y="22"/>
                    <a:pt x="117" y="22"/>
                  </a:cubicBezTo>
                  <a:cubicBezTo>
                    <a:pt x="112" y="21"/>
                    <a:pt x="112" y="28"/>
                    <a:pt x="117" y="28"/>
                  </a:cubicBezTo>
                  <a:cubicBezTo>
                    <a:pt x="117" y="28"/>
                    <a:pt x="118" y="29"/>
                    <a:pt x="119" y="29"/>
                  </a:cubicBezTo>
                  <a:cubicBezTo>
                    <a:pt x="118" y="26"/>
                    <a:pt x="118" y="24"/>
                    <a:pt x="117" y="22"/>
                  </a:cubicBezTo>
                  <a:cubicBezTo>
                    <a:pt x="103" y="32"/>
                    <a:pt x="94" y="46"/>
                    <a:pt x="78" y="54"/>
                  </a:cubicBezTo>
                  <a:cubicBezTo>
                    <a:pt x="56" y="65"/>
                    <a:pt x="27" y="65"/>
                    <a:pt x="6" y="51"/>
                  </a:cubicBezTo>
                  <a:cubicBezTo>
                    <a:pt x="6" y="53"/>
                    <a:pt x="6" y="55"/>
                    <a:pt x="7" y="57"/>
                  </a:cubicBezTo>
                  <a:cubicBezTo>
                    <a:pt x="32" y="30"/>
                    <a:pt x="80" y="7"/>
                    <a:pt x="115" y="28"/>
                  </a:cubicBezTo>
                  <a:cubicBezTo>
                    <a:pt x="119" y="30"/>
                    <a:pt x="122" y="24"/>
                    <a:pt x="118" y="2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8" name="Freeform 256"/>
            <p:cNvSpPr/>
            <p:nvPr/>
          </p:nvSpPr>
          <p:spPr bwMode="auto">
            <a:xfrm>
              <a:off x="10082151" y="1289592"/>
              <a:ext cx="113534" cy="231274"/>
            </a:xfrm>
            <a:custGeom>
              <a:avLst/>
              <a:gdLst>
                <a:gd name="T0" fmla="*/ 28 w 46"/>
                <a:gd name="T1" fmla="*/ 92 h 93"/>
                <a:gd name="T2" fmla="*/ 22 w 46"/>
                <a:gd name="T3" fmla="*/ 0 h 93"/>
                <a:gd name="T4" fmla="*/ 32 w 46"/>
                <a:gd name="T5" fmla="*/ 93 h 93"/>
                <a:gd name="T6" fmla="*/ 28 w 46"/>
                <a:gd name="T7" fmla="*/ 92 h 93"/>
              </a:gdLst>
              <a:ahLst/>
              <a:cxnLst>
                <a:cxn ang="0">
                  <a:pos x="T0" y="T1"/>
                </a:cxn>
                <a:cxn ang="0">
                  <a:pos x="T2" y="T3"/>
                </a:cxn>
                <a:cxn ang="0">
                  <a:pos x="T4" y="T5"/>
                </a:cxn>
                <a:cxn ang="0">
                  <a:pos x="T6" y="T7"/>
                </a:cxn>
              </a:cxnLst>
              <a:rect l="0" t="0" r="r" b="b"/>
              <a:pathLst>
                <a:path w="46" h="93">
                  <a:moveTo>
                    <a:pt x="28" y="92"/>
                  </a:moveTo>
                  <a:cubicBezTo>
                    <a:pt x="0" y="76"/>
                    <a:pt x="4" y="20"/>
                    <a:pt x="22" y="0"/>
                  </a:cubicBezTo>
                  <a:cubicBezTo>
                    <a:pt x="46" y="27"/>
                    <a:pt x="46" y="62"/>
                    <a:pt x="32" y="93"/>
                  </a:cubicBezTo>
                  <a:lnTo>
                    <a:pt x="28" y="9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9" name="Freeform 257"/>
            <p:cNvSpPr/>
            <p:nvPr/>
          </p:nvSpPr>
          <p:spPr bwMode="auto">
            <a:xfrm>
              <a:off x="10071638" y="1276977"/>
              <a:ext cx="131405" cy="254401"/>
            </a:xfrm>
            <a:custGeom>
              <a:avLst/>
              <a:gdLst>
                <a:gd name="T0" fmla="*/ 34 w 53"/>
                <a:gd name="T1" fmla="*/ 94 h 102"/>
                <a:gd name="T2" fmla="*/ 22 w 53"/>
                <a:gd name="T3" fmla="*/ 18 h 102"/>
                <a:gd name="T4" fmla="*/ 42 w 53"/>
                <a:gd name="T5" fmla="*/ 50 h 102"/>
                <a:gd name="T6" fmla="*/ 33 w 53"/>
                <a:gd name="T7" fmla="*/ 93 h 102"/>
                <a:gd name="T8" fmla="*/ 31 w 53"/>
                <a:gd name="T9" fmla="*/ 100 h 102"/>
                <a:gd name="T10" fmla="*/ 35 w 53"/>
                <a:gd name="T11" fmla="*/ 101 h 102"/>
                <a:gd name="T12" fmla="*/ 39 w 53"/>
                <a:gd name="T13" fmla="*/ 99 h 102"/>
                <a:gd name="T14" fmla="*/ 29 w 53"/>
                <a:gd name="T15" fmla="*/ 2 h 102"/>
                <a:gd name="T16" fmla="*/ 24 w 53"/>
                <a:gd name="T17" fmla="*/ 2 h 102"/>
                <a:gd name="T18" fmla="*/ 30 w 53"/>
                <a:gd name="T19" fmla="*/ 100 h 102"/>
                <a:gd name="T20" fmla="*/ 34 w 53"/>
                <a:gd name="T21" fmla="*/ 94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3" h="102">
                  <a:moveTo>
                    <a:pt x="34" y="94"/>
                  </a:moveTo>
                  <a:cubicBezTo>
                    <a:pt x="10" y="79"/>
                    <a:pt x="12" y="41"/>
                    <a:pt x="22" y="18"/>
                  </a:cubicBezTo>
                  <a:cubicBezTo>
                    <a:pt x="30" y="0"/>
                    <a:pt x="41" y="42"/>
                    <a:pt x="42" y="50"/>
                  </a:cubicBezTo>
                  <a:cubicBezTo>
                    <a:pt x="42" y="55"/>
                    <a:pt x="39" y="95"/>
                    <a:pt x="33" y="93"/>
                  </a:cubicBezTo>
                  <a:cubicBezTo>
                    <a:pt x="29" y="92"/>
                    <a:pt x="27" y="99"/>
                    <a:pt x="31" y="100"/>
                  </a:cubicBezTo>
                  <a:cubicBezTo>
                    <a:pt x="33" y="100"/>
                    <a:pt x="34" y="101"/>
                    <a:pt x="35" y="101"/>
                  </a:cubicBezTo>
                  <a:cubicBezTo>
                    <a:pt x="37" y="102"/>
                    <a:pt x="39" y="100"/>
                    <a:pt x="39" y="99"/>
                  </a:cubicBezTo>
                  <a:cubicBezTo>
                    <a:pt x="53" y="66"/>
                    <a:pt x="52" y="31"/>
                    <a:pt x="29" y="2"/>
                  </a:cubicBezTo>
                  <a:cubicBezTo>
                    <a:pt x="28" y="1"/>
                    <a:pt x="25" y="1"/>
                    <a:pt x="24" y="2"/>
                  </a:cubicBezTo>
                  <a:cubicBezTo>
                    <a:pt x="3" y="28"/>
                    <a:pt x="0" y="80"/>
                    <a:pt x="30" y="100"/>
                  </a:cubicBezTo>
                  <a:cubicBezTo>
                    <a:pt x="34" y="102"/>
                    <a:pt x="38" y="96"/>
                    <a:pt x="34" y="9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2" name="Freeform 262"/>
            <p:cNvSpPr>
              <a:spLocks noEditPoints="1"/>
            </p:cNvSpPr>
            <p:nvPr/>
          </p:nvSpPr>
          <p:spPr bwMode="auto">
            <a:xfrm>
              <a:off x="10402781" y="1367384"/>
              <a:ext cx="330091" cy="284887"/>
            </a:xfrm>
            <a:custGeom>
              <a:avLst/>
              <a:gdLst>
                <a:gd name="T0" fmla="*/ 101 w 133"/>
                <a:gd name="T1" fmla="*/ 24 h 115"/>
                <a:gd name="T2" fmla="*/ 130 w 133"/>
                <a:gd name="T3" fmla="*/ 42 h 115"/>
                <a:gd name="T4" fmla="*/ 130 w 133"/>
                <a:gd name="T5" fmla="*/ 53 h 115"/>
                <a:gd name="T6" fmla="*/ 112 w 133"/>
                <a:gd name="T7" fmla="*/ 66 h 115"/>
                <a:gd name="T8" fmla="*/ 115 w 133"/>
                <a:gd name="T9" fmla="*/ 91 h 115"/>
                <a:gd name="T10" fmla="*/ 97 w 133"/>
                <a:gd name="T11" fmla="*/ 98 h 115"/>
                <a:gd name="T12" fmla="*/ 84 w 133"/>
                <a:gd name="T13" fmla="*/ 115 h 115"/>
                <a:gd name="T14" fmla="*/ 57 w 133"/>
                <a:gd name="T15" fmla="*/ 108 h 115"/>
                <a:gd name="T16" fmla="*/ 40 w 133"/>
                <a:gd name="T17" fmla="*/ 114 h 115"/>
                <a:gd name="T18" fmla="*/ 19 w 133"/>
                <a:gd name="T19" fmla="*/ 94 h 115"/>
                <a:gd name="T20" fmla="*/ 10 w 133"/>
                <a:gd name="T21" fmla="*/ 85 h 115"/>
                <a:gd name="T22" fmla="*/ 9 w 133"/>
                <a:gd name="T23" fmla="*/ 54 h 115"/>
                <a:gd name="T24" fmla="*/ 14 w 133"/>
                <a:gd name="T25" fmla="*/ 44 h 115"/>
                <a:gd name="T26" fmla="*/ 33 w 133"/>
                <a:gd name="T27" fmla="*/ 22 h 115"/>
                <a:gd name="T28" fmla="*/ 38 w 133"/>
                <a:gd name="T29" fmla="*/ 11 h 115"/>
                <a:gd name="T30" fmla="*/ 52 w 133"/>
                <a:gd name="T31" fmla="*/ 5 h 115"/>
                <a:gd name="T32" fmla="*/ 77 w 133"/>
                <a:gd name="T33" fmla="*/ 0 h 115"/>
                <a:gd name="T34" fmla="*/ 103 w 133"/>
                <a:gd name="T35" fmla="*/ 62 h 115"/>
                <a:gd name="T36" fmla="*/ 127 w 133"/>
                <a:gd name="T37" fmla="*/ 45 h 115"/>
                <a:gd name="T38" fmla="*/ 100 w 133"/>
                <a:gd name="T39" fmla="*/ 32 h 115"/>
                <a:gd name="T40" fmla="*/ 93 w 133"/>
                <a:gd name="T41" fmla="*/ 36 h 115"/>
                <a:gd name="T42" fmla="*/ 93 w 133"/>
                <a:gd name="T43" fmla="*/ 30 h 115"/>
                <a:gd name="T44" fmla="*/ 70 w 133"/>
                <a:gd name="T45" fmla="*/ 11 h 115"/>
                <a:gd name="T46" fmla="*/ 66 w 133"/>
                <a:gd name="T47" fmla="*/ 23 h 115"/>
                <a:gd name="T48" fmla="*/ 47 w 133"/>
                <a:gd name="T49" fmla="*/ 10 h 115"/>
                <a:gd name="T50" fmla="*/ 40 w 133"/>
                <a:gd name="T51" fmla="*/ 30 h 115"/>
                <a:gd name="T52" fmla="*/ 33 w 133"/>
                <a:gd name="T53" fmla="*/ 30 h 115"/>
                <a:gd name="T54" fmla="*/ 18 w 133"/>
                <a:gd name="T55" fmla="*/ 36 h 115"/>
                <a:gd name="T56" fmla="*/ 24 w 133"/>
                <a:gd name="T57" fmla="*/ 49 h 115"/>
                <a:gd name="T58" fmla="*/ 8 w 133"/>
                <a:gd name="T59" fmla="*/ 74 h 115"/>
                <a:gd name="T60" fmla="*/ 27 w 133"/>
                <a:gd name="T61" fmla="*/ 84 h 115"/>
                <a:gd name="T62" fmla="*/ 32 w 133"/>
                <a:gd name="T63" fmla="*/ 107 h 115"/>
                <a:gd name="T64" fmla="*/ 57 w 133"/>
                <a:gd name="T65" fmla="*/ 100 h 115"/>
                <a:gd name="T66" fmla="*/ 62 w 133"/>
                <a:gd name="T67" fmla="*/ 101 h 115"/>
                <a:gd name="T68" fmla="*/ 80 w 133"/>
                <a:gd name="T69" fmla="*/ 110 h 115"/>
                <a:gd name="T70" fmla="*/ 91 w 133"/>
                <a:gd name="T71" fmla="*/ 96 h 115"/>
                <a:gd name="T72" fmla="*/ 96 w 133"/>
                <a:gd name="T73" fmla="*/ 92 h 115"/>
                <a:gd name="T74" fmla="*/ 108 w 133"/>
                <a:gd name="T75" fmla="*/ 90 h 115"/>
                <a:gd name="T76" fmla="*/ 103 w 133"/>
                <a:gd name="T77" fmla="*/ 6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3" h="115">
                  <a:moveTo>
                    <a:pt x="77" y="0"/>
                  </a:moveTo>
                  <a:cubicBezTo>
                    <a:pt x="93" y="1"/>
                    <a:pt x="98" y="12"/>
                    <a:pt x="101" y="24"/>
                  </a:cubicBezTo>
                  <a:cubicBezTo>
                    <a:pt x="105" y="25"/>
                    <a:pt x="108" y="24"/>
                    <a:pt x="112" y="25"/>
                  </a:cubicBezTo>
                  <a:cubicBezTo>
                    <a:pt x="121" y="28"/>
                    <a:pt x="128" y="33"/>
                    <a:pt x="130" y="42"/>
                  </a:cubicBezTo>
                  <a:cubicBezTo>
                    <a:pt x="130" y="43"/>
                    <a:pt x="131" y="44"/>
                    <a:pt x="132" y="45"/>
                  </a:cubicBezTo>
                  <a:cubicBezTo>
                    <a:pt x="133" y="48"/>
                    <a:pt x="132" y="51"/>
                    <a:pt x="130" y="53"/>
                  </a:cubicBezTo>
                  <a:cubicBezTo>
                    <a:pt x="126" y="58"/>
                    <a:pt x="122" y="61"/>
                    <a:pt x="116" y="64"/>
                  </a:cubicBezTo>
                  <a:cubicBezTo>
                    <a:pt x="115" y="65"/>
                    <a:pt x="114" y="65"/>
                    <a:pt x="112" y="66"/>
                  </a:cubicBezTo>
                  <a:cubicBezTo>
                    <a:pt x="115" y="71"/>
                    <a:pt x="117" y="76"/>
                    <a:pt x="118" y="81"/>
                  </a:cubicBezTo>
                  <a:cubicBezTo>
                    <a:pt x="118" y="85"/>
                    <a:pt x="117" y="88"/>
                    <a:pt x="115" y="91"/>
                  </a:cubicBezTo>
                  <a:cubicBezTo>
                    <a:pt x="111" y="95"/>
                    <a:pt x="107" y="97"/>
                    <a:pt x="102" y="98"/>
                  </a:cubicBezTo>
                  <a:cubicBezTo>
                    <a:pt x="100" y="98"/>
                    <a:pt x="99" y="98"/>
                    <a:pt x="97" y="98"/>
                  </a:cubicBezTo>
                  <a:cubicBezTo>
                    <a:pt x="96" y="102"/>
                    <a:pt x="96" y="105"/>
                    <a:pt x="93" y="108"/>
                  </a:cubicBezTo>
                  <a:cubicBezTo>
                    <a:pt x="91" y="112"/>
                    <a:pt x="87" y="114"/>
                    <a:pt x="84" y="115"/>
                  </a:cubicBezTo>
                  <a:cubicBezTo>
                    <a:pt x="79" y="115"/>
                    <a:pt x="74" y="115"/>
                    <a:pt x="70" y="115"/>
                  </a:cubicBezTo>
                  <a:cubicBezTo>
                    <a:pt x="65" y="114"/>
                    <a:pt x="63" y="113"/>
                    <a:pt x="57" y="108"/>
                  </a:cubicBezTo>
                  <a:cubicBezTo>
                    <a:pt x="55" y="109"/>
                    <a:pt x="54" y="110"/>
                    <a:pt x="52" y="111"/>
                  </a:cubicBezTo>
                  <a:cubicBezTo>
                    <a:pt x="49" y="114"/>
                    <a:pt x="45" y="115"/>
                    <a:pt x="40" y="114"/>
                  </a:cubicBezTo>
                  <a:cubicBezTo>
                    <a:pt x="36" y="114"/>
                    <a:pt x="32" y="112"/>
                    <a:pt x="28" y="110"/>
                  </a:cubicBezTo>
                  <a:cubicBezTo>
                    <a:pt x="22" y="106"/>
                    <a:pt x="19" y="101"/>
                    <a:pt x="19" y="94"/>
                  </a:cubicBezTo>
                  <a:cubicBezTo>
                    <a:pt x="19" y="92"/>
                    <a:pt x="19" y="91"/>
                    <a:pt x="19" y="90"/>
                  </a:cubicBezTo>
                  <a:cubicBezTo>
                    <a:pt x="16" y="88"/>
                    <a:pt x="13" y="87"/>
                    <a:pt x="10" y="85"/>
                  </a:cubicBezTo>
                  <a:cubicBezTo>
                    <a:pt x="2" y="79"/>
                    <a:pt x="0" y="72"/>
                    <a:pt x="4" y="63"/>
                  </a:cubicBezTo>
                  <a:cubicBezTo>
                    <a:pt x="5" y="60"/>
                    <a:pt x="7" y="57"/>
                    <a:pt x="9" y="54"/>
                  </a:cubicBezTo>
                  <a:cubicBezTo>
                    <a:pt x="11" y="52"/>
                    <a:pt x="13" y="50"/>
                    <a:pt x="15" y="47"/>
                  </a:cubicBezTo>
                  <a:cubicBezTo>
                    <a:pt x="15" y="46"/>
                    <a:pt x="14" y="45"/>
                    <a:pt x="14" y="44"/>
                  </a:cubicBezTo>
                  <a:cubicBezTo>
                    <a:pt x="9" y="35"/>
                    <a:pt x="15" y="28"/>
                    <a:pt x="22" y="25"/>
                  </a:cubicBezTo>
                  <a:cubicBezTo>
                    <a:pt x="25" y="24"/>
                    <a:pt x="29" y="23"/>
                    <a:pt x="33" y="22"/>
                  </a:cubicBezTo>
                  <a:cubicBezTo>
                    <a:pt x="33" y="21"/>
                    <a:pt x="33" y="20"/>
                    <a:pt x="33" y="19"/>
                  </a:cubicBezTo>
                  <a:cubicBezTo>
                    <a:pt x="34" y="16"/>
                    <a:pt x="35" y="13"/>
                    <a:pt x="38" y="11"/>
                  </a:cubicBezTo>
                  <a:cubicBezTo>
                    <a:pt x="39" y="10"/>
                    <a:pt x="41" y="9"/>
                    <a:pt x="42" y="7"/>
                  </a:cubicBezTo>
                  <a:cubicBezTo>
                    <a:pt x="44" y="3"/>
                    <a:pt x="48" y="3"/>
                    <a:pt x="52" y="5"/>
                  </a:cubicBezTo>
                  <a:cubicBezTo>
                    <a:pt x="56" y="7"/>
                    <a:pt x="60" y="9"/>
                    <a:pt x="64" y="10"/>
                  </a:cubicBezTo>
                  <a:cubicBezTo>
                    <a:pt x="70" y="3"/>
                    <a:pt x="70" y="3"/>
                    <a:pt x="77" y="0"/>
                  </a:cubicBezTo>
                  <a:close/>
                  <a:moveTo>
                    <a:pt x="101" y="63"/>
                  </a:moveTo>
                  <a:cubicBezTo>
                    <a:pt x="102" y="62"/>
                    <a:pt x="102" y="62"/>
                    <a:pt x="103" y="62"/>
                  </a:cubicBezTo>
                  <a:cubicBezTo>
                    <a:pt x="112" y="62"/>
                    <a:pt x="119" y="57"/>
                    <a:pt x="125" y="52"/>
                  </a:cubicBezTo>
                  <a:cubicBezTo>
                    <a:pt x="128" y="50"/>
                    <a:pt x="128" y="48"/>
                    <a:pt x="127" y="45"/>
                  </a:cubicBezTo>
                  <a:cubicBezTo>
                    <a:pt x="125" y="39"/>
                    <a:pt x="121" y="35"/>
                    <a:pt x="115" y="32"/>
                  </a:cubicBezTo>
                  <a:cubicBezTo>
                    <a:pt x="110" y="29"/>
                    <a:pt x="105" y="29"/>
                    <a:pt x="100" y="32"/>
                  </a:cubicBezTo>
                  <a:cubicBezTo>
                    <a:pt x="99" y="33"/>
                    <a:pt x="97" y="35"/>
                    <a:pt x="95" y="36"/>
                  </a:cubicBezTo>
                  <a:cubicBezTo>
                    <a:pt x="94" y="36"/>
                    <a:pt x="93" y="36"/>
                    <a:pt x="93" y="36"/>
                  </a:cubicBezTo>
                  <a:cubicBezTo>
                    <a:pt x="92" y="35"/>
                    <a:pt x="91" y="34"/>
                    <a:pt x="91" y="34"/>
                  </a:cubicBezTo>
                  <a:cubicBezTo>
                    <a:pt x="92" y="32"/>
                    <a:pt x="92" y="31"/>
                    <a:pt x="93" y="30"/>
                  </a:cubicBezTo>
                  <a:cubicBezTo>
                    <a:pt x="96" y="23"/>
                    <a:pt x="94" y="16"/>
                    <a:pt x="89" y="10"/>
                  </a:cubicBezTo>
                  <a:cubicBezTo>
                    <a:pt x="84" y="4"/>
                    <a:pt x="75" y="2"/>
                    <a:pt x="70" y="11"/>
                  </a:cubicBezTo>
                  <a:cubicBezTo>
                    <a:pt x="69" y="13"/>
                    <a:pt x="68" y="15"/>
                    <a:pt x="68" y="16"/>
                  </a:cubicBezTo>
                  <a:cubicBezTo>
                    <a:pt x="67" y="18"/>
                    <a:pt x="67" y="21"/>
                    <a:pt x="66" y="23"/>
                  </a:cubicBezTo>
                  <a:cubicBezTo>
                    <a:pt x="66" y="25"/>
                    <a:pt x="64" y="24"/>
                    <a:pt x="63" y="24"/>
                  </a:cubicBezTo>
                  <a:cubicBezTo>
                    <a:pt x="60" y="14"/>
                    <a:pt x="57" y="11"/>
                    <a:pt x="47" y="10"/>
                  </a:cubicBezTo>
                  <a:cubicBezTo>
                    <a:pt x="41" y="15"/>
                    <a:pt x="37" y="20"/>
                    <a:pt x="40" y="28"/>
                  </a:cubicBezTo>
                  <a:cubicBezTo>
                    <a:pt x="40" y="28"/>
                    <a:pt x="40" y="29"/>
                    <a:pt x="40" y="30"/>
                  </a:cubicBezTo>
                  <a:cubicBezTo>
                    <a:pt x="40" y="31"/>
                    <a:pt x="39" y="32"/>
                    <a:pt x="38" y="33"/>
                  </a:cubicBezTo>
                  <a:cubicBezTo>
                    <a:pt x="36" y="32"/>
                    <a:pt x="34" y="31"/>
                    <a:pt x="33" y="30"/>
                  </a:cubicBezTo>
                  <a:cubicBezTo>
                    <a:pt x="32" y="29"/>
                    <a:pt x="30" y="28"/>
                    <a:pt x="29" y="28"/>
                  </a:cubicBezTo>
                  <a:cubicBezTo>
                    <a:pt x="25" y="28"/>
                    <a:pt x="19" y="32"/>
                    <a:pt x="18" y="36"/>
                  </a:cubicBezTo>
                  <a:cubicBezTo>
                    <a:pt x="17" y="40"/>
                    <a:pt x="18" y="43"/>
                    <a:pt x="22" y="45"/>
                  </a:cubicBezTo>
                  <a:cubicBezTo>
                    <a:pt x="23" y="46"/>
                    <a:pt x="23" y="47"/>
                    <a:pt x="24" y="49"/>
                  </a:cubicBezTo>
                  <a:cubicBezTo>
                    <a:pt x="16" y="53"/>
                    <a:pt x="11" y="59"/>
                    <a:pt x="8" y="66"/>
                  </a:cubicBezTo>
                  <a:cubicBezTo>
                    <a:pt x="7" y="69"/>
                    <a:pt x="7" y="71"/>
                    <a:pt x="8" y="74"/>
                  </a:cubicBezTo>
                  <a:cubicBezTo>
                    <a:pt x="10" y="79"/>
                    <a:pt x="16" y="84"/>
                    <a:pt x="21" y="83"/>
                  </a:cubicBezTo>
                  <a:cubicBezTo>
                    <a:pt x="23" y="82"/>
                    <a:pt x="25" y="82"/>
                    <a:pt x="27" y="84"/>
                  </a:cubicBezTo>
                  <a:cubicBezTo>
                    <a:pt x="27" y="86"/>
                    <a:pt x="26" y="88"/>
                    <a:pt x="25" y="91"/>
                  </a:cubicBezTo>
                  <a:cubicBezTo>
                    <a:pt x="23" y="98"/>
                    <a:pt x="26" y="104"/>
                    <a:pt x="32" y="107"/>
                  </a:cubicBezTo>
                  <a:cubicBezTo>
                    <a:pt x="42" y="112"/>
                    <a:pt x="47" y="111"/>
                    <a:pt x="55" y="103"/>
                  </a:cubicBezTo>
                  <a:cubicBezTo>
                    <a:pt x="56" y="103"/>
                    <a:pt x="56" y="101"/>
                    <a:pt x="57" y="100"/>
                  </a:cubicBezTo>
                  <a:cubicBezTo>
                    <a:pt x="58" y="100"/>
                    <a:pt x="59" y="99"/>
                    <a:pt x="60" y="99"/>
                  </a:cubicBezTo>
                  <a:cubicBezTo>
                    <a:pt x="61" y="100"/>
                    <a:pt x="62" y="100"/>
                    <a:pt x="62" y="101"/>
                  </a:cubicBezTo>
                  <a:cubicBezTo>
                    <a:pt x="64" y="108"/>
                    <a:pt x="66" y="110"/>
                    <a:pt x="73" y="110"/>
                  </a:cubicBezTo>
                  <a:cubicBezTo>
                    <a:pt x="75" y="110"/>
                    <a:pt x="78" y="110"/>
                    <a:pt x="80" y="110"/>
                  </a:cubicBezTo>
                  <a:cubicBezTo>
                    <a:pt x="84" y="109"/>
                    <a:pt x="87" y="107"/>
                    <a:pt x="90" y="104"/>
                  </a:cubicBezTo>
                  <a:cubicBezTo>
                    <a:pt x="92" y="102"/>
                    <a:pt x="93" y="99"/>
                    <a:pt x="91" y="96"/>
                  </a:cubicBezTo>
                  <a:cubicBezTo>
                    <a:pt x="90" y="93"/>
                    <a:pt x="89" y="91"/>
                    <a:pt x="87" y="89"/>
                  </a:cubicBezTo>
                  <a:cubicBezTo>
                    <a:pt x="92" y="86"/>
                    <a:pt x="93" y="91"/>
                    <a:pt x="96" y="92"/>
                  </a:cubicBezTo>
                  <a:cubicBezTo>
                    <a:pt x="99" y="92"/>
                    <a:pt x="102" y="91"/>
                    <a:pt x="105" y="91"/>
                  </a:cubicBezTo>
                  <a:cubicBezTo>
                    <a:pt x="106" y="91"/>
                    <a:pt x="107" y="90"/>
                    <a:pt x="108" y="90"/>
                  </a:cubicBezTo>
                  <a:cubicBezTo>
                    <a:pt x="113" y="87"/>
                    <a:pt x="115" y="84"/>
                    <a:pt x="113" y="80"/>
                  </a:cubicBezTo>
                  <a:cubicBezTo>
                    <a:pt x="112" y="74"/>
                    <a:pt x="110" y="69"/>
                    <a:pt x="103" y="67"/>
                  </a:cubicBezTo>
                  <a:cubicBezTo>
                    <a:pt x="102" y="66"/>
                    <a:pt x="101" y="65"/>
                    <a:pt x="101" y="6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3" name="Freeform 263"/>
            <p:cNvSpPr>
              <a:spLocks noEditPoints="1"/>
            </p:cNvSpPr>
            <p:nvPr/>
          </p:nvSpPr>
          <p:spPr bwMode="auto">
            <a:xfrm>
              <a:off x="10419601" y="1371589"/>
              <a:ext cx="300656" cy="273324"/>
            </a:xfrm>
            <a:custGeom>
              <a:avLst/>
              <a:gdLst>
                <a:gd name="T0" fmla="*/ 96 w 121"/>
                <a:gd name="T1" fmla="*/ 65 h 110"/>
                <a:gd name="T2" fmla="*/ 101 w 121"/>
                <a:gd name="T3" fmla="*/ 88 h 110"/>
                <a:gd name="T4" fmla="*/ 89 w 121"/>
                <a:gd name="T5" fmla="*/ 90 h 110"/>
                <a:gd name="T6" fmla="*/ 84 w 121"/>
                <a:gd name="T7" fmla="*/ 94 h 110"/>
                <a:gd name="T8" fmla="*/ 73 w 121"/>
                <a:gd name="T9" fmla="*/ 108 h 110"/>
                <a:gd name="T10" fmla="*/ 55 w 121"/>
                <a:gd name="T11" fmla="*/ 99 h 110"/>
                <a:gd name="T12" fmla="*/ 50 w 121"/>
                <a:gd name="T13" fmla="*/ 98 h 110"/>
                <a:gd name="T14" fmla="*/ 25 w 121"/>
                <a:gd name="T15" fmla="*/ 105 h 110"/>
                <a:gd name="T16" fmla="*/ 20 w 121"/>
                <a:gd name="T17" fmla="*/ 82 h 110"/>
                <a:gd name="T18" fmla="*/ 1 w 121"/>
                <a:gd name="T19" fmla="*/ 72 h 110"/>
                <a:gd name="T20" fmla="*/ 17 w 121"/>
                <a:gd name="T21" fmla="*/ 47 h 110"/>
                <a:gd name="T22" fmla="*/ 11 w 121"/>
                <a:gd name="T23" fmla="*/ 34 h 110"/>
                <a:gd name="T24" fmla="*/ 26 w 121"/>
                <a:gd name="T25" fmla="*/ 28 h 110"/>
                <a:gd name="T26" fmla="*/ 33 w 121"/>
                <a:gd name="T27" fmla="*/ 28 h 110"/>
                <a:gd name="T28" fmla="*/ 40 w 121"/>
                <a:gd name="T29" fmla="*/ 8 h 110"/>
                <a:gd name="T30" fmla="*/ 59 w 121"/>
                <a:gd name="T31" fmla="*/ 21 h 110"/>
                <a:gd name="T32" fmla="*/ 63 w 121"/>
                <a:gd name="T33" fmla="*/ 9 h 110"/>
                <a:gd name="T34" fmla="*/ 86 w 121"/>
                <a:gd name="T35" fmla="*/ 28 h 110"/>
                <a:gd name="T36" fmla="*/ 86 w 121"/>
                <a:gd name="T37" fmla="*/ 34 h 110"/>
                <a:gd name="T38" fmla="*/ 93 w 121"/>
                <a:gd name="T39" fmla="*/ 30 h 110"/>
                <a:gd name="T40" fmla="*/ 120 w 121"/>
                <a:gd name="T41" fmla="*/ 43 h 110"/>
                <a:gd name="T42" fmla="*/ 96 w 121"/>
                <a:gd name="T43" fmla="*/ 60 h 110"/>
                <a:gd name="T44" fmla="*/ 59 w 121"/>
                <a:gd name="T45" fmla="*/ 67 h 110"/>
                <a:gd name="T46" fmla="*/ 70 w 121"/>
                <a:gd name="T47" fmla="*/ 78 h 110"/>
                <a:gd name="T48" fmla="*/ 78 w 121"/>
                <a:gd name="T49" fmla="*/ 83 h 110"/>
                <a:gd name="T50" fmla="*/ 73 w 121"/>
                <a:gd name="T51" fmla="*/ 74 h 110"/>
                <a:gd name="T52" fmla="*/ 87 w 121"/>
                <a:gd name="T53" fmla="*/ 58 h 110"/>
                <a:gd name="T54" fmla="*/ 69 w 121"/>
                <a:gd name="T55" fmla="*/ 55 h 110"/>
                <a:gd name="T56" fmla="*/ 64 w 121"/>
                <a:gd name="T57" fmla="*/ 52 h 110"/>
                <a:gd name="T58" fmla="*/ 84 w 121"/>
                <a:gd name="T59" fmla="*/ 38 h 110"/>
                <a:gd name="T60" fmla="*/ 63 w 121"/>
                <a:gd name="T61" fmla="*/ 46 h 110"/>
                <a:gd name="T62" fmla="*/ 59 w 121"/>
                <a:gd name="T63" fmla="*/ 39 h 110"/>
                <a:gd name="T64" fmla="*/ 56 w 121"/>
                <a:gd name="T65" fmla="*/ 29 h 110"/>
                <a:gd name="T66" fmla="*/ 53 w 121"/>
                <a:gd name="T67" fmla="*/ 45 h 110"/>
                <a:gd name="T68" fmla="*/ 40 w 121"/>
                <a:gd name="T69" fmla="*/ 39 h 110"/>
                <a:gd name="T70" fmla="*/ 42 w 121"/>
                <a:gd name="T71" fmla="*/ 48 h 110"/>
                <a:gd name="T72" fmla="*/ 39 w 121"/>
                <a:gd name="T73" fmla="*/ 55 h 110"/>
                <a:gd name="T74" fmla="*/ 27 w 121"/>
                <a:gd name="T75" fmla="*/ 57 h 110"/>
                <a:gd name="T76" fmla="*/ 23 w 121"/>
                <a:gd name="T77" fmla="*/ 61 h 110"/>
                <a:gd name="T78" fmla="*/ 37 w 121"/>
                <a:gd name="T79" fmla="*/ 61 h 110"/>
                <a:gd name="T80" fmla="*/ 37 w 121"/>
                <a:gd name="T81" fmla="*/ 72 h 110"/>
                <a:gd name="T82" fmla="*/ 37 w 121"/>
                <a:gd name="T83" fmla="*/ 82 h 110"/>
                <a:gd name="T84" fmla="*/ 47 w 121"/>
                <a:gd name="T85" fmla="*/ 69 h 110"/>
                <a:gd name="T86" fmla="*/ 53 w 121"/>
                <a:gd name="T87" fmla="*/ 75 h 110"/>
                <a:gd name="T88" fmla="*/ 55 w 121"/>
                <a:gd name="T89" fmla="*/ 90 h 110"/>
                <a:gd name="T90" fmla="*/ 60 w 121"/>
                <a:gd name="T91" fmla="*/ 90 h 110"/>
                <a:gd name="T92" fmla="*/ 59 w 121"/>
                <a:gd name="T93" fmla="*/ 67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1" h="110">
                  <a:moveTo>
                    <a:pt x="94" y="61"/>
                  </a:moveTo>
                  <a:cubicBezTo>
                    <a:pt x="94" y="63"/>
                    <a:pt x="95" y="64"/>
                    <a:pt x="96" y="65"/>
                  </a:cubicBezTo>
                  <a:cubicBezTo>
                    <a:pt x="103" y="67"/>
                    <a:pt x="105" y="72"/>
                    <a:pt x="106" y="78"/>
                  </a:cubicBezTo>
                  <a:cubicBezTo>
                    <a:pt x="108" y="82"/>
                    <a:pt x="106" y="85"/>
                    <a:pt x="101" y="88"/>
                  </a:cubicBezTo>
                  <a:cubicBezTo>
                    <a:pt x="100" y="88"/>
                    <a:pt x="99" y="89"/>
                    <a:pt x="98" y="89"/>
                  </a:cubicBezTo>
                  <a:cubicBezTo>
                    <a:pt x="95" y="89"/>
                    <a:pt x="92" y="90"/>
                    <a:pt x="89" y="90"/>
                  </a:cubicBezTo>
                  <a:cubicBezTo>
                    <a:pt x="86" y="89"/>
                    <a:pt x="85" y="84"/>
                    <a:pt x="80" y="87"/>
                  </a:cubicBezTo>
                  <a:cubicBezTo>
                    <a:pt x="82" y="89"/>
                    <a:pt x="83" y="91"/>
                    <a:pt x="84" y="94"/>
                  </a:cubicBezTo>
                  <a:cubicBezTo>
                    <a:pt x="86" y="97"/>
                    <a:pt x="85" y="100"/>
                    <a:pt x="83" y="102"/>
                  </a:cubicBezTo>
                  <a:cubicBezTo>
                    <a:pt x="80" y="105"/>
                    <a:pt x="77" y="107"/>
                    <a:pt x="73" y="108"/>
                  </a:cubicBezTo>
                  <a:cubicBezTo>
                    <a:pt x="71" y="108"/>
                    <a:pt x="68" y="108"/>
                    <a:pt x="66" y="108"/>
                  </a:cubicBezTo>
                  <a:cubicBezTo>
                    <a:pt x="59" y="108"/>
                    <a:pt x="57" y="106"/>
                    <a:pt x="55" y="99"/>
                  </a:cubicBezTo>
                  <a:cubicBezTo>
                    <a:pt x="55" y="98"/>
                    <a:pt x="54" y="98"/>
                    <a:pt x="53" y="97"/>
                  </a:cubicBezTo>
                  <a:cubicBezTo>
                    <a:pt x="52" y="97"/>
                    <a:pt x="51" y="98"/>
                    <a:pt x="50" y="98"/>
                  </a:cubicBezTo>
                  <a:cubicBezTo>
                    <a:pt x="49" y="99"/>
                    <a:pt x="49" y="101"/>
                    <a:pt x="48" y="101"/>
                  </a:cubicBezTo>
                  <a:cubicBezTo>
                    <a:pt x="40" y="109"/>
                    <a:pt x="35" y="110"/>
                    <a:pt x="25" y="105"/>
                  </a:cubicBezTo>
                  <a:cubicBezTo>
                    <a:pt x="19" y="102"/>
                    <a:pt x="16" y="96"/>
                    <a:pt x="18" y="89"/>
                  </a:cubicBezTo>
                  <a:cubicBezTo>
                    <a:pt x="19" y="86"/>
                    <a:pt x="20" y="84"/>
                    <a:pt x="20" y="82"/>
                  </a:cubicBezTo>
                  <a:cubicBezTo>
                    <a:pt x="18" y="80"/>
                    <a:pt x="16" y="80"/>
                    <a:pt x="14" y="81"/>
                  </a:cubicBezTo>
                  <a:cubicBezTo>
                    <a:pt x="9" y="82"/>
                    <a:pt x="3" y="77"/>
                    <a:pt x="1" y="72"/>
                  </a:cubicBezTo>
                  <a:cubicBezTo>
                    <a:pt x="0" y="69"/>
                    <a:pt x="0" y="67"/>
                    <a:pt x="1" y="64"/>
                  </a:cubicBezTo>
                  <a:cubicBezTo>
                    <a:pt x="4" y="57"/>
                    <a:pt x="9" y="51"/>
                    <a:pt x="17" y="47"/>
                  </a:cubicBezTo>
                  <a:cubicBezTo>
                    <a:pt x="16" y="45"/>
                    <a:pt x="16" y="44"/>
                    <a:pt x="15" y="43"/>
                  </a:cubicBezTo>
                  <a:cubicBezTo>
                    <a:pt x="11" y="41"/>
                    <a:pt x="10" y="38"/>
                    <a:pt x="11" y="34"/>
                  </a:cubicBezTo>
                  <a:cubicBezTo>
                    <a:pt x="12" y="30"/>
                    <a:pt x="18" y="26"/>
                    <a:pt x="22" y="26"/>
                  </a:cubicBezTo>
                  <a:cubicBezTo>
                    <a:pt x="23" y="26"/>
                    <a:pt x="25" y="27"/>
                    <a:pt x="26" y="28"/>
                  </a:cubicBezTo>
                  <a:cubicBezTo>
                    <a:pt x="27" y="29"/>
                    <a:pt x="29" y="30"/>
                    <a:pt x="31" y="31"/>
                  </a:cubicBezTo>
                  <a:cubicBezTo>
                    <a:pt x="32" y="30"/>
                    <a:pt x="33" y="29"/>
                    <a:pt x="33" y="28"/>
                  </a:cubicBezTo>
                  <a:cubicBezTo>
                    <a:pt x="33" y="27"/>
                    <a:pt x="33" y="26"/>
                    <a:pt x="33" y="26"/>
                  </a:cubicBezTo>
                  <a:cubicBezTo>
                    <a:pt x="30" y="18"/>
                    <a:pt x="34" y="13"/>
                    <a:pt x="40" y="8"/>
                  </a:cubicBezTo>
                  <a:cubicBezTo>
                    <a:pt x="50" y="9"/>
                    <a:pt x="53" y="12"/>
                    <a:pt x="56" y="22"/>
                  </a:cubicBezTo>
                  <a:cubicBezTo>
                    <a:pt x="57" y="22"/>
                    <a:pt x="59" y="23"/>
                    <a:pt x="59" y="21"/>
                  </a:cubicBezTo>
                  <a:cubicBezTo>
                    <a:pt x="60" y="19"/>
                    <a:pt x="60" y="16"/>
                    <a:pt x="61" y="14"/>
                  </a:cubicBezTo>
                  <a:cubicBezTo>
                    <a:pt x="61" y="13"/>
                    <a:pt x="62" y="11"/>
                    <a:pt x="63" y="9"/>
                  </a:cubicBezTo>
                  <a:cubicBezTo>
                    <a:pt x="68" y="0"/>
                    <a:pt x="77" y="2"/>
                    <a:pt x="82" y="8"/>
                  </a:cubicBezTo>
                  <a:cubicBezTo>
                    <a:pt x="87" y="14"/>
                    <a:pt x="89" y="21"/>
                    <a:pt x="86" y="28"/>
                  </a:cubicBezTo>
                  <a:cubicBezTo>
                    <a:pt x="85" y="29"/>
                    <a:pt x="85" y="30"/>
                    <a:pt x="84" y="32"/>
                  </a:cubicBezTo>
                  <a:cubicBezTo>
                    <a:pt x="84" y="32"/>
                    <a:pt x="85" y="33"/>
                    <a:pt x="86" y="34"/>
                  </a:cubicBezTo>
                  <a:cubicBezTo>
                    <a:pt x="86" y="34"/>
                    <a:pt x="87" y="34"/>
                    <a:pt x="88" y="34"/>
                  </a:cubicBezTo>
                  <a:cubicBezTo>
                    <a:pt x="90" y="33"/>
                    <a:pt x="92" y="31"/>
                    <a:pt x="93" y="30"/>
                  </a:cubicBezTo>
                  <a:cubicBezTo>
                    <a:pt x="98" y="27"/>
                    <a:pt x="103" y="27"/>
                    <a:pt x="108" y="30"/>
                  </a:cubicBezTo>
                  <a:cubicBezTo>
                    <a:pt x="114" y="33"/>
                    <a:pt x="118" y="37"/>
                    <a:pt x="120" y="43"/>
                  </a:cubicBezTo>
                  <a:cubicBezTo>
                    <a:pt x="121" y="46"/>
                    <a:pt x="121" y="48"/>
                    <a:pt x="118" y="50"/>
                  </a:cubicBezTo>
                  <a:cubicBezTo>
                    <a:pt x="112" y="55"/>
                    <a:pt x="105" y="60"/>
                    <a:pt x="96" y="60"/>
                  </a:cubicBezTo>
                  <a:cubicBezTo>
                    <a:pt x="95" y="60"/>
                    <a:pt x="95" y="60"/>
                    <a:pt x="94" y="61"/>
                  </a:cubicBezTo>
                  <a:close/>
                  <a:moveTo>
                    <a:pt x="59" y="67"/>
                  </a:moveTo>
                  <a:cubicBezTo>
                    <a:pt x="60" y="67"/>
                    <a:pt x="62" y="67"/>
                    <a:pt x="63" y="68"/>
                  </a:cubicBezTo>
                  <a:cubicBezTo>
                    <a:pt x="65" y="71"/>
                    <a:pt x="67" y="75"/>
                    <a:pt x="70" y="78"/>
                  </a:cubicBezTo>
                  <a:cubicBezTo>
                    <a:pt x="72" y="80"/>
                    <a:pt x="74" y="82"/>
                    <a:pt x="76" y="84"/>
                  </a:cubicBezTo>
                  <a:cubicBezTo>
                    <a:pt x="76" y="84"/>
                    <a:pt x="78" y="83"/>
                    <a:pt x="78" y="83"/>
                  </a:cubicBezTo>
                  <a:cubicBezTo>
                    <a:pt x="78" y="83"/>
                    <a:pt x="79" y="82"/>
                    <a:pt x="79" y="81"/>
                  </a:cubicBezTo>
                  <a:cubicBezTo>
                    <a:pt x="77" y="79"/>
                    <a:pt x="75" y="76"/>
                    <a:pt x="73" y="74"/>
                  </a:cubicBezTo>
                  <a:cubicBezTo>
                    <a:pt x="70" y="70"/>
                    <a:pt x="68" y="66"/>
                    <a:pt x="66" y="62"/>
                  </a:cubicBezTo>
                  <a:cubicBezTo>
                    <a:pt x="73" y="58"/>
                    <a:pt x="81" y="60"/>
                    <a:pt x="87" y="58"/>
                  </a:cubicBezTo>
                  <a:cubicBezTo>
                    <a:pt x="87" y="54"/>
                    <a:pt x="87" y="53"/>
                    <a:pt x="85" y="54"/>
                  </a:cubicBezTo>
                  <a:cubicBezTo>
                    <a:pt x="80" y="54"/>
                    <a:pt x="74" y="54"/>
                    <a:pt x="69" y="55"/>
                  </a:cubicBezTo>
                  <a:cubicBezTo>
                    <a:pt x="67" y="55"/>
                    <a:pt x="66" y="57"/>
                    <a:pt x="63" y="55"/>
                  </a:cubicBezTo>
                  <a:cubicBezTo>
                    <a:pt x="63" y="54"/>
                    <a:pt x="63" y="53"/>
                    <a:pt x="64" y="52"/>
                  </a:cubicBezTo>
                  <a:cubicBezTo>
                    <a:pt x="69" y="49"/>
                    <a:pt x="73" y="46"/>
                    <a:pt x="78" y="42"/>
                  </a:cubicBezTo>
                  <a:cubicBezTo>
                    <a:pt x="80" y="41"/>
                    <a:pt x="82" y="40"/>
                    <a:pt x="84" y="38"/>
                  </a:cubicBezTo>
                  <a:cubicBezTo>
                    <a:pt x="82" y="35"/>
                    <a:pt x="80" y="35"/>
                    <a:pt x="78" y="36"/>
                  </a:cubicBezTo>
                  <a:cubicBezTo>
                    <a:pt x="73" y="39"/>
                    <a:pt x="68" y="43"/>
                    <a:pt x="63" y="46"/>
                  </a:cubicBezTo>
                  <a:cubicBezTo>
                    <a:pt x="61" y="47"/>
                    <a:pt x="60" y="48"/>
                    <a:pt x="57" y="50"/>
                  </a:cubicBezTo>
                  <a:cubicBezTo>
                    <a:pt x="58" y="45"/>
                    <a:pt x="59" y="42"/>
                    <a:pt x="59" y="39"/>
                  </a:cubicBezTo>
                  <a:cubicBezTo>
                    <a:pt x="60" y="35"/>
                    <a:pt x="61" y="32"/>
                    <a:pt x="59" y="27"/>
                  </a:cubicBezTo>
                  <a:cubicBezTo>
                    <a:pt x="58" y="28"/>
                    <a:pt x="57" y="28"/>
                    <a:pt x="56" y="29"/>
                  </a:cubicBezTo>
                  <a:cubicBezTo>
                    <a:pt x="56" y="30"/>
                    <a:pt x="56" y="32"/>
                    <a:pt x="55" y="33"/>
                  </a:cubicBezTo>
                  <a:cubicBezTo>
                    <a:pt x="54" y="37"/>
                    <a:pt x="54" y="41"/>
                    <a:pt x="53" y="45"/>
                  </a:cubicBezTo>
                  <a:cubicBezTo>
                    <a:pt x="53" y="46"/>
                    <a:pt x="52" y="47"/>
                    <a:pt x="51" y="49"/>
                  </a:cubicBezTo>
                  <a:cubicBezTo>
                    <a:pt x="46" y="45"/>
                    <a:pt x="44" y="42"/>
                    <a:pt x="40" y="39"/>
                  </a:cubicBezTo>
                  <a:cubicBezTo>
                    <a:pt x="39" y="37"/>
                    <a:pt x="37" y="38"/>
                    <a:pt x="37" y="40"/>
                  </a:cubicBezTo>
                  <a:cubicBezTo>
                    <a:pt x="38" y="43"/>
                    <a:pt x="40" y="45"/>
                    <a:pt x="42" y="48"/>
                  </a:cubicBezTo>
                  <a:cubicBezTo>
                    <a:pt x="43" y="49"/>
                    <a:pt x="45" y="51"/>
                    <a:pt x="44" y="53"/>
                  </a:cubicBezTo>
                  <a:cubicBezTo>
                    <a:pt x="43" y="55"/>
                    <a:pt x="40" y="55"/>
                    <a:pt x="39" y="55"/>
                  </a:cubicBezTo>
                  <a:cubicBezTo>
                    <a:pt x="37" y="55"/>
                    <a:pt x="36" y="55"/>
                    <a:pt x="35" y="55"/>
                  </a:cubicBezTo>
                  <a:cubicBezTo>
                    <a:pt x="32" y="56"/>
                    <a:pt x="30" y="56"/>
                    <a:pt x="27" y="57"/>
                  </a:cubicBezTo>
                  <a:cubicBezTo>
                    <a:pt x="26" y="57"/>
                    <a:pt x="24" y="57"/>
                    <a:pt x="24" y="58"/>
                  </a:cubicBezTo>
                  <a:cubicBezTo>
                    <a:pt x="23" y="59"/>
                    <a:pt x="23" y="60"/>
                    <a:pt x="23" y="61"/>
                  </a:cubicBezTo>
                  <a:cubicBezTo>
                    <a:pt x="23" y="61"/>
                    <a:pt x="24" y="62"/>
                    <a:pt x="25" y="62"/>
                  </a:cubicBezTo>
                  <a:cubicBezTo>
                    <a:pt x="29" y="62"/>
                    <a:pt x="33" y="61"/>
                    <a:pt x="37" y="61"/>
                  </a:cubicBezTo>
                  <a:cubicBezTo>
                    <a:pt x="39" y="60"/>
                    <a:pt x="42" y="60"/>
                    <a:pt x="43" y="63"/>
                  </a:cubicBezTo>
                  <a:cubicBezTo>
                    <a:pt x="42" y="67"/>
                    <a:pt x="39" y="69"/>
                    <a:pt x="37" y="72"/>
                  </a:cubicBezTo>
                  <a:cubicBezTo>
                    <a:pt x="36" y="74"/>
                    <a:pt x="34" y="76"/>
                    <a:pt x="33" y="78"/>
                  </a:cubicBezTo>
                  <a:cubicBezTo>
                    <a:pt x="32" y="80"/>
                    <a:pt x="33" y="81"/>
                    <a:pt x="37" y="82"/>
                  </a:cubicBezTo>
                  <a:cubicBezTo>
                    <a:pt x="37" y="81"/>
                    <a:pt x="38" y="79"/>
                    <a:pt x="39" y="78"/>
                  </a:cubicBezTo>
                  <a:cubicBezTo>
                    <a:pt x="41" y="75"/>
                    <a:pt x="44" y="72"/>
                    <a:pt x="47" y="69"/>
                  </a:cubicBezTo>
                  <a:cubicBezTo>
                    <a:pt x="49" y="67"/>
                    <a:pt x="52" y="69"/>
                    <a:pt x="53" y="71"/>
                  </a:cubicBezTo>
                  <a:cubicBezTo>
                    <a:pt x="53" y="72"/>
                    <a:pt x="53" y="74"/>
                    <a:pt x="53" y="75"/>
                  </a:cubicBezTo>
                  <a:cubicBezTo>
                    <a:pt x="54" y="79"/>
                    <a:pt x="54" y="84"/>
                    <a:pt x="55" y="88"/>
                  </a:cubicBezTo>
                  <a:cubicBezTo>
                    <a:pt x="55" y="89"/>
                    <a:pt x="55" y="89"/>
                    <a:pt x="55" y="90"/>
                  </a:cubicBezTo>
                  <a:cubicBezTo>
                    <a:pt x="56" y="91"/>
                    <a:pt x="57" y="92"/>
                    <a:pt x="58" y="92"/>
                  </a:cubicBezTo>
                  <a:cubicBezTo>
                    <a:pt x="59" y="92"/>
                    <a:pt x="60" y="90"/>
                    <a:pt x="60" y="90"/>
                  </a:cubicBezTo>
                  <a:cubicBezTo>
                    <a:pt x="60" y="88"/>
                    <a:pt x="60" y="87"/>
                    <a:pt x="60" y="85"/>
                  </a:cubicBezTo>
                  <a:cubicBezTo>
                    <a:pt x="58" y="79"/>
                    <a:pt x="58" y="74"/>
                    <a:pt x="59" y="67"/>
                  </a:cubicBezTo>
                  <a:close/>
                </a:path>
              </a:pathLst>
            </a:custGeom>
            <a:solidFill>
              <a:srgbClr val="61D6C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4" name="Freeform 264"/>
            <p:cNvSpPr>
              <a:spLocks noEditPoints="1"/>
            </p:cNvSpPr>
            <p:nvPr/>
          </p:nvSpPr>
          <p:spPr bwMode="auto">
            <a:xfrm>
              <a:off x="10417498" y="1376845"/>
              <a:ext cx="304861" cy="265965"/>
            </a:xfrm>
            <a:custGeom>
              <a:avLst/>
              <a:gdLst>
                <a:gd name="T0" fmla="*/ 54 w 123"/>
                <a:gd name="T1" fmla="*/ 96 h 107"/>
                <a:gd name="T2" fmla="*/ 18 w 123"/>
                <a:gd name="T3" fmla="*/ 87 h 107"/>
                <a:gd name="T4" fmla="*/ 1 w 123"/>
                <a:gd name="T5" fmla="*/ 70 h 107"/>
                <a:gd name="T6" fmla="*/ 23 w 123"/>
                <a:gd name="T7" fmla="*/ 23 h 107"/>
                <a:gd name="T8" fmla="*/ 33 w 123"/>
                <a:gd name="T9" fmla="*/ 24 h 107"/>
                <a:gd name="T10" fmla="*/ 59 w 123"/>
                <a:gd name="T11" fmla="*/ 18 h 107"/>
                <a:gd name="T12" fmla="*/ 88 w 123"/>
                <a:gd name="T13" fmla="*/ 27 h 107"/>
                <a:gd name="T14" fmla="*/ 94 w 123"/>
                <a:gd name="T15" fmla="*/ 27 h 107"/>
                <a:gd name="T16" fmla="*/ 96 w 123"/>
                <a:gd name="T17" fmla="*/ 59 h 107"/>
                <a:gd name="T18" fmla="*/ 100 w 123"/>
                <a:gd name="T19" fmla="*/ 88 h 107"/>
                <a:gd name="T20" fmla="*/ 84 w 123"/>
                <a:gd name="T21" fmla="*/ 87 h 107"/>
                <a:gd name="T22" fmla="*/ 55 w 123"/>
                <a:gd name="T23" fmla="*/ 94 h 107"/>
                <a:gd name="T24" fmla="*/ 84 w 123"/>
                <a:gd name="T25" fmla="*/ 92 h 107"/>
                <a:gd name="T26" fmla="*/ 91 w 123"/>
                <a:gd name="T27" fmla="*/ 87 h 107"/>
                <a:gd name="T28" fmla="*/ 97 w 123"/>
                <a:gd name="T29" fmla="*/ 64 h 107"/>
                <a:gd name="T30" fmla="*/ 97 w 123"/>
                <a:gd name="T31" fmla="*/ 57 h 107"/>
                <a:gd name="T32" fmla="*/ 89 w 123"/>
                <a:gd name="T33" fmla="*/ 33 h 107"/>
                <a:gd name="T34" fmla="*/ 73 w 123"/>
                <a:gd name="T35" fmla="*/ 2 h 107"/>
                <a:gd name="T36" fmla="*/ 57 w 123"/>
                <a:gd name="T37" fmla="*/ 21 h 107"/>
                <a:gd name="T38" fmla="*/ 34 w 123"/>
                <a:gd name="T39" fmla="*/ 29 h 107"/>
                <a:gd name="T40" fmla="*/ 23 w 123"/>
                <a:gd name="T41" fmla="*/ 25 h 107"/>
                <a:gd name="T42" fmla="*/ 20 w 123"/>
                <a:gd name="T43" fmla="*/ 45 h 107"/>
                <a:gd name="T44" fmla="*/ 18 w 123"/>
                <a:gd name="T45" fmla="*/ 77 h 107"/>
                <a:gd name="T46" fmla="*/ 27 w 123"/>
                <a:gd name="T47" fmla="*/ 102 h 107"/>
                <a:gd name="T48" fmla="*/ 54 w 123"/>
                <a:gd name="T49" fmla="*/ 94 h 107"/>
                <a:gd name="T50" fmla="*/ 54 w 123"/>
                <a:gd name="T51" fmla="*/ 78 h 107"/>
                <a:gd name="T52" fmla="*/ 39 w 123"/>
                <a:gd name="T53" fmla="*/ 79 h 107"/>
                <a:gd name="T54" fmla="*/ 37 w 123"/>
                <a:gd name="T55" fmla="*/ 70 h 107"/>
                <a:gd name="T56" fmla="*/ 26 w 123"/>
                <a:gd name="T57" fmla="*/ 61 h 107"/>
                <a:gd name="T58" fmla="*/ 38 w 123"/>
                <a:gd name="T59" fmla="*/ 52 h 107"/>
                <a:gd name="T60" fmla="*/ 38 w 123"/>
                <a:gd name="T61" fmla="*/ 41 h 107"/>
                <a:gd name="T62" fmla="*/ 51 w 123"/>
                <a:gd name="T63" fmla="*/ 45 h 107"/>
                <a:gd name="T64" fmla="*/ 57 w 123"/>
                <a:gd name="T65" fmla="*/ 27 h 107"/>
                <a:gd name="T66" fmla="*/ 61 w 123"/>
                <a:gd name="T67" fmla="*/ 37 h 107"/>
                <a:gd name="T68" fmla="*/ 78 w 123"/>
                <a:gd name="T69" fmla="*/ 33 h 107"/>
                <a:gd name="T70" fmla="*/ 79 w 123"/>
                <a:gd name="T71" fmla="*/ 41 h 107"/>
                <a:gd name="T72" fmla="*/ 70 w 123"/>
                <a:gd name="T73" fmla="*/ 52 h 107"/>
                <a:gd name="T74" fmla="*/ 89 w 123"/>
                <a:gd name="T75" fmla="*/ 57 h 107"/>
                <a:gd name="T76" fmla="*/ 80 w 123"/>
                <a:gd name="T77" fmla="*/ 82 h 107"/>
                <a:gd name="T78" fmla="*/ 61 w 123"/>
                <a:gd name="T79" fmla="*/ 66 h 107"/>
                <a:gd name="T80" fmla="*/ 50 w 123"/>
                <a:gd name="T81" fmla="*/ 65 h 107"/>
                <a:gd name="T82" fmla="*/ 58 w 123"/>
                <a:gd name="T83" fmla="*/ 88 h 107"/>
                <a:gd name="T84" fmla="*/ 60 w 123"/>
                <a:gd name="T85" fmla="*/ 64 h 107"/>
                <a:gd name="T86" fmla="*/ 77 w 123"/>
                <a:gd name="T87" fmla="*/ 81 h 107"/>
                <a:gd name="T88" fmla="*/ 66 w 123"/>
                <a:gd name="T89" fmla="*/ 60 h 107"/>
                <a:gd name="T90" fmla="*/ 70 w 123"/>
                <a:gd name="T91" fmla="*/ 54 h 107"/>
                <a:gd name="T92" fmla="*/ 64 w 123"/>
                <a:gd name="T93" fmla="*/ 50 h 107"/>
                <a:gd name="T94" fmla="*/ 79 w 123"/>
                <a:gd name="T95" fmla="*/ 35 h 107"/>
                <a:gd name="T96" fmla="*/ 58 w 123"/>
                <a:gd name="T97" fmla="*/ 43 h 107"/>
                <a:gd name="T98" fmla="*/ 57 w 123"/>
                <a:gd name="T99" fmla="*/ 31 h 107"/>
                <a:gd name="T100" fmla="*/ 52 w 123"/>
                <a:gd name="T101" fmla="*/ 48 h 107"/>
                <a:gd name="T102" fmla="*/ 40 w 123"/>
                <a:gd name="T103" fmla="*/ 40 h 107"/>
                <a:gd name="T104" fmla="*/ 38 w 123"/>
                <a:gd name="T105" fmla="*/ 54 h 107"/>
                <a:gd name="T106" fmla="*/ 26 w 123"/>
                <a:gd name="T107" fmla="*/ 59 h 107"/>
                <a:gd name="T108" fmla="*/ 45 w 123"/>
                <a:gd name="T109" fmla="*/ 62 h 107"/>
                <a:gd name="T110" fmla="*/ 37 w 123"/>
                <a:gd name="T111" fmla="*/ 78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3" h="107">
                  <a:moveTo>
                    <a:pt x="69" y="107"/>
                  </a:moveTo>
                  <a:cubicBezTo>
                    <a:pt x="69" y="107"/>
                    <a:pt x="68" y="107"/>
                    <a:pt x="67" y="107"/>
                  </a:cubicBezTo>
                  <a:cubicBezTo>
                    <a:pt x="60" y="107"/>
                    <a:pt x="57" y="105"/>
                    <a:pt x="55" y="97"/>
                  </a:cubicBezTo>
                  <a:cubicBezTo>
                    <a:pt x="55" y="97"/>
                    <a:pt x="55" y="97"/>
                    <a:pt x="54" y="96"/>
                  </a:cubicBezTo>
                  <a:cubicBezTo>
                    <a:pt x="54" y="96"/>
                    <a:pt x="54" y="96"/>
                    <a:pt x="54" y="96"/>
                  </a:cubicBezTo>
                  <a:cubicBezTo>
                    <a:pt x="54" y="96"/>
                    <a:pt x="54" y="96"/>
                    <a:pt x="54" y="96"/>
                  </a:cubicBezTo>
                  <a:cubicBezTo>
                    <a:pt x="53" y="96"/>
                    <a:pt x="53" y="97"/>
                    <a:pt x="52" y="97"/>
                  </a:cubicBezTo>
                  <a:cubicBezTo>
                    <a:pt x="52" y="97"/>
                    <a:pt x="51" y="98"/>
                    <a:pt x="51" y="99"/>
                  </a:cubicBezTo>
                  <a:cubicBezTo>
                    <a:pt x="50" y="99"/>
                    <a:pt x="50" y="100"/>
                    <a:pt x="49" y="100"/>
                  </a:cubicBezTo>
                  <a:cubicBezTo>
                    <a:pt x="44" y="105"/>
                    <a:pt x="41" y="107"/>
                    <a:pt x="36" y="107"/>
                  </a:cubicBezTo>
                  <a:cubicBezTo>
                    <a:pt x="34" y="107"/>
                    <a:pt x="30" y="106"/>
                    <a:pt x="26" y="104"/>
                  </a:cubicBezTo>
                  <a:cubicBezTo>
                    <a:pt x="19" y="100"/>
                    <a:pt x="16" y="94"/>
                    <a:pt x="18" y="87"/>
                  </a:cubicBezTo>
                  <a:cubicBezTo>
                    <a:pt x="18" y="85"/>
                    <a:pt x="19" y="83"/>
                    <a:pt x="20" y="82"/>
                  </a:cubicBezTo>
                  <a:cubicBezTo>
                    <a:pt x="20" y="81"/>
                    <a:pt x="20" y="81"/>
                    <a:pt x="20" y="80"/>
                  </a:cubicBezTo>
                  <a:cubicBezTo>
                    <a:pt x="18" y="79"/>
                    <a:pt x="17" y="79"/>
                    <a:pt x="16" y="80"/>
                  </a:cubicBezTo>
                  <a:cubicBezTo>
                    <a:pt x="16" y="80"/>
                    <a:pt x="16" y="80"/>
                    <a:pt x="16" y="80"/>
                  </a:cubicBezTo>
                  <a:cubicBezTo>
                    <a:pt x="15" y="80"/>
                    <a:pt x="14" y="80"/>
                    <a:pt x="14" y="80"/>
                  </a:cubicBezTo>
                  <a:cubicBezTo>
                    <a:pt x="8" y="80"/>
                    <a:pt x="3" y="76"/>
                    <a:pt x="1" y="70"/>
                  </a:cubicBezTo>
                  <a:cubicBezTo>
                    <a:pt x="0" y="67"/>
                    <a:pt x="0" y="64"/>
                    <a:pt x="1" y="62"/>
                  </a:cubicBezTo>
                  <a:cubicBezTo>
                    <a:pt x="5" y="54"/>
                    <a:pt x="10" y="48"/>
                    <a:pt x="17" y="44"/>
                  </a:cubicBezTo>
                  <a:cubicBezTo>
                    <a:pt x="17" y="44"/>
                    <a:pt x="17" y="44"/>
                    <a:pt x="17" y="44"/>
                  </a:cubicBezTo>
                  <a:cubicBezTo>
                    <a:pt x="16" y="43"/>
                    <a:pt x="16" y="42"/>
                    <a:pt x="16" y="42"/>
                  </a:cubicBezTo>
                  <a:cubicBezTo>
                    <a:pt x="11" y="40"/>
                    <a:pt x="10" y="36"/>
                    <a:pt x="11" y="32"/>
                  </a:cubicBezTo>
                  <a:cubicBezTo>
                    <a:pt x="12" y="27"/>
                    <a:pt x="18" y="23"/>
                    <a:pt x="23" y="23"/>
                  </a:cubicBezTo>
                  <a:cubicBezTo>
                    <a:pt x="24" y="23"/>
                    <a:pt x="26" y="24"/>
                    <a:pt x="27" y="25"/>
                  </a:cubicBezTo>
                  <a:cubicBezTo>
                    <a:pt x="28" y="26"/>
                    <a:pt x="29" y="26"/>
                    <a:pt x="31" y="27"/>
                  </a:cubicBezTo>
                  <a:cubicBezTo>
                    <a:pt x="31" y="28"/>
                    <a:pt x="31" y="28"/>
                    <a:pt x="32" y="28"/>
                  </a:cubicBezTo>
                  <a:cubicBezTo>
                    <a:pt x="32" y="28"/>
                    <a:pt x="32" y="28"/>
                    <a:pt x="32" y="28"/>
                  </a:cubicBezTo>
                  <a:cubicBezTo>
                    <a:pt x="32" y="27"/>
                    <a:pt x="33" y="26"/>
                    <a:pt x="33" y="25"/>
                  </a:cubicBezTo>
                  <a:cubicBezTo>
                    <a:pt x="33" y="25"/>
                    <a:pt x="33" y="25"/>
                    <a:pt x="33" y="24"/>
                  </a:cubicBezTo>
                  <a:cubicBezTo>
                    <a:pt x="29" y="15"/>
                    <a:pt x="35" y="10"/>
                    <a:pt x="41" y="5"/>
                  </a:cubicBezTo>
                  <a:cubicBezTo>
                    <a:pt x="41" y="5"/>
                    <a:pt x="41" y="5"/>
                    <a:pt x="41" y="5"/>
                  </a:cubicBezTo>
                  <a:cubicBezTo>
                    <a:pt x="41" y="5"/>
                    <a:pt x="41" y="5"/>
                    <a:pt x="41" y="5"/>
                  </a:cubicBezTo>
                  <a:cubicBezTo>
                    <a:pt x="51" y="6"/>
                    <a:pt x="55" y="9"/>
                    <a:pt x="58" y="19"/>
                  </a:cubicBezTo>
                  <a:cubicBezTo>
                    <a:pt x="58" y="19"/>
                    <a:pt x="58" y="19"/>
                    <a:pt x="59" y="19"/>
                  </a:cubicBezTo>
                  <a:cubicBezTo>
                    <a:pt x="59" y="19"/>
                    <a:pt x="59" y="19"/>
                    <a:pt x="59" y="18"/>
                  </a:cubicBezTo>
                  <a:cubicBezTo>
                    <a:pt x="60" y="17"/>
                    <a:pt x="60" y="16"/>
                    <a:pt x="60" y="15"/>
                  </a:cubicBezTo>
                  <a:cubicBezTo>
                    <a:pt x="60" y="14"/>
                    <a:pt x="61" y="13"/>
                    <a:pt x="61" y="12"/>
                  </a:cubicBezTo>
                  <a:cubicBezTo>
                    <a:pt x="61" y="10"/>
                    <a:pt x="62" y="9"/>
                    <a:pt x="63" y="7"/>
                  </a:cubicBezTo>
                  <a:cubicBezTo>
                    <a:pt x="66" y="1"/>
                    <a:pt x="70" y="0"/>
                    <a:pt x="73" y="0"/>
                  </a:cubicBezTo>
                  <a:cubicBezTo>
                    <a:pt x="77" y="0"/>
                    <a:pt x="81" y="2"/>
                    <a:pt x="84" y="5"/>
                  </a:cubicBezTo>
                  <a:cubicBezTo>
                    <a:pt x="90" y="12"/>
                    <a:pt x="91" y="19"/>
                    <a:pt x="88" y="27"/>
                  </a:cubicBezTo>
                  <a:cubicBezTo>
                    <a:pt x="87" y="27"/>
                    <a:pt x="87" y="27"/>
                    <a:pt x="87" y="27"/>
                  </a:cubicBezTo>
                  <a:cubicBezTo>
                    <a:pt x="87" y="28"/>
                    <a:pt x="87" y="29"/>
                    <a:pt x="86" y="30"/>
                  </a:cubicBezTo>
                  <a:cubicBezTo>
                    <a:pt x="86" y="30"/>
                    <a:pt x="87" y="31"/>
                    <a:pt x="87" y="31"/>
                  </a:cubicBezTo>
                  <a:cubicBezTo>
                    <a:pt x="87" y="31"/>
                    <a:pt x="88" y="31"/>
                    <a:pt x="88" y="31"/>
                  </a:cubicBezTo>
                  <a:cubicBezTo>
                    <a:pt x="89" y="31"/>
                    <a:pt x="90" y="30"/>
                    <a:pt x="91" y="29"/>
                  </a:cubicBezTo>
                  <a:cubicBezTo>
                    <a:pt x="92" y="29"/>
                    <a:pt x="93" y="28"/>
                    <a:pt x="94" y="27"/>
                  </a:cubicBezTo>
                  <a:cubicBezTo>
                    <a:pt x="99" y="24"/>
                    <a:pt x="104" y="24"/>
                    <a:pt x="110" y="27"/>
                  </a:cubicBezTo>
                  <a:cubicBezTo>
                    <a:pt x="116" y="30"/>
                    <a:pt x="119" y="34"/>
                    <a:pt x="122" y="40"/>
                  </a:cubicBezTo>
                  <a:cubicBezTo>
                    <a:pt x="123" y="44"/>
                    <a:pt x="123" y="46"/>
                    <a:pt x="120" y="49"/>
                  </a:cubicBezTo>
                  <a:cubicBezTo>
                    <a:pt x="114" y="54"/>
                    <a:pt x="107" y="59"/>
                    <a:pt x="97" y="59"/>
                  </a:cubicBezTo>
                  <a:cubicBezTo>
                    <a:pt x="97" y="59"/>
                    <a:pt x="97" y="59"/>
                    <a:pt x="97" y="59"/>
                  </a:cubicBezTo>
                  <a:cubicBezTo>
                    <a:pt x="97" y="59"/>
                    <a:pt x="97" y="59"/>
                    <a:pt x="96" y="59"/>
                  </a:cubicBezTo>
                  <a:cubicBezTo>
                    <a:pt x="96" y="59"/>
                    <a:pt x="96" y="59"/>
                    <a:pt x="96" y="59"/>
                  </a:cubicBezTo>
                  <a:cubicBezTo>
                    <a:pt x="96" y="61"/>
                    <a:pt x="97" y="62"/>
                    <a:pt x="98" y="62"/>
                  </a:cubicBezTo>
                  <a:cubicBezTo>
                    <a:pt x="105" y="64"/>
                    <a:pt x="107" y="70"/>
                    <a:pt x="108" y="76"/>
                  </a:cubicBezTo>
                  <a:cubicBezTo>
                    <a:pt x="110" y="80"/>
                    <a:pt x="108" y="84"/>
                    <a:pt x="103" y="86"/>
                  </a:cubicBezTo>
                  <a:cubicBezTo>
                    <a:pt x="103" y="87"/>
                    <a:pt x="103" y="87"/>
                    <a:pt x="103" y="87"/>
                  </a:cubicBezTo>
                  <a:cubicBezTo>
                    <a:pt x="102" y="87"/>
                    <a:pt x="101" y="88"/>
                    <a:pt x="100" y="88"/>
                  </a:cubicBezTo>
                  <a:cubicBezTo>
                    <a:pt x="97" y="88"/>
                    <a:pt x="95" y="88"/>
                    <a:pt x="93" y="89"/>
                  </a:cubicBezTo>
                  <a:cubicBezTo>
                    <a:pt x="90" y="89"/>
                    <a:pt x="90" y="89"/>
                    <a:pt x="90" y="89"/>
                  </a:cubicBezTo>
                  <a:cubicBezTo>
                    <a:pt x="90" y="89"/>
                    <a:pt x="90" y="89"/>
                    <a:pt x="90" y="89"/>
                  </a:cubicBezTo>
                  <a:cubicBezTo>
                    <a:pt x="89" y="89"/>
                    <a:pt x="88" y="88"/>
                    <a:pt x="87" y="87"/>
                  </a:cubicBezTo>
                  <a:cubicBezTo>
                    <a:pt x="85" y="85"/>
                    <a:pt x="84" y="84"/>
                    <a:pt x="83" y="85"/>
                  </a:cubicBezTo>
                  <a:cubicBezTo>
                    <a:pt x="84" y="87"/>
                    <a:pt x="84" y="87"/>
                    <a:pt x="84" y="87"/>
                  </a:cubicBezTo>
                  <a:cubicBezTo>
                    <a:pt x="84" y="88"/>
                    <a:pt x="85" y="90"/>
                    <a:pt x="86" y="91"/>
                  </a:cubicBezTo>
                  <a:cubicBezTo>
                    <a:pt x="88" y="95"/>
                    <a:pt x="87" y="98"/>
                    <a:pt x="85" y="101"/>
                  </a:cubicBezTo>
                  <a:cubicBezTo>
                    <a:pt x="82" y="104"/>
                    <a:pt x="78" y="106"/>
                    <a:pt x="74" y="107"/>
                  </a:cubicBezTo>
                  <a:cubicBezTo>
                    <a:pt x="73" y="107"/>
                    <a:pt x="71" y="107"/>
                    <a:pt x="69" y="107"/>
                  </a:cubicBezTo>
                  <a:close/>
                  <a:moveTo>
                    <a:pt x="55" y="93"/>
                  </a:moveTo>
                  <a:cubicBezTo>
                    <a:pt x="55" y="94"/>
                    <a:pt x="55" y="94"/>
                    <a:pt x="55" y="94"/>
                  </a:cubicBezTo>
                  <a:cubicBezTo>
                    <a:pt x="55" y="95"/>
                    <a:pt x="56" y="95"/>
                    <a:pt x="56" y="95"/>
                  </a:cubicBezTo>
                  <a:cubicBezTo>
                    <a:pt x="56" y="96"/>
                    <a:pt x="57" y="96"/>
                    <a:pt x="57" y="97"/>
                  </a:cubicBezTo>
                  <a:cubicBezTo>
                    <a:pt x="59" y="104"/>
                    <a:pt x="60" y="105"/>
                    <a:pt x="67" y="105"/>
                  </a:cubicBezTo>
                  <a:cubicBezTo>
                    <a:pt x="69" y="105"/>
                    <a:pt x="72" y="105"/>
                    <a:pt x="74" y="105"/>
                  </a:cubicBezTo>
                  <a:cubicBezTo>
                    <a:pt x="78" y="105"/>
                    <a:pt x="81" y="103"/>
                    <a:pt x="83" y="100"/>
                  </a:cubicBezTo>
                  <a:cubicBezTo>
                    <a:pt x="85" y="97"/>
                    <a:pt x="86" y="95"/>
                    <a:pt x="84" y="92"/>
                  </a:cubicBezTo>
                  <a:cubicBezTo>
                    <a:pt x="83" y="91"/>
                    <a:pt x="83" y="89"/>
                    <a:pt x="82" y="88"/>
                  </a:cubicBezTo>
                  <a:cubicBezTo>
                    <a:pt x="80" y="85"/>
                    <a:pt x="80" y="85"/>
                    <a:pt x="80" y="85"/>
                  </a:cubicBezTo>
                  <a:cubicBezTo>
                    <a:pt x="81" y="84"/>
                    <a:pt x="81" y="84"/>
                    <a:pt x="81" y="84"/>
                  </a:cubicBezTo>
                  <a:cubicBezTo>
                    <a:pt x="82" y="83"/>
                    <a:pt x="83" y="83"/>
                    <a:pt x="84" y="83"/>
                  </a:cubicBezTo>
                  <a:cubicBezTo>
                    <a:pt x="86" y="83"/>
                    <a:pt x="87" y="84"/>
                    <a:pt x="88" y="85"/>
                  </a:cubicBezTo>
                  <a:cubicBezTo>
                    <a:pt x="89" y="86"/>
                    <a:pt x="90" y="87"/>
                    <a:pt x="91" y="87"/>
                  </a:cubicBezTo>
                  <a:cubicBezTo>
                    <a:pt x="93" y="87"/>
                    <a:pt x="93" y="87"/>
                    <a:pt x="93" y="87"/>
                  </a:cubicBezTo>
                  <a:cubicBezTo>
                    <a:pt x="95" y="87"/>
                    <a:pt x="97" y="86"/>
                    <a:pt x="99" y="86"/>
                  </a:cubicBezTo>
                  <a:cubicBezTo>
                    <a:pt x="100" y="86"/>
                    <a:pt x="101" y="85"/>
                    <a:pt x="102" y="85"/>
                  </a:cubicBezTo>
                  <a:cubicBezTo>
                    <a:pt x="102" y="85"/>
                    <a:pt x="102" y="85"/>
                    <a:pt x="102" y="85"/>
                  </a:cubicBezTo>
                  <a:cubicBezTo>
                    <a:pt x="106" y="83"/>
                    <a:pt x="107" y="80"/>
                    <a:pt x="106" y="76"/>
                  </a:cubicBezTo>
                  <a:cubicBezTo>
                    <a:pt x="105" y="71"/>
                    <a:pt x="103" y="66"/>
                    <a:pt x="97" y="64"/>
                  </a:cubicBezTo>
                  <a:cubicBezTo>
                    <a:pt x="95" y="63"/>
                    <a:pt x="94" y="61"/>
                    <a:pt x="94" y="59"/>
                  </a:cubicBezTo>
                  <a:cubicBezTo>
                    <a:pt x="94" y="58"/>
                    <a:pt x="94" y="58"/>
                    <a:pt x="94" y="58"/>
                  </a:cubicBezTo>
                  <a:cubicBezTo>
                    <a:pt x="95" y="58"/>
                    <a:pt x="95" y="58"/>
                    <a:pt x="95" y="58"/>
                  </a:cubicBezTo>
                  <a:cubicBezTo>
                    <a:pt x="95" y="58"/>
                    <a:pt x="95" y="58"/>
                    <a:pt x="95" y="57"/>
                  </a:cubicBezTo>
                  <a:cubicBezTo>
                    <a:pt x="96" y="57"/>
                    <a:pt x="96" y="57"/>
                    <a:pt x="97" y="57"/>
                  </a:cubicBezTo>
                  <a:cubicBezTo>
                    <a:pt x="97" y="57"/>
                    <a:pt x="97" y="57"/>
                    <a:pt x="97" y="57"/>
                  </a:cubicBezTo>
                  <a:cubicBezTo>
                    <a:pt x="106" y="57"/>
                    <a:pt x="112" y="52"/>
                    <a:pt x="118" y="47"/>
                  </a:cubicBezTo>
                  <a:cubicBezTo>
                    <a:pt x="121" y="45"/>
                    <a:pt x="121" y="45"/>
                    <a:pt x="120" y="41"/>
                  </a:cubicBezTo>
                  <a:cubicBezTo>
                    <a:pt x="118" y="36"/>
                    <a:pt x="114" y="32"/>
                    <a:pt x="109" y="29"/>
                  </a:cubicBezTo>
                  <a:cubicBezTo>
                    <a:pt x="104" y="26"/>
                    <a:pt x="99" y="26"/>
                    <a:pt x="95" y="29"/>
                  </a:cubicBezTo>
                  <a:cubicBezTo>
                    <a:pt x="94" y="30"/>
                    <a:pt x="93" y="30"/>
                    <a:pt x="92" y="31"/>
                  </a:cubicBezTo>
                  <a:cubicBezTo>
                    <a:pt x="91" y="32"/>
                    <a:pt x="90" y="32"/>
                    <a:pt x="89" y="33"/>
                  </a:cubicBezTo>
                  <a:cubicBezTo>
                    <a:pt x="89" y="33"/>
                    <a:pt x="87" y="33"/>
                    <a:pt x="86" y="32"/>
                  </a:cubicBezTo>
                  <a:cubicBezTo>
                    <a:pt x="85" y="32"/>
                    <a:pt x="84" y="31"/>
                    <a:pt x="84" y="29"/>
                  </a:cubicBezTo>
                  <a:cubicBezTo>
                    <a:pt x="85" y="28"/>
                    <a:pt x="85" y="27"/>
                    <a:pt x="86" y="26"/>
                  </a:cubicBezTo>
                  <a:cubicBezTo>
                    <a:pt x="86" y="26"/>
                    <a:pt x="86" y="26"/>
                    <a:pt x="86" y="26"/>
                  </a:cubicBezTo>
                  <a:cubicBezTo>
                    <a:pt x="89" y="19"/>
                    <a:pt x="88" y="13"/>
                    <a:pt x="82" y="7"/>
                  </a:cubicBezTo>
                  <a:cubicBezTo>
                    <a:pt x="80" y="4"/>
                    <a:pt x="76" y="2"/>
                    <a:pt x="73" y="2"/>
                  </a:cubicBezTo>
                  <a:cubicBezTo>
                    <a:pt x="70" y="2"/>
                    <a:pt x="67" y="4"/>
                    <a:pt x="65" y="8"/>
                  </a:cubicBezTo>
                  <a:cubicBezTo>
                    <a:pt x="64" y="9"/>
                    <a:pt x="63" y="11"/>
                    <a:pt x="63" y="12"/>
                  </a:cubicBezTo>
                  <a:cubicBezTo>
                    <a:pt x="62" y="13"/>
                    <a:pt x="62" y="15"/>
                    <a:pt x="62" y="16"/>
                  </a:cubicBezTo>
                  <a:cubicBezTo>
                    <a:pt x="62" y="17"/>
                    <a:pt x="62" y="18"/>
                    <a:pt x="61" y="19"/>
                  </a:cubicBezTo>
                  <a:cubicBezTo>
                    <a:pt x="61" y="21"/>
                    <a:pt x="59" y="21"/>
                    <a:pt x="59" y="21"/>
                  </a:cubicBezTo>
                  <a:cubicBezTo>
                    <a:pt x="58" y="21"/>
                    <a:pt x="57" y="21"/>
                    <a:pt x="57" y="21"/>
                  </a:cubicBezTo>
                  <a:cubicBezTo>
                    <a:pt x="56" y="21"/>
                    <a:pt x="56" y="21"/>
                    <a:pt x="56" y="21"/>
                  </a:cubicBezTo>
                  <a:cubicBezTo>
                    <a:pt x="56" y="20"/>
                    <a:pt x="56" y="20"/>
                    <a:pt x="56" y="20"/>
                  </a:cubicBezTo>
                  <a:cubicBezTo>
                    <a:pt x="53" y="11"/>
                    <a:pt x="51" y="8"/>
                    <a:pt x="42" y="7"/>
                  </a:cubicBezTo>
                  <a:cubicBezTo>
                    <a:pt x="35" y="12"/>
                    <a:pt x="32" y="16"/>
                    <a:pt x="35" y="24"/>
                  </a:cubicBezTo>
                  <a:cubicBezTo>
                    <a:pt x="35" y="24"/>
                    <a:pt x="35" y="25"/>
                    <a:pt x="35" y="26"/>
                  </a:cubicBezTo>
                  <a:cubicBezTo>
                    <a:pt x="35" y="27"/>
                    <a:pt x="34" y="28"/>
                    <a:pt x="34" y="29"/>
                  </a:cubicBezTo>
                  <a:cubicBezTo>
                    <a:pt x="33" y="29"/>
                    <a:pt x="33" y="29"/>
                    <a:pt x="33" y="30"/>
                  </a:cubicBezTo>
                  <a:cubicBezTo>
                    <a:pt x="32" y="31"/>
                    <a:pt x="32" y="31"/>
                    <a:pt x="32" y="31"/>
                  </a:cubicBezTo>
                  <a:cubicBezTo>
                    <a:pt x="31" y="30"/>
                    <a:pt x="31" y="30"/>
                    <a:pt x="31" y="30"/>
                  </a:cubicBezTo>
                  <a:cubicBezTo>
                    <a:pt x="31" y="30"/>
                    <a:pt x="30" y="29"/>
                    <a:pt x="30" y="29"/>
                  </a:cubicBezTo>
                  <a:cubicBezTo>
                    <a:pt x="28" y="28"/>
                    <a:pt x="27" y="27"/>
                    <a:pt x="26" y="27"/>
                  </a:cubicBezTo>
                  <a:cubicBezTo>
                    <a:pt x="25" y="26"/>
                    <a:pt x="24" y="25"/>
                    <a:pt x="23" y="25"/>
                  </a:cubicBezTo>
                  <a:cubicBezTo>
                    <a:pt x="23" y="25"/>
                    <a:pt x="23" y="25"/>
                    <a:pt x="23" y="25"/>
                  </a:cubicBezTo>
                  <a:cubicBezTo>
                    <a:pt x="19" y="25"/>
                    <a:pt x="14" y="29"/>
                    <a:pt x="13" y="32"/>
                  </a:cubicBezTo>
                  <a:cubicBezTo>
                    <a:pt x="12" y="36"/>
                    <a:pt x="13" y="38"/>
                    <a:pt x="17" y="41"/>
                  </a:cubicBezTo>
                  <a:cubicBezTo>
                    <a:pt x="17" y="41"/>
                    <a:pt x="18" y="42"/>
                    <a:pt x="18" y="43"/>
                  </a:cubicBezTo>
                  <a:cubicBezTo>
                    <a:pt x="19" y="44"/>
                    <a:pt x="19" y="44"/>
                    <a:pt x="19" y="44"/>
                  </a:cubicBezTo>
                  <a:cubicBezTo>
                    <a:pt x="20" y="45"/>
                    <a:pt x="20" y="45"/>
                    <a:pt x="20" y="45"/>
                  </a:cubicBezTo>
                  <a:cubicBezTo>
                    <a:pt x="19" y="46"/>
                    <a:pt x="19" y="46"/>
                    <a:pt x="19" y="46"/>
                  </a:cubicBezTo>
                  <a:cubicBezTo>
                    <a:pt x="12" y="49"/>
                    <a:pt x="7" y="55"/>
                    <a:pt x="3" y="63"/>
                  </a:cubicBezTo>
                  <a:cubicBezTo>
                    <a:pt x="2" y="65"/>
                    <a:pt x="2" y="67"/>
                    <a:pt x="3" y="69"/>
                  </a:cubicBezTo>
                  <a:cubicBezTo>
                    <a:pt x="4" y="75"/>
                    <a:pt x="10" y="79"/>
                    <a:pt x="15" y="78"/>
                  </a:cubicBezTo>
                  <a:cubicBezTo>
                    <a:pt x="16" y="78"/>
                    <a:pt x="16" y="78"/>
                    <a:pt x="16" y="78"/>
                  </a:cubicBezTo>
                  <a:cubicBezTo>
                    <a:pt x="16" y="78"/>
                    <a:pt x="17" y="77"/>
                    <a:pt x="18" y="77"/>
                  </a:cubicBezTo>
                  <a:cubicBezTo>
                    <a:pt x="20" y="77"/>
                    <a:pt x="21" y="78"/>
                    <a:pt x="22" y="79"/>
                  </a:cubicBezTo>
                  <a:cubicBezTo>
                    <a:pt x="22" y="80"/>
                    <a:pt x="22" y="80"/>
                    <a:pt x="22" y="80"/>
                  </a:cubicBezTo>
                  <a:cubicBezTo>
                    <a:pt x="22" y="80"/>
                    <a:pt x="22" y="80"/>
                    <a:pt x="22" y="80"/>
                  </a:cubicBezTo>
                  <a:cubicBezTo>
                    <a:pt x="22" y="81"/>
                    <a:pt x="22" y="82"/>
                    <a:pt x="21" y="82"/>
                  </a:cubicBezTo>
                  <a:cubicBezTo>
                    <a:pt x="21" y="84"/>
                    <a:pt x="20" y="85"/>
                    <a:pt x="20" y="87"/>
                  </a:cubicBezTo>
                  <a:cubicBezTo>
                    <a:pt x="18" y="94"/>
                    <a:pt x="21" y="99"/>
                    <a:pt x="27" y="102"/>
                  </a:cubicBezTo>
                  <a:cubicBezTo>
                    <a:pt x="31" y="104"/>
                    <a:pt x="34" y="105"/>
                    <a:pt x="36" y="105"/>
                  </a:cubicBezTo>
                  <a:cubicBezTo>
                    <a:pt x="40" y="105"/>
                    <a:pt x="43" y="103"/>
                    <a:pt x="48" y="99"/>
                  </a:cubicBezTo>
                  <a:cubicBezTo>
                    <a:pt x="48" y="98"/>
                    <a:pt x="49" y="98"/>
                    <a:pt x="49" y="97"/>
                  </a:cubicBezTo>
                  <a:cubicBezTo>
                    <a:pt x="50" y="97"/>
                    <a:pt x="50" y="96"/>
                    <a:pt x="51" y="96"/>
                  </a:cubicBezTo>
                  <a:cubicBezTo>
                    <a:pt x="51" y="95"/>
                    <a:pt x="52" y="95"/>
                    <a:pt x="53" y="94"/>
                  </a:cubicBezTo>
                  <a:cubicBezTo>
                    <a:pt x="53" y="94"/>
                    <a:pt x="54" y="94"/>
                    <a:pt x="54" y="94"/>
                  </a:cubicBezTo>
                  <a:lnTo>
                    <a:pt x="55" y="93"/>
                  </a:lnTo>
                  <a:close/>
                  <a:moveTo>
                    <a:pt x="59" y="91"/>
                  </a:moveTo>
                  <a:cubicBezTo>
                    <a:pt x="58" y="91"/>
                    <a:pt x="57" y="90"/>
                    <a:pt x="56" y="89"/>
                  </a:cubicBezTo>
                  <a:cubicBezTo>
                    <a:pt x="56" y="89"/>
                    <a:pt x="56" y="89"/>
                    <a:pt x="56" y="89"/>
                  </a:cubicBezTo>
                  <a:cubicBezTo>
                    <a:pt x="55" y="88"/>
                    <a:pt x="55" y="87"/>
                    <a:pt x="55" y="86"/>
                  </a:cubicBezTo>
                  <a:cubicBezTo>
                    <a:pt x="55" y="84"/>
                    <a:pt x="54" y="81"/>
                    <a:pt x="54" y="78"/>
                  </a:cubicBezTo>
                  <a:cubicBezTo>
                    <a:pt x="53" y="72"/>
                    <a:pt x="53" y="72"/>
                    <a:pt x="53" y="72"/>
                  </a:cubicBezTo>
                  <a:cubicBezTo>
                    <a:pt x="53" y="71"/>
                    <a:pt x="53" y="70"/>
                    <a:pt x="53" y="70"/>
                  </a:cubicBezTo>
                  <a:cubicBezTo>
                    <a:pt x="52" y="68"/>
                    <a:pt x="50" y="67"/>
                    <a:pt x="48" y="68"/>
                  </a:cubicBezTo>
                  <a:cubicBezTo>
                    <a:pt x="46" y="70"/>
                    <a:pt x="44" y="73"/>
                    <a:pt x="42" y="76"/>
                  </a:cubicBezTo>
                  <a:cubicBezTo>
                    <a:pt x="40" y="77"/>
                    <a:pt x="40" y="77"/>
                    <a:pt x="40" y="77"/>
                  </a:cubicBezTo>
                  <a:cubicBezTo>
                    <a:pt x="40" y="78"/>
                    <a:pt x="39" y="78"/>
                    <a:pt x="39" y="79"/>
                  </a:cubicBezTo>
                  <a:cubicBezTo>
                    <a:pt x="39" y="79"/>
                    <a:pt x="39" y="80"/>
                    <a:pt x="38" y="80"/>
                  </a:cubicBezTo>
                  <a:cubicBezTo>
                    <a:pt x="38" y="81"/>
                    <a:pt x="38" y="81"/>
                    <a:pt x="38" y="81"/>
                  </a:cubicBezTo>
                  <a:cubicBezTo>
                    <a:pt x="37" y="81"/>
                    <a:pt x="37" y="81"/>
                    <a:pt x="37" y="81"/>
                  </a:cubicBezTo>
                  <a:cubicBezTo>
                    <a:pt x="35" y="80"/>
                    <a:pt x="34" y="79"/>
                    <a:pt x="33" y="78"/>
                  </a:cubicBezTo>
                  <a:cubicBezTo>
                    <a:pt x="33" y="77"/>
                    <a:pt x="33" y="76"/>
                    <a:pt x="33" y="76"/>
                  </a:cubicBezTo>
                  <a:cubicBezTo>
                    <a:pt x="34" y="74"/>
                    <a:pt x="36" y="72"/>
                    <a:pt x="37" y="70"/>
                  </a:cubicBezTo>
                  <a:cubicBezTo>
                    <a:pt x="38" y="69"/>
                    <a:pt x="38" y="68"/>
                    <a:pt x="39" y="68"/>
                  </a:cubicBezTo>
                  <a:cubicBezTo>
                    <a:pt x="40" y="66"/>
                    <a:pt x="42" y="64"/>
                    <a:pt x="43" y="61"/>
                  </a:cubicBezTo>
                  <a:cubicBezTo>
                    <a:pt x="42" y="60"/>
                    <a:pt x="41" y="59"/>
                    <a:pt x="40" y="59"/>
                  </a:cubicBezTo>
                  <a:cubicBezTo>
                    <a:pt x="39" y="59"/>
                    <a:pt x="38" y="59"/>
                    <a:pt x="38" y="59"/>
                  </a:cubicBezTo>
                  <a:cubicBezTo>
                    <a:pt x="36" y="60"/>
                    <a:pt x="33" y="60"/>
                    <a:pt x="31" y="60"/>
                  </a:cubicBezTo>
                  <a:cubicBezTo>
                    <a:pt x="30" y="61"/>
                    <a:pt x="28" y="61"/>
                    <a:pt x="26" y="61"/>
                  </a:cubicBezTo>
                  <a:cubicBezTo>
                    <a:pt x="26" y="61"/>
                    <a:pt x="26" y="61"/>
                    <a:pt x="26" y="61"/>
                  </a:cubicBezTo>
                  <a:cubicBezTo>
                    <a:pt x="25" y="61"/>
                    <a:pt x="23" y="60"/>
                    <a:pt x="23" y="59"/>
                  </a:cubicBezTo>
                  <a:cubicBezTo>
                    <a:pt x="23" y="58"/>
                    <a:pt x="23" y="56"/>
                    <a:pt x="24" y="55"/>
                  </a:cubicBezTo>
                  <a:cubicBezTo>
                    <a:pt x="25" y="54"/>
                    <a:pt x="27" y="54"/>
                    <a:pt x="28" y="54"/>
                  </a:cubicBezTo>
                  <a:cubicBezTo>
                    <a:pt x="31" y="53"/>
                    <a:pt x="34" y="53"/>
                    <a:pt x="36" y="52"/>
                  </a:cubicBezTo>
                  <a:cubicBezTo>
                    <a:pt x="37" y="52"/>
                    <a:pt x="37" y="52"/>
                    <a:pt x="38" y="52"/>
                  </a:cubicBezTo>
                  <a:cubicBezTo>
                    <a:pt x="38" y="52"/>
                    <a:pt x="39" y="52"/>
                    <a:pt x="39" y="52"/>
                  </a:cubicBezTo>
                  <a:cubicBezTo>
                    <a:pt x="40" y="52"/>
                    <a:pt x="40" y="52"/>
                    <a:pt x="41" y="52"/>
                  </a:cubicBezTo>
                  <a:cubicBezTo>
                    <a:pt x="42" y="52"/>
                    <a:pt x="43" y="52"/>
                    <a:pt x="44" y="51"/>
                  </a:cubicBezTo>
                  <a:cubicBezTo>
                    <a:pt x="44" y="49"/>
                    <a:pt x="44" y="48"/>
                    <a:pt x="43" y="47"/>
                  </a:cubicBezTo>
                  <a:cubicBezTo>
                    <a:pt x="42" y="47"/>
                    <a:pt x="42" y="46"/>
                    <a:pt x="42" y="46"/>
                  </a:cubicBezTo>
                  <a:cubicBezTo>
                    <a:pt x="41" y="44"/>
                    <a:pt x="40" y="43"/>
                    <a:pt x="38" y="41"/>
                  </a:cubicBezTo>
                  <a:cubicBezTo>
                    <a:pt x="37" y="38"/>
                    <a:pt x="37" y="38"/>
                    <a:pt x="37" y="38"/>
                  </a:cubicBezTo>
                  <a:cubicBezTo>
                    <a:pt x="37" y="38"/>
                    <a:pt x="37" y="38"/>
                    <a:pt x="37" y="38"/>
                  </a:cubicBezTo>
                  <a:cubicBezTo>
                    <a:pt x="37" y="35"/>
                    <a:pt x="39" y="35"/>
                    <a:pt x="40" y="35"/>
                  </a:cubicBezTo>
                  <a:cubicBezTo>
                    <a:pt x="41" y="35"/>
                    <a:pt x="41" y="35"/>
                    <a:pt x="42" y="36"/>
                  </a:cubicBezTo>
                  <a:cubicBezTo>
                    <a:pt x="43" y="37"/>
                    <a:pt x="45" y="38"/>
                    <a:pt x="46" y="40"/>
                  </a:cubicBezTo>
                  <a:cubicBezTo>
                    <a:pt x="48" y="42"/>
                    <a:pt x="49" y="43"/>
                    <a:pt x="51" y="45"/>
                  </a:cubicBezTo>
                  <a:cubicBezTo>
                    <a:pt x="52" y="45"/>
                    <a:pt x="52" y="45"/>
                    <a:pt x="52" y="45"/>
                  </a:cubicBezTo>
                  <a:cubicBezTo>
                    <a:pt x="52" y="44"/>
                    <a:pt x="53" y="43"/>
                    <a:pt x="53" y="43"/>
                  </a:cubicBezTo>
                  <a:cubicBezTo>
                    <a:pt x="54" y="40"/>
                    <a:pt x="54" y="38"/>
                    <a:pt x="55" y="35"/>
                  </a:cubicBezTo>
                  <a:cubicBezTo>
                    <a:pt x="55" y="34"/>
                    <a:pt x="55" y="32"/>
                    <a:pt x="55" y="31"/>
                  </a:cubicBezTo>
                  <a:cubicBezTo>
                    <a:pt x="55" y="31"/>
                    <a:pt x="55" y="31"/>
                    <a:pt x="55" y="31"/>
                  </a:cubicBezTo>
                  <a:cubicBezTo>
                    <a:pt x="56" y="29"/>
                    <a:pt x="56" y="28"/>
                    <a:pt x="57" y="27"/>
                  </a:cubicBezTo>
                  <a:cubicBezTo>
                    <a:pt x="57" y="26"/>
                    <a:pt x="58" y="26"/>
                    <a:pt x="59" y="25"/>
                  </a:cubicBezTo>
                  <a:cubicBezTo>
                    <a:pt x="59" y="25"/>
                    <a:pt x="59" y="25"/>
                    <a:pt x="60" y="25"/>
                  </a:cubicBezTo>
                  <a:cubicBezTo>
                    <a:pt x="61" y="24"/>
                    <a:pt x="61" y="24"/>
                    <a:pt x="61" y="24"/>
                  </a:cubicBezTo>
                  <a:cubicBezTo>
                    <a:pt x="61" y="25"/>
                    <a:pt x="61" y="25"/>
                    <a:pt x="61" y="25"/>
                  </a:cubicBezTo>
                  <a:cubicBezTo>
                    <a:pt x="63" y="29"/>
                    <a:pt x="62" y="33"/>
                    <a:pt x="61" y="37"/>
                  </a:cubicBezTo>
                  <a:cubicBezTo>
                    <a:pt x="61" y="37"/>
                    <a:pt x="61" y="37"/>
                    <a:pt x="61" y="37"/>
                  </a:cubicBezTo>
                  <a:cubicBezTo>
                    <a:pt x="61" y="39"/>
                    <a:pt x="60" y="41"/>
                    <a:pt x="60" y="44"/>
                  </a:cubicBezTo>
                  <a:cubicBezTo>
                    <a:pt x="60" y="44"/>
                    <a:pt x="60" y="45"/>
                    <a:pt x="60" y="46"/>
                  </a:cubicBezTo>
                  <a:cubicBezTo>
                    <a:pt x="60" y="45"/>
                    <a:pt x="60" y="45"/>
                    <a:pt x="60" y="45"/>
                  </a:cubicBezTo>
                  <a:cubicBezTo>
                    <a:pt x="61" y="44"/>
                    <a:pt x="62" y="44"/>
                    <a:pt x="63" y="43"/>
                  </a:cubicBezTo>
                  <a:cubicBezTo>
                    <a:pt x="67" y="40"/>
                    <a:pt x="67" y="40"/>
                    <a:pt x="67" y="40"/>
                  </a:cubicBezTo>
                  <a:cubicBezTo>
                    <a:pt x="71" y="38"/>
                    <a:pt x="75" y="35"/>
                    <a:pt x="78" y="33"/>
                  </a:cubicBezTo>
                  <a:cubicBezTo>
                    <a:pt x="79" y="33"/>
                    <a:pt x="80" y="32"/>
                    <a:pt x="81" y="32"/>
                  </a:cubicBezTo>
                  <a:cubicBezTo>
                    <a:pt x="82" y="32"/>
                    <a:pt x="84" y="33"/>
                    <a:pt x="85" y="36"/>
                  </a:cubicBezTo>
                  <a:cubicBezTo>
                    <a:pt x="86" y="36"/>
                    <a:pt x="86" y="36"/>
                    <a:pt x="86" y="36"/>
                  </a:cubicBezTo>
                  <a:cubicBezTo>
                    <a:pt x="85" y="37"/>
                    <a:pt x="85" y="37"/>
                    <a:pt x="85" y="37"/>
                  </a:cubicBezTo>
                  <a:cubicBezTo>
                    <a:pt x="85" y="38"/>
                    <a:pt x="83" y="39"/>
                    <a:pt x="81" y="40"/>
                  </a:cubicBezTo>
                  <a:cubicBezTo>
                    <a:pt x="81" y="40"/>
                    <a:pt x="80" y="41"/>
                    <a:pt x="79" y="41"/>
                  </a:cubicBezTo>
                  <a:cubicBezTo>
                    <a:pt x="77" y="43"/>
                    <a:pt x="75" y="44"/>
                    <a:pt x="73" y="46"/>
                  </a:cubicBezTo>
                  <a:cubicBezTo>
                    <a:pt x="71" y="47"/>
                    <a:pt x="68" y="49"/>
                    <a:pt x="66" y="51"/>
                  </a:cubicBezTo>
                  <a:cubicBezTo>
                    <a:pt x="66" y="51"/>
                    <a:pt x="65" y="52"/>
                    <a:pt x="65" y="52"/>
                  </a:cubicBezTo>
                  <a:cubicBezTo>
                    <a:pt x="65" y="52"/>
                    <a:pt x="65" y="52"/>
                    <a:pt x="65" y="53"/>
                  </a:cubicBezTo>
                  <a:cubicBezTo>
                    <a:pt x="66" y="53"/>
                    <a:pt x="67" y="53"/>
                    <a:pt x="68" y="52"/>
                  </a:cubicBezTo>
                  <a:cubicBezTo>
                    <a:pt x="69" y="52"/>
                    <a:pt x="70" y="52"/>
                    <a:pt x="70" y="52"/>
                  </a:cubicBezTo>
                  <a:cubicBezTo>
                    <a:pt x="72" y="52"/>
                    <a:pt x="73" y="52"/>
                    <a:pt x="75" y="51"/>
                  </a:cubicBezTo>
                  <a:cubicBezTo>
                    <a:pt x="78" y="51"/>
                    <a:pt x="82" y="51"/>
                    <a:pt x="86" y="51"/>
                  </a:cubicBezTo>
                  <a:cubicBezTo>
                    <a:pt x="86" y="51"/>
                    <a:pt x="86" y="51"/>
                    <a:pt x="86" y="51"/>
                  </a:cubicBezTo>
                  <a:cubicBezTo>
                    <a:pt x="89" y="51"/>
                    <a:pt x="89" y="53"/>
                    <a:pt x="89" y="56"/>
                  </a:cubicBezTo>
                  <a:cubicBezTo>
                    <a:pt x="89" y="57"/>
                    <a:pt x="89" y="57"/>
                    <a:pt x="89" y="57"/>
                  </a:cubicBezTo>
                  <a:cubicBezTo>
                    <a:pt x="89" y="57"/>
                    <a:pt x="89" y="57"/>
                    <a:pt x="89" y="57"/>
                  </a:cubicBezTo>
                  <a:cubicBezTo>
                    <a:pt x="86" y="58"/>
                    <a:pt x="83" y="58"/>
                    <a:pt x="80" y="58"/>
                  </a:cubicBezTo>
                  <a:cubicBezTo>
                    <a:pt x="76" y="58"/>
                    <a:pt x="72" y="58"/>
                    <a:pt x="68" y="61"/>
                  </a:cubicBezTo>
                  <a:cubicBezTo>
                    <a:pt x="70" y="65"/>
                    <a:pt x="72" y="68"/>
                    <a:pt x="75" y="71"/>
                  </a:cubicBezTo>
                  <a:cubicBezTo>
                    <a:pt x="77" y="73"/>
                    <a:pt x="78" y="75"/>
                    <a:pt x="79" y="77"/>
                  </a:cubicBezTo>
                  <a:cubicBezTo>
                    <a:pt x="80" y="79"/>
                    <a:pt x="80" y="79"/>
                    <a:pt x="80" y="79"/>
                  </a:cubicBezTo>
                  <a:cubicBezTo>
                    <a:pt x="81" y="80"/>
                    <a:pt x="80" y="81"/>
                    <a:pt x="80" y="82"/>
                  </a:cubicBezTo>
                  <a:cubicBezTo>
                    <a:pt x="79" y="82"/>
                    <a:pt x="77" y="83"/>
                    <a:pt x="76" y="82"/>
                  </a:cubicBezTo>
                  <a:cubicBezTo>
                    <a:pt x="76" y="82"/>
                    <a:pt x="76" y="82"/>
                    <a:pt x="76" y="82"/>
                  </a:cubicBezTo>
                  <a:cubicBezTo>
                    <a:pt x="74" y="80"/>
                    <a:pt x="72" y="79"/>
                    <a:pt x="70" y="76"/>
                  </a:cubicBezTo>
                  <a:cubicBezTo>
                    <a:pt x="69" y="75"/>
                    <a:pt x="67" y="73"/>
                    <a:pt x="66" y="71"/>
                  </a:cubicBezTo>
                  <a:cubicBezTo>
                    <a:pt x="65" y="70"/>
                    <a:pt x="64" y="68"/>
                    <a:pt x="63" y="67"/>
                  </a:cubicBezTo>
                  <a:cubicBezTo>
                    <a:pt x="63" y="67"/>
                    <a:pt x="62" y="66"/>
                    <a:pt x="61" y="66"/>
                  </a:cubicBezTo>
                  <a:cubicBezTo>
                    <a:pt x="61" y="66"/>
                    <a:pt x="61" y="66"/>
                    <a:pt x="61" y="66"/>
                  </a:cubicBezTo>
                  <a:cubicBezTo>
                    <a:pt x="60" y="72"/>
                    <a:pt x="60" y="77"/>
                    <a:pt x="62" y="83"/>
                  </a:cubicBezTo>
                  <a:cubicBezTo>
                    <a:pt x="62" y="85"/>
                    <a:pt x="62" y="86"/>
                    <a:pt x="62" y="88"/>
                  </a:cubicBezTo>
                  <a:cubicBezTo>
                    <a:pt x="62" y="89"/>
                    <a:pt x="60" y="91"/>
                    <a:pt x="59" y="91"/>
                  </a:cubicBezTo>
                  <a:cubicBezTo>
                    <a:pt x="59" y="91"/>
                    <a:pt x="59" y="91"/>
                    <a:pt x="59" y="91"/>
                  </a:cubicBezTo>
                  <a:close/>
                  <a:moveTo>
                    <a:pt x="50" y="65"/>
                  </a:moveTo>
                  <a:cubicBezTo>
                    <a:pt x="52" y="65"/>
                    <a:pt x="54" y="67"/>
                    <a:pt x="55" y="69"/>
                  </a:cubicBezTo>
                  <a:cubicBezTo>
                    <a:pt x="55" y="70"/>
                    <a:pt x="55" y="71"/>
                    <a:pt x="55" y="72"/>
                  </a:cubicBezTo>
                  <a:cubicBezTo>
                    <a:pt x="56" y="78"/>
                    <a:pt x="56" y="78"/>
                    <a:pt x="56" y="78"/>
                  </a:cubicBezTo>
                  <a:cubicBezTo>
                    <a:pt x="56" y="81"/>
                    <a:pt x="57" y="83"/>
                    <a:pt x="57" y="86"/>
                  </a:cubicBezTo>
                  <a:cubicBezTo>
                    <a:pt x="57" y="87"/>
                    <a:pt x="57" y="87"/>
                    <a:pt x="57" y="87"/>
                  </a:cubicBezTo>
                  <a:cubicBezTo>
                    <a:pt x="58" y="88"/>
                    <a:pt x="58" y="88"/>
                    <a:pt x="58" y="88"/>
                  </a:cubicBezTo>
                  <a:cubicBezTo>
                    <a:pt x="58" y="88"/>
                    <a:pt x="59" y="89"/>
                    <a:pt x="59" y="89"/>
                  </a:cubicBezTo>
                  <a:cubicBezTo>
                    <a:pt x="59" y="89"/>
                    <a:pt x="60" y="88"/>
                    <a:pt x="60" y="87"/>
                  </a:cubicBezTo>
                  <a:cubicBezTo>
                    <a:pt x="60" y="86"/>
                    <a:pt x="60" y="85"/>
                    <a:pt x="60" y="84"/>
                  </a:cubicBezTo>
                  <a:cubicBezTo>
                    <a:pt x="58" y="77"/>
                    <a:pt x="58" y="71"/>
                    <a:pt x="59" y="65"/>
                  </a:cubicBezTo>
                  <a:cubicBezTo>
                    <a:pt x="59" y="64"/>
                    <a:pt x="59" y="64"/>
                    <a:pt x="59" y="64"/>
                  </a:cubicBezTo>
                  <a:cubicBezTo>
                    <a:pt x="60" y="64"/>
                    <a:pt x="60" y="64"/>
                    <a:pt x="60" y="64"/>
                  </a:cubicBezTo>
                  <a:cubicBezTo>
                    <a:pt x="61" y="64"/>
                    <a:pt x="61" y="64"/>
                    <a:pt x="62" y="64"/>
                  </a:cubicBezTo>
                  <a:cubicBezTo>
                    <a:pt x="63" y="65"/>
                    <a:pt x="64" y="65"/>
                    <a:pt x="64" y="66"/>
                  </a:cubicBezTo>
                  <a:cubicBezTo>
                    <a:pt x="66" y="67"/>
                    <a:pt x="67" y="69"/>
                    <a:pt x="68" y="70"/>
                  </a:cubicBezTo>
                  <a:cubicBezTo>
                    <a:pt x="69" y="72"/>
                    <a:pt x="70" y="74"/>
                    <a:pt x="71" y="75"/>
                  </a:cubicBezTo>
                  <a:cubicBezTo>
                    <a:pt x="73" y="77"/>
                    <a:pt x="75" y="79"/>
                    <a:pt x="77" y="80"/>
                  </a:cubicBezTo>
                  <a:cubicBezTo>
                    <a:pt x="77" y="81"/>
                    <a:pt x="77" y="81"/>
                    <a:pt x="77" y="81"/>
                  </a:cubicBezTo>
                  <a:cubicBezTo>
                    <a:pt x="78" y="81"/>
                    <a:pt x="78" y="80"/>
                    <a:pt x="79" y="80"/>
                  </a:cubicBezTo>
                  <a:cubicBezTo>
                    <a:pt x="79" y="80"/>
                    <a:pt x="79" y="80"/>
                    <a:pt x="79" y="80"/>
                  </a:cubicBezTo>
                  <a:cubicBezTo>
                    <a:pt x="78" y="78"/>
                    <a:pt x="78" y="78"/>
                    <a:pt x="78" y="78"/>
                  </a:cubicBezTo>
                  <a:cubicBezTo>
                    <a:pt x="76" y="76"/>
                    <a:pt x="75" y="74"/>
                    <a:pt x="74" y="72"/>
                  </a:cubicBezTo>
                  <a:cubicBezTo>
                    <a:pt x="71" y="69"/>
                    <a:pt x="68" y="65"/>
                    <a:pt x="66" y="61"/>
                  </a:cubicBezTo>
                  <a:cubicBezTo>
                    <a:pt x="66" y="60"/>
                    <a:pt x="66" y="60"/>
                    <a:pt x="66" y="60"/>
                  </a:cubicBezTo>
                  <a:cubicBezTo>
                    <a:pt x="66" y="60"/>
                    <a:pt x="66" y="60"/>
                    <a:pt x="66" y="60"/>
                  </a:cubicBezTo>
                  <a:cubicBezTo>
                    <a:pt x="71" y="57"/>
                    <a:pt x="75" y="56"/>
                    <a:pt x="80" y="56"/>
                  </a:cubicBezTo>
                  <a:cubicBezTo>
                    <a:pt x="82" y="56"/>
                    <a:pt x="85" y="56"/>
                    <a:pt x="87" y="55"/>
                  </a:cubicBezTo>
                  <a:cubicBezTo>
                    <a:pt x="87" y="53"/>
                    <a:pt x="87" y="53"/>
                    <a:pt x="86" y="53"/>
                  </a:cubicBezTo>
                  <a:cubicBezTo>
                    <a:pt x="82" y="53"/>
                    <a:pt x="78" y="53"/>
                    <a:pt x="75" y="53"/>
                  </a:cubicBezTo>
                  <a:cubicBezTo>
                    <a:pt x="73" y="54"/>
                    <a:pt x="72" y="54"/>
                    <a:pt x="70" y="54"/>
                  </a:cubicBezTo>
                  <a:cubicBezTo>
                    <a:pt x="70" y="54"/>
                    <a:pt x="69" y="54"/>
                    <a:pt x="69" y="54"/>
                  </a:cubicBezTo>
                  <a:cubicBezTo>
                    <a:pt x="67" y="55"/>
                    <a:pt x="65" y="55"/>
                    <a:pt x="64" y="54"/>
                  </a:cubicBezTo>
                  <a:cubicBezTo>
                    <a:pt x="63" y="53"/>
                    <a:pt x="63" y="53"/>
                    <a:pt x="63" y="53"/>
                  </a:cubicBezTo>
                  <a:cubicBezTo>
                    <a:pt x="63" y="53"/>
                    <a:pt x="63" y="53"/>
                    <a:pt x="63" y="53"/>
                  </a:cubicBezTo>
                  <a:cubicBezTo>
                    <a:pt x="63" y="53"/>
                    <a:pt x="63" y="52"/>
                    <a:pt x="63" y="52"/>
                  </a:cubicBezTo>
                  <a:cubicBezTo>
                    <a:pt x="64" y="51"/>
                    <a:pt x="64" y="50"/>
                    <a:pt x="64" y="50"/>
                  </a:cubicBezTo>
                  <a:cubicBezTo>
                    <a:pt x="67" y="48"/>
                    <a:pt x="70" y="46"/>
                    <a:pt x="72" y="44"/>
                  </a:cubicBezTo>
                  <a:cubicBezTo>
                    <a:pt x="74" y="43"/>
                    <a:pt x="76" y="41"/>
                    <a:pt x="78" y="40"/>
                  </a:cubicBezTo>
                  <a:cubicBezTo>
                    <a:pt x="79" y="39"/>
                    <a:pt x="80" y="39"/>
                    <a:pt x="81" y="38"/>
                  </a:cubicBezTo>
                  <a:cubicBezTo>
                    <a:pt x="82" y="38"/>
                    <a:pt x="83" y="37"/>
                    <a:pt x="83" y="36"/>
                  </a:cubicBezTo>
                  <a:cubicBezTo>
                    <a:pt x="83" y="35"/>
                    <a:pt x="82" y="34"/>
                    <a:pt x="81" y="34"/>
                  </a:cubicBezTo>
                  <a:cubicBezTo>
                    <a:pt x="81" y="34"/>
                    <a:pt x="80" y="34"/>
                    <a:pt x="79" y="35"/>
                  </a:cubicBezTo>
                  <a:cubicBezTo>
                    <a:pt x="76" y="37"/>
                    <a:pt x="72" y="40"/>
                    <a:pt x="68" y="42"/>
                  </a:cubicBezTo>
                  <a:cubicBezTo>
                    <a:pt x="65" y="45"/>
                    <a:pt x="65" y="45"/>
                    <a:pt x="65" y="45"/>
                  </a:cubicBezTo>
                  <a:cubicBezTo>
                    <a:pt x="64" y="45"/>
                    <a:pt x="63" y="46"/>
                    <a:pt x="61" y="47"/>
                  </a:cubicBezTo>
                  <a:cubicBezTo>
                    <a:pt x="57" y="50"/>
                    <a:pt x="57" y="50"/>
                    <a:pt x="57" y="50"/>
                  </a:cubicBezTo>
                  <a:cubicBezTo>
                    <a:pt x="57" y="48"/>
                    <a:pt x="57" y="48"/>
                    <a:pt x="57" y="48"/>
                  </a:cubicBezTo>
                  <a:cubicBezTo>
                    <a:pt x="58" y="46"/>
                    <a:pt x="58" y="45"/>
                    <a:pt x="58" y="43"/>
                  </a:cubicBezTo>
                  <a:cubicBezTo>
                    <a:pt x="58" y="41"/>
                    <a:pt x="59" y="39"/>
                    <a:pt x="59" y="36"/>
                  </a:cubicBezTo>
                  <a:cubicBezTo>
                    <a:pt x="59" y="36"/>
                    <a:pt x="59" y="36"/>
                    <a:pt x="59" y="36"/>
                  </a:cubicBezTo>
                  <a:cubicBezTo>
                    <a:pt x="60" y="33"/>
                    <a:pt x="61" y="30"/>
                    <a:pt x="60" y="27"/>
                  </a:cubicBezTo>
                  <a:cubicBezTo>
                    <a:pt x="60" y="27"/>
                    <a:pt x="60" y="27"/>
                    <a:pt x="60" y="27"/>
                  </a:cubicBezTo>
                  <a:cubicBezTo>
                    <a:pt x="59" y="27"/>
                    <a:pt x="58" y="27"/>
                    <a:pt x="58" y="28"/>
                  </a:cubicBezTo>
                  <a:cubicBezTo>
                    <a:pt x="58" y="29"/>
                    <a:pt x="58" y="30"/>
                    <a:pt x="57" y="31"/>
                  </a:cubicBezTo>
                  <a:cubicBezTo>
                    <a:pt x="57" y="31"/>
                    <a:pt x="57" y="31"/>
                    <a:pt x="57" y="31"/>
                  </a:cubicBezTo>
                  <a:cubicBezTo>
                    <a:pt x="57" y="33"/>
                    <a:pt x="57" y="34"/>
                    <a:pt x="56" y="36"/>
                  </a:cubicBezTo>
                  <a:cubicBezTo>
                    <a:pt x="56" y="38"/>
                    <a:pt x="56" y="41"/>
                    <a:pt x="55" y="43"/>
                  </a:cubicBezTo>
                  <a:cubicBezTo>
                    <a:pt x="55" y="44"/>
                    <a:pt x="54" y="45"/>
                    <a:pt x="53" y="46"/>
                  </a:cubicBezTo>
                  <a:cubicBezTo>
                    <a:pt x="53" y="46"/>
                    <a:pt x="53" y="47"/>
                    <a:pt x="53" y="47"/>
                  </a:cubicBezTo>
                  <a:cubicBezTo>
                    <a:pt x="52" y="48"/>
                    <a:pt x="52" y="48"/>
                    <a:pt x="52" y="48"/>
                  </a:cubicBezTo>
                  <a:cubicBezTo>
                    <a:pt x="51" y="47"/>
                    <a:pt x="51" y="47"/>
                    <a:pt x="51" y="47"/>
                  </a:cubicBezTo>
                  <a:cubicBezTo>
                    <a:pt x="48" y="45"/>
                    <a:pt x="46" y="43"/>
                    <a:pt x="45" y="41"/>
                  </a:cubicBezTo>
                  <a:cubicBezTo>
                    <a:pt x="43" y="40"/>
                    <a:pt x="42" y="39"/>
                    <a:pt x="41" y="37"/>
                  </a:cubicBezTo>
                  <a:cubicBezTo>
                    <a:pt x="40" y="37"/>
                    <a:pt x="40" y="37"/>
                    <a:pt x="40" y="37"/>
                  </a:cubicBezTo>
                  <a:cubicBezTo>
                    <a:pt x="39" y="37"/>
                    <a:pt x="39" y="37"/>
                    <a:pt x="39" y="38"/>
                  </a:cubicBezTo>
                  <a:cubicBezTo>
                    <a:pt x="40" y="40"/>
                    <a:pt x="40" y="40"/>
                    <a:pt x="40" y="40"/>
                  </a:cubicBezTo>
                  <a:cubicBezTo>
                    <a:pt x="41" y="42"/>
                    <a:pt x="42" y="43"/>
                    <a:pt x="44" y="45"/>
                  </a:cubicBezTo>
                  <a:cubicBezTo>
                    <a:pt x="44" y="45"/>
                    <a:pt x="44" y="46"/>
                    <a:pt x="44" y="46"/>
                  </a:cubicBezTo>
                  <a:cubicBezTo>
                    <a:pt x="45" y="47"/>
                    <a:pt x="47" y="49"/>
                    <a:pt x="46" y="51"/>
                  </a:cubicBezTo>
                  <a:cubicBezTo>
                    <a:pt x="45" y="54"/>
                    <a:pt x="42" y="54"/>
                    <a:pt x="41" y="54"/>
                  </a:cubicBezTo>
                  <a:cubicBezTo>
                    <a:pt x="40" y="54"/>
                    <a:pt x="40" y="54"/>
                    <a:pt x="40" y="54"/>
                  </a:cubicBezTo>
                  <a:cubicBezTo>
                    <a:pt x="39" y="54"/>
                    <a:pt x="38" y="54"/>
                    <a:pt x="38" y="54"/>
                  </a:cubicBezTo>
                  <a:cubicBezTo>
                    <a:pt x="37" y="54"/>
                    <a:pt x="37" y="54"/>
                    <a:pt x="36" y="54"/>
                  </a:cubicBezTo>
                  <a:cubicBezTo>
                    <a:pt x="34" y="54"/>
                    <a:pt x="31" y="55"/>
                    <a:pt x="28" y="56"/>
                  </a:cubicBezTo>
                  <a:cubicBezTo>
                    <a:pt x="27" y="56"/>
                    <a:pt x="26" y="56"/>
                    <a:pt x="25" y="57"/>
                  </a:cubicBezTo>
                  <a:cubicBezTo>
                    <a:pt x="25" y="57"/>
                    <a:pt x="25" y="58"/>
                    <a:pt x="25" y="59"/>
                  </a:cubicBezTo>
                  <a:cubicBezTo>
                    <a:pt x="25" y="59"/>
                    <a:pt x="25" y="59"/>
                    <a:pt x="25" y="59"/>
                  </a:cubicBezTo>
                  <a:cubicBezTo>
                    <a:pt x="25" y="59"/>
                    <a:pt x="26" y="59"/>
                    <a:pt x="26" y="59"/>
                  </a:cubicBezTo>
                  <a:cubicBezTo>
                    <a:pt x="28" y="59"/>
                    <a:pt x="29" y="59"/>
                    <a:pt x="31" y="58"/>
                  </a:cubicBezTo>
                  <a:cubicBezTo>
                    <a:pt x="33" y="58"/>
                    <a:pt x="35" y="58"/>
                    <a:pt x="38" y="58"/>
                  </a:cubicBezTo>
                  <a:cubicBezTo>
                    <a:pt x="38" y="57"/>
                    <a:pt x="39" y="57"/>
                    <a:pt x="40" y="57"/>
                  </a:cubicBezTo>
                  <a:cubicBezTo>
                    <a:pt x="41" y="57"/>
                    <a:pt x="44" y="58"/>
                    <a:pt x="45" y="61"/>
                  </a:cubicBezTo>
                  <a:cubicBezTo>
                    <a:pt x="45" y="61"/>
                    <a:pt x="45" y="61"/>
                    <a:pt x="45" y="61"/>
                  </a:cubicBezTo>
                  <a:cubicBezTo>
                    <a:pt x="45" y="62"/>
                    <a:pt x="45" y="62"/>
                    <a:pt x="45" y="62"/>
                  </a:cubicBezTo>
                  <a:cubicBezTo>
                    <a:pt x="44" y="65"/>
                    <a:pt x="42" y="67"/>
                    <a:pt x="40" y="69"/>
                  </a:cubicBezTo>
                  <a:cubicBezTo>
                    <a:pt x="40" y="70"/>
                    <a:pt x="39" y="70"/>
                    <a:pt x="39" y="71"/>
                  </a:cubicBezTo>
                  <a:cubicBezTo>
                    <a:pt x="37" y="73"/>
                    <a:pt x="36" y="75"/>
                    <a:pt x="35" y="76"/>
                  </a:cubicBezTo>
                  <a:cubicBezTo>
                    <a:pt x="35" y="77"/>
                    <a:pt x="35" y="77"/>
                    <a:pt x="35" y="77"/>
                  </a:cubicBezTo>
                  <a:cubicBezTo>
                    <a:pt x="35" y="77"/>
                    <a:pt x="35" y="78"/>
                    <a:pt x="37" y="78"/>
                  </a:cubicBezTo>
                  <a:cubicBezTo>
                    <a:pt x="37" y="78"/>
                    <a:pt x="37" y="78"/>
                    <a:pt x="37" y="78"/>
                  </a:cubicBezTo>
                  <a:cubicBezTo>
                    <a:pt x="38" y="77"/>
                    <a:pt x="38" y="76"/>
                    <a:pt x="39" y="76"/>
                  </a:cubicBezTo>
                  <a:cubicBezTo>
                    <a:pt x="40" y="74"/>
                    <a:pt x="40" y="74"/>
                    <a:pt x="40" y="74"/>
                  </a:cubicBezTo>
                  <a:cubicBezTo>
                    <a:pt x="42" y="72"/>
                    <a:pt x="45" y="69"/>
                    <a:pt x="47" y="67"/>
                  </a:cubicBezTo>
                  <a:cubicBezTo>
                    <a:pt x="48" y="66"/>
                    <a:pt x="49" y="65"/>
                    <a:pt x="50" y="6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5" name="Freeform 265"/>
            <p:cNvSpPr>
              <a:spLocks noEditPoints="1"/>
            </p:cNvSpPr>
            <p:nvPr/>
          </p:nvSpPr>
          <p:spPr bwMode="auto">
            <a:xfrm>
              <a:off x="10476368" y="1438869"/>
              <a:ext cx="159789" cy="161892"/>
            </a:xfrm>
            <a:custGeom>
              <a:avLst/>
              <a:gdLst>
                <a:gd name="T0" fmla="*/ 36 w 64"/>
                <a:gd name="T1" fmla="*/ 40 h 65"/>
                <a:gd name="T2" fmla="*/ 37 w 64"/>
                <a:gd name="T3" fmla="*/ 58 h 65"/>
                <a:gd name="T4" fmla="*/ 37 w 64"/>
                <a:gd name="T5" fmla="*/ 63 h 65"/>
                <a:gd name="T6" fmla="*/ 35 w 64"/>
                <a:gd name="T7" fmla="*/ 65 h 65"/>
                <a:gd name="T8" fmla="*/ 32 w 64"/>
                <a:gd name="T9" fmla="*/ 63 h 65"/>
                <a:gd name="T10" fmla="*/ 32 w 64"/>
                <a:gd name="T11" fmla="*/ 61 h 65"/>
                <a:gd name="T12" fmla="*/ 30 w 64"/>
                <a:gd name="T13" fmla="*/ 48 h 65"/>
                <a:gd name="T14" fmla="*/ 30 w 64"/>
                <a:gd name="T15" fmla="*/ 44 h 65"/>
                <a:gd name="T16" fmla="*/ 24 w 64"/>
                <a:gd name="T17" fmla="*/ 42 h 65"/>
                <a:gd name="T18" fmla="*/ 16 w 64"/>
                <a:gd name="T19" fmla="*/ 51 h 65"/>
                <a:gd name="T20" fmla="*/ 14 w 64"/>
                <a:gd name="T21" fmla="*/ 55 h 65"/>
                <a:gd name="T22" fmla="*/ 10 w 64"/>
                <a:gd name="T23" fmla="*/ 51 h 65"/>
                <a:gd name="T24" fmla="*/ 14 w 64"/>
                <a:gd name="T25" fmla="*/ 45 h 65"/>
                <a:gd name="T26" fmla="*/ 20 w 64"/>
                <a:gd name="T27" fmla="*/ 36 h 65"/>
                <a:gd name="T28" fmla="*/ 14 w 64"/>
                <a:gd name="T29" fmla="*/ 34 h 65"/>
                <a:gd name="T30" fmla="*/ 2 w 64"/>
                <a:gd name="T31" fmla="*/ 35 h 65"/>
                <a:gd name="T32" fmla="*/ 0 w 64"/>
                <a:gd name="T33" fmla="*/ 34 h 65"/>
                <a:gd name="T34" fmla="*/ 1 w 64"/>
                <a:gd name="T35" fmla="*/ 31 h 65"/>
                <a:gd name="T36" fmla="*/ 4 w 64"/>
                <a:gd name="T37" fmla="*/ 30 h 65"/>
                <a:gd name="T38" fmla="*/ 12 w 64"/>
                <a:gd name="T39" fmla="*/ 28 h 65"/>
                <a:gd name="T40" fmla="*/ 16 w 64"/>
                <a:gd name="T41" fmla="*/ 28 h 65"/>
                <a:gd name="T42" fmla="*/ 21 w 64"/>
                <a:gd name="T43" fmla="*/ 26 h 65"/>
                <a:gd name="T44" fmla="*/ 19 w 64"/>
                <a:gd name="T45" fmla="*/ 21 h 65"/>
                <a:gd name="T46" fmla="*/ 14 w 64"/>
                <a:gd name="T47" fmla="*/ 13 h 65"/>
                <a:gd name="T48" fmla="*/ 17 w 64"/>
                <a:gd name="T49" fmla="*/ 12 h 65"/>
                <a:gd name="T50" fmla="*/ 28 w 64"/>
                <a:gd name="T51" fmla="*/ 22 h 65"/>
                <a:gd name="T52" fmla="*/ 30 w 64"/>
                <a:gd name="T53" fmla="*/ 18 h 65"/>
                <a:gd name="T54" fmla="*/ 32 w 64"/>
                <a:gd name="T55" fmla="*/ 6 h 65"/>
                <a:gd name="T56" fmla="*/ 33 w 64"/>
                <a:gd name="T57" fmla="*/ 2 h 65"/>
                <a:gd name="T58" fmla="*/ 36 w 64"/>
                <a:gd name="T59" fmla="*/ 0 h 65"/>
                <a:gd name="T60" fmla="*/ 36 w 64"/>
                <a:gd name="T61" fmla="*/ 12 h 65"/>
                <a:gd name="T62" fmla="*/ 34 w 64"/>
                <a:gd name="T63" fmla="*/ 23 h 65"/>
                <a:gd name="T64" fmla="*/ 40 w 64"/>
                <a:gd name="T65" fmla="*/ 19 h 65"/>
                <a:gd name="T66" fmla="*/ 55 w 64"/>
                <a:gd name="T67" fmla="*/ 9 h 65"/>
                <a:gd name="T68" fmla="*/ 61 w 64"/>
                <a:gd name="T69" fmla="*/ 11 h 65"/>
                <a:gd name="T70" fmla="*/ 55 w 64"/>
                <a:gd name="T71" fmla="*/ 15 h 65"/>
                <a:gd name="T72" fmla="*/ 41 w 64"/>
                <a:gd name="T73" fmla="*/ 25 h 65"/>
                <a:gd name="T74" fmla="*/ 40 w 64"/>
                <a:gd name="T75" fmla="*/ 28 h 65"/>
                <a:gd name="T76" fmla="*/ 46 w 64"/>
                <a:gd name="T77" fmla="*/ 28 h 65"/>
                <a:gd name="T78" fmla="*/ 62 w 64"/>
                <a:gd name="T79" fmla="*/ 27 h 65"/>
                <a:gd name="T80" fmla="*/ 64 w 64"/>
                <a:gd name="T81" fmla="*/ 31 h 65"/>
                <a:gd name="T82" fmla="*/ 43 w 64"/>
                <a:gd name="T83" fmla="*/ 35 h 65"/>
                <a:gd name="T84" fmla="*/ 50 w 64"/>
                <a:gd name="T85" fmla="*/ 47 h 65"/>
                <a:gd name="T86" fmla="*/ 56 w 64"/>
                <a:gd name="T87" fmla="*/ 54 h 65"/>
                <a:gd name="T88" fmla="*/ 55 w 64"/>
                <a:gd name="T89" fmla="*/ 56 h 65"/>
                <a:gd name="T90" fmla="*/ 53 w 64"/>
                <a:gd name="T91" fmla="*/ 57 h 65"/>
                <a:gd name="T92" fmla="*/ 47 w 64"/>
                <a:gd name="T93" fmla="*/ 51 h 65"/>
                <a:gd name="T94" fmla="*/ 40 w 64"/>
                <a:gd name="T95" fmla="*/ 41 h 65"/>
                <a:gd name="T96" fmla="*/ 36 w 64"/>
                <a:gd name="T97" fmla="*/ 40 h 65"/>
                <a:gd name="T98" fmla="*/ 26 w 64"/>
                <a:gd name="T99" fmla="*/ 28 h 65"/>
                <a:gd name="T100" fmla="*/ 26 w 64"/>
                <a:gd name="T101" fmla="*/ 32 h 65"/>
                <a:gd name="T102" fmla="*/ 27 w 64"/>
                <a:gd name="T103" fmla="*/ 34 h 65"/>
                <a:gd name="T104" fmla="*/ 31 w 64"/>
                <a:gd name="T105" fmla="*/ 35 h 65"/>
                <a:gd name="T106" fmla="*/ 35 w 64"/>
                <a:gd name="T107" fmla="*/ 31 h 65"/>
                <a:gd name="T108" fmla="*/ 32 w 64"/>
                <a:gd name="T109" fmla="*/ 29 h 65"/>
                <a:gd name="T110" fmla="*/ 26 w 64"/>
                <a:gd name="T111" fmla="*/ 28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4" h="65">
                  <a:moveTo>
                    <a:pt x="36" y="40"/>
                  </a:moveTo>
                  <a:cubicBezTo>
                    <a:pt x="35" y="47"/>
                    <a:pt x="35" y="52"/>
                    <a:pt x="37" y="58"/>
                  </a:cubicBezTo>
                  <a:cubicBezTo>
                    <a:pt x="37" y="60"/>
                    <a:pt x="37" y="61"/>
                    <a:pt x="37" y="63"/>
                  </a:cubicBezTo>
                  <a:cubicBezTo>
                    <a:pt x="37" y="63"/>
                    <a:pt x="36" y="65"/>
                    <a:pt x="35" y="65"/>
                  </a:cubicBezTo>
                  <a:cubicBezTo>
                    <a:pt x="34" y="65"/>
                    <a:pt x="33" y="64"/>
                    <a:pt x="32" y="63"/>
                  </a:cubicBezTo>
                  <a:cubicBezTo>
                    <a:pt x="32" y="62"/>
                    <a:pt x="32" y="62"/>
                    <a:pt x="32" y="61"/>
                  </a:cubicBezTo>
                  <a:cubicBezTo>
                    <a:pt x="31" y="57"/>
                    <a:pt x="31" y="52"/>
                    <a:pt x="30" y="48"/>
                  </a:cubicBezTo>
                  <a:cubicBezTo>
                    <a:pt x="30" y="47"/>
                    <a:pt x="30" y="45"/>
                    <a:pt x="30" y="44"/>
                  </a:cubicBezTo>
                  <a:cubicBezTo>
                    <a:pt x="29" y="42"/>
                    <a:pt x="26" y="40"/>
                    <a:pt x="24" y="42"/>
                  </a:cubicBezTo>
                  <a:cubicBezTo>
                    <a:pt x="21" y="45"/>
                    <a:pt x="18" y="48"/>
                    <a:pt x="16" y="51"/>
                  </a:cubicBezTo>
                  <a:cubicBezTo>
                    <a:pt x="15" y="52"/>
                    <a:pt x="14" y="54"/>
                    <a:pt x="14" y="55"/>
                  </a:cubicBezTo>
                  <a:cubicBezTo>
                    <a:pt x="10" y="54"/>
                    <a:pt x="9" y="53"/>
                    <a:pt x="10" y="51"/>
                  </a:cubicBezTo>
                  <a:cubicBezTo>
                    <a:pt x="11" y="49"/>
                    <a:pt x="13" y="47"/>
                    <a:pt x="14" y="45"/>
                  </a:cubicBezTo>
                  <a:cubicBezTo>
                    <a:pt x="16" y="42"/>
                    <a:pt x="19" y="40"/>
                    <a:pt x="20" y="36"/>
                  </a:cubicBezTo>
                  <a:cubicBezTo>
                    <a:pt x="19" y="33"/>
                    <a:pt x="16" y="33"/>
                    <a:pt x="14" y="34"/>
                  </a:cubicBezTo>
                  <a:cubicBezTo>
                    <a:pt x="10" y="34"/>
                    <a:pt x="6" y="35"/>
                    <a:pt x="2" y="35"/>
                  </a:cubicBezTo>
                  <a:cubicBezTo>
                    <a:pt x="1" y="35"/>
                    <a:pt x="0" y="34"/>
                    <a:pt x="0" y="34"/>
                  </a:cubicBezTo>
                  <a:cubicBezTo>
                    <a:pt x="0" y="33"/>
                    <a:pt x="0" y="32"/>
                    <a:pt x="1" y="31"/>
                  </a:cubicBezTo>
                  <a:cubicBezTo>
                    <a:pt x="1" y="30"/>
                    <a:pt x="3" y="30"/>
                    <a:pt x="4" y="30"/>
                  </a:cubicBezTo>
                  <a:cubicBezTo>
                    <a:pt x="7" y="29"/>
                    <a:pt x="9" y="29"/>
                    <a:pt x="12" y="28"/>
                  </a:cubicBezTo>
                  <a:cubicBezTo>
                    <a:pt x="13" y="28"/>
                    <a:pt x="14" y="28"/>
                    <a:pt x="16" y="28"/>
                  </a:cubicBezTo>
                  <a:cubicBezTo>
                    <a:pt x="17" y="28"/>
                    <a:pt x="20" y="28"/>
                    <a:pt x="21" y="26"/>
                  </a:cubicBezTo>
                  <a:cubicBezTo>
                    <a:pt x="22" y="24"/>
                    <a:pt x="20" y="22"/>
                    <a:pt x="19" y="21"/>
                  </a:cubicBezTo>
                  <a:cubicBezTo>
                    <a:pt x="17" y="18"/>
                    <a:pt x="15" y="16"/>
                    <a:pt x="14" y="13"/>
                  </a:cubicBezTo>
                  <a:cubicBezTo>
                    <a:pt x="14" y="11"/>
                    <a:pt x="16" y="10"/>
                    <a:pt x="17" y="12"/>
                  </a:cubicBezTo>
                  <a:cubicBezTo>
                    <a:pt x="21" y="15"/>
                    <a:pt x="23" y="18"/>
                    <a:pt x="28" y="22"/>
                  </a:cubicBezTo>
                  <a:cubicBezTo>
                    <a:pt x="29" y="20"/>
                    <a:pt x="30" y="19"/>
                    <a:pt x="30" y="18"/>
                  </a:cubicBezTo>
                  <a:cubicBezTo>
                    <a:pt x="31" y="14"/>
                    <a:pt x="31" y="10"/>
                    <a:pt x="32" y="6"/>
                  </a:cubicBezTo>
                  <a:cubicBezTo>
                    <a:pt x="33" y="5"/>
                    <a:pt x="33" y="3"/>
                    <a:pt x="33" y="2"/>
                  </a:cubicBezTo>
                  <a:cubicBezTo>
                    <a:pt x="34" y="1"/>
                    <a:pt x="35" y="1"/>
                    <a:pt x="36" y="0"/>
                  </a:cubicBezTo>
                  <a:cubicBezTo>
                    <a:pt x="38" y="5"/>
                    <a:pt x="37" y="8"/>
                    <a:pt x="36" y="12"/>
                  </a:cubicBezTo>
                  <a:cubicBezTo>
                    <a:pt x="36" y="15"/>
                    <a:pt x="35" y="18"/>
                    <a:pt x="34" y="23"/>
                  </a:cubicBezTo>
                  <a:cubicBezTo>
                    <a:pt x="37" y="21"/>
                    <a:pt x="38" y="20"/>
                    <a:pt x="40" y="19"/>
                  </a:cubicBezTo>
                  <a:cubicBezTo>
                    <a:pt x="45" y="16"/>
                    <a:pt x="50" y="12"/>
                    <a:pt x="55" y="9"/>
                  </a:cubicBezTo>
                  <a:cubicBezTo>
                    <a:pt x="57" y="8"/>
                    <a:pt x="59" y="8"/>
                    <a:pt x="61" y="11"/>
                  </a:cubicBezTo>
                  <a:cubicBezTo>
                    <a:pt x="59" y="13"/>
                    <a:pt x="57" y="14"/>
                    <a:pt x="55" y="15"/>
                  </a:cubicBezTo>
                  <a:cubicBezTo>
                    <a:pt x="50" y="19"/>
                    <a:pt x="46" y="22"/>
                    <a:pt x="41" y="25"/>
                  </a:cubicBezTo>
                  <a:cubicBezTo>
                    <a:pt x="40" y="26"/>
                    <a:pt x="40" y="27"/>
                    <a:pt x="40" y="28"/>
                  </a:cubicBezTo>
                  <a:cubicBezTo>
                    <a:pt x="43" y="30"/>
                    <a:pt x="44" y="28"/>
                    <a:pt x="46" y="28"/>
                  </a:cubicBezTo>
                  <a:cubicBezTo>
                    <a:pt x="51" y="27"/>
                    <a:pt x="57" y="27"/>
                    <a:pt x="62" y="27"/>
                  </a:cubicBezTo>
                  <a:cubicBezTo>
                    <a:pt x="64" y="26"/>
                    <a:pt x="64" y="27"/>
                    <a:pt x="64" y="31"/>
                  </a:cubicBezTo>
                  <a:cubicBezTo>
                    <a:pt x="58" y="33"/>
                    <a:pt x="50" y="31"/>
                    <a:pt x="43" y="35"/>
                  </a:cubicBezTo>
                  <a:cubicBezTo>
                    <a:pt x="45" y="39"/>
                    <a:pt x="47" y="43"/>
                    <a:pt x="50" y="47"/>
                  </a:cubicBezTo>
                  <a:cubicBezTo>
                    <a:pt x="52" y="49"/>
                    <a:pt x="54" y="52"/>
                    <a:pt x="56" y="54"/>
                  </a:cubicBezTo>
                  <a:cubicBezTo>
                    <a:pt x="56" y="55"/>
                    <a:pt x="55" y="56"/>
                    <a:pt x="55" y="56"/>
                  </a:cubicBezTo>
                  <a:cubicBezTo>
                    <a:pt x="55" y="56"/>
                    <a:pt x="53" y="57"/>
                    <a:pt x="53" y="57"/>
                  </a:cubicBezTo>
                  <a:cubicBezTo>
                    <a:pt x="51" y="55"/>
                    <a:pt x="49" y="53"/>
                    <a:pt x="47" y="51"/>
                  </a:cubicBezTo>
                  <a:cubicBezTo>
                    <a:pt x="44" y="48"/>
                    <a:pt x="42" y="44"/>
                    <a:pt x="40" y="41"/>
                  </a:cubicBezTo>
                  <a:cubicBezTo>
                    <a:pt x="39" y="40"/>
                    <a:pt x="37" y="40"/>
                    <a:pt x="36" y="40"/>
                  </a:cubicBezTo>
                  <a:close/>
                  <a:moveTo>
                    <a:pt x="26" y="28"/>
                  </a:moveTo>
                  <a:cubicBezTo>
                    <a:pt x="26" y="30"/>
                    <a:pt x="26" y="31"/>
                    <a:pt x="26" y="32"/>
                  </a:cubicBezTo>
                  <a:cubicBezTo>
                    <a:pt x="27" y="32"/>
                    <a:pt x="27" y="33"/>
                    <a:pt x="27" y="34"/>
                  </a:cubicBezTo>
                  <a:cubicBezTo>
                    <a:pt x="28" y="36"/>
                    <a:pt x="30" y="36"/>
                    <a:pt x="31" y="35"/>
                  </a:cubicBezTo>
                  <a:cubicBezTo>
                    <a:pt x="34" y="34"/>
                    <a:pt x="35" y="33"/>
                    <a:pt x="35" y="31"/>
                  </a:cubicBezTo>
                  <a:cubicBezTo>
                    <a:pt x="34" y="30"/>
                    <a:pt x="33" y="29"/>
                    <a:pt x="32" y="29"/>
                  </a:cubicBezTo>
                  <a:cubicBezTo>
                    <a:pt x="31" y="28"/>
                    <a:pt x="29" y="28"/>
                    <a:pt x="26" y="2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6" name="Freeform 266"/>
            <p:cNvSpPr/>
            <p:nvPr/>
          </p:nvSpPr>
          <p:spPr bwMode="auto">
            <a:xfrm>
              <a:off x="10541545" y="1508251"/>
              <a:ext cx="22076" cy="19973"/>
            </a:xfrm>
            <a:custGeom>
              <a:avLst/>
              <a:gdLst>
                <a:gd name="T0" fmla="*/ 0 w 9"/>
                <a:gd name="T1" fmla="*/ 0 h 8"/>
                <a:gd name="T2" fmla="*/ 6 w 9"/>
                <a:gd name="T3" fmla="*/ 1 h 8"/>
                <a:gd name="T4" fmla="*/ 9 w 9"/>
                <a:gd name="T5" fmla="*/ 3 h 8"/>
                <a:gd name="T6" fmla="*/ 5 w 9"/>
                <a:gd name="T7" fmla="*/ 7 h 8"/>
                <a:gd name="T8" fmla="*/ 1 w 9"/>
                <a:gd name="T9" fmla="*/ 6 h 8"/>
                <a:gd name="T10" fmla="*/ 0 w 9"/>
                <a:gd name="T11" fmla="*/ 4 h 8"/>
                <a:gd name="T12" fmla="*/ 0 w 9"/>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9" h="8">
                  <a:moveTo>
                    <a:pt x="0" y="0"/>
                  </a:moveTo>
                  <a:cubicBezTo>
                    <a:pt x="3" y="0"/>
                    <a:pt x="5" y="0"/>
                    <a:pt x="6" y="1"/>
                  </a:cubicBezTo>
                  <a:cubicBezTo>
                    <a:pt x="7" y="1"/>
                    <a:pt x="8" y="2"/>
                    <a:pt x="9" y="3"/>
                  </a:cubicBezTo>
                  <a:cubicBezTo>
                    <a:pt x="9" y="5"/>
                    <a:pt x="8" y="6"/>
                    <a:pt x="5" y="7"/>
                  </a:cubicBezTo>
                  <a:cubicBezTo>
                    <a:pt x="4" y="8"/>
                    <a:pt x="2" y="8"/>
                    <a:pt x="1" y="6"/>
                  </a:cubicBezTo>
                  <a:cubicBezTo>
                    <a:pt x="1" y="5"/>
                    <a:pt x="1" y="4"/>
                    <a:pt x="0" y="4"/>
                  </a:cubicBezTo>
                  <a:cubicBezTo>
                    <a:pt x="0" y="3"/>
                    <a:pt x="0" y="2"/>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11" name="组合 110"/>
          <p:cNvGrpSpPr/>
          <p:nvPr/>
        </p:nvGrpSpPr>
        <p:grpSpPr>
          <a:xfrm>
            <a:off x="0" y="5088457"/>
            <a:ext cx="4470411" cy="1593649"/>
            <a:chOff x="0" y="5290117"/>
            <a:chExt cx="4032977" cy="1437709"/>
          </a:xfrm>
        </p:grpSpPr>
        <p:sp>
          <p:nvSpPr>
            <p:cNvPr id="16" name="Freeform 52"/>
            <p:cNvSpPr>
              <a:spLocks noEditPoints="1"/>
            </p:cNvSpPr>
            <p:nvPr/>
          </p:nvSpPr>
          <p:spPr bwMode="auto">
            <a:xfrm>
              <a:off x="1193551" y="6164610"/>
              <a:ext cx="1045694" cy="563216"/>
            </a:xfrm>
            <a:custGeom>
              <a:avLst/>
              <a:gdLst>
                <a:gd name="T0" fmla="*/ 45 w 455"/>
                <a:gd name="T1" fmla="*/ 91 h 245"/>
                <a:gd name="T2" fmla="*/ 76 w 455"/>
                <a:gd name="T3" fmla="*/ 95 h 245"/>
                <a:gd name="T4" fmla="*/ 87 w 455"/>
                <a:gd name="T5" fmla="*/ 103 h 245"/>
                <a:gd name="T6" fmla="*/ 95 w 455"/>
                <a:gd name="T7" fmla="*/ 136 h 245"/>
                <a:gd name="T8" fmla="*/ 135 w 455"/>
                <a:gd name="T9" fmla="*/ 134 h 245"/>
                <a:gd name="T10" fmla="*/ 133 w 455"/>
                <a:gd name="T11" fmla="*/ 147 h 245"/>
                <a:gd name="T12" fmla="*/ 166 w 455"/>
                <a:gd name="T13" fmla="*/ 176 h 245"/>
                <a:gd name="T14" fmla="*/ 196 w 455"/>
                <a:gd name="T15" fmla="*/ 181 h 245"/>
                <a:gd name="T16" fmla="*/ 235 w 455"/>
                <a:gd name="T17" fmla="*/ 157 h 245"/>
                <a:gd name="T18" fmla="*/ 249 w 455"/>
                <a:gd name="T19" fmla="*/ 179 h 245"/>
                <a:gd name="T20" fmla="*/ 290 w 455"/>
                <a:gd name="T21" fmla="*/ 204 h 245"/>
                <a:gd name="T22" fmla="*/ 297 w 455"/>
                <a:gd name="T23" fmla="*/ 150 h 245"/>
                <a:gd name="T24" fmla="*/ 332 w 455"/>
                <a:gd name="T25" fmla="*/ 191 h 245"/>
                <a:gd name="T26" fmla="*/ 361 w 455"/>
                <a:gd name="T27" fmla="*/ 173 h 245"/>
                <a:gd name="T28" fmla="*/ 388 w 455"/>
                <a:gd name="T29" fmla="*/ 158 h 245"/>
                <a:gd name="T30" fmla="*/ 451 w 455"/>
                <a:gd name="T31" fmla="*/ 116 h 245"/>
                <a:gd name="T32" fmla="*/ 402 w 455"/>
                <a:gd name="T33" fmla="*/ 168 h 245"/>
                <a:gd name="T34" fmla="*/ 397 w 455"/>
                <a:gd name="T35" fmla="*/ 201 h 245"/>
                <a:gd name="T36" fmla="*/ 388 w 455"/>
                <a:gd name="T37" fmla="*/ 229 h 245"/>
                <a:gd name="T38" fmla="*/ 346 w 455"/>
                <a:gd name="T39" fmla="*/ 231 h 245"/>
                <a:gd name="T40" fmla="*/ 286 w 455"/>
                <a:gd name="T41" fmla="*/ 213 h 245"/>
                <a:gd name="T42" fmla="*/ 234 w 455"/>
                <a:gd name="T43" fmla="*/ 209 h 245"/>
                <a:gd name="T44" fmla="*/ 193 w 455"/>
                <a:gd name="T45" fmla="*/ 218 h 245"/>
                <a:gd name="T46" fmla="*/ 154 w 455"/>
                <a:gd name="T47" fmla="*/ 181 h 245"/>
                <a:gd name="T48" fmla="*/ 126 w 455"/>
                <a:gd name="T49" fmla="*/ 180 h 245"/>
                <a:gd name="T50" fmla="*/ 93 w 455"/>
                <a:gd name="T51" fmla="*/ 189 h 245"/>
                <a:gd name="T52" fmla="*/ 66 w 455"/>
                <a:gd name="T53" fmla="*/ 164 h 245"/>
                <a:gd name="T54" fmla="*/ 60 w 455"/>
                <a:gd name="T55" fmla="*/ 119 h 245"/>
                <a:gd name="T56" fmla="*/ 23 w 455"/>
                <a:gd name="T57" fmla="*/ 131 h 245"/>
                <a:gd name="T58" fmla="*/ 15 w 455"/>
                <a:gd name="T59" fmla="*/ 55 h 245"/>
                <a:gd name="T60" fmla="*/ 375 w 455"/>
                <a:gd name="T61" fmla="*/ 175 h 245"/>
                <a:gd name="T62" fmla="*/ 422 w 455"/>
                <a:gd name="T63" fmla="*/ 128 h 245"/>
                <a:gd name="T64" fmla="*/ 302 w 455"/>
                <a:gd name="T65" fmla="*/ 165 h 245"/>
                <a:gd name="T66" fmla="*/ 384 w 455"/>
                <a:gd name="T67" fmla="*/ 180 h 245"/>
                <a:gd name="T68" fmla="*/ 199 w 455"/>
                <a:gd name="T69" fmla="*/ 157 h 245"/>
                <a:gd name="T70" fmla="*/ 355 w 455"/>
                <a:gd name="T71" fmla="*/ 213 h 245"/>
                <a:gd name="T72" fmla="*/ 77 w 455"/>
                <a:gd name="T73" fmla="*/ 135 h 245"/>
                <a:gd name="T74" fmla="*/ 336 w 455"/>
                <a:gd name="T75" fmla="*/ 231 h 245"/>
                <a:gd name="T76" fmla="*/ 130 w 455"/>
                <a:gd name="T77" fmla="*/ 188 h 245"/>
                <a:gd name="T78" fmla="*/ 333 w 455"/>
                <a:gd name="T79" fmla="*/ 160 h 245"/>
                <a:gd name="T80" fmla="*/ 231 w 455"/>
                <a:gd name="T81" fmla="*/ 180 h 245"/>
                <a:gd name="T82" fmla="*/ 139 w 455"/>
                <a:gd name="T83" fmla="*/ 164 h 245"/>
                <a:gd name="T84" fmla="*/ 172 w 455"/>
                <a:gd name="T85" fmla="*/ 210 h 245"/>
                <a:gd name="T86" fmla="*/ 172 w 455"/>
                <a:gd name="T87" fmla="*/ 210 h 245"/>
                <a:gd name="T88" fmla="*/ 265 w 455"/>
                <a:gd name="T89" fmla="*/ 190 h 245"/>
                <a:gd name="T90" fmla="*/ 220 w 455"/>
                <a:gd name="T91" fmla="*/ 206 h 245"/>
                <a:gd name="T92" fmla="*/ 96 w 455"/>
                <a:gd name="T93" fmla="*/ 180 h 245"/>
                <a:gd name="T94" fmla="*/ 84 w 455"/>
                <a:gd name="T95" fmla="*/ 111 h 245"/>
                <a:gd name="T96" fmla="*/ 84 w 455"/>
                <a:gd name="T97" fmla="*/ 111 h 245"/>
                <a:gd name="T98" fmla="*/ 117 w 455"/>
                <a:gd name="T99" fmla="*/ 131 h 245"/>
                <a:gd name="T100" fmla="*/ 48 w 455"/>
                <a:gd name="T101" fmla="*/ 109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55" h="245">
                  <a:moveTo>
                    <a:pt x="10" y="18"/>
                  </a:moveTo>
                  <a:cubicBezTo>
                    <a:pt x="11" y="23"/>
                    <a:pt x="12" y="29"/>
                    <a:pt x="14" y="34"/>
                  </a:cubicBezTo>
                  <a:cubicBezTo>
                    <a:pt x="19" y="51"/>
                    <a:pt x="26" y="68"/>
                    <a:pt x="38" y="82"/>
                  </a:cubicBezTo>
                  <a:cubicBezTo>
                    <a:pt x="38" y="83"/>
                    <a:pt x="39" y="84"/>
                    <a:pt x="40" y="85"/>
                  </a:cubicBezTo>
                  <a:cubicBezTo>
                    <a:pt x="41" y="87"/>
                    <a:pt x="43" y="89"/>
                    <a:pt x="45" y="91"/>
                  </a:cubicBezTo>
                  <a:cubicBezTo>
                    <a:pt x="48" y="88"/>
                    <a:pt x="50" y="87"/>
                    <a:pt x="52" y="84"/>
                  </a:cubicBezTo>
                  <a:cubicBezTo>
                    <a:pt x="56" y="80"/>
                    <a:pt x="62" y="77"/>
                    <a:pt x="68" y="76"/>
                  </a:cubicBezTo>
                  <a:cubicBezTo>
                    <a:pt x="72" y="75"/>
                    <a:pt x="75" y="74"/>
                    <a:pt x="79" y="74"/>
                  </a:cubicBezTo>
                  <a:cubicBezTo>
                    <a:pt x="84" y="74"/>
                    <a:pt x="86" y="77"/>
                    <a:pt x="86" y="82"/>
                  </a:cubicBezTo>
                  <a:cubicBezTo>
                    <a:pt x="85" y="88"/>
                    <a:pt x="81" y="92"/>
                    <a:pt x="76" y="95"/>
                  </a:cubicBezTo>
                  <a:cubicBezTo>
                    <a:pt x="71" y="98"/>
                    <a:pt x="67" y="99"/>
                    <a:pt x="62" y="101"/>
                  </a:cubicBezTo>
                  <a:cubicBezTo>
                    <a:pt x="60" y="102"/>
                    <a:pt x="58" y="103"/>
                    <a:pt x="56" y="104"/>
                  </a:cubicBezTo>
                  <a:cubicBezTo>
                    <a:pt x="60" y="110"/>
                    <a:pt x="64" y="113"/>
                    <a:pt x="69" y="116"/>
                  </a:cubicBezTo>
                  <a:cubicBezTo>
                    <a:pt x="71" y="115"/>
                    <a:pt x="72" y="114"/>
                    <a:pt x="72" y="113"/>
                  </a:cubicBezTo>
                  <a:cubicBezTo>
                    <a:pt x="75" y="107"/>
                    <a:pt x="80" y="104"/>
                    <a:pt x="87" y="103"/>
                  </a:cubicBezTo>
                  <a:cubicBezTo>
                    <a:pt x="93" y="103"/>
                    <a:pt x="99" y="102"/>
                    <a:pt x="106" y="101"/>
                  </a:cubicBezTo>
                  <a:cubicBezTo>
                    <a:pt x="106" y="104"/>
                    <a:pt x="108" y="106"/>
                    <a:pt x="107" y="108"/>
                  </a:cubicBezTo>
                  <a:cubicBezTo>
                    <a:pt x="106" y="117"/>
                    <a:pt x="101" y="122"/>
                    <a:pt x="93" y="125"/>
                  </a:cubicBezTo>
                  <a:cubicBezTo>
                    <a:pt x="89" y="126"/>
                    <a:pt x="85" y="125"/>
                    <a:pt x="83" y="129"/>
                  </a:cubicBezTo>
                  <a:cubicBezTo>
                    <a:pt x="86" y="133"/>
                    <a:pt x="90" y="135"/>
                    <a:pt x="95" y="136"/>
                  </a:cubicBezTo>
                  <a:cubicBezTo>
                    <a:pt x="97" y="134"/>
                    <a:pt x="99" y="132"/>
                    <a:pt x="100" y="130"/>
                  </a:cubicBezTo>
                  <a:cubicBezTo>
                    <a:pt x="104" y="124"/>
                    <a:pt x="110" y="124"/>
                    <a:pt x="117" y="123"/>
                  </a:cubicBezTo>
                  <a:cubicBezTo>
                    <a:pt x="121" y="123"/>
                    <a:pt x="126" y="123"/>
                    <a:pt x="130" y="123"/>
                  </a:cubicBezTo>
                  <a:cubicBezTo>
                    <a:pt x="132" y="123"/>
                    <a:pt x="134" y="123"/>
                    <a:pt x="136" y="123"/>
                  </a:cubicBezTo>
                  <a:cubicBezTo>
                    <a:pt x="137" y="131"/>
                    <a:pt x="137" y="131"/>
                    <a:pt x="135" y="134"/>
                  </a:cubicBezTo>
                  <a:cubicBezTo>
                    <a:pt x="131" y="139"/>
                    <a:pt x="126" y="143"/>
                    <a:pt x="121" y="146"/>
                  </a:cubicBezTo>
                  <a:cubicBezTo>
                    <a:pt x="118" y="146"/>
                    <a:pt x="116" y="148"/>
                    <a:pt x="114" y="149"/>
                  </a:cubicBezTo>
                  <a:cubicBezTo>
                    <a:pt x="116" y="151"/>
                    <a:pt x="118" y="153"/>
                    <a:pt x="121" y="154"/>
                  </a:cubicBezTo>
                  <a:cubicBezTo>
                    <a:pt x="123" y="155"/>
                    <a:pt x="125" y="157"/>
                    <a:pt x="128" y="156"/>
                  </a:cubicBezTo>
                  <a:cubicBezTo>
                    <a:pt x="130" y="153"/>
                    <a:pt x="132" y="151"/>
                    <a:pt x="133" y="147"/>
                  </a:cubicBezTo>
                  <a:cubicBezTo>
                    <a:pt x="135" y="138"/>
                    <a:pt x="142" y="135"/>
                    <a:pt x="150" y="135"/>
                  </a:cubicBezTo>
                  <a:cubicBezTo>
                    <a:pt x="154" y="134"/>
                    <a:pt x="159" y="134"/>
                    <a:pt x="164" y="134"/>
                  </a:cubicBezTo>
                  <a:cubicBezTo>
                    <a:pt x="163" y="141"/>
                    <a:pt x="163" y="148"/>
                    <a:pt x="162" y="154"/>
                  </a:cubicBezTo>
                  <a:cubicBezTo>
                    <a:pt x="159" y="159"/>
                    <a:pt x="155" y="165"/>
                    <a:pt x="152" y="170"/>
                  </a:cubicBezTo>
                  <a:cubicBezTo>
                    <a:pt x="156" y="174"/>
                    <a:pt x="161" y="175"/>
                    <a:pt x="166" y="176"/>
                  </a:cubicBezTo>
                  <a:cubicBezTo>
                    <a:pt x="167" y="172"/>
                    <a:pt x="168" y="169"/>
                    <a:pt x="170" y="166"/>
                  </a:cubicBezTo>
                  <a:cubicBezTo>
                    <a:pt x="174" y="156"/>
                    <a:pt x="181" y="151"/>
                    <a:pt x="192" y="150"/>
                  </a:cubicBezTo>
                  <a:cubicBezTo>
                    <a:pt x="195" y="150"/>
                    <a:pt x="197" y="149"/>
                    <a:pt x="199" y="149"/>
                  </a:cubicBezTo>
                  <a:cubicBezTo>
                    <a:pt x="205" y="149"/>
                    <a:pt x="207" y="151"/>
                    <a:pt x="207" y="156"/>
                  </a:cubicBezTo>
                  <a:cubicBezTo>
                    <a:pt x="206" y="166"/>
                    <a:pt x="202" y="174"/>
                    <a:pt x="196" y="181"/>
                  </a:cubicBezTo>
                  <a:cubicBezTo>
                    <a:pt x="194" y="183"/>
                    <a:pt x="191" y="183"/>
                    <a:pt x="191" y="188"/>
                  </a:cubicBezTo>
                  <a:cubicBezTo>
                    <a:pt x="195" y="190"/>
                    <a:pt x="199" y="191"/>
                    <a:pt x="204" y="192"/>
                  </a:cubicBezTo>
                  <a:cubicBezTo>
                    <a:pt x="206" y="186"/>
                    <a:pt x="208" y="180"/>
                    <a:pt x="211" y="175"/>
                  </a:cubicBezTo>
                  <a:cubicBezTo>
                    <a:pt x="212" y="172"/>
                    <a:pt x="214" y="169"/>
                    <a:pt x="217" y="167"/>
                  </a:cubicBezTo>
                  <a:cubicBezTo>
                    <a:pt x="222" y="163"/>
                    <a:pt x="229" y="160"/>
                    <a:pt x="235" y="157"/>
                  </a:cubicBezTo>
                  <a:cubicBezTo>
                    <a:pt x="239" y="161"/>
                    <a:pt x="240" y="167"/>
                    <a:pt x="239" y="172"/>
                  </a:cubicBezTo>
                  <a:cubicBezTo>
                    <a:pt x="239" y="177"/>
                    <a:pt x="238" y="182"/>
                    <a:pt x="237" y="187"/>
                  </a:cubicBezTo>
                  <a:cubicBezTo>
                    <a:pt x="236" y="192"/>
                    <a:pt x="230" y="194"/>
                    <a:pt x="229" y="200"/>
                  </a:cubicBezTo>
                  <a:cubicBezTo>
                    <a:pt x="236" y="201"/>
                    <a:pt x="242" y="202"/>
                    <a:pt x="250" y="203"/>
                  </a:cubicBezTo>
                  <a:cubicBezTo>
                    <a:pt x="249" y="194"/>
                    <a:pt x="246" y="187"/>
                    <a:pt x="249" y="179"/>
                  </a:cubicBezTo>
                  <a:cubicBezTo>
                    <a:pt x="251" y="171"/>
                    <a:pt x="256" y="165"/>
                    <a:pt x="264" y="161"/>
                  </a:cubicBezTo>
                  <a:cubicBezTo>
                    <a:pt x="268" y="163"/>
                    <a:pt x="270" y="166"/>
                    <a:pt x="271" y="171"/>
                  </a:cubicBezTo>
                  <a:cubicBezTo>
                    <a:pt x="272" y="180"/>
                    <a:pt x="274" y="189"/>
                    <a:pt x="272" y="199"/>
                  </a:cubicBezTo>
                  <a:cubicBezTo>
                    <a:pt x="271" y="200"/>
                    <a:pt x="271" y="202"/>
                    <a:pt x="271" y="204"/>
                  </a:cubicBezTo>
                  <a:cubicBezTo>
                    <a:pt x="278" y="207"/>
                    <a:pt x="283" y="205"/>
                    <a:pt x="290" y="204"/>
                  </a:cubicBezTo>
                  <a:cubicBezTo>
                    <a:pt x="289" y="203"/>
                    <a:pt x="289" y="201"/>
                    <a:pt x="288" y="201"/>
                  </a:cubicBezTo>
                  <a:cubicBezTo>
                    <a:pt x="283" y="196"/>
                    <a:pt x="283" y="190"/>
                    <a:pt x="283" y="184"/>
                  </a:cubicBezTo>
                  <a:cubicBezTo>
                    <a:pt x="284" y="177"/>
                    <a:pt x="286" y="171"/>
                    <a:pt x="290" y="165"/>
                  </a:cubicBezTo>
                  <a:cubicBezTo>
                    <a:pt x="293" y="162"/>
                    <a:pt x="295" y="158"/>
                    <a:pt x="295" y="153"/>
                  </a:cubicBezTo>
                  <a:cubicBezTo>
                    <a:pt x="295" y="152"/>
                    <a:pt x="296" y="151"/>
                    <a:pt x="297" y="150"/>
                  </a:cubicBezTo>
                  <a:cubicBezTo>
                    <a:pt x="303" y="154"/>
                    <a:pt x="306" y="157"/>
                    <a:pt x="310" y="166"/>
                  </a:cubicBezTo>
                  <a:cubicBezTo>
                    <a:pt x="315" y="177"/>
                    <a:pt x="319" y="188"/>
                    <a:pt x="315" y="200"/>
                  </a:cubicBezTo>
                  <a:cubicBezTo>
                    <a:pt x="322" y="202"/>
                    <a:pt x="328" y="201"/>
                    <a:pt x="335" y="199"/>
                  </a:cubicBezTo>
                  <a:cubicBezTo>
                    <a:pt x="336" y="199"/>
                    <a:pt x="337" y="197"/>
                    <a:pt x="339" y="195"/>
                  </a:cubicBezTo>
                  <a:cubicBezTo>
                    <a:pt x="336" y="194"/>
                    <a:pt x="334" y="193"/>
                    <a:pt x="332" y="191"/>
                  </a:cubicBezTo>
                  <a:cubicBezTo>
                    <a:pt x="324" y="185"/>
                    <a:pt x="319" y="177"/>
                    <a:pt x="321" y="167"/>
                  </a:cubicBezTo>
                  <a:cubicBezTo>
                    <a:pt x="322" y="160"/>
                    <a:pt x="325" y="154"/>
                    <a:pt x="327" y="148"/>
                  </a:cubicBezTo>
                  <a:cubicBezTo>
                    <a:pt x="340" y="152"/>
                    <a:pt x="349" y="165"/>
                    <a:pt x="354" y="190"/>
                  </a:cubicBezTo>
                  <a:cubicBezTo>
                    <a:pt x="363" y="189"/>
                    <a:pt x="363" y="189"/>
                    <a:pt x="369" y="181"/>
                  </a:cubicBezTo>
                  <a:cubicBezTo>
                    <a:pt x="366" y="178"/>
                    <a:pt x="364" y="176"/>
                    <a:pt x="361" y="173"/>
                  </a:cubicBezTo>
                  <a:cubicBezTo>
                    <a:pt x="349" y="163"/>
                    <a:pt x="347" y="140"/>
                    <a:pt x="359" y="129"/>
                  </a:cubicBezTo>
                  <a:cubicBezTo>
                    <a:pt x="361" y="127"/>
                    <a:pt x="363" y="124"/>
                    <a:pt x="365" y="122"/>
                  </a:cubicBezTo>
                  <a:cubicBezTo>
                    <a:pt x="366" y="120"/>
                    <a:pt x="367" y="119"/>
                    <a:pt x="369" y="117"/>
                  </a:cubicBezTo>
                  <a:cubicBezTo>
                    <a:pt x="375" y="121"/>
                    <a:pt x="379" y="127"/>
                    <a:pt x="382" y="134"/>
                  </a:cubicBezTo>
                  <a:cubicBezTo>
                    <a:pt x="385" y="141"/>
                    <a:pt x="390" y="149"/>
                    <a:pt x="388" y="158"/>
                  </a:cubicBezTo>
                  <a:cubicBezTo>
                    <a:pt x="387" y="161"/>
                    <a:pt x="385" y="165"/>
                    <a:pt x="389" y="168"/>
                  </a:cubicBezTo>
                  <a:cubicBezTo>
                    <a:pt x="396" y="163"/>
                    <a:pt x="403" y="159"/>
                    <a:pt x="401" y="149"/>
                  </a:cubicBezTo>
                  <a:cubicBezTo>
                    <a:pt x="401" y="146"/>
                    <a:pt x="402" y="143"/>
                    <a:pt x="403" y="140"/>
                  </a:cubicBezTo>
                  <a:cubicBezTo>
                    <a:pt x="406" y="131"/>
                    <a:pt x="411" y="123"/>
                    <a:pt x="421" y="121"/>
                  </a:cubicBezTo>
                  <a:cubicBezTo>
                    <a:pt x="431" y="118"/>
                    <a:pt x="442" y="118"/>
                    <a:pt x="451" y="116"/>
                  </a:cubicBezTo>
                  <a:cubicBezTo>
                    <a:pt x="455" y="119"/>
                    <a:pt x="455" y="122"/>
                    <a:pt x="454" y="125"/>
                  </a:cubicBezTo>
                  <a:cubicBezTo>
                    <a:pt x="452" y="129"/>
                    <a:pt x="450" y="133"/>
                    <a:pt x="448" y="137"/>
                  </a:cubicBezTo>
                  <a:cubicBezTo>
                    <a:pt x="444" y="145"/>
                    <a:pt x="438" y="151"/>
                    <a:pt x="430" y="155"/>
                  </a:cubicBezTo>
                  <a:cubicBezTo>
                    <a:pt x="424" y="157"/>
                    <a:pt x="417" y="159"/>
                    <a:pt x="411" y="161"/>
                  </a:cubicBezTo>
                  <a:cubicBezTo>
                    <a:pt x="407" y="162"/>
                    <a:pt x="403" y="164"/>
                    <a:pt x="402" y="168"/>
                  </a:cubicBezTo>
                  <a:cubicBezTo>
                    <a:pt x="409" y="171"/>
                    <a:pt x="416" y="174"/>
                    <a:pt x="423" y="178"/>
                  </a:cubicBezTo>
                  <a:cubicBezTo>
                    <a:pt x="429" y="181"/>
                    <a:pt x="433" y="186"/>
                    <a:pt x="433" y="192"/>
                  </a:cubicBezTo>
                  <a:cubicBezTo>
                    <a:pt x="427" y="199"/>
                    <a:pt x="419" y="200"/>
                    <a:pt x="413" y="203"/>
                  </a:cubicBezTo>
                  <a:cubicBezTo>
                    <a:pt x="411" y="203"/>
                    <a:pt x="409" y="204"/>
                    <a:pt x="407" y="204"/>
                  </a:cubicBezTo>
                  <a:cubicBezTo>
                    <a:pt x="403" y="203"/>
                    <a:pt x="400" y="202"/>
                    <a:pt x="397" y="201"/>
                  </a:cubicBezTo>
                  <a:cubicBezTo>
                    <a:pt x="389" y="199"/>
                    <a:pt x="382" y="193"/>
                    <a:pt x="376" y="187"/>
                  </a:cubicBezTo>
                  <a:cubicBezTo>
                    <a:pt x="372" y="189"/>
                    <a:pt x="368" y="190"/>
                    <a:pt x="367" y="195"/>
                  </a:cubicBezTo>
                  <a:cubicBezTo>
                    <a:pt x="369" y="196"/>
                    <a:pt x="372" y="197"/>
                    <a:pt x="374" y="198"/>
                  </a:cubicBezTo>
                  <a:cubicBezTo>
                    <a:pt x="381" y="200"/>
                    <a:pt x="386" y="205"/>
                    <a:pt x="389" y="212"/>
                  </a:cubicBezTo>
                  <a:cubicBezTo>
                    <a:pt x="392" y="217"/>
                    <a:pt x="393" y="223"/>
                    <a:pt x="388" y="229"/>
                  </a:cubicBezTo>
                  <a:cubicBezTo>
                    <a:pt x="380" y="228"/>
                    <a:pt x="373" y="227"/>
                    <a:pt x="365" y="226"/>
                  </a:cubicBezTo>
                  <a:cubicBezTo>
                    <a:pt x="356" y="225"/>
                    <a:pt x="350" y="220"/>
                    <a:pt x="347" y="212"/>
                  </a:cubicBezTo>
                  <a:cubicBezTo>
                    <a:pt x="346" y="209"/>
                    <a:pt x="344" y="206"/>
                    <a:pt x="343" y="203"/>
                  </a:cubicBezTo>
                  <a:cubicBezTo>
                    <a:pt x="336" y="205"/>
                    <a:pt x="336" y="205"/>
                    <a:pt x="331" y="208"/>
                  </a:cubicBezTo>
                  <a:cubicBezTo>
                    <a:pt x="339" y="214"/>
                    <a:pt x="343" y="222"/>
                    <a:pt x="346" y="231"/>
                  </a:cubicBezTo>
                  <a:cubicBezTo>
                    <a:pt x="348" y="237"/>
                    <a:pt x="345" y="240"/>
                    <a:pt x="338" y="239"/>
                  </a:cubicBezTo>
                  <a:cubicBezTo>
                    <a:pt x="335" y="239"/>
                    <a:pt x="332" y="238"/>
                    <a:pt x="328" y="238"/>
                  </a:cubicBezTo>
                  <a:cubicBezTo>
                    <a:pt x="319" y="236"/>
                    <a:pt x="312" y="231"/>
                    <a:pt x="306" y="224"/>
                  </a:cubicBezTo>
                  <a:cubicBezTo>
                    <a:pt x="304" y="220"/>
                    <a:pt x="302" y="216"/>
                    <a:pt x="300" y="211"/>
                  </a:cubicBezTo>
                  <a:cubicBezTo>
                    <a:pt x="295" y="212"/>
                    <a:pt x="291" y="212"/>
                    <a:pt x="286" y="213"/>
                  </a:cubicBezTo>
                  <a:cubicBezTo>
                    <a:pt x="294" y="232"/>
                    <a:pt x="295" y="237"/>
                    <a:pt x="289" y="245"/>
                  </a:cubicBezTo>
                  <a:cubicBezTo>
                    <a:pt x="281" y="243"/>
                    <a:pt x="273" y="239"/>
                    <a:pt x="266" y="234"/>
                  </a:cubicBezTo>
                  <a:cubicBezTo>
                    <a:pt x="261" y="231"/>
                    <a:pt x="258" y="227"/>
                    <a:pt x="257" y="221"/>
                  </a:cubicBezTo>
                  <a:cubicBezTo>
                    <a:pt x="256" y="218"/>
                    <a:pt x="257" y="215"/>
                    <a:pt x="256" y="211"/>
                  </a:cubicBezTo>
                  <a:cubicBezTo>
                    <a:pt x="249" y="210"/>
                    <a:pt x="242" y="209"/>
                    <a:pt x="234" y="209"/>
                  </a:cubicBezTo>
                  <a:cubicBezTo>
                    <a:pt x="234" y="216"/>
                    <a:pt x="240" y="220"/>
                    <a:pt x="239" y="227"/>
                  </a:cubicBezTo>
                  <a:cubicBezTo>
                    <a:pt x="238" y="233"/>
                    <a:pt x="238" y="240"/>
                    <a:pt x="231" y="244"/>
                  </a:cubicBezTo>
                  <a:cubicBezTo>
                    <a:pt x="218" y="234"/>
                    <a:pt x="207" y="223"/>
                    <a:pt x="210" y="204"/>
                  </a:cubicBezTo>
                  <a:cubicBezTo>
                    <a:pt x="200" y="199"/>
                    <a:pt x="200" y="199"/>
                    <a:pt x="191" y="199"/>
                  </a:cubicBezTo>
                  <a:cubicBezTo>
                    <a:pt x="194" y="205"/>
                    <a:pt x="196" y="211"/>
                    <a:pt x="193" y="218"/>
                  </a:cubicBezTo>
                  <a:cubicBezTo>
                    <a:pt x="190" y="224"/>
                    <a:pt x="188" y="230"/>
                    <a:pt x="181" y="233"/>
                  </a:cubicBezTo>
                  <a:cubicBezTo>
                    <a:pt x="176" y="227"/>
                    <a:pt x="171" y="222"/>
                    <a:pt x="168" y="216"/>
                  </a:cubicBezTo>
                  <a:cubicBezTo>
                    <a:pt x="164" y="209"/>
                    <a:pt x="164" y="202"/>
                    <a:pt x="166" y="195"/>
                  </a:cubicBezTo>
                  <a:cubicBezTo>
                    <a:pt x="167" y="192"/>
                    <a:pt x="168" y="190"/>
                    <a:pt x="169" y="188"/>
                  </a:cubicBezTo>
                  <a:cubicBezTo>
                    <a:pt x="163" y="185"/>
                    <a:pt x="159" y="182"/>
                    <a:pt x="154" y="181"/>
                  </a:cubicBezTo>
                  <a:cubicBezTo>
                    <a:pt x="153" y="182"/>
                    <a:pt x="153" y="182"/>
                    <a:pt x="153" y="182"/>
                  </a:cubicBezTo>
                  <a:cubicBezTo>
                    <a:pt x="153" y="196"/>
                    <a:pt x="143" y="204"/>
                    <a:pt x="133" y="212"/>
                  </a:cubicBezTo>
                  <a:cubicBezTo>
                    <a:pt x="130" y="215"/>
                    <a:pt x="127" y="213"/>
                    <a:pt x="126" y="209"/>
                  </a:cubicBezTo>
                  <a:cubicBezTo>
                    <a:pt x="125" y="205"/>
                    <a:pt x="125" y="201"/>
                    <a:pt x="124" y="197"/>
                  </a:cubicBezTo>
                  <a:cubicBezTo>
                    <a:pt x="122" y="191"/>
                    <a:pt x="123" y="185"/>
                    <a:pt x="126" y="180"/>
                  </a:cubicBezTo>
                  <a:cubicBezTo>
                    <a:pt x="128" y="177"/>
                    <a:pt x="130" y="173"/>
                    <a:pt x="132" y="170"/>
                  </a:cubicBezTo>
                  <a:cubicBezTo>
                    <a:pt x="125" y="164"/>
                    <a:pt x="117" y="159"/>
                    <a:pt x="108" y="156"/>
                  </a:cubicBezTo>
                  <a:cubicBezTo>
                    <a:pt x="112" y="166"/>
                    <a:pt x="111" y="175"/>
                    <a:pt x="105" y="183"/>
                  </a:cubicBezTo>
                  <a:cubicBezTo>
                    <a:pt x="104" y="185"/>
                    <a:pt x="102" y="187"/>
                    <a:pt x="100" y="189"/>
                  </a:cubicBezTo>
                  <a:cubicBezTo>
                    <a:pt x="98" y="191"/>
                    <a:pt x="95" y="190"/>
                    <a:pt x="93" y="189"/>
                  </a:cubicBezTo>
                  <a:cubicBezTo>
                    <a:pt x="86" y="182"/>
                    <a:pt x="78" y="170"/>
                    <a:pt x="87" y="157"/>
                  </a:cubicBezTo>
                  <a:cubicBezTo>
                    <a:pt x="88" y="154"/>
                    <a:pt x="90" y="150"/>
                    <a:pt x="92" y="148"/>
                  </a:cubicBezTo>
                  <a:cubicBezTo>
                    <a:pt x="91" y="143"/>
                    <a:pt x="89" y="141"/>
                    <a:pt x="85" y="142"/>
                  </a:cubicBezTo>
                  <a:cubicBezTo>
                    <a:pt x="83" y="147"/>
                    <a:pt x="83" y="153"/>
                    <a:pt x="78" y="157"/>
                  </a:cubicBezTo>
                  <a:cubicBezTo>
                    <a:pt x="74" y="160"/>
                    <a:pt x="71" y="164"/>
                    <a:pt x="66" y="164"/>
                  </a:cubicBezTo>
                  <a:cubicBezTo>
                    <a:pt x="61" y="164"/>
                    <a:pt x="55" y="167"/>
                    <a:pt x="50" y="161"/>
                  </a:cubicBezTo>
                  <a:cubicBezTo>
                    <a:pt x="54" y="156"/>
                    <a:pt x="54" y="151"/>
                    <a:pt x="53" y="146"/>
                  </a:cubicBezTo>
                  <a:cubicBezTo>
                    <a:pt x="52" y="140"/>
                    <a:pt x="54" y="135"/>
                    <a:pt x="59" y="131"/>
                  </a:cubicBezTo>
                  <a:cubicBezTo>
                    <a:pt x="61" y="129"/>
                    <a:pt x="63" y="127"/>
                    <a:pt x="65" y="124"/>
                  </a:cubicBezTo>
                  <a:cubicBezTo>
                    <a:pt x="63" y="122"/>
                    <a:pt x="62" y="120"/>
                    <a:pt x="60" y="119"/>
                  </a:cubicBezTo>
                  <a:cubicBezTo>
                    <a:pt x="59" y="117"/>
                    <a:pt x="57" y="115"/>
                    <a:pt x="54" y="116"/>
                  </a:cubicBezTo>
                  <a:cubicBezTo>
                    <a:pt x="53" y="118"/>
                    <a:pt x="52" y="120"/>
                    <a:pt x="50" y="122"/>
                  </a:cubicBezTo>
                  <a:cubicBezTo>
                    <a:pt x="47" y="125"/>
                    <a:pt x="44" y="129"/>
                    <a:pt x="40" y="132"/>
                  </a:cubicBezTo>
                  <a:cubicBezTo>
                    <a:pt x="37" y="135"/>
                    <a:pt x="33" y="135"/>
                    <a:pt x="29" y="134"/>
                  </a:cubicBezTo>
                  <a:cubicBezTo>
                    <a:pt x="27" y="134"/>
                    <a:pt x="25" y="132"/>
                    <a:pt x="23" y="131"/>
                  </a:cubicBezTo>
                  <a:cubicBezTo>
                    <a:pt x="25" y="125"/>
                    <a:pt x="27" y="120"/>
                    <a:pt x="29" y="114"/>
                  </a:cubicBezTo>
                  <a:cubicBezTo>
                    <a:pt x="30" y="111"/>
                    <a:pt x="32" y="108"/>
                    <a:pt x="34" y="105"/>
                  </a:cubicBezTo>
                  <a:cubicBezTo>
                    <a:pt x="36" y="103"/>
                    <a:pt x="38" y="101"/>
                    <a:pt x="41" y="98"/>
                  </a:cubicBezTo>
                  <a:cubicBezTo>
                    <a:pt x="36" y="92"/>
                    <a:pt x="32" y="86"/>
                    <a:pt x="28" y="80"/>
                  </a:cubicBezTo>
                  <a:cubicBezTo>
                    <a:pt x="23" y="72"/>
                    <a:pt x="18" y="64"/>
                    <a:pt x="15" y="55"/>
                  </a:cubicBezTo>
                  <a:cubicBezTo>
                    <a:pt x="10" y="38"/>
                    <a:pt x="5" y="21"/>
                    <a:pt x="0" y="5"/>
                  </a:cubicBezTo>
                  <a:cubicBezTo>
                    <a:pt x="0" y="3"/>
                    <a:pt x="0" y="2"/>
                    <a:pt x="1" y="0"/>
                  </a:cubicBezTo>
                  <a:cubicBezTo>
                    <a:pt x="6" y="6"/>
                    <a:pt x="8" y="12"/>
                    <a:pt x="10" y="18"/>
                  </a:cubicBezTo>
                  <a:close/>
                  <a:moveTo>
                    <a:pt x="359" y="155"/>
                  </a:moveTo>
                  <a:cubicBezTo>
                    <a:pt x="361" y="165"/>
                    <a:pt x="366" y="171"/>
                    <a:pt x="375" y="175"/>
                  </a:cubicBezTo>
                  <a:cubicBezTo>
                    <a:pt x="383" y="159"/>
                    <a:pt x="381" y="143"/>
                    <a:pt x="369" y="130"/>
                  </a:cubicBezTo>
                  <a:cubicBezTo>
                    <a:pt x="359" y="137"/>
                    <a:pt x="357" y="145"/>
                    <a:pt x="359" y="155"/>
                  </a:cubicBezTo>
                  <a:close/>
                  <a:moveTo>
                    <a:pt x="444" y="126"/>
                  </a:moveTo>
                  <a:cubicBezTo>
                    <a:pt x="442" y="126"/>
                    <a:pt x="441" y="125"/>
                    <a:pt x="440" y="126"/>
                  </a:cubicBezTo>
                  <a:cubicBezTo>
                    <a:pt x="434" y="126"/>
                    <a:pt x="428" y="127"/>
                    <a:pt x="422" y="128"/>
                  </a:cubicBezTo>
                  <a:cubicBezTo>
                    <a:pt x="419" y="129"/>
                    <a:pt x="416" y="132"/>
                    <a:pt x="414" y="134"/>
                  </a:cubicBezTo>
                  <a:cubicBezTo>
                    <a:pt x="410" y="138"/>
                    <a:pt x="410" y="141"/>
                    <a:pt x="408" y="153"/>
                  </a:cubicBezTo>
                  <a:cubicBezTo>
                    <a:pt x="429" y="151"/>
                    <a:pt x="438" y="144"/>
                    <a:pt x="444" y="126"/>
                  </a:cubicBezTo>
                  <a:close/>
                  <a:moveTo>
                    <a:pt x="309" y="185"/>
                  </a:moveTo>
                  <a:cubicBezTo>
                    <a:pt x="308" y="178"/>
                    <a:pt x="307" y="171"/>
                    <a:pt x="302" y="165"/>
                  </a:cubicBezTo>
                  <a:cubicBezTo>
                    <a:pt x="302" y="164"/>
                    <a:pt x="301" y="164"/>
                    <a:pt x="299" y="164"/>
                  </a:cubicBezTo>
                  <a:cubicBezTo>
                    <a:pt x="296" y="168"/>
                    <a:pt x="293" y="173"/>
                    <a:pt x="291" y="179"/>
                  </a:cubicBezTo>
                  <a:cubicBezTo>
                    <a:pt x="288" y="188"/>
                    <a:pt x="290" y="196"/>
                    <a:pt x="298" y="202"/>
                  </a:cubicBezTo>
                  <a:cubicBezTo>
                    <a:pt x="306" y="200"/>
                    <a:pt x="310" y="194"/>
                    <a:pt x="309" y="185"/>
                  </a:cubicBezTo>
                  <a:close/>
                  <a:moveTo>
                    <a:pt x="384" y="180"/>
                  </a:moveTo>
                  <a:cubicBezTo>
                    <a:pt x="386" y="193"/>
                    <a:pt x="411" y="203"/>
                    <a:pt x="424" y="188"/>
                  </a:cubicBezTo>
                  <a:cubicBezTo>
                    <a:pt x="410" y="176"/>
                    <a:pt x="406" y="176"/>
                    <a:pt x="384" y="180"/>
                  </a:cubicBezTo>
                  <a:close/>
                  <a:moveTo>
                    <a:pt x="181" y="182"/>
                  </a:moveTo>
                  <a:cubicBezTo>
                    <a:pt x="189" y="177"/>
                    <a:pt x="196" y="170"/>
                    <a:pt x="199" y="161"/>
                  </a:cubicBezTo>
                  <a:cubicBezTo>
                    <a:pt x="199" y="160"/>
                    <a:pt x="199" y="158"/>
                    <a:pt x="199" y="157"/>
                  </a:cubicBezTo>
                  <a:cubicBezTo>
                    <a:pt x="181" y="157"/>
                    <a:pt x="175" y="162"/>
                    <a:pt x="173" y="179"/>
                  </a:cubicBezTo>
                  <a:cubicBezTo>
                    <a:pt x="175" y="183"/>
                    <a:pt x="178" y="184"/>
                    <a:pt x="181" y="182"/>
                  </a:cubicBezTo>
                  <a:close/>
                  <a:moveTo>
                    <a:pt x="367" y="203"/>
                  </a:moveTo>
                  <a:cubicBezTo>
                    <a:pt x="362" y="201"/>
                    <a:pt x="357" y="201"/>
                    <a:pt x="351" y="200"/>
                  </a:cubicBezTo>
                  <a:cubicBezTo>
                    <a:pt x="350" y="206"/>
                    <a:pt x="353" y="209"/>
                    <a:pt x="355" y="213"/>
                  </a:cubicBezTo>
                  <a:cubicBezTo>
                    <a:pt x="357" y="216"/>
                    <a:pt x="360" y="217"/>
                    <a:pt x="363" y="218"/>
                  </a:cubicBezTo>
                  <a:cubicBezTo>
                    <a:pt x="370" y="219"/>
                    <a:pt x="376" y="219"/>
                    <a:pt x="385" y="220"/>
                  </a:cubicBezTo>
                  <a:cubicBezTo>
                    <a:pt x="383" y="209"/>
                    <a:pt x="376" y="205"/>
                    <a:pt x="367" y="203"/>
                  </a:cubicBezTo>
                  <a:close/>
                  <a:moveTo>
                    <a:pt x="76" y="149"/>
                  </a:moveTo>
                  <a:cubicBezTo>
                    <a:pt x="79" y="145"/>
                    <a:pt x="79" y="140"/>
                    <a:pt x="77" y="135"/>
                  </a:cubicBezTo>
                  <a:cubicBezTo>
                    <a:pt x="74" y="130"/>
                    <a:pt x="70" y="129"/>
                    <a:pt x="65" y="132"/>
                  </a:cubicBezTo>
                  <a:cubicBezTo>
                    <a:pt x="60" y="136"/>
                    <a:pt x="57" y="141"/>
                    <a:pt x="59" y="148"/>
                  </a:cubicBezTo>
                  <a:cubicBezTo>
                    <a:pt x="60" y="151"/>
                    <a:pt x="61" y="154"/>
                    <a:pt x="61" y="157"/>
                  </a:cubicBezTo>
                  <a:cubicBezTo>
                    <a:pt x="69" y="159"/>
                    <a:pt x="73" y="154"/>
                    <a:pt x="76" y="149"/>
                  </a:cubicBezTo>
                  <a:close/>
                  <a:moveTo>
                    <a:pt x="336" y="231"/>
                  </a:moveTo>
                  <a:cubicBezTo>
                    <a:pt x="334" y="214"/>
                    <a:pt x="325" y="208"/>
                    <a:pt x="310" y="211"/>
                  </a:cubicBezTo>
                  <a:cubicBezTo>
                    <a:pt x="313" y="226"/>
                    <a:pt x="318" y="230"/>
                    <a:pt x="336" y="231"/>
                  </a:cubicBezTo>
                  <a:close/>
                  <a:moveTo>
                    <a:pt x="147" y="188"/>
                  </a:moveTo>
                  <a:cubicBezTo>
                    <a:pt x="148" y="183"/>
                    <a:pt x="146" y="178"/>
                    <a:pt x="141" y="174"/>
                  </a:cubicBezTo>
                  <a:cubicBezTo>
                    <a:pt x="134" y="177"/>
                    <a:pt x="132" y="182"/>
                    <a:pt x="130" y="188"/>
                  </a:cubicBezTo>
                  <a:cubicBezTo>
                    <a:pt x="127" y="194"/>
                    <a:pt x="131" y="198"/>
                    <a:pt x="133" y="204"/>
                  </a:cubicBezTo>
                  <a:cubicBezTo>
                    <a:pt x="142" y="202"/>
                    <a:pt x="144" y="194"/>
                    <a:pt x="147" y="188"/>
                  </a:cubicBezTo>
                  <a:close/>
                  <a:moveTo>
                    <a:pt x="331" y="181"/>
                  </a:moveTo>
                  <a:cubicBezTo>
                    <a:pt x="334" y="186"/>
                    <a:pt x="338" y="191"/>
                    <a:pt x="346" y="189"/>
                  </a:cubicBezTo>
                  <a:cubicBezTo>
                    <a:pt x="347" y="177"/>
                    <a:pt x="341" y="168"/>
                    <a:pt x="333" y="160"/>
                  </a:cubicBezTo>
                  <a:cubicBezTo>
                    <a:pt x="325" y="166"/>
                    <a:pt x="327" y="174"/>
                    <a:pt x="331" y="181"/>
                  </a:cubicBezTo>
                  <a:close/>
                  <a:moveTo>
                    <a:pt x="219" y="175"/>
                  </a:moveTo>
                  <a:cubicBezTo>
                    <a:pt x="214" y="180"/>
                    <a:pt x="213" y="187"/>
                    <a:pt x="212" y="194"/>
                  </a:cubicBezTo>
                  <a:cubicBezTo>
                    <a:pt x="214" y="195"/>
                    <a:pt x="215" y="196"/>
                    <a:pt x="216" y="196"/>
                  </a:cubicBezTo>
                  <a:cubicBezTo>
                    <a:pt x="224" y="194"/>
                    <a:pt x="230" y="188"/>
                    <a:pt x="231" y="180"/>
                  </a:cubicBezTo>
                  <a:cubicBezTo>
                    <a:pt x="232" y="177"/>
                    <a:pt x="232" y="173"/>
                    <a:pt x="232" y="169"/>
                  </a:cubicBezTo>
                  <a:cubicBezTo>
                    <a:pt x="226" y="169"/>
                    <a:pt x="222" y="172"/>
                    <a:pt x="219" y="175"/>
                  </a:cubicBezTo>
                  <a:close/>
                  <a:moveTo>
                    <a:pt x="143" y="145"/>
                  </a:moveTo>
                  <a:cubicBezTo>
                    <a:pt x="139" y="148"/>
                    <a:pt x="137" y="152"/>
                    <a:pt x="136" y="158"/>
                  </a:cubicBezTo>
                  <a:cubicBezTo>
                    <a:pt x="136" y="160"/>
                    <a:pt x="137" y="163"/>
                    <a:pt x="139" y="164"/>
                  </a:cubicBezTo>
                  <a:cubicBezTo>
                    <a:pt x="141" y="165"/>
                    <a:pt x="143" y="165"/>
                    <a:pt x="146" y="164"/>
                  </a:cubicBezTo>
                  <a:cubicBezTo>
                    <a:pt x="150" y="162"/>
                    <a:pt x="152" y="159"/>
                    <a:pt x="154" y="155"/>
                  </a:cubicBezTo>
                  <a:cubicBezTo>
                    <a:pt x="155" y="151"/>
                    <a:pt x="156" y="147"/>
                    <a:pt x="157" y="143"/>
                  </a:cubicBezTo>
                  <a:cubicBezTo>
                    <a:pt x="151" y="140"/>
                    <a:pt x="146" y="141"/>
                    <a:pt x="143" y="145"/>
                  </a:cubicBezTo>
                  <a:close/>
                  <a:moveTo>
                    <a:pt x="172" y="210"/>
                  </a:moveTo>
                  <a:cubicBezTo>
                    <a:pt x="174" y="214"/>
                    <a:pt x="177" y="218"/>
                    <a:pt x="181" y="221"/>
                  </a:cubicBezTo>
                  <a:cubicBezTo>
                    <a:pt x="185" y="220"/>
                    <a:pt x="187" y="217"/>
                    <a:pt x="187" y="213"/>
                  </a:cubicBezTo>
                  <a:cubicBezTo>
                    <a:pt x="188" y="209"/>
                    <a:pt x="187" y="206"/>
                    <a:pt x="185" y="204"/>
                  </a:cubicBezTo>
                  <a:cubicBezTo>
                    <a:pt x="183" y="200"/>
                    <a:pt x="180" y="196"/>
                    <a:pt x="176" y="193"/>
                  </a:cubicBezTo>
                  <a:cubicBezTo>
                    <a:pt x="171" y="198"/>
                    <a:pt x="169" y="204"/>
                    <a:pt x="172" y="210"/>
                  </a:cubicBezTo>
                  <a:close/>
                  <a:moveTo>
                    <a:pt x="264" y="213"/>
                  </a:moveTo>
                  <a:cubicBezTo>
                    <a:pt x="263" y="218"/>
                    <a:pt x="264" y="223"/>
                    <a:pt x="268" y="226"/>
                  </a:cubicBezTo>
                  <a:cubicBezTo>
                    <a:pt x="273" y="231"/>
                    <a:pt x="278" y="234"/>
                    <a:pt x="286" y="234"/>
                  </a:cubicBezTo>
                  <a:cubicBezTo>
                    <a:pt x="283" y="219"/>
                    <a:pt x="276" y="213"/>
                    <a:pt x="264" y="213"/>
                  </a:cubicBezTo>
                  <a:close/>
                  <a:moveTo>
                    <a:pt x="265" y="190"/>
                  </a:moveTo>
                  <a:cubicBezTo>
                    <a:pt x="265" y="184"/>
                    <a:pt x="264" y="179"/>
                    <a:pt x="264" y="173"/>
                  </a:cubicBezTo>
                  <a:cubicBezTo>
                    <a:pt x="260" y="173"/>
                    <a:pt x="258" y="175"/>
                    <a:pt x="256" y="178"/>
                  </a:cubicBezTo>
                  <a:cubicBezTo>
                    <a:pt x="253" y="187"/>
                    <a:pt x="254" y="195"/>
                    <a:pt x="258" y="203"/>
                  </a:cubicBezTo>
                  <a:cubicBezTo>
                    <a:pt x="264" y="200"/>
                    <a:pt x="265" y="195"/>
                    <a:pt x="265" y="190"/>
                  </a:cubicBezTo>
                  <a:close/>
                  <a:moveTo>
                    <a:pt x="220" y="206"/>
                  </a:moveTo>
                  <a:cubicBezTo>
                    <a:pt x="219" y="208"/>
                    <a:pt x="217" y="210"/>
                    <a:pt x="217" y="211"/>
                  </a:cubicBezTo>
                  <a:cubicBezTo>
                    <a:pt x="216" y="217"/>
                    <a:pt x="218" y="221"/>
                    <a:pt x="221" y="225"/>
                  </a:cubicBezTo>
                  <a:cubicBezTo>
                    <a:pt x="224" y="227"/>
                    <a:pt x="226" y="230"/>
                    <a:pt x="229" y="233"/>
                  </a:cubicBezTo>
                  <a:cubicBezTo>
                    <a:pt x="235" y="224"/>
                    <a:pt x="232" y="216"/>
                    <a:pt x="220" y="206"/>
                  </a:cubicBezTo>
                  <a:close/>
                  <a:moveTo>
                    <a:pt x="96" y="180"/>
                  </a:moveTo>
                  <a:cubicBezTo>
                    <a:pt x="101" y="179"/>
                    <a:pt x="103" y="176"/>
                    <a:pt x="104" y="172"/>
                  </a:cubicBezTo>
                  <a:cubicBezTo>
                    <a:pt x="104" y="171"/>
                    <a:pt x="105" y="169"/>
                    <a:pt x="104" y="169"/>
                  </a:cubicBezTo>
                  <a:cubicBezTo>
                    <a:pt x="98" y="166"/>
                    <a:pt x="102" y="158"/>
                    <a:pt x="96" y="155"/>
                  </a:cubicBezTo>
                  <a:cubicBezTo>
                    <a:pt x="88" y="165"/>
                    <a:pt x="88" y="169"/>
                    <a:pt x="96" y="180"/>
                  </a:cubicBezTo>
                  <a:close/>
                  <a:moveTo>
                    <a:pt x="84" y="111"/>
                  </a:moveTo>
                  <a:cubicBezTo>
                    <a:pt x="79" y="113"/>
                    <a:pt x="77" y="116"/>
                    <a:pt x="75" y="121"/>
                  </a:cubicBezTo>
                  <a:cubicBezTo>
                    <a:pt x="78" y="124"/>
                    <a:pt x="81" y="122"/>
                    <a:pt x="83" y="121"/>
                  </a:cubicBezTo>
                  <a:cubicBezTo>
                    <a:pt x="87" y="120"/>
                    <a:pt x="91" y="119"/>
                    <a:pt x="95" y="117"/>
                  </a:cubicBezTo>
                  <a:cubicBezTo>
                    <a:pt x="97" y="116"/>
                    <a:pt x="99" y="113"/>
                    <a:pt x="102" y="110"/>
                  </a:cubicBezTo>
                  <a:cubicBezTo>
                    <a:pt x="95" y="107"/>
                    <a:pt x="90" y="109"/>
                    <a:pt x="84" y="111"/>
                  </a:cubicBezTo>
                  <a:close/>
                  <a:moveTo>
                    <a:pt x="77" y="84"/>
                  </a:moveTo>
                  <a:cubicBezTo>
                    <a:pt x="74" y="81"/>
                    <a:pt x="70" y="82"/>
                    <a:pt x="66" y="83"/>
                  </a:cubicBezTo>
                  <a:cubicBezTo>
                    <a:pt x="60" y="85"/>
                    <a:pt x="55" y="89"/>
                    <a:pt x="49" y="95"/>
                  </a:cubicBezTo>
                  <a:cubicBezTo>
                    <a:pt x="61" y="98"/>
                    <a:pt x="69" y="95"/>
                    <a:pt x="77" y="84"/>
                  </a:cubicBezTo>
                  <a:close/>
                  <a:moveTo>
                    <a:pt x="117" y="131"/>
                  </a:moveTo>
                  <a:cubicBezTo>
                    <a:pt x="107" y="130"/>
                    <a:pt x="107" y="131"/>
                    <a:pt x="101" y="141"/>
                  </a:cubicBezTo>
                  <a:cubicBezTo>
                    <a:pt x="103" y="144"/>
                    <a:pt x="106" y="145"/>
                    <a:pt x="109" y="144"/>
                  </a:cubicBezTo>
                  <a:cubicBezTo>
                    <a:pt x="115" y="142"/>
                    <a:pt x="121" y="139"/>
                    <a:pt x="127" y="132"/>
                  </a:cubicBezTo>
                  <a:cubicBezTo>
                    <a:pt x="122" y="132"/>
                    <a:pt x="120" y="131"/>
                    <a:pt x="117" y="131"/>
                  </a:cubicBezTo>
                  <a:close/>
                  <a:moveTo>
                    <a:pt x="48" y="109"/>
                  </a:moveTo>
                  <a:cubicBezTo>
                    <a:pt x="48" y="108"/>
                    <a:pt x="47" y="106"/>
                    <a:pt x="46" y="105"/>
                  </a:cubicBezTo>
                  <a:cubicBezTo>
                    <a:pt x="45" y="105"/>
                    <a:pt x="43" y="105"/>
                    <a:pt x="42" y="106"/>
                  </a:cubicBezTo>
                  <a:cubicBezTo>
                    <a:pt x="34" y="111"/>
                    <a:pt x="32" y="118"/>
                    <a:pt x="35" y="128"/>
                  </a:cubicBezTo>
                  <a:cubicBezTo>
                    <a:pt x="43" y="123"/>
                    <a:pt x="48" y="119"/>
                    <a:pt x="48" y="10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53"/>
            <p:cNvSpPr/>
            <p:nvPr/>
          </p:nvSpPr>
          <p:spPr bwMode="auto">
            <a:xfrm>
              <a:off x="2014542" y="6463240"/>
              <a:ext cx="59337" cy="103110"/>
            </a:xfrm>
            <a:custGeom>
              <a:avLst/>
              <a:gdLst>
                <a:gd name="T0" fmla="*/ 12 w 26"/>
                <a:gd name="T1" fmla="*/ 0 h 45"/>
                <a:gd name="T2" fmla="*/ 2 w 26"/>
                <a:gd name="T3" fmla="*/ 25 h 45"/>
                <a:gd name="T4" fmla="*/ 18 w 26"/>
                <a:gd name="T5" fmla="*/ 45 h 45"/>
                <a:gd name="T6" fmla="*/ 12 w 26"/>
                <a:gd name="T7" fmla="*/ 0 h 45"/>
              </a:gdLst>
              <a:ahLst/>
              <a:cxnLst>
                <a:cxn ang="0">
                  <a:pos x="T0" y="T1"/>
                </a:cxn>
                <a:cxn ang="0">
                  <a:pos x="T2" y="T3"/>
                </a:cxn>
                <a:cxn ang="0">
                  <a:pos x="T4" y="T5"/>
                </a:cxn>
                <a:cxn ang="0">
                  <a:pos x="T6" y="T7"/>
                </a:cxn>
              </a:cxnLst>
              <a:rect l="0" t="0" r="r" b="b"/>
              <a:pathLst>
                <a:path w="26" h="45">
                  <a:moveTo>
                    <a:pt x="12" y="0"/>
                  </a:moveTo>
                  <a:cubicBezTo>
                    <a:pt x="2" y="7"/>
                    <a:pt x="0" y="15"/>
                    <a:pt x="2" y="25"/>
                  </a:cubicBezTo>
                  <a:cubicBezTo>
                    <a:pt x="4" y="35"/>
                    <a:pt x="9" y="41"/>
                    <a:pt x="18" y="45"/>
                  </a:cubicBezTo>
                  <a:cubicBezTo>
                    <a:pt x="26" y="29"/>
                    <a:pt x="24" y="13"/>
                    <a:pt x="12"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54"/>
            <p:cNvSpPr/>
            <p:nvPr/>
          </p:nvSpPr>
          <p:spPr bwMode="auto">
            <a:xfrm>
              <a:off x="2131271" y="6451567"/>
              <a:ext cx="82683" cy="64201"/>
            </a:xfrm>
            <a:custGeom>
              <a:avLst/>
              <a:gdLst>
                <a:gd name="T0" fmla="*/ 0 w 36"/>
                <a:gd name="T1" fmla="*/ 28 h 28"/>
                <a:gd name="T2" fmla="*/ 36 w 36"/>
                <a:gd name="T3" fmla="*/ 1 h 28"/>
                <a:gd name="T4" fmla="*/ 32 w 36"/>
                <a:gd name="T5" fmla="*/ 1 h 28"/>
                <a:gd name="T6" fmla="*/ 14 w 36"/>
                <a:gd name="T7" fmla="*/ 3 h 28"/>
                <a:gd name="T8" fmla="*/ 6 w 36"/>
                <a:gd name="T9" fmla="*/ 9 h 28"/>
                <a:gd name="T10" fmla="*/ 0 w 36"/>
                <a:gd name="T11" fmla="*/ 28 h 28"/>
              </a:gdLst>
              <a:ahLst/>
              <a:cxnLst>
                <a:cxn ang="0">
                  <a:pos x="T0" y="T1"/>
                </a:cxn>
                <a:cxn ang="0">
                  <a:pos x="T2" y="T3"/>
                </a:cxn>
                <a:cxn ang="0">
                  <a:pos x="T4" y="T5"/>
                </a:cxn>
                <a:cxn ang="0">
                  <a:pos x="T6" y="T7"/>
                </a:cxn>
                <a:cxn ang="0">
                  <a:pos x="T8" y="T9"/>
                </a:cxn>
                <a:cxn ang="0">
                  <a:pos x="T10" y="T11"/>
                </a:cxn>
              </a:cxnLst>
              <a:rect l="0" t="0" r="r" b="b"/>
              <a:pathLst>
                <a:path w="36" h="28">
                  <a:moveTo>
                    <a:pt x="0" y="28"/>
                  </a:moveTo>
                  <a:cubicBezTo>
                    <a:pt x="21" y="26"/>
                    <a:pt x="30" y="19"/>
                    <a:pt x="36" y="1"/>
                  </a:cubicBezTo>
                  <a:cubicBezTo>
                    <a:pt x="34" y="1"/>
                    <a:pt x="33" y="0"/>
                    <a:pt x="32" y="1"/>
                  </a:cubicBezTo>
                  <a:cubicBezTo>
                    <a:pt x="26" y="1"/>
                    <a:pt x="20" y="2"/>
                    <a:pt x="14" y="3"/>
                  </a:cubicBezTo>
                  <a:cubicBezTo>
                    <a:pt x="11" y="4"/>
                    <a:pt x="8" y="7"/>
                    <a:pt x="6" y="9"/>
                  </a:cubicBezTo>
                  <a:cubicBezTo>
                    <a:pt x="2" y="13"/>
                    <a:pt x="2" y="16"/>
                    <a:pt x="0"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55"/>
            <p:cNvSpPr/>
            <p:nvPr/>
          </p:nvSpPr>
          <p:spPr bwMode="auto">
            <a:xfrm>
              <a:off x="1855986" y="6541059"/>
              <a:ext cx="50582" cy="87547"/>
            </a:xfrm>
            <a:custGeom>
              <a:avLst/>
              <a:gdLst>
                <a:gd name="T0" fmla="*/ 10 w 22"/>
                <a:gd name="T1" fmla="*/ 38 h 38"/>
                <a:gd name="T2" fmla="*/ 21 w 22"/>
                <a:gd name="T3" fmla="*/ 21 h 38"/>
                <a:gd name="T4" fmla="*/ 14 w 22"/>
                <a:gd name="T5" fmla="*/ 1 h 38"/>
                <a:gd name="T6" fmla="*/ 11 w 22"/>
                <a:gd name="T7" fmla="*/ 0 h 38"/>
                <a:gd name="T8" fmla="*/ 3 w 22"/>
                <a:gd name="T9" fmla="*/ 15 h 38"/>
                <a:gd name="T10" fmla="*/ 10 w 22"/>
                <a:gd name="T11" fmla="*/ 38 h 38"/>
              </a:gdLst>
              <a:ahLst/>
              <a:cxnLst>
                <a:cxn ang="0">
                  <a:pos x="T0" y="T1"/>
                </a:cxn>
                <a:cxn ang="0">
                  <a:pos x="T2" y="T3"/>
                </a:cxn>
                <a:cxn ang="0">
                  <a:pos x="T4" y="T5"/>
                </a:cxn>
                <a:cxn ang="0">
                  <a:pos x="T6" y="T7"/>
                </a:cxn>
                <a:cxn ang="0">
                  <a:pos x="T8" y="T9"/>
                </a:cxn>
                <a:cxn ang="0">
                  <a:pos x="T10" y="T11"/>
                </a:cxn>
              </a:cxnLst>
              <a:rect l="0" t="0" r="r" b="b"/>
              <a:pathLst>
                <a:path w="22" h="38">
                  <a:moveTo>
                    <a:pt x="10" y="38"/>
                  </a:moveTo>
                  <a:cubicBezTo>
                    <a:pt x="18" y="36"/>
                    <a:pt x="22" y="30"/>
                    <a:pt x="21" y="21"/>
                  </a:cubicBezTo>
                  <a:cubicBezTo>
                    <a:pt x="20" y="14"/>
                    <a:pt x="19" y="7"/>
                    <a:pt x="14" y="1"/>
                  </a:cubicBezTo>
                  <a:cubicBezTo>
                    <a:pt x="14" y="0"/>
                    <a:pt x="13" y="0"/>
                    <a:pt x="11" y="0"/>
                  </a:cubicBezTo>
                  <a:cubicBezTo>
                    <a:pt x="8" y="4"/>
                    <a:pt x="5" y="9"/>
                    <a:pt x="3" y="15"/>
                  </a:cubicBezTo>
                  <a:cubicBezTo>
                    <a:pt x="0" y="24"/>
                    <a:pt x="2" y="32"/>
                    <a:pt x="10" y="3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56"/>
            <p:cNvSpPr/>
            <p:nvPr/>
          </p:nvSpPr>
          <p:spPr bwMode="auto">
            <a:xfrm>
              <a:off x="2076798" y="6569269"/>
              <a:ext cx="91437" cy="62255"/>
            </a:xfrm>
            <a:custGeom>
              <a:avLst/>
              <a:gdLst>
                <a:gd name="T0" fmla="*/ 40 w 40"/>
                <a:gd name="T1" fmla="*/ 12 h 27"/>
                <a:gd name="T2" fmla="*/ 0 w 40"/>
                <a:gd name="T3" fmla="*/ 4 h 27"/>
                <a:gd name="T4" fmla="*/ 40 w 40"/>
                <a:gd name="T5" fmla="*/ 12 h 27"/>
              </a:gdLst>
              <a:ahLst/>
              <a:cxnLst>
                <a:cxn ang="0">
                  <a:pos x="T0" y="T1"/>
                </a:cxn>
                <a:cxn ang="0">
                  <a:pos x="T2" y="T3"/>
                </a:cxn>
                <a:cxn ang="0">
                  <a:pos x="T4" y="T5"/>
                </a:cxn>
              </a:cxnLst>
              <a:rect l="0" t="0" r="r" b="b"/>
              <a:pathLst>
                <a:path w="40" h="27">
                  <a:moveTo>
                    <a:pt x="40" y="12"/>
                  </a:moveTo>
                  <a:cubicBezTo>
                    <a:pt x="26" y="0"/>
                    <a:pt x="22" y="0"/>
                    <a:pt x="0" y="4"/>
                  </a:cubicBezTo>
                  <a:cubicBezTo>
                    <a:pt x="2" y="17"/>
                    <a:pt x="27" y="27"/>
                    <a:pt x="40"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57"/>
            <p:cNvSpPr/>
            <p:nvPr/>
          </p:nvSpPr>
          <p:spPr bwMode="auto">
            <a:xfrm>
              <a:off x="1591401" y="6525496"/>
              <a:ext cx="59337" cy="62255"/>
            </a:xfrm>
            <a:custGeom>
              <a:avLst/>
              <a:gdLst>
                <a:gd name="T0" fmla="*/ 0 w 26"/>
                <a:gd name="T1" fmla="*/ 22 h 27"/>
                <a:gd name="T2" fmla="*/ 8 w 26"/>
                <a:gd name="T3" fmla="*/ 25 h 27"/>
                <a:gd name="T4" fmla="*/ 26 w 26"/>
                <a:gd name="T5" fmla="*/ 4 h 27"/>
                <a:gd name="T6" fmla="*/ 26 w 26"/>
                <a:gd name="T7" fmla="*/ 0 h 27"/>
                <a:gd name="T8" fmla="*/ 0 w 26"/>
                <a:gd name="T9" fmla="*/ 22 h 27"/>
              </a:gdLst>
              <a:ahLst/>
              <a:cxnLst>
                <a:cxn ang="0">
                  <a:pos x="T0" y="T1"/>
                </a:cxn>
                <a:cxn ang="0">
                  <a:pos x="T2" y="T3"/>
                </a:cxn>
                <a:cxn ang="0">
                  <a:pos x="T4" y="T5"/>
                </a:cxn>
                <a:cxn ang="0">
                  <a:pos x="T6" y="T7"/>
                </a:cxn>
                <a:cxn ang="0">
                  <a:pos x="T8" y="T9"/>
                </a:cxn>
              </a:cxnLst>
              <a:rect l="0" t="0" r="r" b="b"/>
              <a:pathLst>
                <a:path w="26" h="27">
                  <a:moveTo>
                    <a:pt x="0" y="22"/>
                  </a:moveTo>
                  <a:cubicBezTo>
                    <a:pt x="2" y="26"/>
                    <a:pt x="5" y="27"/>
                    <a:pt x="8" y="25"/>
                  </a:cubicBezTo>
                  <a:cubicBezTo>
                    <a:pt x="16" y="20"/>
                    <a:pt x="23" y="13"/>
                    <a:pt x="26" y="4"/>
                  </a:cubicBezTo>
                  <a:cubicBezTo>
                    <a:pt x="26" y="3"/>
                    <a:pt x="26" y="1"/>
                    <a:pt x="26" y="0"/>
                  </a:cubicBezTo>
                  <a:cubicBezTo>
                    <a:pt x="8" y="0"/>
                    <a:pt x="2" y="5"/>
                    <a:pt x="0" y="2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58"/>
            <p:cNvSpPr/>
            <p:nvPr/>
          </p:nvSpPr>
          <p:spPr bwMode="auto">
            <a:xfrm>
              <a:off x="1998006" y="6623743"/>
              <a:ext cx="80737" cy="46691"/>
            </a:xfrm>
            <a:custGeom>
              <a:avLst/>
              <a:gdLst>
                <a:gd name="T0" fmla="*/ 35 w 35"/>
                <a:gd name="T1" fmla="*/ 20 h 20"/>
                <a:gd name="T2" fmla="*/ 17 w 35"/>
                <a:gd name="T3" fmla="*/ 3 h 20"/>
                <a:gd name="T4" fmla="*/ 1 w 35"/>
                <a:gd name="T5" fmla="*/ 0 h 20"/>
                <a:gd name="T6" fmla="*/ 5 w 35"/>
                <a:gd name="T7" fmla="*/ 13 h 20"/>
                <a:gd name="T8" fmla="*/ 13 w 35"/>
                <a:gd name="T9" fmla="*/ 18 h 20"/>
                <a:gd name="T10" fmla="*/ 35 w 35"/>
                <a:gd name="T11" fmla="*/ 20 h 20"/>
              </a:gdLst>
              <a:ahLst/>
              <a:cxnLst>
                <a:cxn ang="0">
                  <a:pos x="T0" y="T1"/>
                </a:cxn>
                <a:cxn ang="0">
                  <a:pos x="T2" y="T3"/>
                </a:cxn>
                <a:cxn ang="0">
                  <a:pos x="T4" y="T5"/>
                </a:cxn>
                <a:cxn ang="0">
                  <a:pos x="T6" y="T7"/>
                </a:cxn>
                <a:cxn ang="0">
                  <a:pos x="T8" y="T9"/>
                </a:cxn>
                <a:cxn ang="0">
                  <a:pos x="T10" y="T11"/>
                </a:cxn>
              </a:cxnLst>
              <a:rect l="0" t="0" r="r" b="b"/>
              <a:pathLst>
                <a:path w="35" h="20">
                  <a:moveTo>
                    <a:pt x="35" y="20"/>
                  </a:moveTo>
                  <a:cubicBezTo>
                    <a:pt x="33" y="9"/>
                    <a:pt x="26" y="5"/>
                    <a:pt x="17" y="3"/>
                  </a:cubicBezTo>
                  <a:cubicBezTo>
                    <a:pt x="12" y="1"/>
                    <a:pt x="7" y="1"/>
                    <a:pt x="1" y="0"/>
                  </a:cubicBezTo>
                  <a:cubicBezTo>
                    <a:pt x="0" y="6"/>
                    <a:pt x="3" y="9"/>
                    <a:pt x="5" y="13"/>
                  </a:cubicBezTo>
                  <a:cubicBezTo>
                    <a:pt x="7" y="16"/>
                    <a:pt x="10" y="17"/>
                    <a:pt x="13" y="18"/>
                  </a:cubicBezTo>
                  <a:cubicBezTo>
                    <a:pt x="20" y="19"/>
                    <a:pt x="26" y="19"/>
                    <a:pt x="35" y="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59"/>
            <p:cNvSpPr/>
            <p:nvPr/>
          </p:nvSpPr>
          <p:spPr bwMode="auto">
            <a:xfrm>
              <a:off x="1323898" y="6461295"/>
              <a:ext cx="50582" cy="68092"/>
            </a:xfrm>
            <a:custGeom>
              <a:avLst/>
              <a:gdLst>
                <a:gd name="T0" fmla="*/ 4 w 22"/>
                <a:gd name="T1" fmla="*/ 28 h 30"/>
                <a:gd name="T2" fmla="*/ 19 w 22"/>
                <a:gd name="T3" fmla="*/ 20 h 30"/>
                <a:gd name="T4" fmla="*/ 20 w 22"/>
                <a:gd name="T5" fmla="*/ 6 h 30"/>
                <a:gd name="T6" fmla="*/ 8 w 22"/>
                <a:gd name="T7" fmla="*/ 3 h 30"/>
                <a:gd name="T8" fmla="*/ 2 w 22"/>
                <a:gd name="T9" fmla="*/ 19 h 30"/>
                <a:gd name="T10" fmla="*/ 4 w 22"/>
                <a:gd name="T11" fmla="*/ 28 h 30"/>
              </a:gdLst>
              <a:ahLst/>
              <a:cxnLst>
                <a:cxn ang="0">
                  <a:pos x="T0" y="T1"/>
                </a:cxn>
                <a:cxn ang="0">
                  <a:pos x="T2" y="T3"/>
                </a:cxn>
                <a:cxn ang="0">
                  <a:pos x="T4" y="T5"/>
                </a:cxn>
                <a:cxn ang="0">
                  <a:pos x="T6" y="T7"/>
                </a:cxn>
                <a:cxn ang="0">
                  <a:pos x="T8" y="T9"/>
                </a:cxn>
                <a:cxn ang="0">
                  <a:pos x="T10" y="T11"/>
                </a:cxn>
              </a:cxnLst>
              <a:rect l="0" t="0" r="r" b="b"/>
              <a:pathLst>
                <a:path w="22" h="30">
                  <a:moveTo>
                    <a:pt x="4" y="28"/>
                  </a:moveTo>
                  <a:cubicBezTo>
                    <a:pt x="12" y="30"/>
                    <a:pt x="16" y="25"/>
                    <a:pt x="19" y="20"/>
                  </a:cubicBezTo>
                  <a:cubicBezTo>
                    <a:pt x="22" y="16"/>
                    <a:pt x="22" y="11"/>
                    <a:pt x="20" y="6"/>
                  </a:cubicBezTo>
                  <a:cubicBezTo>
                    <a:pt x="17" y="1"/>
                    <a:pt x="13" y="0"/>
                    <a:pt x="8" y="3"/>
                  </a:cubicBezTo>
                  <a:cubicBezTo>
                    <a:pt x="3" y="7"/>
                    <a:pt x="0" y="12"/>
                    <a:pt x="2" y="19"/>
                  </a:cubicBezTo>
                  <a:cubicBezTo>
                    <a:pt x="3" y="22"/>
                    <a:pt x="4" y="25"/>
                    <a:pt x="4"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60"/>
            <p:cNvSpPr/>
            <p:nvPr/>
          </p:nvSpPr>
          <p:spPr bwMode="auto">
            <a:xfrm>
              <a:off x="1906569" y="6642224"/>
              <a:ext cx="59337" cy="53501"/>
            </a:xfrm>
            <a:custGeom>
              <a:avLst/>
              <a:gdLst>
                <a:gd name="T0" fmla="*/ 0 w 26"/>
                <a:gd name="T1" fmla="*/ 3 h 23"/>
                <a:gd name="T2" fmla="*/ 26 w 26"/>
                <a:gd name="T3" fmla="*/ 23 h 23"/>
                <a:gd name="T4" fmla="*/ 0 w 26"/>
                <a:gd name="T5" fmla="*/ 3 h 23"/>
              </a:gdLst>
              <a:ahLst/>
              <a:cxnLst>
                <a:cxn ang="0">
                  <a:pos x="T0" y="T1"/>
                </a:cxn>
                <a:cxn ang="0">
                  <a:pos x="T2" y="T3"/>
                </a:cxn>
                <a:cxn ang="0">
                  <a:pos x="T4" y="T5"/>
                </a:cxn>
              </a:cxnLst>
              <a:rect l="0" t="0" r="r" b="b"/>
              <a:pathLst>
                <a:path w="26" h="23">
                  <a:moveTo>
                    <a:pt x="0" y="3"/>
                  </a:moveTo>
                  <a:cubicBezTo>
                    <a:pt x="3" y="18"/>
                    <a:pt x="8" y="22"/>
                    <a:pt x="26" y="23"/>
                  </a:cubicBezTo>
                  <a:cubicBezTo>
                    <a:pt x="24" y="6"/>
                    <a:pt x="15" y="0"/>
                    <a:pt x="0" y="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61"/>
            <p:cNvSpPr/>
            <p:nvPr/>
          </p:nvSpPr>
          <p:spPr bwMode="auto">
            <a:xfrm>
              <a:off x="1485372" y="6564405"/>
              <a:ext cx="48637" cy="69065"/>
            </a:xfrm>
            <a:custGeom>
              <a:avLst/>
              <a:gdLst>
                <a:gd name="T0" fmla="*/ 6 w 21"/>
                <a:gd name="T1" fmla="*/ 30 h 30"/>
                <a:gd name="T2" fmla="*/ 20 w 21"/>
                <a:gd name="T3" fmla="*/ 14 h 30"/>
                <a:gd name="T4" fmla="*/ 14 w 21"/>
                <a:gd name="T5" fmla="*/ 0 h 30"/>
                <a:gd name="T6" fmla="*/ 3 w 21"/>
                <a:gd name="T7" fmla="*/ 14 h 30"/>
                <a:gd name="T8" fmla="*/ 6 w 21"/>
                <a:gd name="T9" fmla="*/ 30 h 30"/>
              </a:gdLst>
              <a:ahLst/>
              <a:cxnLst>
                <a:cxn ang="0">
                  <a:pos x="T0" y="T1"/>
                </a:cxn>
                <a:cxn ang="0">
                  <a:pos x="T2" y="T3"/>
                </a:cxn>
                <a:cxn ang="0">
                  <a:pos x="T4" y="T5"/>
                </a:cxn>
                <a:cxn ang="0">
                  <a:pos x="T6" y="T7"/>
                </a:cxn>
                <a:cxn ang="0">
                  <a:pos x="T8" y="T9"/>
                </a:cxn>
              </a:cxnLst>
              <a:rect l="0" t="0" r="r" b="b"/>
              <a:pathLst>
                <a:path w="21" h="30">
                  <a:moveTo>
                    <a:pt x="6" y="30"/>
                  </a:moveTo>
                  <a:cubicBezTo>
                    <a:pt x="15" y="28"/>
                    <a:pt x="17" y="20"/>
                    <a:pt x="20" y="14"/>
                  </a:cubicBezTo>
                  <a:cubicBezTo>
                    <a:pt x="21" y="9"/>
                    <a:pt x="19" y="4"/>
                    <a:pt x="14" y="0"/>
                  </a:cubicBezTo>
                  <a:cubicBezTo>
                    <a:pt x="7" y="3"/>
                    <a:pt x="5" y="8"/>
                    <a:pt x="3" y="14"/>
                  </a:cubicBezTo>
                  <a:cubicBezTo>
                    <a:pt x="0" y="20"/>
                    <a:pt x="4" y="24"/>
                    <a:pt x="6" y="3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62"/>
            <p:cNvSpPr/>
            <p:nvPr/>
          </p:nvSpPr>
          <p:spPr bwMode="auto">
            <a:xfrm>
              <a:off x="1940614" y="6532305"/>
              <a:ext cx="50582" cy="71010"/>
            </a:xfrm>
            <a:custGeom>
              <a:avLst/>
              <a:gdLst>
                <a:gd name="T0" fmla="*/ 8 w 22"/>
                <a:gd name="T1" fmla="*/ 0 h 31"/>
                <a:gd name="T2" fmla="*/ 6 w 22"/>
                <a:gd name="T3" fmla="*/ 21 h 31"/>
                <a:gd name="T4" fmla="*/ 21 w 22"/>
                <a:gd name="T5" fmla="*/ 29 h 31"/>
                <a:gd name="T6" fmla="*/ 8 w 22"/>
                <a:gd name="T7" fmla="*/ 0 h 31"/>
              </a:gdLst>
              <a:ahLst/>
              <a:cxnLst>
                <a:cxn ang="0">
                  <a:pos x="T0" y="T1"/>
                </a:cxn>
                <a:cxn ang="0">
                  <a:pos x="T2" y="T3"/>
                </a:cxn>
                <a:cxn ang="0">
                  <a:pos x="T4" y="T5"/>
                </a:cxn>
                <a:cxn ang="0">
                  <a:pos x="T6" y="T7"/>
                </a:cxn>
              </a:cxnLst>
              <a:rect l="0" t="0" r="r" b="b"/>
              <a:pathLst>
                <a:path w="22" h="31">
                  <a:moveTo>
                    <a:pt x="8" y="0"/>
                  </a:moveTo>
                  <a:cubicBezTo>
                    <a:pt x="0" y="6"/>
                    <a:pt x="2" y="14"/>
                    <a:pt x="6" y="21"/>
                  </a:cubicBezTo>
                  <a:cubicBezTo>
                    <a:pt x="9" y="26"/>
                    <a:pt x="13" y="31"/>
                    <a:pt x="21" y="29"/>
                  </a:cubicBezTo>
                  <a:cubicBezTo>
                    <a:pt x="22" y="17"/>
                    <a:pt x="16" y="8"/>
                    <a:pt x="8"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63"/>
            <p:cNvSpPr/>
            <p:nvPr/>
          </p:nvSpPr>
          <p:spPr bwMode="auto">
            <a:xfrm>
              <a:off x="1680893" y="6552732"/>
              <a:ext cx="45718" cy="62255"/>
            </a:xfrm>
            <a:custGeom>
              <a:avLst/>
              <a:gdLst>
                <a:gd name="T0" fmla="*/ 20 w 20"/>
                <a:gd name="T1" fmla="*/ 0 h 27"/>
                <a:gd name="T2" fmla="*/ 7 w 20"/>
                <a:gd name="T3" fmla="*/ 6 h 27"/>
                <a:gd name="T4" fmla="*/ 0 w 20"/>
                <a:gd name="T5" fmla="*/ 25 h 27"/>
                <a:gd name="T6" fmla="*/ 4 w 20"/>
                <a:gd name="T7" fmla="*/ 27 h 27"/>
                <a:gd name="T8" fmla="*/ 19 w 20"/>
                <a:gd name="T9" fmla="*/ 11 h 27"/>
                <a:gd name="T10" fmla="*/ 20 w 20"/>
                <a:gd name="T11" fmla="*/ 0 h 27"/>
              </a:gdLst>
              <a:ahLst/>
              <a:cxnLst>
                <a:cxn ang="0">
                  <a:pos x="T0" y="T1"/>
                </a:cxn>
                <a:cxn ang="0">
                  <a:pos x="T2" y="T3"/>
                </a:cxn>
                <a:cxn ang="0">
                  <a:pos x="T4" y="T5"/>
                </a:cxn>
                <a:cxn ang="0">
                  <a:pos x="T6" y="T7"/>
                </a:cxn>
                <a:cxn ang="0">
                  <a:pos x="T8" y="T9"/>
                </a:cxn>
                <a:cxn ang="0">
                  <a:pos x="T10" y="T11"/>
                </a:cxn>
              </a:cxnLst>
              <a:rect l="0" t="0" r="r" b="b"/>
              <a:pathLst>
                <a:path w="20" h="27">
                  <a:moveTo>
                    <a:pt x="20" y="0"/>
                  </a:moveTo>
                  <a:cubicBezTo>
                    <a:pt x="14" y="0"/>
                    <a:pt x="10" y="3"/>
                    <a:pt x="7" y="6"/>
                  </a:cubicBezTo>
                  <a:cubicBezTo>
                    <a:pt x="2" y="11"/>
                    <a:pt x="1" y="18"/>
                    <a:pt x="0" y="25"/>
                  </a:cubicBezTo>
                  <a:cubicBezTo>
                    <a:pt x="2" y="26"/>
                    <a:pt x="3" y="27"/>
                    <a:pt x="4" y="27"/>
                  </a:cubicBezTo>
                  <a:cubicBezTo>
                    <a:pt x="12" y="25"/>
                    <a:pt x="18" y="19"/>
                    <a:pt x="19" y="11"/>
                  </a:cubicBezTo>
                  <a:cubicBezTo>
                    <a:pt x="20" y="8"/>
                    <a:pt x="20" y="4"/>
                    <a:pt x="2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64"/>
            <p:cNvSpPr/>
            <p:nvPr/>
          </p:nvSpPr>
          <p:spPr bwMode="auto">
            <a:xfrm>
              <a:off x="1505800" y="6486586"/>
              <a:ext cx="48637" cy="57392"/>
            </a:xfrm>
            <a:custGeom>
              <a:avLst/>
              <a:gdLst>
                <a:gd name="T0" fmla="*/ 21 w 21"/>
                <a:gd name="T1" fmla="*/ 3 h 25"/>
                <a:gd name="T2" fmla="*/ 7 w 21"/>
                <a:gd name="T3" fmla="*/ 5 h 25"/>
                <a:gd name="T4" fmla="*/ 0 w 21"/>
                <a:gd name="T5" fmla="*/ 18 h 25"/>
                <a:gd name="T6" fmla="*/ 3 w 21"/>
                <a:gd name="T7" fmla="*/ 24 h 25"/>
                <a:gd name="T8" fmla="*/ 10 w 21"/>
                <a:gd name="T9" fmla="*/ 24 h 25"/>
                <a:gd name="T10" fmla="*/ 18 w 21"/>
                <a:gd name="T11" fmla="*/ 15 h 25"/>
                <a:gd name="T12" fmla="*/ 21 w 21"/>
                <a:gd name="T13" fmla="*/ 3 h 25"/>
              </a:gdLst>
              <a:ahLst/>
              <a:cxnLst>
                <a:cxn ang="0">
                  <a:pos x="T0" y="T1"/>
                </a:cxn>
                <a:cxn ang="0">
                  <a:pos x="T2" y="T3"/>
                </a:cxn>
                <a:cxn ang="0">
                  <a:pos x="T4" y="T5"/>
                </a:cxn>
                <a:cxn ang="0">
                  <a:pos x="T6" y="T7"/>
                </a:cxn>
                <a:cxn ang="0">
                  <a:pos x="T8" y="T9"/>
                </a:cxn>
                <a:cxn ang="0">
                  <a:pos x="T10" y="T11"/>
                </a:cxn>
                <a:cxn ang="0">
                  <a:pos x="T12" y="T13"/>
                </a:cxn>
              </a:cxnLst>
              <a:rect l="0" t="0" r="r" b="b"/>
              <a:pathLst>
                <a:path w="21" h="25">
                  <a:moveTo>
                    <a:pt x="21" y="3"/>
                  </a:moveTo>
                  <a:cubicBezTo>
                    <a:pt x="15" y="0"/>
                    <a:pt x="10" y="1"/>
                    <a:pt x="7" y="5"/>
                  </a:cubicBezTo>
                  <a:cubicBezTo>
                    <a:pt x="3" y="8"/>
                    <a:pt x="1" y="12"/>
                    <a:pt x="0" y="18"/>
                  </a:cubicBezTo>
                  <a:cubicBezTo>
                    <a:pt x="0" y="20"/>
                    <a:pt x="1" y="23"/>
                    <a:pt x="3" y="24"/>
                  </a:cubicBezTo>
                  <a:cubicBezTo>
                    <a:pt x="5" y="25"/>
                    <a:pt x="7" y="25"/>
                    <a:pt x="10" y="24"/>
                  </a:cubicBezTo>
                  <a:cubicBezTo>
                    <a:pt x="14" y="22"/>
                    <a:pt x="16" y="19"/>
                    <a:pt x="18" y="15"/>
                  </a:cubicBezTo>
                  <a:cubicBezTo>
                    <a:pt x="19" y="11"/>
                    <a:pt x="20" y="7"/>
                    <a:pt x="21" y="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65"/>
            <p:cNvSpPr/>
            <p:nvPr/>
          </p:nvSpPr>
          <p:spPr bwMode="auto">
            <a:xfrm>
              <a:off x="1581674" y="6608179"/>
              <a:ext cx="43773" cy="64201"/>
            </a:xfrm>
            <a:custGeom>
              <a:avLst/>
              <a:gdLst>
                <a:gd name="T0" fmla="*/ 7 w 19"/>
                <a:gd name="T1" fmla="*/ 0 h 28"/>
                <a:gd name="T2" fmla="*/ 3 w 19"/>
                <a:gd name="T3" fmla="*/ 17 h 28"/>
                <a:gd name="T4" fmla="*/ 12 w 19"/>
                <a:gd name="T5" fmla="*/ 28 h 28"/>
                <a:gd name="T6" fmla="*/ 18 w 19"/>
                <a:gd name="T7" fmla="*/ 20 h 28"/>
                <a:gd name="T8" fmla="*/ 16 w 19"/>
                <a:gd name="T9" fmla="*/ 11 h 28"/>
                <a:gd name="T10" fmla="*/ 7 w 19"/>
                <a:gd name="T11" fmla="*/ 0 h 28"/>
              </a:gdLst>
              <a:ahLst/>
              <a:cxnLst>
                <a:cxn ang="0">
                  <a:pos x="T0" y="T1"/>
                </a:cxn>
                <a:cxn ang="0">
                  <a:pos x="T2" y="T3"/>
                </a:cxn>
                <a:cxn ang="0">
                  <a:pos x="T4" y="T5"/>
                </a:cxn>
                <a:cxn ang="0">
                  <a:pos x="T6" y="T7"/>
                </a:cxn>
                <a:cxn ang="0">
                  <a:pos x="T8" y="T9"/>
                </a:cxn>
                <a:cxn ang="0">
                  <a:pos x="T10" y="T11"/>
                </a:cxn>
              </a:cxnLst>
              <a:rect l="0" t="0" r="r" b="b"/>
              <a:pathLst>
                <a:path w="19" h="28">
                  <a:moveTo>
                    <a:pt x="7" y="0"/>
                  </a:moveTo>
                  <a:cubicBezTo>
                    <a:pt x="2" y="5"/>
                    <a:pt x="0" y="11"/>
                    <a:pt x="3" y="17"/>
                  </a:cubicBezTo>
                  <a:cubicBezTo>
                    <a:pt x="5" y="21"/>
                    <a:pt x="8" y="25"/>
                    <a:pt x="12" y="28"/>
                  </a:cubicBezTo>
                  <a:cubicBezTo>
                    <a:pt x="16" y="27"/>
                    <a:pt x="18" y="24"/>
                    <a:pt x="18" y="20"/>
                  </a:cubicBezTo>
                  <a:cubicBezTo>
                    <a:pt x="19" y="16"/>
                    <a:pt x="18" y="13"/>
                    <a:pt x="16" y="11"/>
                  </a:cubicBezTo>
                  <a:cubicBezTo>
                    <a:pt x="14" y="7"/>
                    <a:pt x="11" y="3"/>
                    <a:pt x="7"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66"/>
            <p:cNvSpPr/>
            <p:nvPr/>
          </p:nvSpPr>
          <p:spPr bwMode="auto">
            <a:xfrm>
              <a:off x="1797622" y="6653897"/>
              <a:ext cx="53500" cy="48637"/>
            </a:xfrm>
            <a:custGeom>
              <a:avLst/>
              <a:gdLst>
                <a:gd name="T0" fmla="*/ 23 w 23"/>
                <a:gd name="T1" fmla="*/ 21 h 21"/>
                <a:gd name="T2" fmla="*/ 1 w 23"/>
                <a:gd name="T3" fmla="*/ 0 h 21"/>
                <a:gd name="T4" fmla="*/ 5 w 23"/>
                <a:gd name="T5" fmla="*/ 13 h 21"/>
                <a:gd name="T6" fmla="*/ 23 w 23"/>
                <a:gd name="T7" fmla="*/ 21 h 21"/>
              </a:gdLst>
              <a:ahLst/>
              <a:cxnLst>
                <a:cxn ang="0">
                  <a:pos x="T0" y="T1"/>
                </a:cxn>
                <a:cxn ang="0">
                  <a:pos x="T2" y="T3"/>
                </a:cxn>
                <a:cxn ang="0">
                  <a:pos x="T4" y="T5"/>
                </a:cxn>
                <a:cxn ang="0">
                  <a:pos x="T6" y="T7"/>
                </a:cxn>
              </a:cxnLst>
              <a:rect l="0" t="0" r="r" b="b"/>
              <a:pathLst>
                <a:path w="23" h="21">
                  <a:moveTo>
                    <a:pt x="23" y="21"/>
                  </a:moveTo>
                  <a:cubicBezTo>
                    <a:pt x="20" y="6"/>
                    <a:pt x="13" y="0"/>
                    <a:pt x="1" y="0"/>
                  </a:cubicBezTo>
                  <a:cubicBezTo>
                    <a:pt x="0" y="5"/>
                    <a:pt x="1" y="10"/>
                    <a:pt x="5" y="13"/>
                  </a:cubicBezTo>
                  <a:cubicBezTo>
                    <a:pt x="10" y="18"/>
                    <a:pt x="15" y="21"/>
                    <a:pt x="23" y="2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67"/>
            <p:cNvSpPr/>
            <p:nvPr/>
          </p:nvSpPr>
          <p:spPr bwMode="auto">
            <a:xfrm>
              <a:off x="1775249" y="6562460"/>
              <a:ext cx="27237" cy="69065"/>
            </a:xfrm>
            <a:custGeom>
              <a:avLst/>
              <a:gdLst>
                <a:gd name="T0" fmla="*/ 5 w 12"/>
                <a:gd name="T1" fmla="*/ 30 h 30"/>
                <a:gd name="T2" fmla="*/ 12 w 12"/>
                <a:gd name="T3" fmla="*/ 17 h 30"/>
                <a:gd name="T4" fmla="*/ 11 w 12"/>
                <a:gd name="T5" fmla="*/ 0 h 30"/>
                <a:gd name="T6" fmla="*/ 3 w 12"/>
                <a:gd name="T7" fmla="*/ 5 h 30"/>
                <a:gd name="T8" fmla="*/ 5 w 12"/>
                <a:gd name="T9" fmla="*/ 30 h 30"/>
              </a:gdLst>
              <a:ahLst/>
              <a:cxnLst>
                <a:cxn ang="0">
                  <a:pos x="T0" y="T1"/>
                </a:cxn>
                <a:cxn ang="0">
                  <a:pos x="T2" y="T3"/>
                </a:cxn>
                <a:cxn ang="0">
                  <a:pos x="T4" y="T5"/>
                </a:cxn>
                <a:cxn ang="0">
                  <a:pos x="T6" y="T7"/>
                </a:cxn>
                <a:cxn ang="0">
                  <a:pos x="T8" y="T9"/>
                </a:cxn>
              </a:cxnLst>
              <a:rect l="0" t="0" r="r" b="b"/>
              <a:pathLst>
                <a:path w="12" h="30">
                  <a:moveTo>
                    <a:pt x="5" y="30"/>
                  </a:moveTo>
                  <a:cubicBezTo>
                    <a:pt x="11" y="27"/>
                    <a:pt x="12" y="22"/>
                    <a:pt x="12" y="17"/>
                  </a:cubicBezTo>
                  <a:cubicBezTo>
                    <a:pt x="12" y="11"/>
                    <a:pt x="11" y="6"/>
                    <a:pt x="11" y="0"/>
                  </a:cubicBezTo>
                  <a:cubicBezTo>
                    <a:pt x="7" y="0"/>
                    <a:pt x="5" y="2"/>
                    <a:pt x="3" y="5"/>
                  </a:cubicBezTo>
                  <a:cubicBezTo>
                    <a:pt x="0" y="14"/>
                    <a:pt x="1" y="22"/>
                    <a:pt x="5" y="3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68"/>
            <p:cNvSpPr/>
            <p:nvPr/>
          </p:nvSpPr>
          <p:spPr bwMode="auto">
            <a:xfrm>
              <a:off x="1689648" y="6638333"/>
              <a:ext cx="43773" cy="61283"/>
            </a:xfrm>
            <a:custGeom>
              <a:avLst/>
              <a:gdLst>
                <a:gd name="T0" fmla="*/ 13 w 19"/>
                <a:gd name="T1" fmla="*/ 27 h 27"/>
                <a:gd name="T2" fmla="*/ 4 w 19"/>
                <a:gd name="T3" fmla="*/ 0 h 27"/>
                <a:gd name="T4" fmla="*/ 1 w 19"/>
                <a:gd name="T5" fmla="*/ 5 h 27"/>
                <a:gd name="T6" fmla="*/ 5 w 19"/>
                <a:gd name="T7" fmla="*/ 19 h 27"/>
                <a:gd name="T8" fmla="*/ 13 w 19"/>
                <a:gd name="T9" fmla="*/ 27 h 27"/>
              </a:gdLst>
              <a:ahLst/>
              <a:cxnLst>
                <a:cxn ang="0">
                  <a:pos x="T0" y="T1"/>
                </a:cxn>
                <a:cxn ang="0">
                  <a:pos x="T2" y="T3"/>
                </a:cxn>
                <a:cxn ang="0">
                  <a:pos x="T4" y="T5"/>
                </a:cxn>
                <a:cxn ang="0">
                  <a:pos x="T6" y="T7"/>
                </a:cxn>
                <a:cxn ang="0">
                  <a:pos x="T8" y="T9"/>
                </a:cxn>
              </a:cxnLst>
              <a:rect l="0" t="0" r="r" b="b"/>
              <a:pathLst>
                <a:path w="19" h="27">
                  <a:moveTo>
                    <a:pt x="13" y="27"/>
                  </a:moveTo>
                  <a:cubicBezTo>
                    <a:pt x="19" y="18"/>
                    <a:pt x="16" y="10"/>
                    <a:pt x="4" y="0"/>
                  </a:cubicBezTo>
                  <a:cubicBezTo>
                    <a:pt x="3" y="2"/>
                    <a:pt x="1" y="4"/>
                    <a:pt x="1" y="5"/>
                  </a:cubicBezTo>
                  <a:cubicBezTo>
                    <a:pt x="0" y="11"/>
                    <a:pt x="2" y="15"/>
                    <a:pt x="5" y="19"/>
                  </a:cubicBezTo>
                  <a:cubicBezTo>
                    <a:pt x="8" y="21"/>
                    <a:pt x="10" y="24"/>
                    <a:pt x="13"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69"/>
            <p:cNvSpPr/>
            <p:nvPr/>
          </p:nvSpPr>
          <p:spPr bwMode="auto">
            <a:xfrm>
              <a:off x="1395880" y="6520632"/>
              <a:ext cx="38910" cy="57392"/>
            </a:xfrm>
            <a:custGeom>
              <a:avLst/>
              <a:gdLst>
                <a:gd name="T0" fmla="*/ 8 w 17"/>
                <a:gd name="T1" fmla="*/ 0 h 25"/>
                <a:gd name="T2" fmla="*/ 8 w 17"/>
                <a:gd name="T3" fmla="*/ 25 h 25"/>
                <a:gd name="T4" fmla="*/ 16 w 17"/>
                <a:gd name="T5" fmla="*/ 17 h 25"/>
                <a:gd name="T6" fmla="*/ 16 w 17"/>
                <a:gd name="T7" fmla="*/ 14 h 25"/>
                <a:gd name="T8" fmla="*/ 8 w 17"/>
                <a:gd name="T9" fmla="*/ 0 h 25"/>
              </a:gdLst>
              <a:ahLst/>
              <a:cxnLst>
                <a:cxn ang="0">
                  <a:pos x="T0" y="T1"/>
                </a:cxn>
                <a:cxn ang="0">
                  <a:pos x="T2" y="T3"/>
                </a:cxn>
                <a:cxn ang="0">
                  <a:pos x="T4" y="T5"/>
                </a:cxn>
                <a:cxn ang="0">
                  <a:pos x="T6" y="T7"/>
                </a:cxn>
                <a:cxn ang="0">
                  <a:pos x="T8" y="T9"/>
                </a:cxn>
              </a:cxnLst>
              <a:rect l="0" t="0" r="r" b="b"/>
              <a:pathLst>
                <a:path w="17" h="25">
                  <a:moveTo>
                    <a:pt x="8" y="0"/>
                  </a:moveTo>
                  <a:cubicBezTo>
                    <a:pt x="0" y="10"/>
                    <a:pt x="0" y="14"/>
                    <a:pt x="8" y="25"/>
                  </a:cubicBezTo>
                  <a:cubicBezTo>
                    <a:pt x="13" y="24"/>
                    <a:pt x="15" y="21"/>
                    <a:pt x="16" y="17"/>
                  </a:cubicBezTo>
                  <a:cubicBezTo>
                    <a:pt x="16" y="16"/>
                    <a:pt x="17" y="14"/>
                    <a:pt x="16" y="14"/>
                  </a:cubicBezTo>
                  <a:cubicBezTo>
                    <a:pt x="10" y="11"/>
                    <a:pt x="14" y="3"/>
                    <a:pt x="8"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70"/>
            <p:cNvSpPr/>
            <p:nvPr/>
          </p:nvSpPr>
          <p:spPr bwMode="auto">
            <a:xfrm>
              <a:off x="1365726" y="6410712"/>
              <a:ext cx="62255" cy="38910"/>
            </a:xfrm>
            <a:custGeom>
              <a:avLst/>
              <a:gdLst>
                <a:gd name="T0" fmla="*/ 27 w 27"/>
                <a:gd name="T1" fmla="*/ 3 h 17"/>
                <a:gd name="T2" fmla="*/ 9 w 27"/>
                <a:gd name="T3" fmla="*/ 4 h 17"/>
                <a:gd name="T4" fmla="*/ 0 w 27"/>
                <a:gd name="T5" fmla="*/ 14 h 17"/>
                <a:gd name="T6" fmla="*/ 8 w 27"/>
                <a:gd name="T7" fmla="*/ 14 h 17"/>
                <a:gd name="T8" fmla="*/ 20 w 27"/>
                <a:gd name="T9" fmla="*/ 10 h 17"/>
                <a:gd name="T10" fmla="*/ 27 w 27"/>
                <a:gd name="T11" fmla="*/ 3 h 17"/>
              </a:gdLst>
              <a:ahLst/>
              <a:cxnLst>
                <a:cxn ang="0">
                  <a:pos x="T0" y="T1"/>
                </a:cxn>
                <a:cxn ang="0">
                  <a:pos x="T2" y="T3"/>
                </a:cxn>
                <a:cxn ang="0">
                  <a:pos x="T4" y="T5"/>
                </a:cxn>
                <a:cxn ang="0">
                  <a:pos x="T6" y="T7"/>
                </a:cxn>
                <a:cxn ang="0">
                  <a:pos x="T8" y="T9"/>
                </a:cxn>
                <a:cxn ang="0">
                  <a:pos x="T10" y="T11"/>
                </a:cxn>
              </a:cxnLst>
              <a:rect l="0" t="0" r="r" b="b"/>
              <a:pathLst>
                <a:path w="27" h="17">
                  <a:moveTo>
                    <a:pt x="27" y="3"/>
                  </a:moveTo>
                  <a:cubicBezTo>
                    <a:pt x="20" y="0"/>
                    <a:pt x="15" y="2"/>
                    <a:pt x="9" y="4"/>
                  </a:cubicBezTo>
                  <a:cubicBezTo>
                    <a:pt x="4" y="6"/>
                    <a:pt x="2" y="9"/>
                    <a:pt x="0" y="14"/>
                  </a:cubicBezTo>
                  <a:cubicBezTo>
                    <a:pt x="3" y="17"/>
                    <a:pt x="6" y="15"/>
                    <a:pt x="8" y="14"/>
                  </a:cubicBezTo>
                  <a:cubicBezTo>
                    <a:pt x="12" y="13"/>
                    <a:pt x="16" y="12"/>
                    <a:pt x="20" y="10"/>
                  </a:cubicBezTo>
                  <a:cubicBezTo>
                    <a:pt x="22" y="9"/>
                    <a:pt x="24" y="6"/>
                    <a:pt x="27" y="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71"/>
            <p:cNvSpPr/>
            <p:nvPr/>
          </p:nvSpPr>
          <p:spPr bwMode="auto">
            <a:xfrm>
              <a:off x="1306388" y="6350403"/>
              <a:ext cx="64201" cy="38910"/>
            </a:xfrm>
            <a:custGeom>
              <a:avLst/>
              <a:gdLst>
                <a:gd name="T0" fmla="*/ 0 w 28"/>
                <a:gd name="T1" fmla="*/ 14 h 17"/>
                <a:gd name="T2" fmla="*/ 28 w 28"/>
                <a:gd name="T3" fmla="*/ 3 h 17"/>
                <a:gd name="T4" fmla="*/ 17 w 28"/>
                <a:gd name="T5" fmla="*/ 2 h 17"/>
                <a:gd name="T6" fmla="*/ 0 w 28"/>
                <a:gd name="T7" fmla="*/ 14 h 17"/>
              </a:gdLst>
              <a:ahLst/>
              <a:cxnLst>
                <a:cxn ang="0">
                  <a:pos x="T0" y="T1"/>
                </a:cxn>
                <a:cxn ang="0">
                  <a:pos x="T2" y="T3"/>
                </a:cxn>
                <a:cxn ang="0">
                  <a:pos x="T4" y="T5"/>
                </a:cxn>
                <a:cxn ang="0">
                  <a:pos x="T6" y="T7"/>
                </a:cxn>
              </a:cxnLst>
              <a:rect l="0" t="0" r="r" b="b"/>
              <a:pathLst>
                <a:path w="28" h="17">
                  <a:moveTo>
                    <a:pt x="0" y="14"/>
                  </a:moveTo>
                  <a:cubicBezTo>
                    <a:pt x="12" y="17"/>
                    <a:pt x="20" y="14"/>
                    <a:pt x="28" y="3"/>
                  </a:cubicBezTo>
                  <a:cubicBezTo>
                    <a:pt x="25" y="0"/>
                    <a:pt x="21" y="1"/>
                    <a:pt x="17" y="2"/>
                  </a:cubicBezTo>
                  <a:cubicBezTo>
                    <a:pt x="11" y="4"/>
                    <a:pt x="6" y="8"/>
                    <a:pt x="0" y="1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72"/>
            <p:cNvSpPr/>
            <p:nvPr/>
          </p:nvSpPr>
          <p:spPr bwMode="auto">
            <a:xfrm>
              <a:off x="1425063" y="6463240"/>
              <a:ext cx="60310" cy="34046"/>
            </a:xfrm>
            <a:custGeom>
              <a:avLst/>
              <a:gdLst>
                <a:gd name="T0" fmla="*/ 26 w 26"/>
                <a:gd name="T1" fmla="*/ 2 h 15"/>
                <a:gd name="T2" fmla="*/ 16 w 26"/>
                <a:gd name="T3" fmla="*/ 1 h 15"/>
                <a:gd name="T4" fmla="*/ 0 w 26"/>
                <a:gd name="T5" fmla="*/ 11 h 15"/>
                <a:gd name="T6" fmla="*/ 8 w 26"/>
                <a:gd name="T7" fmla="*/ 14 h 15"/>
                <a:gd name="T8" fmla="*/ 26 w 26"/>
                <a:gd name="T9" fmla="*/ 2 h 15"/>
              </a:gdLst>
              <a:ahLst/>
              <a:cxnLst>
                <a:cxn ang="0">
                  <a:pos x="T0" y="T1"/>
                </a:cxn>
                <a:cxn ang="0">
                  <a:pos x="T2" y="T3"/>
                </a:cxn>
                <a:cxn ang="0">
                  <a:pos x="T4" y="T5"/>
                </a:cxn>
                <a:cxn ang="0">
                  <a:pos x="T6" y="T7"/>
                </a:cxn>
                <a:cxn ang="0">
                  <a:pos x="T8" y="T9"/>
                </a:cxn>
              </a:cxnLst>
              <a:rect l="0" t="0" r="r" b="b"/>
              <a:pathLst>
                <a:path w="26" h="15">
                  <a:moveTo>
                    <a:pt x="26" y="2"/>
                  </a:moveTo>
                  <a:cubicBezTo>
                    <a:pt x="21" y="2"/>
                    <a:pt x="19" y="1"/>
                    <a:pt x="16" y="1"/>
                  </a:cubicBezTo>
                  <a:cubicBezTo>
                    <a:pt x="6" y="0"/>
                    <a:pt x="6" y="1"/>
                    <a:pt x="0" y="11"/>
                  </a:cubicBezTo>
                  <a:cubicBezTo>
                    <a:pt x="2" y="14"/>
                    <a:pt x="5" y="15"/>
                    <a:pt x="8" y="14"/>
                  </a:cubicBezTo>
                  <a:cubicBezTo>
                    <a:pt x="14" y="12"/>
                    <a:pt x="20" y="9"/>
                    <a:pt x="26"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73"/>
            <p:cNvSpPr/>
            <p:nvPr/>
          </p:nvSpPr>
          <p:spPr bwMode="auto">
            <a:xfrm>
              <a:off x="1266506" y="6405849"/>
              <a:ext cx="36964" cy="52528"/>
            </a:xfrm>
            <a:custGeom>
              <a:avLst/>
              <a:gdLst>
                <a:gd name="T0" fmla="*/ 3 w 16"/>
                <a:gd name="T1" fmla="*/ 23 h 23"/>
                <a:gd name="T2" fmla="*/ 16 w 16"/>
                <a:gd name="T3" fmla="*/ 4 h 23"/>
                <a:gd name="T4" fmla="*/ 14 w 16"/>
                <a:gd name="T5" fmla="*/ 0 h 23"/>
                <a:gd name="T6" fmla="*/ 10 w 16"/>
                <a:gd name="T7" fmla="*/ 1 h 23"/>
                <a:gd name="T8" fmla="*/ 3 w 16"/>
                <a:gd name="T9" fmla="*/ 23 h 23"/>
              </a:gdLst>
              <a:ahLst/>
              <a:cxnLst>
                <a:cxn ang="0">
                  <a:pos x="T0" y="T1"/>
                </a:cxn>
                <a:cxn ang="0">
                  <a:pos x="T2" y="T3"/>
                </a:cxn>
                <a:cxn ang="0">
                  <a:pos x="T4" y="T5"/>
                </a:cxn>
                <a:cxn ang="0">
                  <a:pos x="T6" y="T7"/>
                </a:cxn>
                <a:cxn ang="0">
                  <a:pos x="T8" y="T9"/>
                </a:cxn>
              </a:cxnLst>
              <a:rect l="0" t="0" r="r" b="b"/>
              <a:pathLst>
                <a:path w="16" h="23">
                  <a:moveTo>
                    <a:pt x="3" y="23"/>
                  </a:moveTo>
                  <a:cubicBezTo>
                    <a:pt x="11" y="18"/>
                    <a:pt x="16" y="14"/>
                    <a:pt x="16" y="4"/>
                  </a:cubicBezTo>
                  <a:cubicBezTo>
                    <a:pt x="16" y="3"/>
                    <a:pt x="15" y="1"/>
                    <a:pt x="14" y="0"/>
                  </a:cubicBezTo>
                  <a:cubicBezTo>
                    <a:pt x="13" y="0"/>
                    <a:pt x="11" y="0"/>
                    <a:pt x="10" y="1"/>
                  </a:cubicBezTo>
                  <a:cubicBezTo>
                    <a:pt x="2" y="6"/>
                    <a:pt x="0" y="13"/>
                    <a:pt x="3"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118"/>
            <p:cNvSpPr/>
            <p:nvPr/>
          </p:nvSpPr>
          <p:spPr bwMode="auto">
            <a:xfrm>
              <a:off x="0" y="5561511"/>
              <a:ext cx="1676029" cy="1071959"/>
            </a:xfrm>
            <a:custGeom>
              <a:avLst/>
              <a:gdLst>
                <a:gd name="T0" fmla="*/ 9 w 729"/>
                <a:gd name="T1" fmla="*/ 463 h 466"/>
                <a:gd name="T2" fmla="*/ 392 w 729"/>
                <a:gd name="T3" fmla="*/ 302 h 466"/>
                <a:gd name="T4" fmla="*/ 726 w 729"/>
                <a:gd name="T5" fmla="*/ 8 h 466"/>
                <a:gd name="T6" fmla="*/ 721 w 729"/>
                <a:gd name="T7" fmla="*/ 3 h 466"/>
                <a:gd name="T8" fmla="*/ 549 w 729"/>
                <a:gd name="T9" fmla="*/ 188 h 466"/>
                <a:gd name="T10" fmla="*/ 373 w 729"/>
                <a:gd name="T11" fmla="*/ 302 h 466"/>
                <a:gd name="T12" fmla="*/ 4 w 729"/>
                <a:gd name="T13" fmla="*/ 458 h 466"/>
                <a:gd name="T14" fmla="*/ 9 w 729"/>
                <a:gd name="T15" fmla="*/ 463 h 4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9" h="466">
                  <a:moveTo>
                    <a:pt x="9" y="463"/>
                  </a:moveTo>
                  <a:cubicBezTo>
                    <a:pt x="110" y="358"/>
                    <a:pt x="264" y="353"/>
                    <a:pt x="392" y="302"/>
                  </a:cubicBezTo>
                  <a:cubicBezTo>
                    <a:pt x="535" y="245"/>
                    <a:pt x="621" y="114"/>
                    <a:pt x="726" y="8"/>
                  </a:cubicBezTo>
                  <a:cubicBezTo>
                    <a:pt x="729" y="5"/>
                    <a:pt x="724" y="0"/>
                    <a:pt x="721" y="3"/>
                  </a:cubicBezTo>
                  <a:cubicBezTo>
                    <a:pt x="662" y="63"/>
                    <a:pt x="607" y="128"/>
                    <a:pt x="549" y="188"/>
                  </a:cubicBezTo>
                  <a:cubicBezTo>
                    <a:pt x="499" y="240"/>
                    <a:pt x="440" y="277"/>
                    <a:pt x="373" y="302"/>
                  </a:cubicBezTo>
                  <a:cubicBezTo>
                    <a:pt x="248" y="349"/>
                    <a:pt x="102" y="356"/>
                    <a:pt x="4" y="458"/>
                  </a:cubicBezTo>
                  <a:cubicBezTo>
                    <a:pt x="0" y="461"/>
                    <a:pt x="6" y="466"/>
                    <a:pt x="9" y="46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119"/>
            <p:cNvSpPr/>
            <p:nvPr/>
          </p:nvSpPr>
          <p:spPr bwMode="auto">
            <a:xfrm>
              <a:off x="1073904" y="5856251"/>
              <a:ext cx="749009" cy="315168"/>
            </a:xfrm>
            <a:custGeom>
              <a:avLst/>
              <a:gdLst>
                <a:gd name="T0" fmla="*/ 319 w 326"/>
                <a:gd name="T1" fmla="*/ 3 h 137"/>
                <a:gd name="T2" fmla="*/ 191 w 326"/>
                <a:gd name="T3" fmla="*/ 101 h 137"/>
                <a:gd name="T4" fmla="*/ 5 w 326"/>
                <a:gd name="T5" fmla="*/ 126 h 137"/>
                <a:gd name="T6" fmla="*/ 5 w 326"/>
                <a:gd name="T7" fmla="*/ 133 h 137"/>
                <a:gd name="T8" fmla="*/ 183 w 326"/>
                <a:gd name="T9" fmla="*/ 113 h 137"/>
                <a:gd name="T10" fmla="*/ 322 w 326"/>
                <a:gd name="T11" fmla="*/ 9 h 137"/>
                <a:gd name="T12" fmla="*/ 319 w 326"/>
                <a:gd name="T13" fmla="*/ 3 h 137"/>
              </a:gdLst>
              <a:ahLst/>
              <a:cxnLst>
                <a:cxn ang="0">
                  <a:pos x="T0" y="T1"/>
                </a:cxn>
                <a:cxn ang="0">
                  <a:pos x="T2" y="T3"/>
                </a:cxn>
                <a:cxn ang="0">
                  <a:pos x="T4" y="T5"/>
                </a:cxn>
                <a:cxn ang="0">
                  <a:pos x="T6" y="T7"/>
                </a:cxn>
                <a:cxn ang="0">
                  <a:pos x="T8" y="T9"/>
                </a:cxn>
                <a:cxn ang="0">
                  <a:pos x="T10" y="T11"/>
                </a:cxn>
                <a:cxn ang="0">
                  <a:pos x="T12" y="T13"/>
                </a:cxn>
              </a:cxnLst>
              <a:rect l="0" t="0" r="r" b="b"/>
              <a:pathLst>
                <a:path w="326" h="137">
                  <a:moveTo>
                    <a:pt x="319" y="3"/>
                  </a:moveTo>
                  <a:cubicBezTo>
                    <a:pt x="274" y="33"/>
                    <a:pt x="239" y="75"/>
                    <a:pt x="191" y="101"/>
                  </a:cubicBezTo>
                  <a:cubicBezTo>
                    <a:pt x="135" y="131"/>
                    <a:pt x="67" y="127"/>
                    <a:pt x="5" y="126"/>
                  </a:cubicBezTo>
                  <a:cubicBezTo>
                    <a:pt x="0" y="125"/>
                    <a:pt x="0" y="133"/>
                    <a:pt x="5" y="133"/>
                  </a:cubicBezTo>
                  <a:cubicBezTo>
                    <a:pt x="65" y="134"/>
                    <a:pt x="126" y="137"/>
                    <a:pt x="183" y="113"/>
                  </a:cubicBezTo>
                  <a:cubicBezTo>
                    <a:pt x="237" y="90"/>
                    <a:pt x="275" y="42"/>
                    <a:pt x="322" y="9"/>
                  </a:cubicBezTo>
                  <a:cubicBezTo>
                    <a:pt x="326" y="7"/>
                    <a:pt x="323" y="0"/>
                    <a:pt x="319" y="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120"/>
            <p:cNvSpPr/>
            <p:nvPr/>
          </p:nvSpPr>
          <p:spPr bwMode="auto">
            <a:xfrm>
              <a:off x="666326" y="5987571"/>
              <a:ext cx="144938" cy="344350"/>
            </a:xfrm>
            <a:custGeom>
              <a:avLst/>
              <a:gdLst>
                <a:gd name="T0" fmla="*/ 55 w 63"/>
                <a:gd name="T1" fmla="*/ 5 h 150"/>
                <a:gd name="T2" fmla="*/ 4 w 63"/>
                <a:gd name="T3" fmla="*/ 141 h 150"/>
                <a:gd name="T4" fmla="*/ 8 w 63"/>
                <a:gd name="T5" fmla="*/ 148 h 150"/>
                <a:gd name="T6" fmla="*/ 62 w 63"/>
                <a:gd name="T7" fmla="*/ 7 h 150"/>
                <a:gd name="T8" fmla="*/ 55 w 63"/>
                <a:gd name="T9" fmla="*/ 5 h 150"/>
              </a:gdLst>
              <a:ahLst/>
              <a:cxnLst>
                <a:cxn ang="0">
                  <a:pos x="T0" y="T1"/>
                </a:cxn>
                <a:cxn ang="0">
                  <a:pos x="T2" y="T3"/>
                </a:cxn>
                <a:cxn ang="0">
                  <a:pos x="T4" y="T5"/>
                </a:cxn>
                <a:cxn ang="0">
                  <a:pos x="T6" y="T7"/>
                </a:cxn>
                <a:cxn ang="0">
                  <a:pos x="T8" y="T9"/>
                </a:cxn>
              </a:cxnLst>
              <a:rect l="0" t="0" r="r" b="b"/>
              <a:pathLst>
                <a:path w="63" h="150">
                  <a:moveTo>
                    <a:pt x="55" y="5"/>
                  </a:moveTo>
                  <a:cubicBezTo>
                    <a:pt x="46" y="50"/>
                    <a:pt x="51" y="116"/>
                    <a:pt x="4" y="141"/>
                  </a:cubicBezTo>
                  <a:cubicBezTo>
                    <a:pt x="0" y="144"/>
                    <a:pt x="3" y="150"/>
                    <a:pt x="8" y="148"/>
                  </a:cubicBezTo>
                  <a:cubicBezTo>
                    <a:pt x="57" y="121"/>
                    <a:pt x="52" y="54"/>
                    <a:pt x="62" y="7"/>
                  </a:cubicBezTo>
                  <a:cubicBezTo>
                    <a:pt x="63" y="2"/>
                    <a:pt x="56" y="0"/>
                    <a:pt x="55" y="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121"/>
            <p:cNvSpPr/>
            <p:nvPr/>
          </p:nvSpPr>
          <p:spPr bwMode="auto">
            <a:xfrm>
              <a:off x="1664356" y="5301790"/>
              <a:ext cx="234430" cy="281122"/>
            </a:xfrm>
            <a:custGeom>
              <a:avLst/>
              <a:gdLst>
                <a:gd name="T0" fmla="*/ 0 w 102"/>
                <a:gd name="T1" fmla="*/ 117 h 122"/>
                <a:gd name="T2" fmla="*/ 96 w 102"/>
                <a:gd name="T3" fmla="*/ 0 h 122"/>
                <a:gd name="T4" fmla="*/ 73 w 102"/>
                <a:gd name="T5" fmla="*/ 85 h 122"/>
                <a:gd name="T6" fmla="*/ 2 w 102"/>
                <a:gd name="T7" fmla="*/ 122 h 122"/>
              </a:gdLst>
              <a:ahLst/>
              <a:cxnLst>
                <a:cxn ang="0">
                  <a:pos x="T0" y="T1"/>
                </a:cxn>
                <a:cxn ang="0">
                  <a:pos x="T2" y="T3"/>
                </a:cxn>
                <a:cxn ang="0">
                  <a:pos x="T4" y="T5"/>
                </a:cxn>
                <a:cxn ang="0">
                  <a:pos x="T6" y="T7"/>
                </a:cxn>
              </a:cxnLst>
              <a:rect l="0" t="0" r="r" b="b"/>
              <a:pathLst>
                <a:path w="102" h="122">
                  <a:moveTo>
                    <a:pt x="0" y="117"/>
                  </a:moveTo>
                  <a:cubicBezTo>
                    <a:pt x="11" y="64"/>
                    <a:pt x="41" y="22"/>
                    <a:pt x="96" y="0"/>
                  </a:cubicBezTo>
                  <a:cubicBezTo>
                    <a:pt x="102" y="21"/>
                    <a:pt x="88" y="68"/>
                    <a:pt x="73" y="85"/>
                  </a:cubicBezTo>
                  <a:cubicBezTo>
                    <a:pt x="52" y="111"/>
                    <a:pt x="33" y="116"/>
                    <a:pt x="2" y="122"/>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122"/>
            <p:cNvSpPr/>
            <p:nvPr/>
          </p:nvSpPr>
          <p:spPr bwMode="auto">
            <a:xfrm>
              <a:off x="1653657" y="5290117"/>
              <a:ext cx="254858" cy="303495"/>
            </a:xfrm>
            <a:custGeom>
              <a:avLst/>
              <a:gdLst>
                <a:gd name="T0" fmla="*/ 8 w 111"/>
                <a:gd name="T1" fmla="*/ 123 h 132"/>
                <a:gd name="T2" fmla="*/ 41 w 111"/>
                <a:gd name="T3" fmla="*/ 52 h 132"/>
                <a:gd name="T4" fmla="*/ 67 w 111"/>
                <a:gd name="T5" fmla="*/ 27 h 132"/>
                <a:gd name="T6" fmla="*/ 99 w 111"/>
                <a:gd name="T7" fmla="*/ 16 h 132"/>
                <a:gd name="T8" fmla="*/ 75 w 111"/>
                <a:gd name="T9" fmla="*/ 88 h 132"/>
                <a:gd name="T10" fmla="*/ 6 w 111"/>
                <a:gd name="T11" fmla="*/ 124 h 132"/>
                <a:gd name="T12" fmla="*/ 8 w 111"/>
                <a:gd name="T13" fmla="*/ 131 h 132"/>
                <a:gd name="T14" fmla="*/ 85 w 111"/>
                <a:gd name="T15" fmla="*/ 86 h 132"/>
                <a:gd name="T16" fmla="*/ 105 w 111"/>
                <a:gd name="T17" fmla="*/ 4 h 132"/>
                <a:gd name="T18" fmla="*/ 100 w 111"/>
                <a:gd name="T19" fmla="*/ 1 h 132"/>
                <a:gd name="T20" fmla="*/ 1 w 111"/>
                <a:gd name="T21" fmla="*/ 121 h 132"/>
                <a:gd name="T22" fmla="*/ 8 w 111"/>
                <a:gd name="T23" fmla="*/ 123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1" h="132">
                  <a:moveTo>
                    <a:pt x="8" y="123"/>
                  </a:moveTo>
                  <a:cubicBezTo>
                    <a:pt x="14" y="97"/>
                    <a:pt x="24" y="73"/>
                    <a:pt x="41" y="52"/>
                  </a:cubicBezTo>
                  <a:cubicBezTo>
                    <a:pt x="48" y="43"/>
                    <a:pt x="58" y="35"/>
                    <a:pt x="67" y="27"/>
                  </a:cubicBezTo>
                  <a:cubicBezTo>
                    <a:pt x="73" y="23"/>
                    <a:pt x="99" y="4"/>
                    <a:pt x="99" y="16"/>
                  </a:cubicBezTo>
                  <a:cubicBezTo>
                    <a:pt x="100" y="40"/>
                    <a:pt x="90" y="69"/>
                    <a:pt x="75" y="88"/>
                  </a:cubicBezTo>
                  <a:cubicBezTo>
                    <a:pt x="57" y="110"/>
                    <a:pt x="33" y="118"/>
                    <a:pt x="6" y="124"/>
                  </a:cubicBezTo>
                  <a:cubicBezTo>
                    <a:pt x="2" y="125"/>
                    <a:pt x="4" y="132"/>
                    <a:pt x="8" y="131"/>
                  </a:cubicBezTo>
                  <a:cubicBezTo>
                    <a:pt x="40" y="124"/>
                    <a:pt x="66" y="113"/>
                    <a:pt x="85" y="86"/>
                  </a:cubicBezTo>
                  <a:cubicBezTo>
                    <a:pt x="100" y="64"/>
                    <a:pt x="111" y="30"/>
                    <a:pt x="105" y="4"/>
                  </a:cubicBezTo>
                  <a:cubicBezTo>
                    <a:pt x="105" y="2"/>
                    <a:pt x="102" y="0"/>
                    <a:pt x="100" y="1"/>
                  </a:cubicBezTo>
                  <a:cubicBezTo>
                    <a:pt x="47" y="23"/>
                    <a:pt x="14" y="65"/>
                    <a:pt x="1" y="121"/>
                  </a:cubicBezTo>
                  <a:cubicBezTo>
                    <a:pt x="0" y="126"/>
                    <a:pt x="7" y="128"/>
                    <a:pt x="8" y="12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123"/>
            <p:cNvSpPr/>
            <p:nvPr/>
          </p:nvSpPr>
          <p:spPr bwMode="auto">
            <a:xfrm>
              <a:off x="1770385" y="5649058"/>
              <a:ext cx="281121" cy="234430"/>
            </a:xfrm>
            <a:custGeom>
              <a:avLst/>
              <a:gdLst>
                <a:gd name="T0" fmla="*/ 15 w 122"/>
                <a:gd name="T1" fmla="*/ 98 h 102"/>
                <a:gd name="T2" fmla="*/ 122 w 122"/>
                <a:gd name="T3" fmla="*/ 0 h 102"/>
                <a:gd name="T4" fmla="*/ 18 w 122"/>
                <a:gd name="T5" fmla="*/ 98 h 102"/>
              </a:gdLst>
              <a:ahLst/>
              <a:cxnLst>
                <a:cxn ang="0">
                  <a:pos x="T0" y="T1"/>
                </a:cxn>
                <a:cxn ang="0">
                  <a:pos x="T2" y="T3"/>
                </a:cxn>
                <a:cxn ang="0">
                  <a:pos x="T4" y="T5"/>
                </a:cxn>
              </a:cxnLst>
              <a:rect l="0" t="0" r="r" b="b"/>
              <a:pathLst>
                <a:path w="122" h="102">
                  <a:moveTo>
                    <a:pt x="15" y="98"/>
                  </a:moveTo>
                  <a:cubicBezTo>
                    <a:pt x="0" y="45"/>
                    <a:pt x="81" y="7"/>
                    <a:pt x="122" y="0"/>
                  </a:cubicBezTo>
                  <a:cubicBezTo>
                    <a:pt x="118" y="51"/>
                    <a:pt x="75" y="102"/>
                    <a:pt x="18" y="98"/>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124"/>
            <p:cNvSpPr/>
            <p:nvPr/>
          </p:nvSpPr>
          <p:spPr bwMode="auto">
            <a:xfrm>
              <a:off x="1763576" y="5640303"/>
              <a:ext cx="296685" cy="248049"/>
            </a:xfrm>
            <a:custGeom>
              <a:avLst/>
              <a:gdLst>
                <a:gd name="T0" fmla="*/ 21 w 129"/>
                <a:gd name="T1" fmla="*/ 101 h 108"/>
                <a:gd name="T2" fmla="*/ 126 w 129"/>
                <a:gd name="T3" fmla="*/ 7 h 108"/>
                <a:gd name="T4" fmla="*/ 122 w 129"/>
                <a:gd name="T5" fmla="*/ 4 h 108"/>
                <a:gd name="T6" fmla="*/ 21 w 129"/>
                <a:gd name="T7" fmla="*/ 98 h 108"/>
                <a:gd name="T8" fmla="*/ 21 w 129"/>
                <a:gd name="T9" fmla="*/ 106 h 108"/>
                <a:gd name="T10" fmla="*/ 129 w 129"/>
                <a:gd name="T11" fmla="*/ 4 h 108"/>
                <a:gd name="T12" fmla="*/ 124 w 129"/>
                <a:gd name="T13" fmla="*/ 0 h 108"/>
                <a:gd name="T14" fmla="*/ 14 w 129"/>
                <a:gd name="T15" fmla="*/ 103 h 108"/>
                <a:gd name="T16" fmla="*/ 21 w 129"/>
                <a:gd name="T17" fmla="*/ 101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9" h="108">
                  <a:moveTo>
                    <a:pt x="21" y="101"/>
                  </a:moveTo>
                  <a:cubicBezTo>
                    <a:pt x="8" y="48"/>
                    <a:pt x="85" y="15"/>
                    <a:pt x="126" y="7"/>
                  </a:cubicBezTo>
                  <a:cubicBezTo>
                    <a:pt x="125" y="6"/>
                    <a:pt x="123" y="5"/>
                    <a:pt x="122" y="4"/>
                  </a:cubicBezTo>
                  <a:cubicBezTo>
                    <a:pt x="116" y="56"/>
                    <a:pt x="76" y="100"/>
                    <a:pt x="21" y="98"/>
                  </a:cubicBezTo>
                  <a:cubicBezTo>
                    <a:pt x="17" y="98"/>
                    <a:pt x="17" y="105"/>
                    <a:pt x="21" y="106"/>
                  </a:cubicBezTo>
                  <a:cubicBezTo>
                    <a:pt x="80" y="108"/>
                    <a:pt x="123" y="59"/>
                    <a:pt x="129" y="4"/>
                  </a:cubicBezTo>
                  <a:cubicBezTo>
                    <a:pt x="129" y="1"/>
                    <a:pt x="127" y="0"/>
                    <a:pt x="124" y="0"/>
                  </a:cubicBezTo>
                  <a:cubicBezTo>
                    <a:pt x="78" y="9"/>
                    <a:pt x="0" y="45"/>
                    <a:pt x="14" y="103"/>
                  </a:cubicBezTo>
                  <a:cubicBezTo>
                    <a:pt x="16" y="108"/>
                    <a:pt x="23" y="106"/>
                    <a:pt x="21" y="10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125"/>
            <p:cNvSpPr/>
            <p:nvPr/>
          </p:nvSpPr>
          <p:spPr bwMode="auto">
            <a:xfrm>
              <a:off x="749009" y="5716177"/>
              <a:ext cx="220811" cy="296686"/>
            </a:xfrm>
            <a:custGeom>
              <a:avLst/>
              <a:gdLst>
                <a:gd name="T0" fmla="*/ 23 w 96"/>
                <a:gd name="T1" fmla="*/ 129 h 129"/>
                <a:gd name="T2" fmla="*/ 53 w 96"/>
                <a:gd name="T3" fmla="*/ 0 h 129"/>
                <a:gd name="T4" fmla="*/ 26 w 96"/>
                <a:gd name="T5" fmla="*/ 129 h 129"/>
              </a:gdLst>
              <a:ahLst/>
              <a:cxnLst>
                <a:cxn ang="0">
                  <a:pos x="T0" y="T1"/>
                </a:cxn>
                <a:cxn ang="0">
                  <a:pos x="T2" y="T3"/>
                </a:cxn>
                <a:cxn ang="0">
                  <a:pos x="T4" y="T5"/>
                </a:cxn>
              </a:cxnLst>
              <a:rect l="0" t="0" r="r" b="b"/>
              <a:pathLst>
                <a:path w="96" h="129">
                  <a:moveTo>
                    <a:pt x="23" y="129"/>
                  </a:moveTo>
                  <a:cubicBezTo>
                    <a:pt x="0" y="86"/>
                    <a:pt x="19" y="35"/>
                    <a:pt x="53" y="0"/>
                  </a:cubicBezTo>
                  <a:cubicBezTo>
                    <a:pt x="96" y="40"/>
                    <a:pt x="59" y="99"/>
                    <a:pt x="26" y="129"/>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126"/>
            <p:cNvSpPr/>
            <p:nvPr/>
          </p:nvSpPr>
          <p:spPr bwMode="auto">
            <a:xfrm>
              <a:off x="742200" y="5706449"/>
              <a:ext cx="232484" cy="320032"/>
            </a:xfrm>
            <a:custGeom>
              <a:avLst/>
              <a:gdLst>
                <a:gd name="T0" fmla="*/ 29 w 101"/>
                <a:gd name="T1" fmla="*/ 132 h 139"/>
                <a:gd name="T2" fmla="*/ 25 w 101"/>
                <a:gd name="T3" fmla="*/ 61 h 139"/>
                <a:gd name="T4" fmla="*/ 40 w 101"/>
                <a:gd name="T5" fmla="*/ 30 h 139"/>
                <a:gd name="T6" fmla="*/ 64 w 101"/>
                <a:gd name="T7" fmla="*/ 20 h 139"/>
                <a:gd name="T8" fmla="*/ 26 w 101"/>
                <a:gd name="T9" fmla="*/ 131 h 139"/>
                <a:gd name="T10" fmla="*/ 32 w 101"/>
                <a:gd name="T11" fmla="*/ 136 h 139"/>
                <a:gd name="T12" fmla="*/ 59 w 101"/>
                <a:gd name="T13" fmla="*/ 2 h 139"/>
                <a:gd name="T14" fmla="*/ 54 w 101"/>
                <a:gd name="T15" fmla="*/ 2 h 139"/>
                <a:gd name="T16" fmla="*/ 22 w 101"/>
                <a:gd name="T17" fmla="*/ 135 h 139"/>
                <a:gd name="T18" fmla="*/ 29 w 101"/>
                <a:gd name="T19" fmla="*/ 132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 h="139">
                  <a:moveTo>
                    <a:pt x="29" y="132"/>
                  </a:moveTo>
                  <a:cubicBezTo>
                    <a:pt x="18" y="109"/>
                    <a:pt x="17" y="85"/>
                    <a:pt x="25" y="61"/>
                  </a:cubicBezTo>
                  <a:cubicBezTo>
                    <a:pt x="28" y="50"/>
                    <a:pt x="34" y="40"/>
                    <a:pt x="40" y="30"/>
                  </a:cubicBezTo>
                  <a:cubicBezTo>
                    <a:pt x="48" y="18"/>
                    <a:pt x="54" y="4"/>
                    <a:pt x="64" y="20"/>
                  </a:cubicBezTo>
                  <a:cubicBezTo>
                    <a:pt x="90" y="57"/>
                    <a:pt x="53" y="106"/>
                    <a:pt x="26" y="131"/>
                  </a:cubicBezTo>
                  <a:cubicBezTo>
                    <a:pt x="23" y="134"/>
                    <a:pt x="28" y="139"/>
                    <a:pt x="32" y="136"/>
                  </a:cubicBezTo>
                  <a:cubicBezTo>
                    <a:pt x="68" y="102"/>
                    <a:pt x="101" y="44"/>
                    <a:pt x="59" y="2"/>
                  </a:cubicBezTo>
                  <a:cubicBezTo>
                    <a:pt x="58" y="1"/>
                    <a:pt x="55" y="0"/>
                    <a:pt x="54" y="2"/>
                  </a:cubicBezTo>
                  <a:cubicBezTo>
                    <a:pt x="20" y="38"/>
                    <a:pt x="0" y="88"/>
                    <a:pt x="22" y="135"/>
                  </a:cubicBezTo>
                  <a:cubicBezTo>
                    <a:pt x="24" y="139"/>
                    <a:pt x="31" y="136"/>
                    <a:pt x="29" y="13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127"/>
            <p:cNvSpPr/>
            <p:nvPr/>
          </p:nvSpPr>
          <p:spPr bwMode="auto">
            <a:xfrm>
              <a:off x="1207169" y="5686022"/>
              <a:ext cx="140074" cy="264585"/>
            </a:xfrm>
            <a:custGeom>
              <a:avLst/>
              <a:gdLst>
                <a:gd name="T0" fmla="*/ 46 w 61"/>
                <a:gd name="T1" fmla="*/ 115 h 115"/>
                <a:gd name="T2" fmla="*/ 58 w 61"/>
                <a:gd name="T3" fmla="*/ 62 h 115"/>
                <a:gd name="T4" fmla="*/ 20 w 61"/>
                <a:gd name="T5" fmla="*/ 0 h 115"/>
                <a:gd name="T6" fmla="*/ 46 w 61"/>
                <a:gd name="T7" fmla="*/ 113 h 115"/>
              </a:gdLst>
              <a:ahLst/>
              <a:cxnLst>
                <a:cxn ang="0">
                  <a:pos x="T0" y="T1"/>
                </a:cxn>
                <a:cxn ang="0">
                  <a:pos x="T2" y="T3"/>
                </a:cxn>
                <a:cxn ang="0">
                  <a:pos x="T4" y="T5"/>
                </a:cxn>
                <a:cxn ang="0">
                  <a:pos x="T6" y="T7"/>
                </a:cxn>
              </a:cxnLst>
              <a:rect l="0" t="0" r="r" b="b"/>
              <a:pathLst>
                <a:path w="61" h="115">
                  <a:moveTo>
                    <a:pt x="46" y="115"/>
                  </a:moveTo>
                  <a:cubicBezTo>
                    <a:pt x="60" y="108"/>
                    <a:pt x="61" y="76"/>
                    <a:pt x="58" y="62"/>
                  </a:cubicBezTo>
                  <a:cubicBezTo>
                    <a:pt x="53" y="37"/>
                    <a:pt x="38" y="17"/>
                    <a:pt x="20" y="0"/>
                  </a:cubicBezTo>
                  <a:cubicBezTo>
                    <a:pt x="0" y="36"/>
                    <a:pt x="11" y="93"/>
                    <a:pt x="46" y="113"/>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128"/>
            <p:cNvSpPr/>
            <p:nvPr/>
          </p:nvSpPr>
          <p:spPr bwMode="auto">
            <a:xfrm>
              <a:off x="1200360" y="5677267"/>
              <a:ext cx="153693" cy="286958"/>
            </a:xfrm>
            <a:custGeom>
              <a:avLst/>
              <a:gdLst>
                <a:gd name="T0" fmla="*/ 51 w 67"/>
                <a:gd name="T1" fmla="*/ 122 h 125"/>
                <a:gd name="T2" fmla="*/ 65 w 67"/>
                <a:gd name="T3" fmla="*/ 70 h 125"/>
                <a:gd name="T4" fmla="*/ 25 w 67"/>
                <a:gd name="T5" fmla="*/ 1 h 125"/>
                <a:gd name="T6" fmla="*/ 20 w 67"/>
                <a:gd name="T7" fmla="*/ 2 h 125"/>
                <a:gd name="T8" fmla="*/ 47 w 67"/>
                <a:gd name="T9" fmla="*/ 120 h 125"/>
                <a:gd name="T10" fmla="*/ 51 w 67"/>
                <a:gd name="T11" fmla="*/ 114 h 125"/>
                <a:gd name="T12" fmla="*/ 26 w 67"/>
                <a:gd name="T13" fmla="*/ 6 h 125"/>
                <a:gd name="T14" fmla="*/ 20 w 67"/>
                <a:gd name="T15" fmla="*/ 7 h 125"/>
                <a:gd name="T16" fmla="*/ 56 w 67"/>
                <a:gd name="T17" fmla="*/ 61 h 125"/>
                <a:gd name="T18" fmla="*/ 47 w 67"/>
                <a:gd name="T19" fmla="*/ 116 h 125"/>
                <a:gd name="T20" fmla="*/ 51 w 67"/>
                <a:gd name="T21" fmla="*/ 122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 h="125">
                  <a:moveTo>
                    <a:pt x="51" y="122"/>
                  </a:moveTo>
                  <a:cubicBezTo>
                    <a:pt x="67" y="111"/>
                    <a:pt x="67" y="88"/>
                    <a:pt x="65" y="70"/>
                  </a:cubicBezTo>
                  <a:cubicBezTo>
                    <a:pt x="63" y="43"/>
                    <a:pt x="44" y="20"/>
                    <a:pt x="25" y="1"/>
                  </a:cubicBezTo>
                  <a:cubicBezTo>
                    <a:pt x="24" y="0"/>
                    <a:pt x="21" y="0"/>
                    <a:pt x="20" y="2"/>
                  </a:cubicBezTo>
                  <a:cubicBezTo>
                    <a:pt x="0" y="41"/>
                    <a:pt x="9" y="96"/>
                    <a:pt x="47" y="120"/>
                  </a:cubicBezTo>
                  <a:cubicBezTo>
                    <a:pt x="51" y="122"/>
                    <a:pt x="55" y="116"/>
                    <a:pt x="51" y="114"/>
                  </a:cubicBezTo>
                  <a:cubicBezTo>
                    <a:pt x="16" y="92"/>
                    <a:pt x="8" y="41"/>
                    <a:pt x="26" y="6"/>
                  </a:cubicBezTo>
                  <a:cubicBezTo>
                    <a:pt x="24" y="6"/>
                    <a:pt x="22" y="6"/>
                    <a:pt x="20" y="7"/>
                  </a:cubicBezTo>
                  <a:cubicBezTo>
                    <a:pt x="37" y="22"/>
                    <a:pt x="49" y="39"/>
                    <a:pt x="56" y="61"/>
                  </a:cubicBezTo>
                  <a:cubicBezTo>
                    <a:pt x="61" y="77"/>
                    <a:pt x="62" y="106"/>
                    <a:pt x="47" y="116"/>
                  </a:cubicBezTo>
                  <a:cubicBezTo>
                    <a:pt x="43" y="119"/>
                    <a:pt x="47" y="125"/>
                    <a:pt x="51" y="12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129"/>
            <p:cNvSpPr/>
            <p:nvPr/>
          </p:nvSpPr>
          <p:spPr bwMode="auto">
            <a:xfrm>
              <a:off x="1411444" y="5761896"/>
              <a:ext cx="267503" cy="131320"/>
            </a:xfrm>
            <a:custGeom>
              <a:avLst/>
              <a:gdLst>
                <a:gd name="T0" fmla="*/ 0 w 116"/>
                <a:gd name="T1" fmla="*/ 40 h 57"/>
                <a:gd name="T2" fmla="*/ 116 w 116"/>
                <a:gd name="T3" fmla="*/ 5 h 57"/>
                <a:gd name="T4" fmla="*/ 60 w 116"/>
                <a:gd name="T5" fmla="*/ 52 h 57"/>
                <a:gd name="T6" fmla="*/ 1 w 116"/>
                <a:gd name="T7" fmla="*/ 44 h 57"/>
              </a:gdLst>
              <a:ahLst/>
              <a:cxnLst>
                <a:cxn ang="0">
                  <a:pos x="T0" y="T1"/>
                </a:cxn>
                <a:cxn ang="0">
                  <a:pos x="T2" y="T3"/>
                </a:cxn>
                <a:cxn ang="0">
                  <a:pos x="T4" y="T5"/>
                </a:cxn>
                <a:cxn ang="0">
                  <a:pos x="T6" y="T7"/>
                </a:cxn>
              </a:cxnLst>
              <a:rect l="0" t="0" r="r" b="b"/>
              <a:pathLst>
                <a:path w="116" h="57">
                  <a:moveTo>
                    <a:pt x="0" y="40"/>
                  </a:moveTo>
                  <a:cubicBezTo>
                    <a:pt x="14" y="8"/>
                    <a:pt x="86" y="0"/>
                    <a:pt x="116" y="5"/>
                  </a:cubicBezTo>
                  <a:cubicBezTo>
                    <a:pt x="111" y="25"/>
                    <a:pt x="81" y="47"/>
                    <a:pt x="60" y="52"/>
                  </a:cubicBezTo>
                  <a:cubicBezTo>
                    <a:pt x="37" y="57"/>
                    <a:pt x="22" y="47"/>
                    <a:pt x="1" y="44"/>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130"/>
            <p:cNvSpPr/>
            <p:nvPr/>
          </p:nvSpPr>
          <p:spPr bwMode="auto">
            <a:xfrm>
              <a:off x="1399771" y="5753141"/>
              <a:ext cx="287931" cy="151747"/>
            </a:xfrm>
            <a:custGeom>
              <a:avLst/>
              <a:gdLst>
                <a:gd name="T0" fmla="*/ 8 w 125"/>
                <a:gd name="T1" fmla="*/ 46 h 66"/>
                <a:gd name="T2" fmla="*/ 103 w 125"/>
                <a:gd name="T3" fmla="*/ 11 h 66"/>
                <a:gd name="T4" fmla="*/ 112 w 125"/>
                <a:gd name="T5" fmla="*/ 20 h 66"/>
                <a:gd name="T6" fmla="*/ 83 w 125"/>
                <a:gd name="T7" fmla="*/ 45 h 66"/>
                <a:gd name="T8" fmla="*/ 7 w 125"/>
                <a:gd name="T9" fmla="*/ 45 h 66"/>
                <a:gd name="T10" fmla="*/ 5 w 125"/>
                <a:gd name="T11" fmla="*/ 52 h 66"/>
                <a:gd name="T12" fmla="*/ 76 w 125"/>
                <a:gd name="T13" fmla="*/ 56 h 66"/>
                <a:gd name="T14" fmla="*/ 125 w 125"/>
                <a:gd name="T15" fmla="*/ 10 h 66"/>
                <a:gd name="T16" fmla="*/ 122 w 125"/>
                <a:gd name="T17" fmla="*/ 5 h 66"/>
                <a:gd name="T18" fmla="*/ 2 w 125"/>
                <a:gd name="T19" fmla="*/ 42 h 66"/>
                <a:gd name="T20" fmla="*/ 8 w 125"/>
                <a:gd name="T21" fmla="*/ 4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5" h="66">
                  <a:moveTo>
                    <a:pt x="8" y="46"/>
                  </a:moveTo>
                  <a:cubicBezTo>
                    <a:pt x="24" y="16"/>
                    <a:pt x="73" y="11"/>
                    <a:pt x="103" y="11"/>
                  </a:cubicBezTo>
                  <a:cubicBezTo>
                    <a:pt x="112" y="11"/>
                    <a:pt x="118" y="10"/>
                    <a:pt x="112" y="20"/>
                  </a:cubicBezTo>
                  <a:cubicBezTo>
                    <a:pt x="105" y="31"/>
                    <a:pt x="93" y="38"/>
                    <a:pt x="83" y="45"/>
                  </a:cubicBezTo>
                  <a:cubicBezTo>
                    <a:pt x="57" y="60"/>
                    <a:pt x="33" y="49"/>
                    <a:pt x="7" y="45"/>
                  </a:cubicBezTo>
                  <a:cubicBezTo>
                    <a:pt x="2" y="44"/>
                    <a:pt x="0" y="51"/>
                    <a:pt x="5" y="52"/>
                  </a:cubicBezTo>
                  <a:cubicBezTo>
                    <a:pt x="29" y="55"/>
                    <a:pt x="52" y="66"/>
                    <a:pt x="76" y="56"/>
                  </a:cubicBezTo>
                  <a:cubicBezTo>
                    <a:pt x="97" y="47"/>
                    <a:pt x="117" y="32"/>
                    <a:pt x="125" y="10"/>
                  </a:cubicBezTo>
                  <a:cubicBezTo>
                    <a:pt x="125" y="8"/>
                    <a:pt x="124" y="5"/>
                    <a:pt x="122" y="5"/>
                  </a:cubicBezTo>
                  <a:cubicBezTo>
                    <a:pt x="86" y="0"/>
                    <a:pt x="21" y="5"/>
                    <a:pt x="2" y="42"/>
                  </a:cubicBezTo>
                  <a:cubicBezTo>
                    <a:pt x="0" y="46"/>
                    <a:pt x="6" y="50"/>
                    <a:pt x="8" y="4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131"/>
            <p:cNvSpPr/>
            <p:nvPr/>
          </p:nvSpPr>
          <p:spPr bwMode="auto">
            <a:xfrm>
              <a:off x="843365" y="5977844"/>
              <a:ext cx="274312" cy="269449"/>
            </a:xfrm>
            <a:custGeom>
              <a:avLst/>
              <a:gdLst>
                <a:gd name="T0" fmla="*/ 22 w 119"/>
                <a:gd name="T1" fmla="*/ 117 h 117"/>
                <a:gd name="T2" fmla="*/ 83 w 119"/>
                <a:gd name="T3" fmla="*/ 0 h 117"/>
                <a:gd name="T4" fmla="*/ 23 w 119"/>
                <a:gd name="T5" fmla="*/ 115 h 117"/>
              </a:gdLst>
              <a:ahLst/>
              <a:cxnLst>
                <a:cxn ang="0">
                  <a:pos x="T0" y="T1"/>
                </a:cxn>
                <a:cxn ang="0">
                  <a:pos x="T2" y="T3"/>
                </a:cxn>
                <a:cxn ang="0">
                  <a:pos x="T4" y="T5"/>
                </a:cxn>
              </a:cxnLst>
              <a:rect l="0" t="0" r="r" b="b"/>
              <a:pathLst>
                <a:path w="119" h="117">
                  <a:moveTo>
                    <a:pt x="22" y="117"/>
                  </a:moveTo>
                  <a:cubicBezTo>
                    <a:pt x="0" y="72"/>
                    <a:pt x="43" y="19"/>
                    <a:pt x="83" y="0"/>
                  </a:cubicBezTo>
                  <a:cubicBezTo>
                    <a:pt x="119" y="39"/>
                    <a:pt x="62" y="98"/>
                    <a:pt x="23" y="115"/>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132"/>
            <p:cNvSpPr/>
            <p:nvPr/>
          </p:nvSpPr>
          <p:spPr bwMode="auto">
            <a:xfrm>
              <a:off x="836556" y="5969089"/>
              <a:ext cx="292794" cy="291822"/>
            </a:xfrm>
            <a:custGeom>
              <a:avLst/>
              <a:gdLst>
                <a:gd name="T0" fmla="*/ 28 w 127"/>
                <a:gd name="T1" fmla="*/ 120 h 127"/>
                <a:gd name="T2" fmla="*/ 38 w 127"/>
                <a:gd name="T3" fmla="*/ 50 h 127"/>
                <a:gd name="T4" fmla="*/ 61 w 127"/>
                <a:gd name="T5" fmla="*/ 25 h 127"/>
                <a:gd name="T6" fmla="*/ 92 w 127"/>
                <a:gd name="T7" fmla="*/ 21 h 127"/>
                <a:gd name="T8" fmla="*/ 24 w 127"/>
                <a:gd name="T9" fmla="*/ 115 h 127"/>
                <a:gd name="T10" fmla="*/ 28 w 127"/>
                <a:gd name="T11" fmla="*/ 122 h 127"/>
                <a:gd name="T12" fmla="*/ 89 w 127"/>
                <a:gd name="T13" fmla="*/ 2 h 127"/>
                <a:gd name="T14" fmla="*/ 84 w 127"/>
                <a:gd name="T15" fmla="*/ 1 h 127"/>
                <a:gd name="T16" fmla="*/ 22 w 127"/>
                <a:gd name="T17" fmla="*/ 123 h 127"/>
                <a:gd name="T18" fmla="*/ 28 w 127"/>
                <a:gd name="T19" fmla="*/ 12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7" h="127">
                  <a:moveTo>
                    <a:pt x="28" y="120"/>
                  </a:moveTo>
                  <a:cubicBezTo>
                    <a:pt x="17" y="95"/>
                    <a:pt x="24" y="71"/>
                    <a:pt x="38" y="50"/>
                  </a:cubicBezTo>
                  <a:cubicBezTo>
                    <a:pt x="44" y="40"/>
                    <a:pt x="53" y="32"/>
                    <a:pt x="61" y="25"/>
                  </a:cubicBezTo>
                  <a:cubicBezTo>
                    <a:pt x="72" y="16"/>
                    <a:pt x="85" y="2"/>
                    <a:pt x="92" y="21"/>
                  </a:cubicBezTo>
                  <a:cubicBezTo>
                    <a:pt x="107" y="60"/>
                    <a:pt x="54" y="102"/>
                    <a:pt x="24" y="115"/>
                  </a:cubicBezTo>
                  <a:cubicBezTo>
                    <a:pt x="20" y="117"/>
                    <a:pt x="24" y="124"/>
                    <a:pt x="28" y="122"/>
                  </a:cubicBezTo>
                  <a:cubicBezTo>
                    <a:pt x="68" y="104"/>
                    <a:pt x="127" y="47"/>
                    <a:pt x="89" y="2"/>
                  </a:cubicBezTo>
                  <a:cubicBezTo>
                    <a:pt x="88" y="0"/>
                    <a:pt x="86" y="0"/>
                    <a:pt x="84" y="1"/>
                  </a:cubicBezTo>
                  <a:cubicBezTo>
                    <a:pt x="41" y="23"/>
                    <a:pt x="0" y="73"/>
                    <a:pt x="22" y="123"/>
                  </a:cubicBezTo>
                  <a:cubicBezTo>
                    <a:pt x="24" y="127"/>
                    <a:pt x="30" y="124"/>
                    <a:pt x="28" y="12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133"/>
            <p:cNvSpPr/>
            <p:nvPr/>
          </p:nvSpPr>
          <p:spPr bwMode="auto">
            <a:xfrm>
              <a:off x="893947" y="6230756"/>
              <a:ext cx="278203" cy="140074"/>
            </a:xfrm>
            <a:custGeom>
              <a:avLst/>
              <a:gdLst>
                <a:gd name="T0" fmla="*/ 0 w 121"/>
                <a:gd name="T1" fmla="*/ 7 h 61"/>
                <a:gd name="T2" fmla="*/ 119 w 121"/>
                <a:gd name="T3" fmla="*/ 52 h 61"/>
                <a:gd name="T4" fmla="*/ 77 w 121"/>
                <a:gd name="T5" fmla="*/ 6 h 61"/>
                <a:gd name="T6" fmla="*/ 7 w 121"/>
                <a:gd name="T7" fmla="*/ 10 h 61"/>
              </a:gdLst>
              <a:ahLst/>
              <a:cxnLst>
                <a:cxn ang="0">
                  <a:pos x="T0" y="T1"/>
                </a:cxn>
                <a:cxn ang="0">
                  <a:pos x="T2" y="T3"/>
                </a:cxn>
                <a:cxn ang="0">
                  <a:pos x="T4" y="T5"/>
                </a:cxn>
                <a:cxn ang="0">
                  <a:pos x="T6" y="T7"/>
                </a:cxn>
              </a:cxnLst>
              <a:rect l="0" t="0" r="r" b="b"/>
              <a:pathLst>
                <a:path w="121" h="61">
                  <a:moveTo>
                    <a:pt x="0" y="7"/>
                  </a:moveTo>
                  <a:cubicBezTo>
                    <a:pt x="18" y="61"/>
                    <a:pt x="69" y="55"/>
                    <a:pt x="119" y="52"/>
                  </a:cubicBezTo>
                  <a:cubicBezTo>
                    <a:pt x="121" y="24"/>
                    <a:pt x="102" y="12"/>
                    <a:pt x="77" y="6"/>
                  </a:cubicBezTo>
                  <a:cubicBezTo>
                    <a:pt x="51" y="0"/>
                    <a:pt x="33" y="9"/>
                    <a:pt x="7" y="10"/>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134"/>
            <p:cNvSpPr/>
            <p:nvPr/>
          </p:nvSpPr>
          <p:spPr bwMode="auto">
            <a:xfrm>
              <a:off x="883247" y="6217138"/>
              <a:ext cx="293767" cy="156611"/>
            </a:xfrm>
            <a:custGeom>
              <a:avLst/>
              <a:gdLst>
                <a:gd name="T0" fmla="*/ 2 w 128"/>
                <a:gd name="T1" fmla="*/ 14 h 68"/>
                <a:gd name="T2" fmla="*/ 124 w 128"/>
                <a:gd name="T3" fmla="*/ 61 h 68"/>
                <a:gd name="T4" fmla="*/ 127 w 128"/>
                <a:gd name="T5" fmla="*/ 58 h 68"/>
                <a:gd name="T6" fmla="*/ 98 w 128"/>
                <a:gd name="T7" fmla="*/ 13 h 68"/>
                <a:gd name="T8" fmla="*/ 12 w 128"/>
                <a:gd name="T9" fmla="*/ 12 h 68"/>
                <a:gd name="T10" fmla="*/ 12 w 128"/>
                <a:gd name="T11" fmla="*/ 20 h 68"/>
                <a:gd name="T12" fmla="*/ 81 w 128"/>
                <a:gd name="T13" fmla="*/ 15 h 68"/>
                <a:gd name="T14" fmla="*/ 109 w 128"/>
                <a:gd name="T15" fmla="*/ 28 h 68"/>
                <a:gd name="T16" fmla="*/ 113 w 128"/>
                <a:gd name="T17" fmla="*/ 55 h 68"/>
                <a:gd name="T18" fmla="*/ 9 w 128"/>
                <a:gd name="T19" fmla="*/ 12 h 68"/>
                <a:gd name="T20" fmla="*/ 2 w 128"/>
                <a:gd name="T21" fmla="*/ 14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8" h="68">
                  <a:moveTo>
                    <a:pt x="2" y="14"/>
                  </a:moveTo>
                  <a:cubicBezTo>
                    <a:pt x="21" y="68"/>
                    <a:pt x="75" y="65"/>
                    <a:pt x="124" y="61"/>
                  </a:cubicBezTo>
                  <a:cubicBezTo>
                    <a:pt x="126" y="61"/>
                    <a:pt x="127" y="60"/>
                    <a:pt x="127" y="58"/>
                  </a:cubicBezTo>
                  <a:cubicBezTo>
                    <a:pt x="128" y="36"/>
                    <a:pt x="117" y="22"/>
                    <a:pt x="98" y="13"/>
                  </a:cubicBezTo>
                  <a:cubicBezTo>
                    <a:pt x="69" y="0"/>
                    <a:pt x="42" y="10"/>
                    <a:pt x="12" y="12"/>
                  </a:cubicBezTo>
                  <a:cubicBezTo>
                    <a:pt x="8" y="13"/>
                    <a:pt x="8" y="20"/>
                    <a:pt x="12" y="20"/>
                  </a:cubicBezTo>
                  <a:cubicBezTo>
                    <a:pt x="35" y="18"/>
                    <a:pt x="57" y="11"/>
                    <a:pt x="81" y="15"/>
                  </a:cubicBezTo>
                  <a:cubicBezTo>
                    <a:pt x="91" y="17"/>
                    <a:pt x="101" y="21"/>
                    <a:pt x="109" y="28"/>
                  </a:cubicBezTo>
                  <a:cubicBezTo>
                    <a:pt x="116" y="33"/>
                    <a:pt x="128" y="54"/>
                    <a:pt x="113" y="55"/>
                  </a:cubicBezTo>
                  <a:cubicBezTo>
                    <a:pt x="71" y="58"/>
                    <a:pt x="25" y="58"/>
                    <a:pt x="9" y="12"/>
                  </a:cubicBezTo>
                  <a:cubicBezTo>
                    <a:pt x="7" y="8"/>
                    <a:pt x="0" y="10"/>
                    <a:pt x="2" y="1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135"/>
            <p:cNvSpPr/>
            <p:nvPr/>
          </p:nvSpPr>
          <p:spPr bwMode="auto">
            <a:xfrm>
              <a:off x="1561246" y="6012862"/>
              <a:ext cx="303495" cy="160502"/>
            </a:xfrm>
            <a:custGeom>
              <a:avLst/>
              <a:gdLst>
                <a:gd name="T0" fmla="*/ 6 w 132"/>
                <a:gd name="T1" fmla="*/ 23 h 70"/>
                <a:gd name="T2" fmla="*/ 59 w 132"/>
                <a:gd name="T3" fmla="*/ 1 h 70"/>
                <a:gd name="T4" fmla="*/ 132 w 132"/>
                <a:gd name="T5" fmla="*/ 31 h 70"/>
                <a:gd name="T6" fmla="*/ 0 w 132"/>
                <a:gd name="T7" fmla="*/ 27 h 70"/>
              </a:gdLst>
              <a:ahLst/>
              <a:cxnLst>
                <a:cxn ang="0">
                  <a:pos x="T0" y="T1"/>
                </a:cxn>
                <a:cxn ang="0">
                  <a:pos x="T2" y="T3"/>
                </a:cxn>
                <a:cxn ang="0">
                  <a:pos x="T4" y="T5"/>
                </a:cxn>
                <a:cxn ang="0">
                  <a:pos x="T6" y="T7"/>
                </a:cxn>
              </a:cxnLst>
              <a:rect l="0" t="0" r="r" b="b"/>
              <a:pathLst>
                <a:path w="132" h="70">
                  <a:moveTo>
                    <a:pt x="6" y="23"/>
                  </a:moveTo>
                  <a:cubicBezTo>
                    <a:pt x="24" y="15"/>
                    <a:pt x="38" y="3"/>
                    <a:pt x="59" y="1"/>
                  </a:cubicBezTo>
                  <a:cubicBezTo>
                    <a:pt x="88" y="0"/>
                    <a:pt x="112" y="14"/>
                    <a:pt x="132" y="31"/>
                  </a:cubicBezTo>
                  <a:cubicBezTo>
                    <a:pt x="97" y="70"/>
                    <a:pt x="35" y="52"/>
                    <a:pt x="0" y="27"/>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136"/>
            <p:cNvSpPr/>
            <p:nvPr/>
          </p:nvSpPr>
          <p:spPr bwMode="auto">
            <a:xfrm>
              <a:off x="1549573" y="6003135"/>
              <a:ext cx="323922" cy="175093"/>
            </a:xfrm>
            <a:custGeom>
              <a:avLst/>
              <a:gdLst>
                <a:gd name="T0" fmla="*/ 13 w 141"/>
                <a:gd name="T1" fmla="*/ 30 h 76"/>
                <a:gd name="T2" fmla="*/ 83 w 141"/>
                <a:gd name="T3" fmla="*/ 10 h 76"/>
                <a:gd name="T4" fmla="*/ 116 w 141"/>
                <a:gd name="T5" fmla="*/ 24 h 76"/>
                <a:gd name="T6" fmla="*/ 119 w 141"/>
                <a:gd name="T7" fmla="*/ 46 h 76"/>
                <a:gd name="T8" fmla="*/ 7 w 141"/>
                <a:gd name="T9" fmla="*/ 27 h 76"/>
                <a:gd name="T10" fmla="*/ 3 w 141"/>
                <a:gd name="T11" fmla="*/ 34 h 76"/>
                <a:gd name="T12" fmla="*/ 140 w 141"/>
                <a:gd name="T13" fmla="*/ 38 h 76"/>
                <a:gd name="T14" fmla="*/ 140 w 141"/>
                <a:gd name="T15" fmla="*/ 33 h 76"/>
                <a:gd name="T16" fmla="*/ 77 w 141"/>
                <a:gd name="T17" fmla="*/ 2 h 76"/>
                <a:gd name="T18" fmla="*/ 9 w 141"/>
                <a:gd name="T19" fmla="*/ 24 h 76"/>
                <a:gd name="T20" fmla="*/ 13 w 141"/>
                <a:gd name="T21" fmla="*/ 3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1" h="76">
                  <a:moveTo>
                    <a:pt x="13" y="30"/>
                  </a:moveTo>
                  <a:cubicBezTo>
                    <a:pt x="36" y="19"/>
                    <a:pt x="55" y="6"/>
                    <a:pt x="83" y="10"/>
                  </a:cubicBezTo>
                  <a:cubicBezTo>
                    <a:pt x="95" y="12"/>
                    <a:pt x="106" y="18"/>
                    <a:pt x="116" y="24"/>
                  </a:cubicBezTo>
                  <a:cubicBezTo>
                    <a:pt x="131" y="33"/>
                    <a:pt x="135" y="36"/>
                    <a:pt x="119" y="46"/>
                  </a:cubicBezTo>
                  <a:cubicBezTo>
                    <a:pt x="84" y="67"/>
                    <a:pt x="37" y="48"/>
                    <a:pt x="7" y="27"/>
                  </a:cubicBezTo>
                  <a:cubicBezTo>
                    <a:pt x="3" y="25"/>
                    <a:pt x="0" y="31"/>
                    <a:pt x="3" y="34"/>
                  </a:cubicBezTo>
                  <a:cubicBezTo>
                    <a:pt x="43" y="62"/>
                    <a:pt x="102" y="76"/>
                    <a:pt x="140" y="38"/>
                  </a:cubicBezTo>
                  <a:cubicBezTo>
                    <a:pt x="141" y="37"/>
                    <a:pt x="141" y="34"/>
                    <a:pt x="140" y="33"/>
                  </a:cubicBezTo>
                  <a:cubicBezTo>
                    <a:pt x="122" y="18"/>
                    <a:pt x="101" y="4"/>
                    <a:pt x="77" y="2"/>
                  </a:cubicBezTo>
                  <a:cubicBezTo>
                    <a:pt x="51" y="0"/>
                    <a:pt x="32" y="13"/>
                    <a:pt x="9" y="24"/>
                  </a:cubicBezTo>
                  <a:cubicBezTo>
                    <a:pt x="5" y="26"/>
                    <a:pt x="8" y="32"/>
                    <a:pt x="13" y="3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137"/>
            <p:cNvSpPr/>
            <p:nvPr/>
          </p:nvSpPr>
          <p:spPr bwMode="auto">
            <a:xfrm>
              <a:off x="1450354" y="5513847"/>
              <a:ext cx="110892" cy="190657"/>
            </a:xfrm>
            <a:custGeom>
              <a:avLst/>
              <a:gdLst>
                <a:gd name="T0" fmla="*/ 40 w 48"/>
                <a:gd name="T1" fmla="*/ 80 h 83"/>
                <a:gd name="T2" fmla="*/ 5 w 48"/>
                <a:gd name="T3" fmla="*/ 0 h 83"/>
                <a:gd name="T4" fmla="*/ 34 w 48"/>
                <a:gd name="T5" fmla="*/ 83 h 83"/>
              </a:gdLst>
              <a:ahLst/>
              <a:cxnLst>
                <a:cxn ang="0">
                  <a:pos x="T0" y="T1"/>
                </a:cxn>
                <a:cxn ang="0">
                  <a:pos x="T2" y="T3"/>
                </a:cxn>
                <a:cxn ang="0">
                  <a:pos x="T4" y="T5"/>
                </a:cxn>
              </a:cxnLst>
              <a:rect l="0" t="0" r="r" b="b"/>
              <a:pathLst>
                <a:path w="48" h="83">
                  <a:moveTo>
                    <a:pt x="40" y="80"/>
                  </a:moveTo>
                  <a:cubicBezTo>
                    <a:pt x="48" y="49"/>
                    <a:pt x="34" y="16"/>
                    <a:pt x="5" y="0"/>
                  </a:cubicBezTo>
                  <a:cubicBezTo>
                    <a:pt x="3" y="29"/>
                    <a:pt x="0" y="73"/>
                    <a:pt x="34" y="83"/>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138"/>
            <p:cNvSpPr/>
            <p:nvPr/>
          </p:nvSpPr>
          <p:spPr bwMode="auto">
            <a:xfrm>
              <a:off x="1443545" y="5502174"/>
              <a:ext cx="124511" cy="214003"/>
            </a:xfrm>
            <a:custGeom>
              <a:avLst/>
              <a:gdLst>
                <a:gd name="T0" fmla="*/ 46 w 54"/>
                <a:gd name="T1" fmla="*/ 86 h 93"/>
                <a:gd name="T2" fmla="*/ 10 w 54"/>
                <a:gd name="T3" fmla="*/ 2 h 93"/>
                <a:gd name="T4" fmla="*/ 5 w 54"/>
                <a:gd name="T5" fmla="*/ 5 h 93"/>
                <a:gd name="T6" fmla="*/ 36 w 54"/>
                <a:gd name="T7" fmla="*/ 91 h 93"/>
                <a:gd name="T8" fmla="*/ 38 w 54"/>
                <a:gd name="T9" fmla="*/ 84 h 93"/>
                <a:gd name="T10" fmla="*/ 12 w 54"/>
                <a:gd name="T11" fmla="*/ 5 h 93"/>
                <a:gd name="T12" fmla="*/ 7 w 54"/>
                <a:gd name="T13" fmla="*/ 8 h 93"/>
                <a:gd name="T14" fmla="*/ 39 w 54"/>
                <a:gd name="T15" fmla="*/ 84 h 93"/>
                <a:gd name="T16" fmla="*/ 46 w 54"/>
                <a:gd name="T17" fmla="*/ 86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93">
                  <a:moveTo>
                    <a:pt x="46" y="86"/>
                  </a:moveTo>
                  <a:cubicBezTo>
                    <a:pt x="54" y="52"/>
                    <a:pt x="40" y="20"/>
                    <a:pt x="10" y="2"/>
                  </a:cubicBezTo>
                  <a:cubicBezTo>
                    <a:pt x="8" y="0"/>
                    <a:pt x="5" y="2"/>
                    <a:pt x="5" y="5"/>
                  </a:cubicBezTo>
                  <a:cubicBezTo>
                    <a:pt x="2" y="36"/>
                    <a:pt x="0" y="79"/>
                    <a:pt x="36" y="91"/>
                  </a:cubicBezTo>
                  <a:cubicBezTo>
                    <a:pt x="40" y="93"/>
                    <a:pt x="42" y="86"/>
                    <a:pt x="38" y="84"/>
                  </a:cubicBezTo>
                  <a:cubicBezTo>
                    <a:pt x="6" y="73"/>
                    <a:pt x="9" y="32"/>
                    <a:pt x="12" y="5"/>
                  </a:cubicBezTo>
                  <a:cubicBezTo>
                    <a:pt x="10" y="6"/>
                    <a:pt x="8" y="7"/>
                    <a:pt x="7" y="8"/>
                  </a:cubicBezTo>
                  <a:cubicBezTo>
                    <a:pt x="33" y="24"/>
                    <a:pt x="47" y="53"/>
                    <a:pt x="39" y="84"/>
                  </a:cubicBezTo>
                  <a:cubicBezTo>
                    <a:pt x="38" y="89"/>
                    <a:pt x="45" y="91"/>
                    <a:pt x="46" y="8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143"/>
            <p:cNvSpPr/>
            <p:nvPr/>
          </p:nvSpPr>
          <p:spPr bwMode="auto">
            <a:xfrm>
              <a:off x="1129350" y="5615012"/>
              <a:ext cx="2669196" cy="671190"/>
            </a:xfrm>
            <a:custGeom>
              <a:avLst/>
              <a:gdLst>
                <a:gd name="T0" fmla="*/ 1157 w 1161"/>
                <a:gd name="T1" fmla="*/ 70 h 292"/>
                <a:gd name="T2" fmla="*/ 615 w 1161"/>
                <a:gd name="T3" fmla="*/ 160 h 292"/>
                <a:gd name="T4" fmla="*/ 7 w 1161"/>
                <a:gd name="T5" fmla="*/ 231 h 292"/>
                <a:gd name="T6" fmla="*/ 5 w 1161"/>
                <a:gd name="T7" fmla="*/ 238 h 292"/>
                <a:gd name="T8" fmla="*/ 585 w 1161"/>
                <a:gd name="T9" fmla="*/ 181 h 292"/>
                <a:gd name="T10" fmla="*/ 1155 w 1161"/>
                <a:gd name="T11" fmla="*/ 77 h 292"/>
                <a:gd name="T12" fmla="*/ 1157 w 1161"/>
                <a:gd name="T13" fmla="*/ 70 h 292"/>
              </a:gdLst>
              <a:ahLst/>
              <a:cxnLst>
                <a:cxn ang="0">
                  <a:pos x="T0" y="T1"/>
                </a:cxn>
                <a:cxn ang="0">
                  <a:pos x="T2" y="T3"/>
                </a:cxn>
                <a:cxn ang="0">
                  <a:pos x="T4" y="T5"/>
                </a:cxn>
                <a:cxn ang="0">
                  <a:pos x="T6" y="T7"/>
                </a:cxn>
                <a:cxn ang="0">
                  <a:pos x="T8" y="T9"/>
                </a:cxn>
                <a:cxn ang="0">
                  <a:pos x="T10" y="T11"/>
                </a:cxn>
                <a:cxn ang="0">
                  <a:pos x="T12" y="T13"/>
                </a:cxn>
              </a:cxnLst>
              <a:rect l="0" t="0" r="r" b="b"/>
              <a:pathLst>
                <a:path w="1161" h="292">
                  <a:moveTo>
                    <a:pt x="1157" y="70"/>
                  </a:moveTo>
                  <a:cubicBezTo>
                    <a:pt x="972" y="0"/>
                    <a:pt x="784" y="90"/>
                    <a:pt x="615" y="160"/>
                  </a:cubicBezTo>
                  <a:cubicBezTo>
                    <a:pt x="422" y="240"/>
                    <a:pt x="213" y="288"/>
                    <a:pt x="7" y="231"/>
                  </a:cubicBezTo>
                  <a:cubicBezTo>
                    <a:pt x="2" y="229"/>
                    <a:pt x="0" y="237"/>
                    <a:pt x="5" y="238"/>
                  </a:cubicBezTo>
                  <a:cubicBezTo>
                    <a:pt x="199" y="292"/>
                    <a:pt x="401" y="255"/>
                    <a:pt x="585" y="181"/>
                  </a:cubicBezTo>
                  <a:cubicBezTo>
                    <a:pt x="763" y="109"/>
                    <a:pt x="960" y="3"/>
                    <a:pt x="1155" y="77"/>
                  </a:cubicBezTo>
                  <a:cubicBezTo>
                    <a:pt x="1159" y="79"/>
                    <a:pt x="1161" y="72"/>
                    <a:pt x="1157" y="7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144"/>
            <p:cNvSpPr/>
            <p:nvPr/>
          </p:nvSpPr>
          <p:spPr bwMode="auto">
            <a:xfrm>
              <a:off x="1924078" y="5508983"/>
              <a:ext cx="743173" cy="680917"/>
            </a:xfrm>
            <a:custGeom>
              <a:avLst/>
              <a:gdLst>
                <a:gd name="T0" fmla="*/ 316 w 323"/>
                <a:gd name="T1" fmla="*/ 1 h 296"/>
                <a:gd name="T2" fmla="*/ 5 w 323"/>
                <a:gd name="T3" fmla="*/ 288 h 296"/>
                <a:gd name="T4" fmla="*/ 9 w 323"/>
                <a:gd name="T5" fmla="*/ 294 h 296"/>
                <a:gd name="T6" fmla="*/ 318 w 323"/>
                <a:gd name="T7" fmla="*/ 8 h 296"/>
                <a:gd name="T8" fmla="*/ 316 w 323"/>
                <a:gd name="T9" fmla="*/ 1 h 296"/>
              </a:gdLst>
              <a:ahLst/>
              <a:cxnLst>
                <a:cxn ang="0">
                  <a:pos x="T0" y="T1"/>
                </a:cxn>
                <a:cxn ang="0">
                  <a:pos x="T2" y="T3"/>
                </a:cxn>
                <a:cxn ang="0">
                  <a:pos x="T4" y="T5"/>
                </a:cxn>
                <a:cxn ang="0">
                  <a:pos x="T6" y="T7"/>
                </a:cxn>
                <a:cxn ang="0">
                  <a:pos x="T8" y="T9"/>
                </a:cxn>
              </a:cxnLst>
              <a:rect l="0" t="0" r="r" b="b"/>
              <a:pathLst>
                <a:path w="323" h="296">
                  <a:moveTo>
                    <a:pt x="316" y="1"/>
                  </a:moveTo>
                  <a:cubicBezTo>
                    <a:pt x="167" y="37"/>
                    <a:pt x="139" y="227"/>
                    <a:pt x="5" y="288"/>
                  </a:cubicBezTo>
                  <a:cubicBezTo>
                    <a:pt x="0" y="290"/>
                    <a:pt x="4" y="296"/>
                    <a:pt x="9" y="294"/>
                  </a:cubicBezTo>
                  <a:cubicBezTo>
                    <a:pt x="142" y="234"/>
                    <a:pt x="170" y="44"/>
                    <a:pt x="318" y="8"/>
                  </a:cubicBezTo>
                  <a:cubicBezTo>
                    <a:pt x="323" y="7"/>
                    <a:pt x="321" y="0"/>
                    <a:pt x="316"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145"/>
            <p:cNvSpPr/>
            <p:nvPr/>
          </p:nvSpPr>
          <p:spPr bwMode="auto">
            <a:xfrm>
              <a:off x="2860826" y="5851388"/>
              <a:ext cx="539870" cy="131320"/>
            </a:xfrm>
            <a:custGeom>
              <a:avLst/>
              <a:gdLst>
                <a:gd name="T0" fmla="*/ 232 w 235"/>
                <a:gd name="T1" fmla="*/ 48 h 57"/>
                <a:gd name="T2" fmla="*/ 136 w 235"/>
                <a:gd name="T3" fmla="*/ 10 h 57"/>
                <a:gd name="T4" fmla="*/ 7 w 235"/>
                <a:gd name="T5" fmla="*/ 0 h 57"/>
                <a:gd name="T6" fmla="*/ 4 w 235"/>
                <a:gd name="T7" fmla="*/ 8 h 57"/>
                <a:gd name="T8" fmla="*/ 110 w 235"/>
                <a:gd name="T9" fmla="*/ 15 h 57"/>
                <a:gd name="T10" fmla="*/ 226 w 235"/>
                <a:gd name="T11" fmla="*/ 54 h 57"/>
                <a:gd name="T12" fmla="*/ 232 w 235"/>
                <a:gd name="T13" fmla="*/ 48 h 57"/>
              </a:gdLst>
              <a:ahLst/>
              <a:cxnLst>
                <a:cxn ang="0">
                  <a:pos x="T0" y="T1"/>
                </a:cxn>
                <a:cxn ang="0">
                  <a:pos x="T2" y="T3"/>
                </a:cxn>
                <a:cxn ang="0">
                  <a:pos x="T4" y="T5"/>
                </a:cxn>
                <a:cxn ang="0">
                  <a:pos x="T6" y="T7"/>
                </a:cxn>
                <a:cxn ang="0">
                  <a:pos x="T8" y="T9"/>
                </a:cxn>
                <a:cxn ang="0">
                  <a:pos x="T10" y="T11"/>
                </a:cxn>
                <a:cxn ang="0">
                  <a:pos x="T12" y="T13"/>
                </a:cxn>
              </a:cxnLst>
              <a:rect l="0" t="0" r="r" b="b"/>
              <a:pathLst>
                <a:path w="235" h="57">
                  <a:moveTo>
                    <a:pt x="232" y="48"/>
                  </a:moveTo>
                  <a:cubicBezTo>
                    <a:pt x="207" y="23"/>
                    <a:pt x="170" y="15"/>
                    <a:pt x="136" y="10"/>
                  </a:cubicBezTo>
                  <a:cubicBezTo>
                    <a:pt x="93" y="5"/>
                    <a:pt x="50" y="6"/>
                    <a:pt x="7" y="0"/>
                  </a:cubicBezTo>
                  <a:cubicBezTo>
                    <a:pt x="2" y="0"/>
                    <a:pt x="0" y="7"/>
                    <a:pt x="4" y="8"/>
                  </a:cubicBezTo>
                  <a:cubicBezTo>
                    <a:pt x="39" y="13"/>
                    <a:pt x="75" y="12"/>
                    <a:pt x="110" y="15"/>
                  </a:cubicBezTo>
                  <a:cubicBezTo>
                    <a:pt x="149" y="19"/>
                    <a:pt x="197" y="24"/>
                    <a:pt x="226" y="54"/>
                  </a:cubicBezTo>
                  <a:cubicBezTo>
                    <a:pt x="229" y="57"/>
                    <a:pt x="235" y="52"/>
                    <a:pt x="232" y="4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146"/>
            <p:cNvSpPr/>
            <p:nvPr/>
          </p:nvSpPr>
          <p:spPr bwMode="auto">
            <a:xfrm>
              <a:off x="3356923" y="5943798"/>
              <a:ext cx="183847" cy="192602"/>
            </a:xfrm>
            <a:custGeom>
              <a:avLst/>
              <a:gdLst>
                <a:gd name="T0" fmla="*/ 12 w 80"/>
                <a:gd name="T1" fmla="*/ 12 h 84"/>
                <a:gd name="T2" fmla="*/ 80 w 80"/>
                <a:gd name="T3" fmla="*/ 84 h 84"/>
                <a:gd name="T4" fmla="*/ 26 w 80"/>
                <a:gd name="T5" fmla="*/ 56 h 84"/>
                <a:gd name="T6" fmla="*/ 9 w 80"/>
                <a:gd name="T7" fmla="*/ 13 h 84"/>
                <a:gd name="T8" fmla="*/ 12 w 80"/>
                <a:gd name="T9" fmla="*/ 12 h 84"/>
              </a:gdLst>
              <a:ahLst/>
              <a:cxnLst>
                <a:cxn ang="0">
                  <a:pos x="T0" y="T1"/>
                </a:cxn>
                <a:cxn ang="0">
                  <a:pos x="T2" y="T3"/>
                </a:cxn>
                <a:cxn ang="0">
                  <a:pos x="T4" y="T5"/>
                </a:cxn>
                <a:cxn ang="0">
                  <a:pos x="T6" y="T7"/>
                </a:cxn>
                <a:cxn ang="0">
                  <a:pos x="T8" y="T9"/>
                </a:cxn>
              </a:cxnLst>
              <a:rect l="0" t="0" r="r" b="b"/>
              <a:pathLst>
                <a:path w="80" h="84">
                  <a:moveTo>
                    <a:pt x="12" y="12"/>
                  </a:moveTo>
                  <a:cubicBezTo>
                    <a:pt x="53" y="0"/>
                    <a:pt x="76" y="53"/>
                    <a:pt x="80" y="84"/>
                  </a:cubicBezTo>
                  <a:cubicBezTo>
                    <a:pt x="61" y="75"/>
                    <a:pt x="42" y="72"/>
                    <a:pt x="26" y="56"/>
                  </a:cubicBezTo>
                  <a:cubicBezTo>
                    <a:pt x="17" y="48"/>
                    <a:pt x="0" y="25"/>
                    <a:pt x="9" y="13"/>
                  </a:cubicBezTo>
                  <a:lnTo>
                    <a:pt x="12" y="12"/>
                  </a:lnTo>
                  <a:close/>
                </a:path>
              </a:pathLst>
            </a:custGeom>
            <a:solidFill>
              <a:srgbClr val="FF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147"/>
            <p:cNvSpPr/>
            <p:nvPr/>
          </p:nvSpPr>
          <p:spPr bwMode="auto">
            <a:xfrm>
              <a:off x="3341359" y="5936989"/>
              <a:ext cx="209139" cy="211085"/>
            </a:xfrm>
            <a:custGeom>
              <a:avLst/>
              <a:gdLst>
                <a:gd name="T0" fmla="*/ 20 w 91"/>
                <a:gd name="T1" fmla="*/ 19 h 92"/>
                <a:gd name="T2" fmla="*/ 83 w 91"/>
                <a:gd name="T3" fmla="*/ 88 h 92"/>
                <a:gd name="T4" fmla="*/ 89 w 91"/>
                <a:gd name="T5" fmla="*/ 84 h 92"/>
                <a:gd name="T6" fmla="*/ 39 w 91"/>
                <a:gd name="T7" fmla="*/ 60 h 92"/>
                <a:gd name="T8" fmla="*/ 20 w 91"/>
                <a:gd name="T9" fmla="*/ 19 h 92"/>
                <a:gd name="T10" fmla="*/ 18 w 91"/>
                <a:gd name="T11" fmla="*/ 12 h 92"/>
                <a:gd name="T12" fmla="*/ 20 w 91"/>
                <a:gd name="T13" fmla="*/ 50 h 92"/>
                <a:gd name="T14" fmla="*/ 85 w 91"/>
                <a:gd name="T15" fmla="*/ 90 h 92"/>
                <a:gd name="T16" fmla="*/ 91 w 91"/>
                <a:gd name="T17" fmla="*/ 86 h 92"/>
                <a:gd name="T18" fmla="*/ 18 w 91"/>
                <a:gd name="T19" fmla="*/ 12 h 92"/>
                <a:gd name="T20" fmla="*/ 20 w 91"/>
                <a:gd name="T21" fmla="*/ 19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1" h="92">
                  <a:moveTo>
                    <a:pt x="20" y="19"/>
                  </a:moveTo>
                  <a:cubicBezTo>
                    <a:pt x="59" y="9"/>
                    <a:pt x="79" y="57"/>
                    <a:pt x="83" y="88"/>
                  </a:cubicBezTo>
                  <a:cubicBezTo>
                    <a:pt x="85" y="86"/>
                    <a:pt x="87" y="85"/>
                    <a:pt x="89" y="84"/>
                  </a:cubicBezTo>
                  <a:cubicBezTo>
                    <a:pt x="72" y="76"/>
                    <a:pt x="54" y="72"/>
                    <a:pt x="39" y="60"/>
                  </a:cubicBezTo>
                  <a:cubicBezTo>
                    <a:pt x="34" y="56"/>
                    <a:pt x="7" y="23"/>
                    <a:pt x="20" y="19"/>
                  </a:cubicBezTo>
                  <a:cubicBezTo>
                    <a:pt x="25" y="18"/>
                    <a:pt x="23" y="10"/>
                    <a:pt x="18" y="12"/>
                  </a:cubicBezTo>
                  <a:cubicBezTo>
                    <a:pt x="0" y="16"/>
                    <a:pt x="14" y="41"/>
                    <a:pt x="20" y="50"/>
                  </a:cubicBezTo>
                  <a:cubicBezTo>
                    <a:pt x="36" y="74"/>
                    <a:pt x="61" y="79"/>
                    <a:pt x="85" y="90"/>
                  </a:cubicBezTo>
                  <a:cubicBezTo>
                    <a:pt x="88" y="92"/>
                    <a:pt x="91" y="89"/>
                    <a:pt x="91" y="86"/>
                  </a:cubicBezTo>
                  <a:cubicBezTo>
                    <a:pt x="85" y="51"/>
                    <a:pt x="61" y="0"/>
                    <a:pt x="18" y="12"/>
                  </a:cubicBezTo>
                  <a:cubicBezTo>
                    <a:pt x="13" y="13"/>
                    <a:pt x="15" y="21"/>
                    <a:pt x="20" y="1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148"/>
            <p:cNvSpPr/>
            <p:nvPr/>
          </p:nvSpPr>
          <p:spPr bwMode="auto">
            <a:xfrm>
              <a:off x="3773255" y="5753141"/>
              <a:ext cx="249021" cy="148829"/>
            </a:xfrm>
            <a:custGeom>
              <a:avLst/>
              <a:gdLst>
                <a:gd name="T0" fmla="*/ 4 w 108"/>
                <a:gd name="T1" fmla="*/ 13 h 65"/>
                <a:gd name="T2" fmla="*/ 108 w 108"/>
                <a:gd name="T3" fmla="*/ 54 h 65"/>
                <a:gd name="T4" fmla="*/ 0 w 108"/>
                <a:gd name="T5" fmla="*/ 18 h 65"/>
                <a:gd name="T6" fmla="*/ 4 w 108"/>
                <a:gd name="T7" fmla="*/ 13 h 65"/>
              </a:gdLst>
              <a:ahLst/>
              <a:cxnLst>
                <a:cxn ang="0">
                  <a:pos x="T0" y="T1"/>
                </a:cxn>
                <a:cxn ang="0">
                  <a:pos x="T2" y="T3"/>
                </a:cxn>
                <a:cxn ang="0">
                  <a:pos x="T4" y="T5"/>
                </a:cxn>
                <a:cxn ang="0">
                  <a:pos x="T6" y="T7"/>
                </a:cxn>
              </a:cxnLst>
              <a:rect l="0" t="0" r="r" b="b"/>
              <a:pathLst>
                <a:path w="108" h="65">
                  <a:moveTo>
                    <a:pt x="4" y="13"/>
                  </a:moveTo>
                  <a:cubicBezTo>
                    <a:pt x="53" y="0"/>
                    <a:pt x="75" y="22"/>
                    <a:pt x="108" y="54"/>
                  </a:cubicBezTo>
                  <a:cubicBezTo>
                    <a:pt x="71" y="61"/>
                    <a:pt x="9" y="65"/>
                    <a:pt x="0" y="18"/>
                  </a:cubicBezTo>
                  <a:lnTo>
                    <a:pt x="4" y="13"/>
                  </a:lnTo>
                  <a:close/>
                </a:path>
              </a:pathLst>
            </a:custGeom>
            <a:solidFill>
              <a:srgbClr val="FF8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149"/>
            <p:cNvSpPr/>
            <p:nvPr/>
          </p:nvSpPr>
          <p:spPr bwMode="auto">
            <a:xfrm>
              <a:off x="3741155" y="5748277"/>
              <a:ext cx="291822" cy="158557"/>
            </a:xfrm>
            <a:custGeom>
              <a:avLst/>
              <a:gdLst>
                <a:gd name="T0" fmla="*/ 19 w 127"/>
                <a:gd name="T1" fmla="*/ 19 h 69"/>
                <a:gd name="T2" fmla="*/ 120 w 127"/>
                <a:gd name="T3" fmla="*/ 58 h 69"/>
                <a:gd name="T4" fmla="*/ 121 w 127"/>
                <a:gd name="T5" fmla="*/ 52 h 69"/>
                <a:gd name="T6" fmla="*/ 59 w 127"/>
                <a:gd name="T7" fmla="*/ 54 h 69"/>
                <a:gd name="T8" fmla="*/ 21 w 127"/>
                <a:gd name="T9" fmla="*/ 18 h 69"/>
                <a:gd name="T10" fmla="*/ 16 w 127"/>
                <a:gd name="T11" fmla="*/ 12 h 69"/>
                <a:gd name="T12" fmla="*/ 40 w 127"/>
                <a:gd name="T13" fmla="*/ 57 h 69"/>
                <a:gd name="T14" fmla="*/ 123 w 127"/>
                <a:gd name="T15" fmla="*/ 59 h 69"/>
                <a:gd name="T16" fmla="*/ 125 w 127"/>
                <a:gd name="T17" fmla="*/ 53 h 69"/>
                <a:gd name="T18" fmla="*/ 17 w 127"/>
                <a:gd name="T19" fmla="*/ 11 h 69"/>
                <a:gd name="T20" fmla="*/ 19 w 127"/>
                <a:gd name="T21" fmla="*/ 1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7" h="69">
                  <a:moveTo>
                    <a:pt x="19" y="19"/>
                  </a:moveTo>
                  <a:cubicBezTo>
                    <a:pt x="63" y="8"/>
                    <a:pt x="90" y="29"/>
                    <a:pt x="120" y="58"/>
                  </a:cubicBezTo>
                  <a:cubicBezTo>
                    <a:pt x="120" y="56"/>
                    <a:pt x="121" y="54"/>
                    <a:pt x="121" y="52"/>
                  </a:cubicBezTo>
                  <a:cubicBezTo>
                    <a:pt x="101" y="56"/>
                    <a:pt x="80" y="58"/>
                    <a:pt x="59" y="54"/>
                  </a:cubicBezTo>
                  <a:cubicBezTo>
                    <a:pt x="47" y="52"/>
                    <a:pt x="6" y="33"/>
                    <a:pt x="21" y="18"/>
                  </a:cubicBezTo>
                  <a:cubicBezTo>
                    <a:pt x="24" y="14"/>
                    <a:pt x="19" y="9"/>
                    <a:pt x="16" y="12"/>
                  </a:cubicBezTo>
                  <a:cubicBezTo>
                    <a:pt x="0" y="28"/>
                    <a:pt x="25" y="50"/>
                    <a:pt x="40" y="57"/>
                  </a:cubicBezTo>
                  <a:cubicBezTo>
                    <a:pt x="65" y="69"/>
                    <a:pt x="97" y="64"/>
                    <a:pt x="123" y="59"/>
                  </a:cubicBezTo>
                  <a:cubicBezTo>
                    <a:pt x="126" y="59"/>
                    <a:pt x="127" y="55"/>
                    <a:pt x="125" y="53"/>
                  </a:cubicBezTo>
                  <a:cubicBezTo>
                    <a:pt x="93" y="22"/>
                    <a:pt x="64" y="0"/>
                    <a:pt x="17" y="11"/>
                  </a:cubicBezTo>
                  <a:cubicBezTo>
                    <a:pt x="12" y="12"/>
                    <a:pt x="14" y="20"/>
                    <a:pt x="19" y="1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150"/>
            <p:cNvSpPr/>
            <p:nvPr/>
          </p:nvSpPr>
          <p:spPr bwMode="auto">
            <a:xfrm>
              <a:off x="3389023" y="5513847"/>
              <a:ext cx="212057" cy="204275"/>
            </a:xfrm>
            <a:custGeom>
              <a:avLst/>
              <a:gdLst>
                <a:gd name="T0" fmla="*/ 13 w 92"/>
                <a:gd name="T1" fmla="*/ 88 h 89"/>
                <a:gd name="T2" fmla="*/ 81 w 92"/>
                <a:gd name="T3" fmla="*/ 0 h 89"/>
                <a:gd name="T4" fmla="*/ 23 w 92"/>
                <a:gd name="T5" fmla="*/ 89 h 89"/>
                <a:gd name="T6" fmla="*/ 13 w 92"/>
                <a:gd name="T7" fmla="*/ 88 h 89"/>
              </a:gdLst>
              <a:ahLst/>
              <a:cxnLst>
                <a:cxn ang="0">
                  <a:pos x="T0" y="T1"/>
                </a:cxn>
                <a:cxn ang="0">
                  <a:pos x="T2" y="T3"/>
                </a:cxn>
                <a:cxn ang="0">
                  <a:pos x="T4" y="T5"/>
                </a:cxn>
                <a:cxn ang="0">
                  <a:pos x="T6" y="T7"/>
                </a:cxn>
              </a:cxnLst>
              <a:rect l="0" t="0" r="r" b="b"/>
              <a:pathLst>
                <a:path w="92" h="89">
                  <a:moveTo>
                    <a:pt x="13" y="88"/>
                  </a:moveTo>
                  <a:cubicBezTo>
                    <a:pt x="0" y="46"/>
                    <a:pt x="44" y="6"/>
                    <a:pt x="81" y="0"/>
                  </a:cubicBezTo>
                  <a:cubicBezTo>
                    <a:pt x="92" y="41"/>
                    <a:pt x="59" y="76"/>
                    <a:pt x="23" y="89"/>
                  </a:cubicBezTo>
                  <a:lnTo>
                    <a:pt x="13" y="88"/>
                  </a:lnTo>
                  <a:close/>
                </a:path>
              </a:pathLst>
            </a:custGeom>
            <a:solidFill>
              <a:srgbClr val="FF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151"/>
            <p:cNvSpPr/>
            <p:nvPr/>
          </p:nvSpPr>
          <p:spPr bwMode="auto">
            <a:xfrm>
              <a:off x="3385132" y="5504119"/>
              <a:ext cx="211084" cy="225675"/>
            </a:xfrm>
            <a:custGeom>
              <a:avLst/>
              <a:gdLst>
                <a:gd name="T0" fmla="*/ 19 w 92"/>
                <a:gd name="T1" fmla="*/ 91 h 98"/>
                <a:gd name="T2" fmla="*/ 84 w 92"/>
                <a:gd name="T3" fmla="*/ 8 h 98"/>
                <a:gd name="T4" fmla="*/ 79 w 92"/>
                <a:gd name="T5" fmla="*/ 5 h 98"/>
                <a:gd name="T6" fmla="*/ 59 w 92"/>
                <a:gd name="T7" fmla="*/ 67 h 98"/>
                <a:gd name="T8" fmla="*/ 15 w 92"/>
                <a:gd name="T9" fmla="*/ 88 h 98"/>
                <a:gd name="T10" fmla="*/ 15 w 92"/>
                <a:gd name="T11" fmla="*/ 95 h 98"/>
                <a:gd name="T12" fmla="*/ 68 w 92"/>
                <a:gd name="T13" fmla="*/ 69 h 98"/>
                <a:gd name="T14" fmla="*/ 86 w 92"/>
                <a:gd name="T15" fmla="*/ 3 h 98"/>
                <a:gd name="T16" fmla="*/ 82 w 92"/>
                <a:gd name="T17" fmla="*/ 0 h 98"/>
                <a:gd name="T18" fmla="*/ 11 w 92"/>
                <a:gd name="T19" fmla="*/ 93 h 98"/>
                <a:gd name="T20" fmla="*/ 19 w 92"/>
                <a:gd name="T21" fmla="*/ 91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2" h="98">
                  <a:moveTo>
                    <a:pt x="19" y="91"/>
                  </a:moveTo>
                  <a:cubicBezTo>
                    <a:pt x="8" y="50"/>
                    <a:pt x="47" y="15"/>
                    <a:pt x="84" y="8"/>
                  </a:cubicBezTo>
                  <a:cubicBezTo>
                    <a:pt x="82" y="7"/>
                    <a:pt x="81" y="6"/>
                    <a:pt x="79" y="5"/>
                  </a:cubicBezTo>
                  <a:cubicBezTo>
                    <a:pt x="85" y="29"/>
                    <a:pt x="76" y="50"/>
                    <a:pt x="59" y="67"/>
                  </a:cubicBezTo>
                  <a:cubicBezTo>
                    <a:pt x="48" y="79"/>
                    <a:pt x="31" y="89"/>
                    <a:pt x="15" y="88"/>
                  </a:cubicBezTo>
                  <a:cubicBezTo>
                    <a:pt x="10" y="87"/>
                    <a:pt x="10" y="95"/>
                    <a:pt x="15" y="95"/>
                  </a:cubicBezTo>
                  <a:cubicBezTo>
                    <a:pt x="36" y="98"/>
                    <a:pt x="54" y="83"/>
                    <a:pt x="68" y="69"/>
                  </a:cubicBezTo>
                  <a:cubicBezTo>
                    <a:pt x="86" y="51"/>
                    <a:pt x="92" y="27"/>
                    <a:pt x="86" y="3"/>
                  </a:cubicBezTo>
                  <a:cubicBezTo>
                    <a:pt x="86" y="1"/>
                    <a:pt x="84" y="0"/>
                    <a:pt x="82" y="0"/>
                  </a:cubicBezTo>
                  <a:cubicBezTo>
                    <a:pt x="40" y="8"/>
                    <a:pt x="0" y="48"/>
                    <a:pt x="11" y="93"/>
                  </a:cubicBezTo>
                  <a:cubicBezTo>
                    <a:pt x="13" y="97"/>
                    <a:pt x="20" y="95"/>
                    <a:pt x="19" y="9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152"/>
            <p:cNvSpPr/>
            <p:nvPr/>
          </p:nvSpPr>
          <p:spPr bwMode="auto">
            <a:xfrm>
              <a:off x="3145838" y="5527465"/>
              <a:ext cx="109919" cy="225675"/>
            </a:xfrm>
            <a:custGeom>
              <a:avLst/>
              <a:gdLst>
                <a:gd name="T0" fmla="*/ 14 w 48"/>
                <a:gd name="T1" fmla="*/ 98 h 98"/>
                <a:gd name="T2" fmla="*/ 28 w 48"/>
                <a:gd name="T3" fmla="*/ 0 h 98"/>
                <a:gd name="T4" fmla="*/ 17 w 48"/>
                <a:gd name="T5" fmla="*/ 96 h 98"/>
                <a:gd name="T6" fmla="*/ 14 w 48"/>
                <a:gd name="T7" fmla="*/ 98 h 98"/>
              </a:gdLst>
              <a:ahLst/>
              <a:cxnLst>
                <a:cxn ang="0">
                  <a:pos x="T0" y="T1"/>
                </a:cxn>
                <a:cxn ang="0">
                  <a:pos x="T2" y="T3"/>
                </a:cxn>
                <a:cxn ang="0">
                  <a:pos x="T4" y="T5"/>
                </a:cxn>
                <a:cxn ang="0">
                  <a:pos x="T6" y="T7"/>
                </a:cxn>
              </a:cxnLst>
              <a:rect l="0" t="0" r="r" b="b"/>
              <a:pathLst>
                <a:path w="48" h="98">
                  <a:moveTo>
                    <a:pt x="14" y="98"/>
                  </a:moveTo>
                  <a:cubicBezTo>
                    <a:pt x="2" y="67"/>
                    <a:pt x="0" y="23"/>
                    <a:pt x="28" y="0"/>
                  </a:cubicBezTo>
                  <a:cubicBezTo>
                    <a:pt x="39" y="25"/>
                    <a:pt x="48" y="78"/>
                    <a:pt x="17" y="96"/>
                  </a:cubicBezTo>
                  <a:lnTo>
                    <a:pt x="14" y="98"/>
                  </a:lnTo>
                  <a:close/>
                </a:path>
              </a:pathLst>
            </a:custGeom>
            <a:solidFill>
              <a:srgbClr val="FF8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153"/>
            <p:cNvSpPr/>
            <p:nvPr/>
          </p:nvSpPr>
          <p:spPr bwMode="auto">
            <a:xfrm>
              <a:off x="3136111" y="5515792"/>
              <a:ext cx="126456" cy="250967"/>
            </a:xfrm>
            <a:custGeom>
              <a:avLst/>
              <a:gdLst>
                <a:gd name="T0" fmla="*/ 22 w 55"/>
                <a:gd name="T1" fmla="*/ 102 h 109"/>
                <a:gd name="T2" fmla="*/ 35 w 55"/>
                <a:gd name="T3" fmla="*/ 7 h 109"/>
                <a:gd name="T4" fmla="*/ 28 w 55"/>
                <a:gd name="T5" fmla="*/ 6 h 109"/>
                <a:gd name="T6" fmla="*/ 16 w 55"/>
                <a:gd name="T7" fmla="*/ 100 h 109"/>
                <a:gd name="T8" fmla="*/ 20 w 55"/>
                <a:gd name="T9" fmla="*/ 106 h 109"/>
                <a:gd name="T10" fmla="*/ 36 w 55"/>
                <a:gd name="T11" fmla="*/ 3 h 109"/>
                <a:gd name="T12" fmla="*/ 29 w 55"/>
                <a:gd name="T13" fmla="*/ 2 h 109"/>
                <a:gd name="T14" fmla="*/ 14 w 55"/>
                <a:gd name="T15" fmla="*/ 104 h 109"/>
                <a:gd name="T16" fmla="*/ 22 w 55"/>
                <a:gd name="T17" fmla="*/ 102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109">
                  <a:moveTo>
                    <a:pt x="22" y="102"/>
                  </a:moveTo>
                  <a:cubicBezTo>
                    <a:pt x="11" y="70"/>
                    <a:pt x="8" y="32"/>
                    <a:pt x="35" y="7"/>
                  </a:cubicBezTo>
                  <a:cubicBezTo>
                    <a:pt x="32" y="7"/>
                    <a:pt x="30" y="6"/>
                    <a:pt x="28" y="6"/>
                  </a:cubicBezTo>
                  <a:cubicBezTo>
                    <a:pt x="41" y="36"/>
                    <a:pt x="48" y="79"/>
                    <a:pt x="16" y="100"/>
                  </a:cubicBezTo>
                  <a:cubicBezTo>
                    <a:pt x="12" y="102"/>
                    <a:pt x="16" y="109"/>
                    <a:pt x="20" y="106"/>
                  </a:cubicBezTo>
                  <a:cubicBezTo>
                    <a:pt x="55" y="84"/>
                    <a:pt x="50" y="38"/>
                    <a:pt x="36" y="3"/>
                  </a:cubicBezTo>
                  <a:cubicBezTo>
                    <a:pt x="35" y="1"/>
                    <a:pt x="31" y="0"/>
                    <a:pt x="29" y="2"/>
                  </a:cubicBezTo>
                  <a:cubicBezTo>
                    <a:pt x="0" y="28"/>
                    <a:pt x="2" y="70"/>
                    <a:pt x="14" y="104"/>
                  </a:cubicBezTo>
                  <a:cubicBezTo>
                    <a:pt x="16" y="109"/>
                    <a:pt x="23" y="107"/>
                    <a:pt x="22" y="10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154"/>
            <p:cNvSpPr/>
            <p:nvPr/>
          </p:nvSpPr>
          <p:spPr bwMode="auto">
            <a:xfrm>
              <a:off x="2658496" y="5396146"/>
              <a:ext cx="291822" cy="168284"/>
            </a:xfrm>
            <a:custGeom>
              <a:avLst/>
              <a:gdLst>
                <a:gd name="T0" fmla="*/ 0 w 127"/>
                <a:gd name="T1" fmla="*/ 52 h 73"/>
                <a:gd name="T2" fmla="*/ 127 w 127"/>
                <a:gd name="T3" fmla="*/ 45 h 73"/>
                <a:gd name="T4" fmla="*/ 67 w 127"/>
                <a:gd name="T5" fmla="*/ 69 h 73"/>
                <a:gd name="T6" fmla="*/ 4 w 127"/>
                <a:gd name="T7" fmla="*/ 56 h 73"/>
                <a:gd name="T8" fmla="*/ 0 w 127"/>
                <a:gd name="T9" fmla="*/ 52 h 73"/>
              </a:gdLst>
              <a:ahLst/>
              <a:cxnLst>
                <a:cxn ang="0">
                  <a:pos x="T0" y="T1"/>
                </a:cxn>
                <a:cxn ang="0">
                  <a:pos x="T2" y="T3"/>
                </a:cxn>
                <a:cxn ang="0">
                  <a:pos x="T4" y="T5"/>
                </a:cxn>
                <a:cxn ang="0">
                  <a:pos x="T6" y="T7"/>
                </a:cxn>
                <a:cxn ang="0">
                  <a:pos x="T8" y="T9"/>
                </a:cxn>
              </a:cxnLst>
              <a:rect l="0" t="0" r="r" b="b"/>
              <a:pathLst>
                <a:path w="127" h="73">
                  <a:moveTo>
                    <a:pt x="0" y="52"/>
                  </a:moveTo>
                  <a:cubicBezTo>
                    <a:pt x="27" y="0"/>
                    <a:pt x="89" y="28"/>
                    <a:pt x="127" y="45"/>
                  </a:cubicBezTo>
                  <a:cubicBezTo>
                    <a:pt x="115" y="59"/>
                    <a:pt x="86" y="67"/>
                    <a:pt x="67" y="69"/>
                  </a:cubicBezTo>
                  <a:cubicBezTo>
                    <a:pt x="41" y="73"/>
                    <a:pt x="27" y="67"/>
                    <a:pt x="4" y="56"/>
                  </a:cubicBezTo>
                  <a:lnTo>
                    <a:pt x="0" y="52"/>
                  </a:lnTo>
                  <a:close/>
                </a:path>
              </a:pathLst>
            </a:custGeom>
            <a:solidFill>
              <a:srgbClr val="FF8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155"/>
            <p:cNvSpPr/>
            <p:nvPr/>
          </p:nvSpPr>
          <p:spPr bwMode="auto">
            <a:xfrm>
              <a:off x="2643905" y="5391282"/>
              <a:ext cx="315167" cy="207194"/>
            </a:xfrm>
            <a:custGeom>
              <a:avLst/>
              <a:gdLst>
                <a:gd name="T0" fmla="*/ 10 w 137"/>
                <a:gd name="T1" fmla="*/ 56 h 90"/>
                <a:gd name="T2" fmla="*/ 131 w 137"/>
                <a:gd name="T3" fmla="*/ 51 h 90"/>
                <a:gd name="T4" fmla="*/ 130 w 137"/>
                <a:gd name="T5" fmla="*/ 45 h 90"/>
                <a:gd name="T6" fmla="*/ 9 w 137"/>
                <a:gd name="T7" fmla="*/ 51 h 90"/>
                <a:gd name="T8" fmla="*/ 3 w 137"/>
                <a:gd name="T9" fmla="*/ 57 h 90"/>
                <a:gd name="T10" fmla="*/ 135 w 137"/>
                <a:gd name="T11" fmla="*/ 50 h 90"/>
                <a:gd name="T12" fmla="*/ 135 w 137"/>
                <a:gd name="T13" fmla="*/ 44 h 90"/>
                <a:gd name="T14" fmla="*/ 3 w 137"/>
                <a:gd name="T15" fmla="*/ 52 h 90"/>
                <a:gd name="T16" fmla="*/ 10 w 137"/>
                <a:gd name="T17" fmla="*/ 56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7" h="90">
                  <a:moveTo>
                    <a:pt x="10" y="56"/>
                  </a:moveTo>
                  <a:cubicBezTo>
                    <a:pt x="37" y="8"/>
                    <a:pt x="93" y="33"/>
                    <a:pt x="131" y="51"/>
                  </a:cubicBezTo>
                  <a:cubicBezTo>
                    <a:pt x="130" y="49"/>
                    <a:pt x="130" y="47"/>
                    <a:pt x="130" y="45"/>
                  </a:cubicBezTo>
                  <a:cubicBezTo>
                    <a:pt x="104" y="70"/>
                    <a:pt x="35" y="81"/>
                    <a:pt x="9" y="51"/>
                  </a:cubicBezTo>
                  <a:cubicBezTo>
                    <a:pt x="6" y="47"/>
                    <a:pt x="0" y="53"/>
                    <a:pt x="3" y="57"/>
                  </a:cubicBezTo>
                  <a:cubicBezTo>
                    <a:pt x="32" y="90"/>
                    <a:pt x="107" y="79"/>
                    <a:pt x="135" y="50"/>
                  </a:cubicBezTo>
                  <a:cubicBezTo>
                    <a:pt x="137" y="48"/>
                    <a:pt x="137" y="45"/>
                    <a:pt x="135" y="44"/>
                  </a:cubicBezTo>
                  <a:cubicBezTo>
                    <a:pt x="92" y="24"/>
                    <a:pt x="32" y="0"/>
                    <a:pt x="3" y="52"/>
                  </a:cubicBezTo>
                  <a:cubicBezTo>
                    <a:pt x="0" y="56"/>
                    <a:pt x="7" y="60"/>
                    <a:pt x="10" y="5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156"/>
            <p:cNvSpPr/>
            <p:nvPr/>
          </p:nvSpPr>
          <p:spPr bwMode="auto">
            <a:xfrm>
              <a:off x="2724642" y="5886406"/>
              <a:ext cx="220811" cy="180929"/>
            </a:xfrm>
            <a:custGeom>
              <a:avLst/>
              <a:gdLst>
                <a:gd name="T0" fmla="*/ 8 w 96"/>
                <a:gd name="T1" fmla="*/ 13 h 79"/>
                <a:gd name="T2" fmla="*/ 96 w 96"/>
                <a:gd name="T3" fmla="*/ 79 h 79"/>
                <a:gd name="T4" fmla="*/ 0 w 96"/>
                <a:gd name="T5" fmla="*/ 12 h 79"/>
                <a:gd name="T6" fmla="*/ 8 w 96"/>
                <a:gd name="T7" fmla="*/ 13 h 79"/>
              </a:gdLst>
              <a:ahLst/>
              <a:cxnLst>
                <a:cxn ang="0">
                  <a:pos x="T0" y="T1"/>
                </a:cxn>
                <a:cxn ang="0">
                  <a:pos x="T2" y="T3"/>
                </a:cxn>
                <a:cxn ang="0">
                  <a:pos x="T4" y="T5"/>
                </a:cxn>
                <a:cxn ang="0">
                  <a:pos x="T6" y="T7"/>
                </a:cxn>
              </a:cxnLst>
              <a:rect l="0" t="0" r="r" b="b"/>
              <a:pathLst>
                <a:path w="96" h="79">
                  <a:moveTo>
                    <a:pt x="8" y="13"/>
                  </a:moveTo>
                  <a:cubicBezTo>
                    <a:pt x="63" y="0"/>
                    <a:pt x="78" y="38"/>
                    <a:pt x="96" y="79"/>
                  </a:cubicBezTo>
                  <a:cubicBezTo>
                    <a:pt x="54" y="73"/>
                    <a:pt x="14" y="56"/>
                    <a:pt x="0" y="12"/>
                  </a:cubicBezTo>
                  <a:lnTo>
                    <a:pt x="8" y="13"/>
                  </a:lnTo>
                  <a:close/>
                </a:path>
              </a:pathLst>
            </a:custGeom>
            <a:solidFill>
              <a:srgbClr val="FF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Freeform 157"/>
            <p:cNvSpPr/>
            <p:nvPr/>
          </p:nvSpPr>
          <p:spPr bwMode="auto">
            <a:xfrm>
              <a:off x="2715888" y="5897106"/>
              <a:ext cx="241239" cy="181903"/>
            </a:xfrm>
            <a:custGeom>
              <a:avLst/>
              <a:gdLst>
                <a:gd name="T0" fmla="*/ 13 w 105"/>
                <a:gd name="T1" fmla="*/ 12 h 79"/>
                <a:gd name="T2" fmla="*/ 71 w 105"/>
                <a:gd name="T3" fmla="*/ 28 h 79"/>
                <a:gd name="T4" fmla="*/ 97 w 105"/>
                <a:gd name="T5" fmla="*/ 76 h 79"/>
                <a:gd name="T6" fmla="*/ 101 w 105"/>
                <a:gd name="T7" fmla="*/ 71 h 79"/>
                <a:gd name="T8" fmla="*/ 8 w 105"/>
                <a:gd name="T9" fmla="*/ 6 h 79"/>
                <a:gd name="T10" fmla="*/ 3 w 105"/>
                <a:gd name="T11" fmla="*/ 10 h 79"/>
                <a:gd name="T12" fmla="*/ 11 w 105"/>
                <a:gd name="T13" fmla="*/ 12 h 79"/>
                <a:gd name="T14" fmla="*/ 13 w 105"/>
                <a:gd name="T15" fmla="*/ 5 h 79"/>
                <a:gd name="T16" fmla="*/ 5 w 105"/>
                <a:gd name="T17" fmla="*/ 3 h 79"/>
                <a:gd name="T18" fmla="*/ 1 w 105"/>
                <a:gd name="T19" fmla="*/ 8 h 79"/>
                <a:gd name="T20" fmla="*/ 99 w 105"/>
                <a:gd name="T21" fmla="*/ 78 h 79"/>
                <a:gd name="T22" fmla="*/ 103 w 105"/>
                <a:gd name="T23" fmla="*/ 73 h 79"/>
                <a:gd name="T24" fmla="*/ 68 w 105"/>
                <a:gd name="T25" fmla="*/ 14 h 79"/>
                <a:gd name="T26" fmla="*/ 11 w 105"/>
                <a:gd name="T27" fmla="*/ 5 h 79"/>
                <a:gd name="T28" fmla="*/ 13 w 105"/>
                <a:gd name="T29" fmla="*/ 1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5" h="79">
                  <a:moveTo>
                    <a:pt x="13" y="12"/>
                  </a:moveTo>
                  <a:cubicBezTo>
                    <a:pt x="36" y="7"/>
                    <a:pt x="55" y="10"/>
                    <a:pt x="71" y="28"/>
                  </a:cubicBezTo>
                  <a:cubicBezTo>
                    <a:pt x="83" y="42"/>
                    <a:pt x="90" y="60"/>
                    <a:pt x="97" y="76"/>
                  </a:cubicBezTo>
                  <a:cubicBezTo>
                    <a:pt x="98" y="75"/>
                    <a:pt x="100" y="73"/>
                    <a:pt x="101" y="71"/>
                  </a:cubicBezTo>
                  <a:cubicBezTo>
                    <a:pt x="61" y="64"/>
                    <a:pt x="22" y="47"/>
                    <a:pt x="8" y="6"/>
                  </a:cubicBezTo>
                  <a:cubicBezTo>
                    <a:pt x="6" y="7"/>
                    <a:pt x="5" y="9"/>
                    <a:pt x="3" y="10"/>
                  </a:cubicBezTo>
                  <a:cubicBezTo>
                    <a:pt x="6" y="11"/>
                    <a:pt x="8" y="11"/>
                    <a:pt x="11" y="12"/>
                  </a:cubicBezTo>
                  <a:cubicBezTo>
                    <a:pt x="16" y="13"/>
                    <a:pt x="18" y="6"/>
                    <a:pt x="13" y="5"/>
                  </a:cubicBezTo>
                  <a:cubicBezTo>
                    <a:pt x="10" y="4"/>
                    <a:pt x="8" y="3"/>
                    <a:pt x="5" y="3"/>
                  </a:cubicBezTo>
                  <a:cubicBezTo>
                    <a:pt x="3" y="2"/>
                    <a:pt x="0" y="5"/>
                    <a:pt x="1" y="8"/>
                  </a:cubicBezTo>
                  <a:cubicBezTo>
                    <a:pt x="16" y="52"/>
                    <a:pt x="55" y="71"/>
                    <a:pt x="99" y="78"/>
                  </a:cubicBezTo>
                  <a:cubicBezTo>
                    <a:pt x="103" y="79"/>
                    <a:pt x="105" y="76"/>
                    <a:pt x="103" y="73"/>
                  </a:cubicBezTo>
                  <a:cubicBezTo>
                    <a:pt x="94" y="52"/>
                    <a:pt x="86" y="29"/>
                    <a:pt x="68" y="14"/>
                  </a:cubicBezTo>
                  <a:cubicBezTo>
                    <a:pt x="52" y="0"/>
                    <a:pt x="30" y="0"/>
                    <a:pt x="11" y="5"/>
                  </a:cubicBezTo>
                  <a:cubicBezTo>
                    <a:pt x="6" y="6"/>
                    <a:pt x="8" y="13"/>
                    <a:pt x="13" y="1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Freeform 158"/>
            <p:cNvSpPr/>
            <p:nvPr/>
          </p:nvSpPr>
          <p:spPr bwMode="auto">
            <a:xfrm>
              <a:off x="2633205" y="5720068"/>
              <a:ext cx="128402" cy="200384"/>
            </a:xfrm>
            <a:custGeom>
              <a:avLst/>
              <a:gdLst>
                <a:gd name="T0" fmla="*/ 28 w 56"/>
                <a:gd name="T1" fmla="*/ 87 h 87"/>
                <a:gd name="T2" fmla="*/ 21 w 56"/>
                <a:gd name="T3" fmla="*/ 0 h 87"/>
                <a:gd name="T4" fmla="*/ 27 w 56"/>
                <a:gd name="T5" fmla="*/ 86 h 87"/>
                <a:gd name="T6" fmla="*/ 28 w 56"/>
                <a:gd name="T7" fmla="*/ 87 h 87"/>
              </a:gdLst>
              <a:ahLst/>
              <a:cxnLst>
                <a:cxn ang="0">
                  <a:pos x="T0" y="T1"/>
                </a:cxn>
                <a:cxn ang="0">
                  <a:pos x="T2" y="T3"/>
                </a:cxn>
                <a:cxn ang="0">
                  <a:pos x="T4" y="T5"/>
                </a:cxn>
                <a:cxn ang="0">
                  <a:pos x="T6" y="T7"/>
                </a:cxn>
              </a:cxnLst>
              <a:rect l="0" t="0" r="r" b="b"/>
              <a:pathLst>
                <a:path w="56" h="87">
                  <a:moveTo>
                    <a:pt x="28" y="87"/>
                  </a:moveTo>
                  <a:cubicBezTo>
                    <a:pt x="56" y="76"/>
                    <a:pt x="30" y="16"/>
                    <a:pt x="21" y="0"/>
                  </a:cubicBezTo>
                  <a:cubicBezTo>
                    <a:pt x="0" y="19"/>
                    <a:pt x="8" y="67"/>
                    <a:pt x="27" y="86"/>
                  </a:cubicBezTo>
                  <a:lnTo>
                    <a:pt x="28" y="87"/>
                  </a:lnTo>
                  <a:close/>
                </a:path>
              </a:pathLst>
            </a:custGeom>
            <a:solidFill>
              <a:srgbClr val="FF8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Freeform 159"/>
            <p:cNvSpPr/>
            <p:nvPr/>
          </p:nvSpPr>
          <p:spPr bwMode="auto">
            <a:xfrm>
              <a:off x="2640014" y="5709368"/>
              <a:ext cx="135210" cy="224703"/>
            </a:xfrm>
            <a:custGeom>
              <a:avLst/>
              <a:gdLst>
                <a:gd name="T0" fmla="*/ 27 w 59"/>
                <a:gd name="T1" fmla="*/ 95 h 98"/>
                <a:gd name="T2" fmla="*/ 21 w 59"/>
                <a:gd name="T3" fmla="*/ 3 h 98"/>
                <a:gd name="T4" fmla="*/ 15 w 59"/>
                <a:gd name="T5" fmla="*/ 2 h 98"/>
                <a:gd name="T6" fmla="*/ 2 w 59"/>
                <a:gd name="T7" fmla="*/ 51 h 98"/>
                <a:gd name="T8" fmla="*/ 23 w 59"/>
                <a:gd name="T9" fmla="*/ 95 h 98"/>
                <a:gd name="T10" fmla="*/ 27 w 59"/>
                <a:gd name="T11" fmla="*/ 88 h 98"/>
                <a:gd name="T12" fmla="*/ 10 w 59"/>
                <a:gd name="T13" fmla="*/ 54 h 98"/>
                <a:gd name="T14" fmla="*/ 21 w 59"/>
                <a:gd name="T15" fmla="*/ 7 h 98"/>
                <a:gd name="T16" fmla="*/ 15 w 59"/>
                <a:gd name="T17" fmla="*/ 7 h 98"/>
                <a:gd name="T18" fmla="*/ 23 w 59"/>
                <a:gd name="T19" fmla="*/ 88 h 98"/>
                <a:gd name="T20" fmla="*/ 27 w 59"/>
                <a:gd name="T21" fmla="*/ 9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 h="98">
                  <a:moveTo>
                    <a:pt x="27" y="95"/>
                  </a:moveTo>
                  <a:cubicBezTo>
                    <a:pt x="59" y="80"/>
                    <a:pt x="33" y="24"/>
                    <a:pt x="21" y="3"/>
                  </a:cubicBezTo>
                  <a:cubicBezTo>
                    <a:pt x="20" y="0"/>
                    <a:pt x="17" y="0"/>
                    <a:pt x="15" y="2"/>
                  </a:cubicBezTo>
                  <a:cubicBezTo>
                    <a:pt x="3" y="15"/>
                    <a:pt x="0" y="34"/>
                    <a:pt x="2" y="51"/>
                  </a:cubicBezTo>
                  <a:cubicBezTo>
                    <a:pt x="4" y="65"/>
                    <a:pt x="10" y="87"/>
                    <a:pt x="23" y="95"/>
                  </a:cubicBezTo>
                  <a:cubicBezTo>
                    <a:pt x="27" y="98"/>
                    <a:pt x="31" y="91"/>
                    <a:pt x="27" y="88"/>
                  </a:cubicBezTo>
                  <a:cubicBezTo>
                    <a:pt x="17" y="82"/>
                    <a:pt x="13" y="64"/>
                    <a:pt x="10" y="54"/>
                  </a:cubicBezTo>
                  <a:cubicBezTo>
                    <a:pt x="7" y="38"/>
                    <a:pt x="9" y="19"/>
                    <a:pt x="21" y="7"/>
                  </a:cubicBezTo>
                  <a:cubicBezTo>
                    <a:pt x="19" y="7"/>
                    <a:pt x="17" y="7"/>
                    <a:pt x="15" y="7"/>
                  </a:cubicBezTo>
                  <a:cubicBezTo>
                    <a:pt x="24" y="24"/>
                    <a:pt x="49" y="76"/>
                    <a:pt x="23" y="88"/>
                  </a:cubicBezTo>
                  <a:cubicBezTo>
                    <a:pt x="19" y="91"/>
                    <a:pt x="23" y="97"/>
                    <a:pt x="27" y="9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Freeform 160"/>
            <p:cNvSpPr/>
            <p:nvPr/>
          </p:nvSpPr>
          <p:spPr bwMode="auto">
            <a:xfrm>
              <a:off x="3350114" y="5718122"/>
              <a:ext cx="168284" cy="195521"/>
            </a:xfrm>
            <a:custGeom>
              <a:avLst/>
              <a:gdLst>
                <a:gd name="T0" fmla="*/ 29 w 73"/>
                <a:gd name="T1" fmla="*/ 0 h 85"/>
                <a:gd name="T2" fmla="*/ 67 w 73"/>
                <a:gd name="T3" fmla="*/ 85 h 85"/>
                <a:gd name="T4" fmla="*/ 34 w 73"/>
                <a:gd name="T5" fmla="*/ 4 h 85"/>
                <a:gd name="T6" fmla="*/ 29 w 73"/>
                <a:gd name="T7" fmla="*/ 0 h 85"/>
              </a:gdLst>
              <a:ahLst/>
              <a:cxnLst>
                <a:cxn ang="0">
                  <a:pos x="T0" y="T1"/>
                </a:cxn>
                <a:cxn ang="0">
                  <a:pos x="T2" y="T3"/>
                </a:cxn>
                <a:cxn ang="0">
                  <a:pos x="T4" y="T5"/>
                </a:cxn>
                <a:cxn ang="0">
                  <a:pos x="T6" y="T7"/>
                </a:cxn>
              </a:cxnLst>
              <a:rect l="0" t="0" r="r" b="b"/>
              <a:pathLst>
                <a:path w="73" h="85">
                  <a:moveTo>
                    <a:pt x="29" y="0"/>
                  </a:moveTo>
                  <a:cubicBezTo>
                    <a:pt x="0" y="30"/>
                    <a:pt x="39" y="74"/>
                    <a:pt x="67" y="85"/>
                  </a:cubicBezTo>
                  <a:cubicBezTo>
                    <a:pt x="73" y="60"/>
                    <a:pt x="63" y="13"/>
                    <a:pt x="34" y="4"/>
                  </a:cubicBezTo>
                  <a:lnTo>
                    <a:pt x="29" y="0"/>
                  </a:lnTo>
                  <a:close/>
                </a:path>
              </a:pathLst>
            </a:custGeom>
            <a:solidFill>
              <a:srgbClr val="FF8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Freeform 161"/>
            <p:cNvSpPr/>
            <p:nvPr/>
          </p:nvSpPr>
          <p:spPr bwMode="auto">
            <a:xfrm>
              <a:off x="3343304" y="5702558"/>
              <a:ext cx="177039" cy="222758"/>
            </a:xfrm>
            <a:custGeom>
              <a:avLst/>
              <a:gdLst>
                <a:gd name="T0" fmla="*/ 29 w 77"/>
                <a:gd name="T1" fmla="*/ 4 h 97"/>
                <a:gd name="T2" fmla="*/ 68 w 77"/>
                <a:gd name="T3" fmla="*/ 96 h 97"/>
                <a:gd name="T4" fmla="*/ 73 w 77"/>
                <a:gd name="T5" fmla="*/ 93 h 97"/>
                <a:gd name="T6" fmla="*/ 68 w 77"/>
                <a:gd name="T7" fmla="*/ 39 h 97"/>
                <a:gd name="T8" fmla="*/ 55 w 77"/>
                <a:gd name="T9" fmla="*/ 17 h 97"/>
                <a:gd name="T10" fmla="*/ 35 w 77"/>
                <a:gd name="T11" fmla="*/ 4 h 97"/>
                <a:gd name="T12" fmla="*/ 29 w 77"/>
                <a:gd name="T13" fmla="*/ 10 h 97"/>
                <a:gd name="T14" fmla="*/ 60 w 77"/>
                <a:gd name="T15" fmla="*/ 38 h 97"/>
                <a:gd name="T16" fmla="*/ 66 w 77"/>
                <a:gd name="T17" fmla="*/ 91 h 97"/>
                <a:gd name="T18" fmla="*/ 72 w 77"/>
                <a:gd name="T19" fmla="*/ 89 h 97"/>
                <a:gd name="T20" fmla="*/ 35 w 77"/>
                <a:gd name="T21" fmla="*/ 10 h 97"/>
                <a:gd name="T22" fmla="*/ 29 w 77"/>
                <a:gd name="T23"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7" h="97">
                  <a:moveTo>
                    <a:pt x="29" y="4"/>
                  </a:moveTo>
                  <a:cubicBezTo>
                    <a:pt x="0" y="38"/>
                    <a:pt x="35" y="81"/>
                    <a:pt x="68" y="96"/>
                  </a:cubicBezTo>
                  <a:cubicBezTo>
                    <a:pt x="70" y="97"/>
                    <a:pt x="73" y="96"/>
                    <a:pt x="73" y="93"/>
                  </a:cubicBezTo>
                  <a:cubicBezTo>
                    <a:pt x="77" y="75"/>
                    <a:pt x="75" y="56"/>
                    <a:pt x="68" y="39"/>
                  </a:cubicBezTo>
                  <a:cubicBezTo>
                    <a:pt x="65" y="31"/>
                    <a:pt x="61" y="24"/>
                    <a:pt x="55" y="17"/>
                  </a:cubicBezTo>
                  <a:cubicBezTo>
                    <a:pt x="49" y="11"/>
                    <a:pt x="41" y="9"/>
                    <a:pt x="35" y="4"/>
                  </a:cubicBezTo>
                  <a:cubicBezTo>
                    <a:pt x="31" y="1"/>
                    <a:pt x="26" y="7"/>
                    <a:pt x="29" y="10"/>
                  </a:cubicBezTo>
                  <a:cubicBezTo>
                    <a:pt x="41" y="19"/>
                    <a:pt x="52" y="23"/>
                    <a:pt x="60" y="38"/>
                  </a:cubicBezTo>
                  <a:cubicBezTo>
                    <a:pt x="68" y="54"/>
                    <a:pt x="70" y="74"/>
                    <a:pt x="66" y="91"/>
                  </a:cubicBezTo>
                  <a:cubicBezTo>
                    <a:pt x="68" y="90"/>
                    <a:pt x="70" y="90"/>
                    <a:pt x="72" y="89"/>
                  </a:cubicBezTo>
                  <a:cubicBezTo>
                    <a:pt x="44" y="76"/>
                    <a:pt x="9" y="39"/>
                    <a:pt x="35" y="10"/>
                  </a:cubicBezTo>
                  <a:cubicBezTo>
                    <a:pt x="38" y="6"/>
                    <a:pt x="33" y="0"/>
                    <a:pt x="29" y="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162"/>
            <p:cNvSpPr/>
            <p:nvPr/>
          </p:nvSpPr>
          <p:spPr bwMode="auto">
            <a:xfrm>
              <a:off x="2255782" y="5738550"/>
              <a:ext cx="259721" cy="177039"/>
            </a:xfrm>
            <a:custGeom>
              <a:avLst/>
              <a:gdLst>
                <a:gd name="T0" fmla="*/ 0 w 113"/>
                <a:gd name="T1" fmla="*/ 60 h 77"/>
                <a:gd name="T2" fmla="*/ 113 w 113"/>
                <a:gd name="T3" fmla="*/ 24 h 77"/>
                <a:gd name="T4" fmla="*/ 66 w 113"/>
                <a:gd name="T5" fmla="*/ 69 h 77"/>
                <a:gd name="T6" fmla="*/ 1 w 113"/>
                <a:gd name="T7" fmla="*/ 65 h 77"/>
                <a:gd name="T8" fmla="*/ 0 w 113"/>
                <a:gd name="T9" fmla="*/ 60 h 77"/>
              </a:gdLst>
              <a:ahLst/>
              <a:cxnLst>
                <a:cxn ang="0">
                  <a:pos x="T0" y="T1"/>
                </a:cxn>
                <a:cxn ang="0">
                  <a:pos x="T2" y="T3"/>
                </a:cxn>
                <a:cxn ang="0">
                  <a:pos x="T4" y="T5"/>
                </a:cxn>
                <a:cxn ang="0">
                  <a:pos x="T6" y="T7"/>
                </a:cxn>
                <a:cxn ang="0">
                  <a:pos x="T8" y="T9"/>
                </a:cxn>
              </a:cxnLst>
              <a:rect l="0" t="0" r="r" b="b"/>
              <a:pathLst>
                <a:path w="113" h="77">
                  <a:moveTo>
                    <a:pt x="0" y="60"/>
                  </a:moveTo>
                  <a:cubicBezTo>
                    <a:pt x="31" y="42"/>
                    <a:pt x="74" y="0"/>
                    <a:pt x="113" y="24"/>
                  </a:cubicBezTo>
                  <a:cubicBezTo>
                    <a:pt x="108" y="45"/>
                    <a:pt x="86" y="63"/>
                    <a:pt x="66" y="69"/>
                  </a:cubicBezTo>
                  <a:cubicBezTo>
                    <a:pt x="40" y="77"/>
                    <a:pt x="26" y="63"/>
                    <a:pt x="1" y="65"/>
                  </a:cubicBezTo>
                  <a:lnTo>
                    <a:pt x="0" y="60"/>
                  </a:lnTo>
                  <a:close/>
                </a:path>
              </a:pathLst>
            </a:custGeom>
            <a:solidFill>
              <a:srgbClr val="FF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163"/>
            <p:cNvSpPr/>
            <p:nvPr/>
          </p:nvSpPr>
          <p:spPr bwMode="auto">
            <a:xfrm>
              <a:off x="2242163" y="5731740"/>
              <a:ext cx="283067" cy="190657"/>
            </a:xfrm>
            <a:custGeom>
              <a:avLst/>
              <a:gdLst>
                <a:gd name="T0" fmla="*/ 8 w 123"/>
                <a:gd name="T1" fmla="*/ 67 h 83"/>
                <a:gd name="T2" fmla="*/ 49 w 123"/>
                <a:gd name="T3" fmla="*/ 39 h 83"/>
                <a:gd name="T4" fmla="*/ 78 w 123"/>
                <a:gd name="T5" fmla="*/ 26 h 83"/>
                <a:gd name="T6" fmla="*/ 112 w 123"/>
                <a:gd name="T7" fmla="*/ 35 h 83"/>
                <a:gd name="T8" fmla="*/ 55 w 123"/>
                <a:gd name="T9" fmla="*/ 71 h 83"/>
                <a:gd name="T10" fmla="*/ 10 w 123"/>
                <a:gd name="T11" fmla="*/ 62 h 83"/>
                <a:gd name="T12" fmla="*/ 2 w 123"/>
                <a:gd name="T13" fmla="*/ 64 h 83"/>
                <a:gd name="T14" fmla="*/ 4 w 123"/>
                <a:gd name="T15" fmla="*/ 69 h 83"/>
                <a:gd name="T16" fmla="*/ 7 w 123"/>
                <a:gd name="T17" fmla="*/ 72 h 83"/>
                <a:gd name="T18" fmla="*/ 78 w 123"/>
                <a:gd name="T19" fmla="*/ 74 h 83"/>
                <a:gd name="T20" fmla="*/ 123 w 123"/>
                <a:gd name="T21" fmla="*/ 28 h 83"/>
                <a:gd name="T22" fmla="*/ 121 w 123"/>
                <a:gd name="T23" fmla="*/ 24 h 83"/>
                <a:gd name="T24" fmla="*/ 4 w 123"/>
                <a:gd name="T25" fmla="*/ 60 h 83"/>
                <a:gd name="T26" fmla="*/ 8 w 123"/>
                <a:gd name="T27" fmla="*/ 67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3" h="83">
                  <a:moveTo>
                    <a:pt x="8" y="67"/>
                  </a:moveTo>
                  <a:cubicBezTo>
                    <a:pt x="22" y="58"/>
                    <a:pt x="35" y="48"/>
                    <a:pt x="49" y="39"/>
                  </a:cubicBezTo>
                  <a:cubicBezTo>
                    <a:pt x="58" y="34"/>
                    <a:pt x="68" y="29"/>
                    <a:pt x="78" y="26"/>
                  </a:cubicBezTo>
                  <a:cubicBezTo>
                    <a:pt x="83" y="24"/>
                    <a:pt x="119" y="20"/>
                    <a:pt x="112" y="35"/>
                  </a:cubicBezTo>
                  <a:cubicBezTo>
                    <a:pt x="102" y="57"/>
                    <a:pt x="77" y="70"/>
                    <a:pt x="55" y="71"/>
                  </a:cubicBezTo>
                  <a:cubicBezTo>
                    <a:pt x="49" y="71"/>
                    <a:pt x="10" y="65"/>
                    <a:pt x="10" y="62"/>
                  </a:cubicBezTo>
                  <a:cubicBezTo>
                    <a:pt x="9" y="57"/>
                    <a:pt x="1" y="59"/>
                    <a:pt x="2" y="64"/>
                  </a:cubicBezTo>
                  <a:cubicBezTo>
                    <a:pt x="3" y="66"/>
                    <a:pt x="3" y="67"/>
                    <a:pt x="4" y="69"/>
                  </a:cubicBezTo>
                  <a:cubicBezTo>
                    <a:pt x="4" y="70"/>
                    <a:pt x="6" y="72"/>
                    <a:pt x="7" y="72"/>
                  </a:cubicBezTo>
                  <a:cubicBezTo>
                    <a:pt x="33" y="71"/>
                    <a:pt x="53" y="83"/>
                    <a:pt x="78" y="74"/>
                  </a:cubicBezTo>
                  <a:cubicBezTo>
                    <a:pt x="99" y="67"/>
                    <a:pt x="116" y="49"/>
                    <a:pt x="123" y="28"/>
                  </a:cubicBezTo>
                  <a:cubicBezTo>
                    <a:pt x="123" y="26"/>
                    <a:pt x="122" y="24"/>
                    <a:pt x="121" y="24"/>
                  </a:cubicBezTo>
                  <a:cubicBezTo>
                    <a:pt x="78" y="0"/>
                    <a:pt x="39" y="38"/>
                    <a:pt x="4" y="60"/>
                  </a:cubicBezTo>
                  <a:cubicBezTo>
                    <a:pt x="0" y="62"/>
                    <a:pt x="4" y="69"/>
                    <a:pt x="8" y="6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 name="Freeform 164"/>
            <p:cNvSpPr/>
            <p:nvPr/>
          </p:nvSpPr>
          <p:spPr bwMode="auto">
            <a:xfrm>
              <a:off x="2131271" y="5665594"/>
              <a:ext cx="158556" cy="215948"/>
            </a:xfrm>
            <a:custGeom>
              <a:avLst/>
              <a:gdLst>
                <a:gd name="T0" fmla="*/ 44 w 69"/>
                <a:gd name="T1" fmla="*/ 88 h 94"/>
                <a:gd name="T2" fmla="*/ 8 w 69"/>
                <a:gd name="T3" fmla="*/ 0 h 94"/>
                <a:gd name="T4" fmla="*/ 5 w 69"/>
                <a:gd name="T5" fmla="*/ 58 h 94"/>
                <a:gd name="T6" fmla="*/ 48 w 69"/>
                <a:gd name="T7" fmla="*/ 94 h 94"/>
                <a:gd name="T8" fmla="*/ 44 w 69"/>
                <a:gd name="T9" fmla="*/ 88 h 94"/>
              </a:gdLst>
              <a:ahLst/>
              <a:cxnLst>
                <a:cxn ang="0">
                  <a:pos x="T0" y="T1"/>
                </a:cxn>
                <a:cxn ang="0">
                  <a:pos x="T2" y="T3"/>
                </a:cxn>
                <a:cxn ang="0">
                  <a:pos x="T4" y="T5"/>
                </a:cxn>
                <a:cxn ang="0">
                  <a:pos x="T6" y="T7"/>
                </a:cxn>
                <a:cxn ang="0">
                  <a:pos x="T8" y="T9"/>
                </a:cxn>
              </a:cxnLst>
              <a:rect l="0" t="0" r="r" b="b"/>
              <a:pathLst>
                <a:path w="69" h="94">
                  <a:moveTo>
                    <a:pt x="44" y="88"/>
                  </a:moveTo>
                  <a:cubicBezTo>
                    <a:pt x="69" y="60"/>
                    <a:pt x="32" y="13"/>
                    <a:pt x="8" y="0"/>
                  </a:cubicBezTo>
                  <a:cubicBezTo>
                    <a:pt x="4" y="16"/>
                    <a:pt x="0" y="42"/>
                    <a:pt x="5" y="58"/>
                  </a:cubicBezTo>
                  <a:cubicBezTo>
                    <a:pt x="12" y="82"/>
                    <a:pt x="33" y="80"/>
                    <a:pt x="48" y="94"/>
                  </a:cubicBezTo>
                  <a:lnTo>
                    <a:pt x="44" y="88"/>
                  </a:lnTo>
                  <a:close/>
                </a:path>
              </a:pathLst>
            </a:custGeom>
            <a:solidFill>
              <a:srgbClr val="FF8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 name="Freeform 165"/>
            <p:cNvSpPr/>
            <p:nvPr/>
          </p:nvSpPr>
          <p:spPr bwMode="auto">
            <a:xfrm>
              <a:off x="2119598" y="5653921"/>
              <a:ext cx="179956" cy="239294"/>
            </a:xfrm>
            <a:custGeom>
              <a:avLst/>
              <a:gdLst>
                <a:gd name="T0" fmla="*/ 52 w 78"/>
                <a:gd name="T1" fmla="*/ 96 h 104"/>
                <a:gd name="T2" fmla="*/ 15 w 78"/>
                <a:gd name="T3" fmla="*/ 2 h 104"/>
                <a:gd name="T4" fmla="*/ 9 w 78"/>
                <a:gd name="T5" fmla="*/ 4 h 104"/>
                <a:gd name="T6" fmla="*/ 8 w 78"/>
                <a:gd name="T7" fmla="*/ 69 h 104"/>
                <a:gd name="T8" fmla="*/ 51 w 78"/>
                <a:gd name="T9" fmla="*/ 102 h 104"/>
                <a:gd name="T10" fmla="*/ 57 w 78"/>
                <a:gd name="T11" fmla="*/ 97 h 104"/>
                <a:gd name="T12" fmla="*/ 53 w 78"/>
                <a:gd name="T13" fmla="*/ 91 h 104"/>
                <a:gd name="T14" fmla="*/ 46 w 78"/>
                <a:gd name="T15" fmla="*/ 95 h 104"/>
                <a:gd name="T16" fmla="*/ 50 w 78"/>
                <a:gd name="T17" fmla="*/ 101 h 104"/>
                <a:gd name="T18" fmla="*/ 56 w 78"/>
                <a:gd name="T19" fmla="*/ 96 h 104"/>
                <a:gd name="T20" fmla="*/ 17 w 78"/>
                <a:gd name="T21" fmla="*/ 70 h 104"/>
                <a:gd name="T22" fmla="*/ 16 w 78"/>
                <a:gd name="T23" fmla="*/ 6 h 104"/>
                <a:gd name="T24" fmla="*/ 11 w 78"/>
                <a:gd name="T25" fmla="*/ 8 h 104"/>
                <a:gd name="T26" fmla="*/ 47 w 78"/>
                <a:gd name="T27" fmla="*/ 90 h 104"/>
                <a:gd name="T28" fmla="*/ 52 w 78"/>
                <a:gd name="T29" fmla="*/ 9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8" h="104">
                  <a:moveTo>
                    <a:pt x="52" y="96"/>
                  </a:moveTo>
                  <a:cubicBezTo>
                    <a:pt x="78" y="63"/>
                    <a:pt x="44" y="18"/>
                    <a:pt x="15" y="2"/>
                  </a:cubicBezTo>
                  <a:cubicBezTo>
                    <a:pt x="12" y="0"/>
                    <a:pt x="9" y="1"/>
                    <a:pt x="9" y="4"/>
                  </a:cubicBezTo>
                  <a:cubicBezTo>
                    <a:pt x="4" y="25"/>
                    <a:pt x="0" y="48"/>
                    <a:pt x="8" y="69"/>
                  </a:cubicBezTo>
                  <a:cubicBezTo>
                    <a:pt x="15" y="87"/>
                    <a:pt x="37" y="90"/>
                    <a:pt x="51" y="102"/>
                  </a:cubicBezTo>
                  <a:cubicBezTo>
                    <a:pt x="54" y="104"/>
                    <a:pt x="59" y="101"/>
                    <a:pt x="57" y="97"/>
                  </a:cubicBezTo>
                  <a:cubicBezTo>
                    <a:pt x="55" y="95"/>
                    <a:pt x="54" y="93"/>
                    <a:pt x="53" y="91"/>
                  </a:cubicBezTo>
                  <a:cubicBezTo>
                    <a:pt x="50" y="87"/>
                    <a:pt x="43" y="91"/>
                    <a:pt x="46" y="95"/>
                  </a:cubicBezTo>
                  <a:cubicBezTo>
                    <a:pt x="47" y="97"/>
                    <a:pt x="49" y="99"/>
                    <a:pt x="50" y="101"/>
                  </a:cubicBezTo>
                  <a:cubicBezTo>
                    <a:pt x="52" y="99"/>
                    <a:pt x="54" y="98"/>
                    <a:pt x="56" y="96"/>
                  </a:cubicBezTo>
                  <a:cubicBezTo>
                    <a:pt x="44" y="86"/>
                    <a:pt x="27" y="83"/>
                    <a:pt x="17" y="70"/>
                  </a:cubicBezTo>
                  <a:cubicBezTo>
                    <a:pt x="5" y="54"/>
                    <a:pt x="12" y="24"/>
                    <a:pt x="16" y="6"/>
                  </a:cubicBezTo>
                  <a:cubicBezTo>
                    <a:pt x="14" y="7"/>
                    <a:pt x="13" y="8"/>
                    <a:pt x="11" y="8"/>
                  </a:cubicBezTo>
                  <a:cubicBezTo>
                    <a:pt x="35" y="22"/>
                    <a:pt x="69" y="62"/>
                    <a:pt x="47" y="90"/>
                  </a:cubicBezTo>
                  <a:cubicBezTo>
                    <a:pt x="44" y="94"/>
                    <a:pt x="49" y="99"/>
                    <a:pt x="52" y="9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 name="Freeform 166"/>
            <p:cNvSpPr/>
            <p:nvPr/>
          </p:nvSpPr>
          <p:spPr bwMode="auto">
            <a:xfrm>
              <a:off x="2246054" y="6085818"/>
              <a:ext cx="267503" cy="126456"/>
            </a:xfrm>
            <a:custGeom>
              <a:avLst/>
              <a:gdLst>
                <a:gd name="T0" fmla="*/ 7 w 116"/>
                <a:gd name="T1" fmla="*/ 7 h 55"/>
                <a:gd name="T2" fmla="*/ 70 w 116"/>
                <a:gd name="T3" fmla="*/ 10 h 55"/>
                <a:gd name="T4" fmla="*/ 116 w 116"/>
                <a:gd name="T5" fmla="*/ 54 h 55"/>
                <a:gd name="T6" fmla="*/ 59 w 116"/>
                <a:gd name="T7" fmla="*/ 49 h 55"/>
                <a:gd name="T8" fmla="*/ 0 w 116"/>
                <a:gd name="T9" fmla="*/ 8 h 55"/>
                <a:gd name="T10" fmla="*/ 7 w 116"/>
                <a:gd name="T11" fmla="*/ 7 h 55"/>
              </a:gdLst>
              <a:ahLst/>
              <a:cxnLst>
                <a:cxn ang="0">
                  <a:pos x="T0" y="T1"/>
                </a:cxn>
                <a:cxn ang="0">
                  <a:pos x="T2" y="T3"/>
                </a:cxn>
                <a:cxn ang="0">
                  <a:pos x="T4" y="T5"/>
                </a:cxn>
                <a:cxn ang="0">
                  <a:pos x="T6" y="T7"/>
                </a:cxn>
                <a:cxn ang="0">
                  <a:pos x="T8" y="T9"/>
                </a:cxn>
                <a:cxn ang="0">
                  <a:pos x="T10" y="T11"/>
                </a:cxn>
              </a:cxnLst>
              <a:rect l="0" t="0" r="r" b="b"/>
              <a:pathLst>
                <a:path w="116" h="55">
                  <a:moveTo>
                    <a:pt x="7" y="7"/>
                  </a:moveTo>
                  <a:cubicBezTo>
                    <a:pt x="29" y="5"/>
                    <a:pt x="50" y="0"/>
                    <a:pt x="70" y="10"/>
                  </a:cubicBezTo>
                  <a:cubicBezTo>
                    <a:pt x="88" y="20"/>
                    <a:pt x="104" y="39"/>
                    <a:pt x="116" y="54"/>
                  </a:cubicBezTo>
                  <a:cubicBezTo>
                    <a:pt x="96" y="52"/>
                    <a:pt x="78" y="55"/>
                    <a:pt x="59" y="49"/>
                  </a:cubicBezTo>
                  <a:cubicBezTo>
                    <a:pt x="39" y="41"/>
                    <a:pt x="13" y="25"/>
                    <a:pt x="0" y="8"/>
                  </a:cubicBezTo>
                  <a:lnTo>
                    <a:pt x="7" y="7"/>
                  </a:lnTo>
                  <a:close/>
                </a:path>
              </a:pathLst>
            </a:custGeom>
            <a:solidFill>
              <a:srgbClr val="FF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 name="Freeform 167"/>
            <p:cNvSpPr/>
            <p:nvPr/>
          </p:nvSpPr>
          <p:spPr bwMode="auto">
            <a:xfrm>
              <a:off x="2235355" y="6074145"/>
              <a:ext cx="289876" cy="147856"/>
            </a:xfrm>
            <a:custGeom>
              <a:avLst/>
              <a:gdLst>
                <a:gd name="T0" fmla="*/ 12 w 126"/>
                <a:gd name="T1" fmla="*/ 16 h 64"/>
                <a:gd name="T2" fmla="*/ 73 w 126"/>
                <a:gd name="T3" fmla="*/ 18 h 64"/>
                <a:gd name="T4" fmla="*/ 118 w 126"/>
                <a:gd name="T5" fmla="*/ 62 h 64"/>
                <a:gd name="T6" fmla="*/ 121 w 126"/>
                <a:gd name="T7" fmla="*/ 55 h 64"/>
                <a:gd name="T8" fmla="*/ 55 w 126"/>
                <a:gd name="T9" fmla="*/ 46 h 64"/>
                <a:gd name="T10" fmla="*/ 7 w 126"/>
                <a:gd name="T11" fmla="*/ 10 h 64"/>
                <a:gd name="T12" fmla="*/ 5 w 126"/>
                <a:gd name="T13" fmla="*/ 17 h 64"/>
                <a:gd name="T14" fmla="*/ 12 w 126"/>
                <a:gd name="T15" fmla="*/ 16 h 64"/>
                <a:gd name="T16" fmla="*/ 12 w 126"/>
                <a:gd name="T17" fmla="*/ 9 h 64"/>
                <a:gd name="T18" fmla="*/ 5 w 126"/>
                <a:gd name="T19" fmla="*/ 9 h 64"/>
                <a:gd name="T20" fmla="*/ 2 w 126"/>
                <a:gd name="T21" fmla="*/ 16 h 64"/>
                <a:gd name="T22" fmla="*/ 51 w 126"/>
                <a:gd name="T23" fmla="*/ 52 h 64"/>
                <a:gd name="T24" fmla="*/ 121 w 126"/>
                <a:gd name="T25" fmla="*/ 63 h 64"/>
                <a:gd name="T26" fmla="*/ 124 w 126"/>
                <a:gd name="T27" fmla="*/ 56 h 64"/>
                <a:gd name="T28" fmla="*/ 77 w 126"/>
                <a:gd name="T29" fmla="*/ 12 h 64"/>
                <a:gd name="T30" fmla="*/ 12 w 126"/>
                <a:gd name="T31" fmla="*/ 9 h 64"/>
                <a:gd name="T32" fmla="*/ 12 w 126"/>
                <a:gd name="T33" fmla="*/ 1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6" h="64">
                  <a:moveTo>
                    <a:pt x="12" y="16"/>
                  </a:moveTo>
                  <a:cubicBezTo>
                    <a:pt x="33" y="14"/>
                    <a:pt x="53" y="10"/>
                    <a:pt x="73" y="18"/>
                  </a:cubicBezTo>
                  <a:cubicBezTo>
                    <a:pt x="91" y="26"/>
                    <a:pt x="106" y="47"/>
                    <a:pt x="118" y="62"/>
                  </a:cubicBezTo>
                  <a:cubicBezTo>
                    <a:pt x="119" y="60"/>
                    <a:pt x="120" y="57"/>
                    <a:pt x="121" y="55"/>
                  </a:cubicBezTo>
                  <a:cubicBezTo>
                    <a:pt x="98" y="53"/>
                    <a:pt x="77" y="56"/>
                    <a:pt x="55" y="46"/>
                  </a:cubicBezTo>
                  <a:cubicBezTo>
                    <a:pt x="37" y="37"/>
                    <a:pt x="21" y="25"/>
                    <a:pt x="7" y="10"/>
                  </a:cubicBezTo>
                  <a:cubicBezTo>
                    <a:pt x="6" y="13"/>
                    <a:pt x="6" y="15"/>
                    <a:pt x="5" y="17"/>
                  </a:cubicBezTo>
                  <a:cubicBezTo>
                    <a:pt x="7" y="17"/>
                    <a:pt x="9" y="17"/>
                    <a:pt x="12" y="16"/>
                  </a:cubicBezTo>
                  <a:cubicBezTo>
                    <a:pt x="17" y="16"/>
                    <a:pt x="17" y="8"/>
                    <a:pt x="12" y="9"/>
                  </a:cubicBezTo>
                  <a:cubicBezTo>
                    <a:pt x="9" y="9"/>
                    <a:pt x="7" y="9"/>
                    <a:pt x="5" y="9"/>
                  </a:cubicBezTo>
                  <a:cubicBezTo>
                    <a:pt x="1" y="9"/>
                    <a:pt x="0" y="13"/>
                    <a:pt x="2" y="16"/>
                  </a:cubicBezTo>
                  <a:cubicBezTo>
                    <a:pt x="16" y="31"/>
                    <a:pt x="33" y="43"/>
                    <a:pt x="51" y="52"/>
                  </a:cubicBezTo>
                  <a:cubicBezTo>
                    <a:pt x="74" y="64"/>
                    <a:pt x="97" y="61"/>
                    <a:pt x="121" y="63"/>
                  </a:cubicBezTo>
                  <a:cubicBezTo>
                    <a:pt x="125" y="63"/>
                    <a:pt x="126" y="59"/>
                    <a:pt x="124" y="56"/>
                  </a:cubicBezTo>
                  <a:cubicBezTo>
                    <a:pt x="110" y="40"/>
                    <a:pt x="96" y="23"/>
                    <a:pt x="77" y="12"/>
                  </a:cubicBezTo>
                  <a:cubicBezTo>
                    <a:pt x="58" y="0"/>
                    <a:pt x="32" y="6"/>
                    <a:pt x="12" y="9"/>
                  </a:cubicBezTo>
                  <a:cubicBezTo>
                    <a:pt x="7" y="9"/>
                    <a:pt x="7" y="17"/>
                    <a:pt x="12" y="1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 name="Freeform 168"/>
            <p:cNvSpPr/>
            <p:nvPr/>
          </p:nvSpPr>
          <p:spPr bwMode="auto">
            <a:xfrm>
              <a:off x="2067070" y="6139318"/>
              <a:ext cx="239294" cy="180929"/>
            </a:xfrm>
            <a:custGeom>
              <a:avLst/>
              <a:gdLst>
                <a:gd name="T0" fmla="*/ 8 w 104"/>
                <a:gd name="T1" fmla="*/ 8 h 79"/>
                <a:gd name="T2" fmla="*/ 104 w 104"/>
                <a:gd name="T3" fmla="*/ 71 h 79"/>
                <a:gd name="T4" fmla="*/ 0 w 104"/>
                <a:gd name="T5" fmla="*/ 7 h 79"/>
                <a:gd name="T6" fmla="*/ 8 w 104"/>
                <a:gd name="T7" fmla="*/ 8 h 79"/>
              </a:gdLst>
              <a:ahLst/>
              <a:cxnLst>
                <a:cxn ang="0">
                  <a:pos x="T0" y="T1"/>
                </a:cxn>
                <a:cxn ang="0">
                  <a:pos x="T2" y="T3"/>
                </a:cxn>
                <a:cxn ang="0">
                  <a:pos x="T4" y="T5"/>
                </a:cxn>
                <a:cxn ang="0">
                  <a:pos x="T6" y="T7"/>
                </a:cxn>
              </a:cxnLst>
              <a:rect l="0" t="0" r="r" b="b"/>
              <a:pathLst>
                <a:path w="104" h="79">
                  <a:moveTo>
                    <a:pt x="8" y="8"/>
                  </a:moveTo>
                  <a:cubicBezTo>
                    <a:pt x="57" y="0"/>
                    <a:pt x="80" y="35"/>
                    <a:pt x="104" y="71"/>
                  </a:cubicBezTo>
                  <a:cubicBezTo>
                    <a:pt x="55" y="79"/>
                    <a:pt x="25" y="46"/>
                    <a:pt x="0" y="7"/>
                  </a:cubicBezTo>
                  <a:lnTo>
                    <a:pt x="8" y="8"/>
                  </a:lnTo>
                  <a:close/>
                </a:path>
              </a:pathLst>
            </a:custGeom>
            <a:solidFill>
              <a:srgbClr val="FF8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Freeform 169"/>
            <p:cNvSpPr/>
            <p:nvPr/>
          </p:nvSpPr>
          <p:spPr bwMode="auto">
            <a:xfrm>
              <a:off x="2055398" y="6134454"/>
              <a:ext cx="264585" cy="190657"/>
            </a:xfrm>
            <a:custGeom>
              <a:avLst/>
              <a:gdLst>
                <a:gd name="T0" fmla="*/ 13 w 115"/>
                <a:gd name="T1" fmla="*/ 14 h 83"/>
                <a:gd name="T2" fmla="*/ 106 w 115"/>
                <a:gd name="T3" fmla="*/ 75 h 83"/>
                <a:gd name="T4" fmla="*/ 109 w 115"/>
                <a:gd name="T5" fmla="*/ 69 h 83"/>
                <a:gd name="T6" fmla="*/ 9 w 115"/>
                <a:gd name="T7" fmla="*/ 7 h 83"/>
                <a:gd name="T8" fmla="*/ 5 w 115"/>
                <a:gd name="T9" fmla="*/ 13 h 83"/>
                <a:gd name="T10" fmla="*/ 13 w 115"/>
                <a:gd name="T11" fmla="*/ 14 h 83"/>
                <a:gd name="T12" fmla="*/ 13 w 115"/>
                <a:gd name="T13" fmla="*/ 6 h 83"/>
                <a:gd name="T14" fmla="*/ 5 w 115"/>
                <a:gd name="T15" fmla="*/ 5 h 83"/>
                <a:gd name="T16" fmla="*/ 2 w 115"/>
                <a:gd name="T17" fmla="*/ 11 h 83"/>
                <a:gd name="T18" fmla="*/ 109 w 115"/>
                <a:gd name="T19" fmla="*/ 77 h 83"/>
                <a:gd name="T20" fmla="*/ 113 w 115"/>
                <a:gd name="T21" fmla="*/ 71 h 83"/>
                <a:gd name="T22" fmla="*/ 13 w 115"/>
                <a:gd name="T23" fmla="*/ 6 h 83"/>
                <a:gd name="T24" fmla="*/ 13 w 115"/>
                <a:gd name="T25" fmla="*/ 14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5" h="83">
                  <a:moveTo>
                    <a:pt x="13" y="14"/>
                  </a:moveTo>
                  <a:cubicBezTo>
                    <a:pt x="59" y="8"/>
                    <a:pt x="83" y="41"/>
                    <a:pt x="106" y="75"/>
                  </a:cubicBezTo>
                  <a:cubicBezTo>
                    <a:pt x="107" y="73"/>
                    <a:pt x="108" y="71"/>
                    <a:pt x="109" y="69"/>
                  </a:cubicBezTo>
                  <a:cubicBezTo>
                    <a:pt x="62" y="75"/>
                    <a:pt x="32" y="44"/>
                    <a:pt x="9" y="7"/>
                  </a:cubicBezTo>
                  <a:cubicBezTo>
                    <a:pt x="8" y="9"/>
                    <a:pt x="6" y="11"/>
                    <a:pt x="5" y="13"/>
                  </a:cubicBezTo>
                  <a:cubicBezTo>
                    <a:pt x="8" y="13"/>
                    <a:pt x="10" y="14"/>
                    <a:pt x="13" y="14"/>
                  </a:cubicBezTo>
                  <a:cubicBezTo>
                    <a:pt x="18" y="14"/>
                    <a:pt x="18" y="6"/>
                    <a:pt x="13" y="6"/>
                  </a:cubicBezTo>
                  <a:cubicBezTo>
                    <a:pt x="10" y="6"/>
                    <a:pt x="8" y="6"/>
                    <a:pt x="5" y="5"/>
                  </a:cubicBezTo>
                  <a:cubicBezTo>
                    <a:pt x="2" y="5"/>
                    <a:pt x="0" y="9"/>
                    <a:pt x="2" y="11"/>
                  </a:cubicBezTo>
                  <a:cubicBezTo>
                    <a:pt x="27" y="50"/>
                    <a:pt x="60" y="83"/>
                    <a:pt x="109" y="77"/>
                  </a:cubicBezTo>
                  <a:cubicBezTo>
                    <a:pt x="112" y="76"/>
                    <a:pt x="115" y="73"/>
                    <a:pt x="113" y="71"/>
                  </a:cubicBezTo>
                  <a:cubicBezTo>
                    <a:pt x="88" y="35"/>
                    <a:pt x="61" y="0"/>
                    <a:pt x="13" y="6"/>
                  </a:cubicBezTo>
                  <a:cubicBezTo>
                    <a:pt x="8" y="7"/>
                    <a:pt x="8" y="14"/>
                    <a:pt x="13" y="1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 name="Freeform 267"/>
            <p:cNvSpPr/>
            <p:nvPr/>
          </p:nvSpPr>
          <p:spPr bwMode="auto">
            <a:xfrm>
              <a:off x="922156" y="6208383"/>
              <a:ext cx="834610" cy="93383"/>
            </a:xfrm>
            <a:custGeom>
              <a:avLst/>
              <a:gdLst>
                <a:gd name="T0" fmla="*/ 359 w 363"/>
                <a:gd name="T1" fmla="*/ 34 h 41"/>
                <a:gd name="T2" fmla="*/ 259 w 363"/>
                <a:gd name="T3" fmla="*/ 10 h 41"/>
                <a:gd name="T4" fmla="*/ 161 w 363"/>
                <a:gd name="T5" fmla="*/ 0 h 41"/>
                <a:gd name="T6" fmla="*/ 4 w 363"/>
                <a:gd name="T7" fmla="*/ 20 h 41"/>
                <a:gd name="T8" fmla="*/ 6 w 363"/>
                <a:gd name="T9" fmla="*/ 26 h 41"/>
                <a:gd name="T10" fmla="*/ 161 w 363"/>
                <a:gd name="T11" fmla="*/ 7 h 41"/>
                <a:gd name="T12" fmla="*/ 272 w 363"/>
                <a:gd name="T13" fmla="*/ 19 h 41"/>
                <a:gd name="T14" fmla="*/ 359 w 363"/>
                <a:gd name="T15" fmla="*/ 41 h 41"/>
                <a:gd name="T16" fmla="*/ 359 w 363"/>
                <a:gd name="T17" fmla="*/ 34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3" h="41">
                  <a:moveTo>
                    <a:pt x="359" y="34"/>
                  </a:moveTo>
                  <a:cubicBezTo>
                    <a:pt x="325" y="32"/>
                    <a:pt x="292" y="17"/>
                    <a:pt x="259" y="10"/>
                  </a:cubicBezTo>
                  <a:cubicBezTo>
                    <a:pt x="227" y="3"/>
                    <a:pt x="194" y="0"/>
                    <a:pt x="161" y="0"/>
                  </a:cubicBezTo>
                  <a:cubicBezTo>
                    <a:pt x="106" y="1"/>
                    <a:pt x="57" y="4"/>
                    <a:pt x="4" y="20"/>
                  </a:cubicBezTo>
                  <a:cubicBezTo>
                    <a:pt x="0" y="21"/>
                    <a:pt x="1" y="27"/>
                    <a:pt x="6" y="26"/>
                  </a:cubicBezTo>
                  <a:cubicBezTo>
                    <a:pt x="58" y="11"/>
                    <a:pt x="107" y="7"/>
                    <a:pt x="161" y="7"/>
                  </a:cubicBezTo>
                  <a:cubicBezTo>
                    <a:pt x="199" y="7"/>
                    <a:pt x="235" y="11"/>
                    <a:pt x="272" y="19"/>
                  </a:cubicBezTo>
                  <a:cubicBezTo>
                    <a:pt x="301" y="26"/>
                    <a:pt x="329" y="39"/>
                    <a:pt x="359" y="41"/>
                  </a:cubicBezTo>
                  <a:cubicBezTo>
                    <a:pt x="363" y="41"/>
                    <a:pt x="363" y="34"/>
                    <a:pt x="359" y="3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268"/>
            <p:cNvSpPr/>
            <p:nvPr/>
          </p:nvSpPr>
          <p:spPr bwMode="auto">
            <a:xfrm>
              <a:off x="1751903" y="6235619"/>
              <a:ext cx="262640" cy="131319"/>
            </a:xfrm>
            <a:custGeom>
              <a:avLst/>
              <a:gdLst>
                <a:gd name="T0" fmla="*/ 0 w 114"/>
                <a:gd name="T1" fmla="*/ 25 h 57"/>
                <a:gd name="T2" fmla="*/ 47 w 114"/>
                <a:gd name="T3" fmla="*/ 55 h 57"/>
                <a:gd name="T4" fmla="*/ 97 w 114"/>
                <a:gd name="T5" fmla="*/ 50 h 57"/>
                <a:gd name="T6" fmla="*/ 100 w 114"/>
                <a:gd name="T7" fmla="*/ 30 h 57"/>
                <a:gd name="T8" fmla="*/ 2 w 114"/>
                <a:gd name="T9" fmla="*/ 22 h 57"/>
                <a:gd name="T10" fmla="*/ 0 w 114"/>
                <a:gd name="T11" fmla="*/ 25 h 57"/>
              </a:gdLst>
              <a:ahLst/>
              <a:cxnLst>
                <a:cxn ang="0">
                  <a:pos x="T0" y="T1"/>
                </a:cxn>
                <a:cxn ang="0">
                  <a:pos x="T2" y="T3"/>
                </a:cxn>
                <a:cxn ang="0">
                  <a:pos x="T4" y="T5"/>
                </a:cxn>
                <a:cxn ang="0">
                  <a:pos x="T6" y="T7"/>
                </a:cxn>
                <a:cxn ang="0">
                  <a:pos x="T8" y="T9"/>
                </a:cxn>
                <a:cxn ang="0">
                  <a:pos x="T10" y="T11"/>
                </a:cxn>
              </a:cxnLst>
              <a:rect l="0" t="0" r="r" b="b"/>
              <a:pathLst>
                <a:path w="114" h="57">
                  <a:moveTo>
                    <a:pt x="0" y="25"/>
                  </a:moveTo>
                  <a:cubicBezTo>
                    <a:pt x="6" y="48"/>
                    <a:pt x="22" y="54"/>
                    <a:pt x="47" y="55"/>
                  </a:cubicBezTo>
                  <a:cubicBezTo>
                    <a:pt x="63" y="57"/>
                    <a:pt x="80" y="53"/>
                    <a:pt x="97" y="50"/>
                  </a:cubicBezTo>
                  <a:cubicBezTo>
                    <a:pt x="114" y="45"/>
                    <a:pt x="113" y="43"/>
                    <a:pt x="100" y="30"/>
                  </a:cubicBezTo>
                  <a:cubicBezTo>
                    <a:pt x="72" y="0"/>
                    <a:pt x="35" y="3"/>
                    <a:pt x="2" y="22"/>
                  </a:cubicBezTo>
                  <a:lnTo>
                    <a:pt x="0" y="2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269"/>
            <p:cNvSpPr/>
            <p:nvPr/>
          </p:nvSpPr>
          <p:spPr bwMode="auto">
            <a:xfrm>
              <a:off x="1738285" y="6235619"/>
              <a:ext cx="278203" cy="140074"/>
            </a:xfrm>
            <a:custGeom>
              <a:avLst/>
              <a:gdLst>
                <a:gd name="T0" fmla="*/ 2 w 121"/>
                <a:gd name="T1" fmla="*/ 25 h 61"/>
                <a:gd name="T2" fmla="*/ 47 w 121"/>
                <a:gd name="T3" fmla="*/ 58 h 61"/>
                <a:gd name="T4" fmla="*/ 104 w 121"/>
                <a:gd name="T5" fmla="*/ 53 h 61"/>
                <a:gd name="T6" fmla="*/ 119 w 121"/>
                <a:gd name="T7" fmla="*/ 44 h 61"/>
                <a:gd name="T8" fmla="*/ 73 w 121"/>
                <a:gd name="T9" fmla="*/ 6 h 61"/>
                <a:gd name="T10" fmla="*/ 3 w 121"/>
                <a:gd name="T11" fmla="*/ 22 h 61"/>
                <a:gd name="T12" fmla="*/ 8 w 121"/>
                <a:gd name="T13" fmla="*/ 27 h 61"/>
                <a:gd name="T14" fmla="*/ 108 w 121"/>
                <a:gd name="T15" fmla="*/ 36 h 61"/>
                <a:gd name="T16" fmla="*/ 88 w 121"/>
                <a:gd name="T17" fmla="*/ 49 h 61"/>
                <a:gd name="T18" fmla="*/ 53 w 121"/>
                <a:gd name="T19" fmla="*/ 52 h 61"/>
                <a:gd name="T20" fmla="*/ 9 w 121"/>
                <a:gd name="T21" fmla="*/ 24 h 61"/>
                <a:gd name="T22" fmla="*/ 2 w 121"/>
                <a:gd name="T23" fmla="*/ 25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1" h="61">
                  <a:moveTo>
                    <a:pt x="2" y="25"/>
                  </a:moveTo>
                  <a:cubicBezTo>
                    <a:pt x="10" y="48"/>
                    <a:pt x="25" y="56"/>
                    <a:pt x="47" y="58"/>
                  </a:cubicBezTo>
                  <a:cubicBezTo>
                    <a:pt x="66" y="61"/>
                    <a:pt x="85" y="57"/>
                    <a:pt x="104" y="53"/>
                  </a:cubicBezTo>
                  <a:cubicBezTo>
                    <a:pt x="108" y="52"/>
                    <a:pt x="118" y="50"/>
                    <a:pt x="119" y="44"/>
                  </a:cubicBezTo>
                  <a:cubicBezTo>
                    <a:pt x="121" y="26"/>
                    <a:pt x="87" y="10"/>
                    <a:pt x="73" y="6"/>
                  </a:cubicBezTo>
                  <a:cubicBezTo>
                    <a:pt x="52" y="0"/>
                    <a:pt x="20" y="7"/>
                    <a:pt x="3" y="22"/>
                  </a:cubicBezTo>
                  <a:cubicBezTo>
                    <a:pt x="0" y="25"/>
                    <a:pt x="5" y="30"/>
                    <a:pt x="8" y="27"/>
                  </a:cubicBezTo>
                  <a:cubicBezTo>
                    <a:pt x="38" y="0"/>
                    <a:pt x="83" y="10"/>
                    <a:pt x="108" y="36"/>
                  </a:cubicBezTo>
                  <a:cubicBezTo>
                    <a:pt x="117" y="46"/>
                    <a:pt x="91" y="49"/>
                    <a:pt x="88" y="49"/>
                  </a:cubicBezTo>
                  <a:cubicBezTo>
                    <a:pt x="76" y="52"/>
                    <a:pt x="64" y="53"/>
                    <a:pt x="53" y="52"/>
                  </a:cubicBezTo>
                  <a:cubicBezTo>
                    <a:pt x="32" y="51"/>
                    <a:pt x="16" y="45"/>
                    <a:pt x="9" y="24"/>
                  </a:cubicBezTo>
                  <a:cubicBezTo>
                    <a:pt x="8" y="20"/>
                    <a:pt x="1" y="21"/>
                    <a:pt x="2" y="2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270"/>
            <p:cNvSpPr/>
            <p:nvPr/>
          </p:nvSpPr>
          <p:spPr bwMode="auto">
            <a:xfrm>
              <a:off x="1534009" y="6143209"/>
              <a:ext cx="241239" cy="131319"/>
            </a:xfrm>
            <a:custGeom>
              <a:avLst/>
              <a:gdLst>
                <a:gd name="T0" fmla="*/ 3 w 105"/>
                <a:gd name="T1" fmla="*/ 39 h 57"/>
                <a:gd name="T2" fmla="*/ 105 w 105"/>
                <a:gd name="T3" fmla="*/ 10 h 57"/>
                <a:gd name="T4" fmla="*/ 39 w 105"/>
                <a:gd name="T5" fmla="*/ 7 h 57"/>
                <a:gd name="T6" fmla="*/ 0 w 105"/>
                <a:gd name="T7" fmla="*/ 39 h 57"/>
                <a:gd name="T8" fmla="*/ 3 w 105"/>
                <a:gd name="T9" fmla="*/ 39 h 57"/>
              </a:gdLst>
              <a:ahLst/>
              <a:cxnLst>
                <a:cxn ang="0">
                  <a:pos x="T0" y="T1"/>
                </a:cxn>
                <a:cxn ang="0">
                  <a:pos x="T2" y="T3"/>
                </a:cxn>
                <a:cxn ang="0">
                  <a:pos x="T4" y="T5"/>
                </a:cxn>
                <a:cxn ang="0">
                  <a:pos x="T6" y="T7"/>
                </a:cxn>
                <a:cxn ang="0">
                  <a:pos x="T8" y="T9"/>
                </a:cxn>
              </a:cxnLst>
              <a:rect l="0" t="0" r="r" b="b"/>
              <a:pathLst>
                <a:path w="105" h="57">
                  <a:moveTo>
                    <a:pt x="3" y="39"/>
                  </a:moveTo>
                  <a:cubicBezTo>
                    <a:pt x="28" y="57"/>
                    <a:pt x="91" y="35"/>
                    <a:pt x="105" y="10"/>
                  </a:cubicBezTo>
                  <a:cubicBezTo>
                    <a:pt x="86" y="0"/>
                    <a:pt x="60" y="1"/>
                    <a:pt x="39" y="7"/>
                  </a:cubicBezTo>
                  <a:cubicBezTo>
                    <a:pt x="19" y="13"/>
                    <a:pt x="15" y="26"/>
                    <a:pt x="0" y="39"/>
                  </a:cubicBezTo>
                  <a:lnTo>
                    <a:pt x="3" y="3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Freeform 271"/>
            <p:cNvSpPr/>
            <p:nvPr/>
          </p:nvSpPr>
          <p:spPr bwMode="auto">
            <a:xfrm>
              <a:off x="1522336" y="6139318"/>
              <a:ext cx="264585" cy="144938"/>
            </a:xfrm>
            <a:custGeom>
              <a:avLst/>
              <a:gdLst>
                <a:gd name="T0" fmla="*/ 6 w 115"/>
                <a:gd name="T1" fmla="*/ 44 h 63"/>
                <a:gd name="T2" fmla="*/ 113 w 115"/>
                <a:gd name="T3" fmla="*/ 13 h 63"/>
                <a:gd name="T4" fmla="*/ 111 w 115"/>
                <a:gd name="T5" fmla="*/ 8 h 63"/>
                <a:gd name="T6" fmla="*/ 49 w 115"/>
                <a:gd name="T7" fmla="*/ 4 h 63"/>
                <a:gd name="T8" fmla="*/ 2 w 115"/>
                <a:gd name="T9" fmla="*/ 39 h 63"/>
                <a:gd name="T10" fmla="*/ 5 w 115"/>
                <a:gd name="T11" fmla="*/ 44 h 63"/>
                <a:gd name="T12" fmla="*/ 8 w 115"/>
                <a:gd name="T13" fmla="*/ 44 h 63"/>
                <a:gd name="T14" fmla="*/ 8 w 115"/>
                <a:gd name="T15" fmla="*/ 38 h 63"/>
                <a:gd name="T16" fmla="*/ 5 w 115"/>
                <a:gd name="T17" fmla="*/ 38 h 63"/>
                <a:gd name="T18" fmla="*/ 7 w 115"/>
                <a:gd name="T19" fmla="*/ 43 h 63"/>
                <a:gd name="T20" fmla="*/ 45 w 115"/>
                <a:gd name="T21" fmla="*/ 12 h 63"/>
                <a:gd name="T22" fmla="*/ 109 w 115"/>
                <a:gd name="T23" fmla="*/ 15 h 63"/>
                <a:gd name="T24" fmla="*/ 107 w 115"/>
                <a:gd name="T25" fmla="*/ 10 h 63"/>
                <a:gd name="T26" fmla="*/ 10 w 115"/>
                <a:gd name="T27" fmla="*/ 38 h 63"/>
                <a:gd name="T28" fmla="*/ 6 w 115"/>
                <a:gd name="T29" fmla="*/ 44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5" h="63">
                  <a:moveTo>
                    <a:pt x="6" y="44"/>
                  </a:moveTo>
                  <a:cubicBezTo>
                    <a:pt x="38" y="63"/>
                    <a:pt x="94" y="43"/>
                    <a:pt x="113" y="13"/>
                  </a:cubicBezTo>
                  <a:cubicBezTo>
                    <a:pt x="115" y="11"/>
                    <a:pt x="113" y="9"/>
                    <a:pt x="111" y="8"/>
                  </a:cubicBezTo>
                  <a:cubicBezTo>
                    <a:pt x="91" y="0"/>
                    <a:pt x="70" y="0"/>
                    <a:pt x="49" y="4"/>
                  </a:cubicBezTo>
                  <a:cubicBezTo>
                    <a:pt x="27" y="8"/>
                    <a:pt x="18" y="25"/>
                    <a:pt x="2" y="39"/>
                  </a:cubicBezTo>
                  <a:cubicBezTo>
                    <a:pt x="0" y="41"/>
                    <a:pt x="2" y="44"/>
                    <a:pt x="5" y="44"/>
                  </a:cubicBezTo>
                  <a:cubicBezTo>
                    <a:pt x="6" y="44"/>
                    <a:pt x="7" y="44"/>
                    <a:pt x="8" y="44"/>
                  </a:cubicBezTo>
                  <a:cubicBezTo>
                    <a:pt x="12" y="44"/>
                    <a:pt x="12" y="37"/>
                    <a:pt x="8" y="38"/>
                  </a:cubicBezTo>
                  <a:cubicBezTo>
                    <a:pt x="7" y="38"/>
                    <a:pt x="6" y="38"/>
                    <a:pt x="5" y="38"/>
                  </a:cubicBezTo>
                  <a:cubicBezTo>
                    <a:pt x="6" y="40"/>
                    <a:pt x="6" y="41"/>
                    <a:pt x="7" y="43"/>
                  </a:cubicBezTo>
                  <a:cubicBezTo>
                    <a:pt x="20" y="32"/>
                    <a:pt x="28" y="18"/>
                    <a:pt x="45" y="12"/>
                  </a:cubicBezTo>
                  <a:cubicBezTo>
                    <a:pt x="66" y="5"/>
                    <a:pt x="90" y="7"/>
                    <a:pt x="109" y="15"/>
                  </a:cubicBezTo>
                  <a:cubicBezTo>
                    <a:pt x="109" y="13"/>
                    <a:pt x="108" y="12"/>
                    <a:pt x="107" y="10"/>
                  </a:cubicBezTo>
                  <a:cubicBezTo>
                    <a:pt x="91" y="36"/>
                    <a:pt x="38" y="55"/>
                    <a:pt x="10" y="38"/>
                  </a:cubicBezTo>
                  <a:cubicBezTo>
                    <a:pt x="6" y="36"/>
                    <a:pt x="3" y="42"/>
                    <a:pt x="6" y="4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272"/>
            <p:cNvSpPr/>
            <p:nvPr/>
          </p:nvSpPr>
          <p:spPr bwMode="auto">
            <a:xfrm>
              <a:off x="1425063" y="6230755"/>
              <a:ext cx="131319" cy="250967"/>
            </a:xfrm>
            <a:custGeom>
              <a:avLst/>
              <a:gdLst>
                <a:gd name="T0" fmla="*/ 22 w 57"/>
                <a:gd name="T1" fmla="*/ 3 h 109"/>
                <a:gd name="T2" fmla="*/ 47 w 57"/>
                <a:gd name="T3" fmla="*/ 44 h 109"/>
                <a:gd name="T4" fmla="*/ 38 w 57"/>
                <a:gd name="T5" fmla="*/ 109 h 109"/>
                <a:gd name="T6" fmla="*/ 13 w 57"/>
                <a:gd name="T7" fmla="*/ 79 h 109"/>
                <a:gd name="T8" fmla="*/ 0 w 57"/>
                <a:gd name="T9" fmla="*/ 44 h 109"/>
                <a:gd name="T10" fmla="*/ 22 w 57"/>
                <a:gd name="T11" fmla="*/ 0 h 109"/>
                <a:gd name="T12" fmla="*/ 22 w 57"/>
                <a:gd name="T13" fmla="*/ 3 h 109"/>
              </a:gdLst>
              <a:ahLst/>
              <a:cxnLst>
                <a:cxn ang="0">
                  <a:pos x="T0" y="T1"/>
                </a:cxn>
                <a:cxn ang="0">
                  <a:pos x="T2" y="T3"/>
                </a:cxn>
                <a:cxn ang="0">
                  <a:pos x="T4" y="T5"/>
                </a:cxn>
                <a:cxn ang="0">
                  <a:pos x="T6" y="T7"/>
                </a:cxn>
                <a:cxn ang="0">
                  <a:pos x="T8" y="T9"/>
                </a:cxn>
                <a:cxn ang="0">
                  <a:pos x="T10" y="T11"/>
                </a:cxn>
                <a:cxn ang="0">
                  <a:pos x="T12" y="T13"/>
                </a:cxn>
              </a:cxnLst>
              <a:rect l="0" t="0" r="r" b="b"/>
              <a:pathLst>
                <a:path w="57" h="109">
                  <a:moveTo>
                    <a:pt x="22" y="3"/>
                  </a:moveTo>
                  <a:cubicBezTo>
                    <a:pt x="34" y="6"/>
                    <a:pt x="43" y="33"/>
                    <a:pt x="47" y="44"/>
                  </a:cubicBezTo>
                  <a:cubicBezTo>
                    <a:pt x="57" y="66"/>
                    <a:pt x="49" y="88"/>
                    <a:pt x="38" y="109"/>
                  </a:cubicBezTo>
                  <a:cubicBezTo>
                    <a:pt x="29" y="105"/>
                    <a:pt x="20" y="87"/>
                    <a:pt x="13" y="79"/>
                  </a:cubicBezTo>
                  <a:cubicBezTo>
                    <a:pt x="5" y="69"/>
                    <a:pt x="0" y="57"/>
                    <a:pt x="0" y="44"/>
                  </a:cubicBezTo>
                  <a:cubicBezTo>
                    <a:pt x="0" y="25"/>
                    <a:pt x="16" y="15"/>
                    <a:pt x="22" y="0"/>
                  </a:cubicBezTo>
                  <a:lnTo>
                    <a:pt x="22" y="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Freeform 273"/>
            <p:cNvSpPr/>
            <p:nvPr/>
          </p:nvSpPr>
          <p:spPr bwMode="auto">
            <a:xfrm>
              <a:off x="1411444" y="6219082"/>
              <a:ext cx="151747" cy="271394"/>
            </a:xfrm>
            <a:custGeom>
              <a:avLst/>
              <a:gdLst>
                <a:gd name="T0" fmla="*/ 27 w 66"/>
                <a:gd name="T1" fmla="*/ 11 h 118"/>
                <a:gd name="T2" fmla="*/ 50 w 66"/>
                <a:gd name="T3" fmla="*/ 49 h 118"/>
                <a:gd name="T4" fmla="*/ 51 w 66"/>
                <a:gd name="T5" fmla="*/ 87 h 118"/>
                <a:gd name="T6" fmla="*/ 36 w 66"/>
                <a:gd name="T7" fmla="*/ 102 h 118"/>
                <a:gd name="T8" fmla="*/ 10 w 66"/>
                <a:gd name="T9" fmla="*/ 49 h 118"/>
                <a:gd name="T10" fmla="*/ 31 w 66"/>
                <a:gd name="T11" fmla="*/ 6 h 118"/>
                <a:gd name="T12" fmla="*/ 24 w 66"/>
                <a:gd name="T13" fmla="*/ 5 h 118"/>
                <a:gd name="T14" fmla="*/ 24 w 66"/>
                <a:gd name="T15" fmla="*/ 8 h 118"/>
                <a:gd name="T16" fmla="*/ 31 w 66"/>
                <a:gd name="T17" fmla="*/ 8 h 118"/>
                <a:gd name="T18" fmla="*/ 31 w 66"/>
                <a:gd name="T19" fmla="*/ 5 h 118"/>
                <a:gd name="T20" fmla="*/ 25 w 66"/>
                <a:gd name="T21" fmla="*/ 3 h 118"/>
                <a:gd name="T22" fmla="*/ 4 w 66"/>
                <a:gd name="T23" fmla="*/ 63 h 118"/>
                <a:gd name="T24" fmla="*/ 43 w 66"/>
                <a:gd name="T25" fmla="*/ 117 h 118"/>
                <a:gd name="T26" fmla="*/ 47 w 66"/>
                <a:gd name="T27" fmla="*/ 116 h 118"/>
                <a:gd name="T28" fmla="*/ 55 w 66"/>
                <a:gd name="T29" fmla="*/ 45 h 118"/>
                <a:gd name="T30" fmla="*/ 29 w 66"/>
                <a:gd name="T31" fmla="*/ 5 h 118"/>
                <a:gd name="T32" fmla="*/ 27 w 66"/>
                <a:gd name="T33" fmla="*/ 1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6" h="118">
                  <a:moveTo>
                    <a:pt x="27" y="11"/>
                  </a:moveTo>
                  <a:cubicBezTo>
                    <a:pt x="40" y="16"/>
                    <a:pt x="45" y="38"/>
                    <a:pt x="50" y="49"/>
                  </a:cubicBezTo>
                  <a:cubicBezTo>
                    <a:pt x="55" y="62"/>
                    <a:pt x="55" y="75"/>
                    <a:pt x="51" y="87"/>
                  </a:cubicBezTo>
                  <a:cubicBezTo>
                    <a:pt x="49" y="96"/>
                    <a:pt x="46" y="114"/>
                    <a:pt x="36" y="102"/>
                  </a:cubicBezTo>
                  <a:cubicBezTo>
                    <a:pt x="23" y="87"/>
                    <a:pt x="11" y="69"/>
                    <a:pt x="10" y="49"/>
                  </a:cubicBezTo>
                  <a:cubicBezTo>
                    <a:pt x="9" y="33"/>
                    <a:pt x="25" y="20"/>
                    <a:pt x="31" y="6"/>
                  </a:cubicBezTo>
                  <a:cubicBezTo>
                    <a:pt x="28" y="6"/>
                    <a:pt x="26" y="5"/>
                    <a:pt x="24" y="5"/>
                  </a:cubicBezTo>
                  <a:cubicBezTo>
                    <a:pt x="24" y="6"/>
                    <a:pt x="24" y="7"/>
                    <a:pt x="24" y="8"/>
                  </a:cubicBezTo>
                  <a:cubicBezTo>
                    <a:pt x="25" y="12"/>
                    <a:pt x="31" y="12"/>
                    <a:pt x="31" y="8"/>
                  </a:cubicBezTo>
                  <a:cubicBezTo>
                    <a:pt x="31" y="7"/>
                    <a:pt x="31" y="6"/>
                    <a:pt x="31" y="5"/>
                  </a:cubicBezTo>
                  <a:cubicBezTo>
                    <a:pt x="31" y="2"/>
                    <a:pt x="26" y="0"/>
                    <a:pt x="25" y="3"/>
                  </a:cubicBezTo>
                  <a:cubicBezTo>
                    <a:pt x="15" y="25"/>
                    <a:pt x="0" y="36"/>
                    <a:pt x="4" y="63"/>
                  </a:cubicBezTo>
                  <a:cubicBezTo>
                    <a:pt x="8" y="81"/>
                    <a:pt x="27" y="107"/>
                    <a:pt x="43" y="117"/>
                  </a:cubicBezTo>
                  <a:cubicBezTo>
                    <a:pt x="44" y="118"/>
                    <a:pt x="46" y="117"/>
                    <a:pt x="47" y="116"/>
                  </a:cubicBezTo>
                  <a:cubicBezTo>
                    <a:pt x="58" y="93"/>
                    <a:pt x="66" y="70"/>
                    <a:pt x="55" y="45"/>
                  </a:cubicBezTo>
                  <a:cubicBezTo>
                    <a:pt x="49" y="31"/>
                    <a:pt x="45" y="11"/>
                    <a:pt x="29" y="5"/>
                  </a:cubicBezTo>
                  <a:cubicBezTo>
                    <a:pt x="25" y="3"/>
                    <a:pt x="23" y="10"/>
                    <a:pt x="27" y="1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 name="Freeform 274"/>
            <p:cNvSpPr/>
            <p:nvPr/>
          </p:nvSpPr>
          <p:spPr bwMode="auto">
            <a:xfrm>
              <a:off x="1276233" y="6046908"/>
              <a:ext cx="220811" cy="178984"/>
            </a:xfrm>
            <a:custGeom>
              <a:avLst/>
              <a:gdLst>
                <a:gd name="T0" fmla="*/ 2 w 96"/>
                <a:gd name="T1" fmla="*/ 69 h 78"/>
                <a:gd name="T2" fmla="*/ 96 w 96"/>
                <a:gd name="T3" fmla="*/ 6 h 78"/>
                <a:gd name="T4" fmla="*/ 34 w 96"/>
                <a:gd name="T5" fmla="*/ 20 h 78"/>
                <a:gd name="T6" fmla="*/ 12 w 96"/>
                <a:gd name="T7" fmla="*/ 46 h 78"/>
                <a:gd name="T8" fmla="*/ 0 w 96"/>
                <a:gd name="T9" fmla="*/ 70 h 78"/>
                <a:gd name="T10" fmla="*/ 2 w 96"/>
                <a:gd name="T11" fmla="*/ 69 h 78"/>
              </a:gdLst>
              <a:ahLst/>
              <a:cxnLst>
                <a:cxn ang="0">
                  <a:pos x="T0" y="T1"/>
                </a:cxn>
                <a:cxn ang="0">
                  <a:pos x="T2" y="T3"/>
                </a:cxn>
                <a:cxn ang="0">
                  <a:pos x="T4" y="T5"/>
                </a:cxn>
                <a:cxn ang="0">
                  <a:pos x="T6" y="T7"/>
                </a:cxn>
                <a:cxn ang="0">
                  <a:pos x="T8" y="T9"/>
                </a:cxn>
                <a:cxn ang="0">
                  <a:pos x="T10" y="T11"/>
                </a:cxn>
              </a:cxnLst>
              <a:rect l="0" t="0" r="r" b="b"/>
              <a:pathLst>
                <a:path w="96" h="78">
                  <a:moveTo>
                    <a:pt x="2" y="69"/>
                  </a:moveTo>
                  <a:cubicBezTo>
                    <a:pt x="40" y="78"/>
                    <a:pt x="82" y="37"/>
                    <a:pt x="96" y="6"/>
                  </a:cubicBezTo>
                  <a:cubicBezTo>
                    <a:pt x="77" y="0"/>
                    <a:pt x="50" y="8"/>
                    <a:pt x="34" y="20"/>
                  </a:cubicBezTo>
                  <a:cubicBezTo>
                    <a:pt x="26" y="27"/>
                    <a:pt x="17" y="36"/>
                    <a:pt x="12" y="46"/>
                  </a:cubicBezTo>
                  <a:cubicBezTo>
                    <a:pt x="7" y="54"/>
                    <a:pt x="7" y="62"/>
                    <a:pt x="0" y="70"/>
                  </a:cubicBezTo>
                  <a:lnTo>
                    <a:pt x="2" y="6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Freeform 275"/>
            <p:cNvSpPr/>
            <p:nvPr/>
          </p:nvSpPr>
          <p:spPr bwMode="auto">
            <a:xfrm>
              <a:off x="1264560" y="6040098"/>
              <a:ext cx="241239" cy="190657"/>
            </a:xfrm>
            <a:custGeom>
              <a:avLst/>
              <a:gdLst>
                <a:gd name="T0" fmla="*/ 6 w 105"/>
                <a:gd name="T1" fmla="*/ 75 h 83"/>
                <a:gd name="T2" fmla="*/ 104 w 105"/>
                <a:gd name="T3" fmla="*/ 10 h 83"/>
                <a:gd name="T4" fmla="*/ 102 w 105"/>
                <a:gd name="T5" fmla="*/ 6 h 83"/>
                <a:gd name="T6" fmla="*/ 42 w 105"/>
                <a:gd name="T7" fmla="*/ 17 h 83"/>
                <a:gd name="T8" fmla="*/ 2 w 105"/>
                <a:gd name="T9" fmla="*/ 71 h 83"/>
                <a:gd name="T10" fmla="*/ 6 w 105"/>
                <a:gd name="T11" fmla="*/ 76 h 83"/>
                <a:gd name="T12" fmla="*/ 8 w 105"/>
                <a:gd name="T13" fmla="*/ 75 h 83"/>
                <a:gd name="T14" fmla="*/ 6 w 105"/>
                <a:gd name="T15" fmla="*/ 69 h 83"/>
                <a:gd name="T16" fmla="*/ 4 w 105"/>
                <a:gd name="T17" fmla="*/ 69 h 83"/>
                <a:gd name="T18" fmla="*/ 8 w 105"/>
                <a:gd name="T19" fmla="*/ 74 h 83"/>
                <a:gd name="T20" fmla="*/ 37 w 105"/>
                <a:gd name="T21" fmla="*/ 29 h 83"/>
                <a:gd name="T22" fmla="*/ 100 w 105"/>
                <a:gd name="T23" fmla="*/ 12 h 83"/>
                <a:gd name="T24" fmla="*/ 98 w 105"/>
                <a:gd name="T25" fmla="*/ 7 h 83"/>
                <a:gd name="T26" fmla="*/ 8 w 105"/>
                <a:gd name="T27" fmla="*/ 69 h 83"/>
                <a:gd name="T28" fmla="*/ 6 w 105"/>
                <a:gd name="T29" fmla="*/ 75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5" h="83">
                  <a:moveTo>
                    <a:pt x="6" y="75"/>
                  </a:moveTo>
                  <a:cubicBezTo>
                    <a:pt x="48" y="83"/>
                    <a:pt x="87" y="46"/>
                    <a:pt x="104" y="10"/>
                  </a:cubicBezTo>
                  <a:cubicBezTo>
                    <a:pt x="105" y="9"/>
                    <a:pt x="104" y="6"/>
                    <a:pt x="102" y="6"/>
                  </a:cubicBezTo>
                  <a:cubicBezTo>
                    <a:pt x="81" y="0"/>
                    <a:pt x="60" y="6"/>
                    <a:pt x="42" y="17"/>
                  </a:cubicBezTo>
                  <a:cubicBezTo>
                    <a:pt x="20" y="31"/>
                    <a:pt x="16" y="52"/>
                    <a:pt x="2" y="71"/>
                  </a:cubicBezTo>
                  <a:cubicBezTo>
                    <a:pt x="0" y="73"/>
                    <a:pt x="3" y="77"/>
                    <a:pt x="6" y="76"/>
                  </a:cubicBezTo>
                  <a:cubicBezTo>
                    <a:pt x="7" y="76"/>
                    <a:pt x="7" y="75"/>
                    <a:pt x="8" y="75"/>
                  </a:cubicBezTo>
                  <a:cubicBezTo>
                    <a:pt x="12" y="74"/>
                    <a:pt x="10" y="68"/>
                    <a:pt x="6" y="69"/>
                  </a:cubicBezTo>
                  <a:cubicBezTo>
                    <a:pt x="6" y="69"/>
                    <a:pt x="5" y="69"/>
                    <a:pt x="4" y="69"/>
                  </a:cubicBezTo>
                  <a:cubicBezTo>
                    <a:pt x="5" y="71"/>
                    <a:pt x="7" y="73"/>
                    <a:pt x="8" y="74"/>
                  </a:cubicBezTo>
                  <a:cubicBezTo>
                    <a:pt x="19" y="59"/>
                    <a:pt x="23" y="43"/>
                    <a:pt x="37" y="29"/>
                  </a:cubicBezTo>
                  <a:cubicBezTo>
                    <a:pt x="53" y="14"/>
                    <a:pt x="79" y="7"/>
                    <a:pt x="100" y="12"/>
                  </a:cubicBezTo>
                  <a:cubicBezTo>
                    <a:pt x="99" y="10"/>
                    <a:pt x="99" y="9"/>
                    <a:pt x="98" y="7"/>
                  </a:cubicBezTo>
                  <a:cubicBezTo>
                    <a:pt x="83" y="39"/>
                    <a:pt x="47" y="76"/>
                    <a:pt x="8" y="69"/>
                  </a:cubicBezTo>
                  <a:cubicBezTo>
                    <a:pt x="4" y="68"/>
                    <a:pt x="2" y="74"/>
                    <a:pt x="6" y="7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276"/>
            <p:cNvSpPr/>
            <p:nvPr/>
          </p:nvSpPr>
          <p:spPr bwMode="auto">
            <a:xfrm>
              <a:off x="1170205" y="6225892"/>
              <a:ext cx="119647" cy="188711"/>
            </a:xfrm>
            <a:custGeom>
              <a:avLst/>
              <a:gdLst>
                <a:gd name="T0" fmla="*/ 7 w 52"/>
                <a:gd name="T1" fmla="*/ 0 h 82"/>
                <a:gd name="T2" fmla="*/ 42 w 52"/>
                <a:gd name="T3" fmla="*/ 82 h 82"/>
                <a:gd name="T4" fmla="*/ 3 w 52"/>
                <a:gd name="T5" fmla="*/ 0 h 82"/>
                <a:gd name="T6" fmla="*/ 7 w 52"/>
                <a:gd name="T7" fmla="*/ 0 h 82"/>
              </a:gdLst>
              <a:ahLst/>
              <a:cxnLst>
                <a:cxn ang="0">
                  <a:pos x="T0" y="T1"/>
                </a:cxn>
                <a:cxn ang="0">
                  <a:pos x="T2" y="T3"/>
                </a:cxn>
                <a:cxn ang="0">
                  <a:pos x="T4" y="T5"/>
                </a:cxn>
                <a:cxn ang="0">
                  <a:pos x="T6" y="T7"/>
                </a:cxn>
              </a:cxnLst>
              <a:rect l="0" t="0" r="r" b="b"/>
              <a:pathLst>
                <a:path w="52" h="82">
                  <a:moveTo>
                    <a:pt x="7" y="0"/>
                  </a:moveTo>
                  <a:cubicBezTo>
                    <a:pt x="37" y="5"/>
                    <a:pt x="52" y="57"/>
                    <a:pt x="42" y="82"/>
                  </a:cubicBezTo>
                  <a:cubicBezTo>
                    <a:pt x="11" y="65"/>
                    <a:pt x="0" y="33"/>
                    <a:pt x="3" y="0"/>
                  </a:cubicBezTo>
                  <a:lnTo>
                    <a:pt x="7"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 name="Freeform 277"/>
            <p:cNvSpPr/>
            <p:nvPr/>
          </p:nvSpPr>
          <p:spPr bwMode="auto">
            <a:xfrm>
              <a:off x="1165341" y="6217137"/>
              <a:ext cx="133265" cy="207193"/>
            </a:xfrm>
            <a:custGeom>
              <a:avLst/>
              <a:gdLst>
                <a:gd name="T0" fmla="*/ 8 w 58"/>
                <a:gd name="T1" fmla="*/ 7 h 90"/>
                <a:gd name="T2" fmla="*/ 40 w 58"/>
                <a:gd name="T3" fmla="*/ 85 h 90"/>
                <a:gd name="T4" fmla="*/ 45 w 58"/>
                <a:gd name="T5" fmla="*/ 83 h 90"/>
                <a:gd name="T6" fmla="*/ 8 w 58"/>
                <a:gd name="T7" fmla="*/ 4 h 90"/>
                <a:gd name="T8" fmla="*/ 5 w 58"/>
                <a:gd name="T9" fmla="*/ 7 h 90"/>
                <a:gd name="T10" fmla="*/ 9 w 58"/>
                <a:gd name="T11" fmla="*/ 7 h 90"/>
                <a:gd name="T12" fmla="*/ 9 w 58"/>
                <a:gd name="T13" fmla="*/ 0 h 90"/>
                <a:gd name="T14" fmla="*/ 5 w 58"/>
                <a:gd name="T15" fmla="*/ 1 h 90"/>
                <a:gd name="T16" fmla="*/ 1 w 58"/>
                <a:gd name="T17" fmla="*/ 4 h 90"/>
                <a:gd name="T18" fmla="*/ 42 w 58"/>
                <a:gd name="T19" fmla="*/ 89 h 90"/>
                <a:gd name="T20" fmla="*/ 47 w 58"/>
                <a:gd name="T21" fmla="*/ 87 h 90"/>
                <a:gd name="T22" fmla="*/ 9 w 58"/>
                <a:gd name="T23" fmla="*/ 1 h 90"/>
                <a:gd name="T24" fmla="*/ 8 w 58"/>
                <a:gd name="T25" fmla="*/ 7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8" h="90">
                  <a:moveTo>
                    <a:pt x="8" y="7"/>
                  </a:moveTo>
                  <a:cubicBezTo>
                    <a:pt x="38" y="14"/>
                    <a:pt x="50" y="59"/>
                    <a:pt x="40" y="85"/>
                  </a:cubicBezTo>
                  <a:cubicBezTo>
                    <a:pt x="42" y="84"/>
                    <a:pt x="44" y="84"/>
                    <a:pt x="45" y="83"/>
                  </a:cubicBezTo>
                  <a:cubicBezTo>
                    <a:pt x="17" y="66"/>
                    <a:pt x="6" y="36"/>
                    <a:pt x="8" y="4"/>
                  </a:cubicBezTo>
                  <a:cubicBezTo>
                    <a:pt x="7" y="5"/>
                    <a:pt x="6" y="6"/>
                    <a:pt x="5" y="7"/>
                  </a:cubicBezTo>
                  <a:cubicBezTo>
                    <a:pt x="6" y="7"/>
                    <a:pt x="7" y="7"/>
                    <a:pt x="9" y="7"/>
                  </a:cubicBezTo>
                  <a:cubicBezTo>
                    <a:pt x="13" y="7"/>
                    <a:pt x="13" y="0"/>
                    <a:pt x="9" y="0"/>
                  </a:cubicBezTo>
                  <a:cubicBezTo>
                    <a:pt x="7" y="1"/>
                    <a:pt x="6" y="1"/>
                    <a:pt x="5" y="1"/>
                  </a:cubicBezTo>
                  <a:cubicBezTo>
                    <a:pt x="3" y="1"/>
                    <a:pt x="2" y="2"/>
                    <a:pt x="1" y="4"/>
                  </a:cubicBezTo>
                  <a:cubicBezTo>
                    <a:pt x="0" y="39"/>
                    <a:pt x="11" y="71"/>
                    <a:pt x="42" y="89"/>
                  </a:cubicBezTo>
                  <a:cubicBezTo>
                    <a:pt x="44" y="90"/>
                    <a:pt x="46" y="89"/>
                    <a:pt x="47" y="87"/>
                  </a:cubicBezTo>
                  <a:cubicBezTo>
                    <a:pt x="58" y="57"/>
                    <a:pt x="43" y="8"/>
                    <a:pt x="9" y="1"/>
                  </a:cubicBezTo>
                  <a:cubicBezTo>
                    <a:pt x="5" y="0"/>
                    <a:pt x="3" y="6"/>
                    <a:pt x="8" y="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 name="图文框 3"/>
          <p:cNvSpPr/>
          <p:nvPr/>
        </p:nvSpPr>
        <p:spPr>
          <a:xfrm>
            <a:off x="0" y="0"/>
            <a:ext cx="12192000" cy="6860934"/>
          </a:xfrm>
          <a:prstGeom prst="frame">
            <a:avLst>
              <a:gd name="adj1" fmla="val 1671"/>
            </a:avLst>
          </a:prstGeom>
          <a:solidFill>
            <a:srgbClr val="FF66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5" name="组合 4"/>
          <p:cNvGrpSpPr/>
          <p:nvPr/>
        </p:nvGrpSpPr>
        <p:grpSpPr>
          <a:xfrm>
            <a:off x="975355" y="2016034"/>
            <a:ext cx="10258697" cy="3004457"/>
            <a:chOff x="600891" y="1132114"/>
            <a:chExt cx="10990217" cy="4728755"/>
          </a:xfrm>
        </p:grpSpPr>
        <p:sp>
          <p:nvSpPr>
            <p:cNvPr id="6" name="圆角矩形 4"/>
            <p:cNvSpPr/>
            <p:nvPr/>
          </p:nvSpPr>
          <p:spPr>
            <a:xfrm>
              <a:off x="600891" y="1132114"/>
              <a:ext cx="10990217" cy="4728755"/>
            </a:xfrm>
            <a:prstGeom prst="roundRect">
              <a:avLst>
                <a:gd name="adj" fmla="val 10958"/>
              </a:avLst>
            </a:prstGeom>
            <a:no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圆角矩形 5"/>
            <p:cNvSpPr/>
            <p:nvPr/>
          </p:nvSpPr>
          <p:spPr>
            <a:xfrm>
              <a:off x="775063" y="1359019"/>
              <a:ext cx="10641873" cy="4268842"/>
            </a:xfrm>
            <a:prstGeom prst="roundRect">
              <a:avLst>
                <a:gd name="adj" fmla="val 10958"/>
              </a:avLst>
            </a:prstGeom>
            <a:noFill/>
            <a:ln w="38100">
              <a:solidFill>
                <a:schemeClr val="tx1">
                  <a:lumMod val="75000"/>
                  <a:lumOff val="2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8" name="MH_Number_1"/>
          <p:cNvSpPr/>
          <p:nvPr>
            <p:custDataLst>
              <p:tags r:id="rId1"/>
            </p:custDataLst>
          </p:nvPr>
        </p:nvSpPr>
        <p:spPr>
          <a:xfrm flipH="1">
            <a:off x="1391404" y="2562326"/>
            <a:ext cx="1803784" cy="1802566"/>
          </a:xfrm>
          <a:prstGeom prst="roundRect">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8000" b="1" dirty="0">
                <a:solidFill>
                  <a:srgbClr val="FFFFFF"/>
                </a:solidFill>
                <a:latin typeface="微软雅黑" panose="020B0503020204020204" pitchFamily="34" charset="-122"/>
                <a:ea typeface="微软雅黑" panose="020B0503020204020204" pitchFamily="34" charset="-122"/>
                <a:cs typeface="Times New Roman" panose="02020603050405020304" pitchFamily="18" charset="0"/>
              </a:rPr>
              <a:t>04</a:t>
            </a:r>
            <a:endParaRPr lang="zh-CN" altLang="en-US" sz="8000" b="1" dirty="0">
              <a:solidFill>
                <a:srgbClr val="FFFFFF"/>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9" name="MH_Entry_1"/>
          <p:cNvSpPr/>
          <p:nvPr>
            <p:custDataLst>
              <p:tags r:id="rId2"/>
            </p:custDataLst>
          </p:nvPr>
        </p:nvSpPr>
        <p:spPr>
          <a:xfrm flipH="1">
            <a:off x="3360651" y="2858421"/>
            <a:ext cx="7464098" cy="1212839"/>
          </a:xfrm>
          <a:prstGeom prst="roundRect">
            <a:avLst/>
          </a:prstGeom>
          <a:noFill/>
          <a:ln w="38100">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altLang="en-US" sz="5400" spc="200" dirty="0">
                <a:solidFill>
                  <a:schemeClr val="tx1">
                    <a:lumMod val="75000"/>
                    <a:lumOff val="25000"/>
                  </a:schemeClr>
                </a:solidFill>
                <a:latin typeface="微软雅黑" panose="020B0503020204020204" pitchFamily="34" charset="-122"/>
                <a:ea typeface="微软雅黑" panose="020B0503020204020204" pitchFamily="34" charset="-122"/>
              </a:rPr>
              <a:t>请在此处输入您的标题</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500"/>
                                  </p:stCondLst>
                                  <p:childTnLst>
                                    <p:set>
                                      <p:cBhvr>
                                        <p:cTn id="11" dur="1" fill="hold">
                                          <p:stCondLst>
                                            <p:cond delay="0"/>
                                          </p:stCondLst>
                                        </p:cTn>
                                        <p:tgtEl>
                                          <p:spTgt spid="8"/>
                                        </p:tgtEl>
                                        <p:attrNameLst>
                                          <p:attrName>style.visibility</p:attrName>
                                        </p:attrNameLst>
                                      </p:cBhvr>
                                      <p:to>
                                        <p:strVal val="visible"/>
                                      </p:to>
                                    </p:set>
                                    <p:anim calcmode="lin" valueType="num">
                                      <p:cBhvr>
                                        <p:cTn id="12" dur="300" fill="hold"/>
                                        <p:tgtEl>
                                          <p:spTgt spid="8"/>
                                        </p:tgtEl>
                                        <p:attrNameLst>
                                          <p:attrName>ppt_w</p:attrName>
                                        </p:attrNameLst>
                                      </p:cBhvr>
                                      <p:tavLst>
                                        <p:tav tm="0">
                                          <p:val>
                                            <p:fltVal val="0"/>
                                          </p:val>
                                        </p:tav>
                                        <p:tav tm="100000">
                                          <p:val>
                                            <p:strVal val="#ppt_w"/>
                                          </p:val>
                                        </p:tav>
                                      </p:tavLst>
                                    </p:anim>
                                    <p:anim calcmode="lin" valueType="num">
                                      <p:cBhvr>
                                        <p:cTn id="13" dur="300" fill="hold"/>
                                        <p:tgtEl>
                                          <p:spTgt spid="8"/>
                                        </p:tgtEl>
                                        <p:attrNameLst>
                                          <p:attrName>ppt_h</p:attrName>
                                        </p:attrNameLst>
                                      </p:cBhvr>
                                      <p:tavLst>
                                        <p:tav tm="0">
                                          <p:val>
                                            <p:fltVal val="0"/>
                                          </p:val>
                                        </p:tav>
                                        <p:tav tm="100000">
                                          <p:val>
                                            <p:strVal val="#ppt_h"/>
                                          </p:val>
                                        </p:tav>
                                      </p:tavLst>
                                    </p:anim>
                                    <p:animEffect transition="in" filter="fade">
                                      <p:cBhvr>
                                        <p:cTn id="14" dur="300"/>
                                        <p:tgtEl>
                                          <p:spTgt spid="8"/>
                                        </p:tgtEl>
                                      </p:cBhvr>
                                    </p:animEffect>
                                  </p:childTnLst>
                                </p:cTn>
                              </p:par>
                              <p:par>
                                <p:cTn id="15" presetID="22" presetClass="entr" presetSubtype="8" fill="hold" grpId="0" nodeType="withEffect">
                                  <p:stCondLst>
                                    <p:cond delay="80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自由: 形状 5"/>
          <p:cNvSpPr/>
          <p:nvPr/>
        </p:nvSpPr>
        <p:spPr>
          <a:xfrm>
            <a:off x="0" y="0"/>
            <a:ext cx="12192000" cy="6860934"/>
          </a:xfrm>
          <a:custGeom>
            <a:avLst/>
            <a:gdLst>
              <a:gd name="connsiteX0" fmla="*/ 203593 w 12192000"/>
              <a:gd name="connsiteY0" fmla="*/ 78057 h 6860934"/>
              <a:gd name="connsiteX1" fmla="*/ 78059 w 12192000"/>
              <a:gd name="connsiteY1" fmla="*/ 203591 h 6860934"/>
              <a:gd name="connsiteX2" fmla="*/ 78059 w 12192000"/>
              <a:gd name="connsiteY2" fmla="*/ 6665559 h 6860934"/>
              <a:gd name="connsiteX3" fmla="*/ 203593 w 12192000"/>
              <a:gd name="connsiteY3" fmla="*/ 6791093 h 6860934"/>
              <a:gd name="connsiteX4" fmla="*/ 11984690 w 12192000"/>
              <a:gd name="connsiteY4" fmla="*/ 6791093 h 6860934"/>
              <a:gd name="connsiteX5" fmla="*/ 12110224 w 12192000"/>
              <a:gd name="connsiteY5" fmla="*/ 6665559 h 6860934"/>
              <a:gd name="connsiteX6" fmla="*/ 12110224 w 12192000"/>
              <a:gd name="connsiteY6" fmla="*/ 203591 h 6860934"/>
              <a:gd name="connsiteX7" fmla="*/ 11984690 w 12192000"/>
              <a:gd name="connsiteY7" fmla="*/ 78057 h 6860934"/>
              <a:gd name="connsiteX8" fmla="*/ 0 w 12192000"/>
              <a:gd name="connsiteY8" fmla="*/ 0 h 6860934"/>
              <a:gd name="connsiteX9" fmla="*/ 12192000 w 12192000"/>
              <a:gd name="connsiteY9" fmla="*/ 0 h 6860934"/>
              <a:gd name="connsiteX10" fmla="*/ 12192000 w 12192000"/>
              <a:gd name="connsiteY10" fmla="*/ 6860934 h 6860934"/>
              <a:gd name="connsiteX11" fmla="*/ 0 w 12192000"/>
              <a:gd name="connsiteY11" fmla="*/ 6860934 h 6860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860934">
                <a:moveTo>
                  <a:pt x="203593" y="78057"/>
                </a:moveTo>
                <a:cubicBezTo>
                  <a:pt x="134262" y="78057"/>
                  <a:pt x="78059" y="134260"/>
                  <a:pt x="78059" y="203591"/>
                </a:cubicBezTo>
                <a:lnTo>
                  <a:pt x="78059" y="6665559"/>
                </a:lnTo>
                <a:cubicBezTo>
                  <a:pt x="78059" y="6734890"/>
                  <a:pt x="134262" y="6791093"/>
                  <a:pt x="203593" y="6791093"/>
                </a:cubicBezTo>
                <a:lnTo>
                  <a:pt x="11984690" y="6791093"/>
                </a:lnTo>
                <a:cubicBezTo>
                  <a:pt x="12054021" y="6791093"/>
                  <a:pt x="12110224" y="6734890"/>
                  <a:pt x="12110224" y="6665559"/>
                </a:cubicBezTo>
                <a:lnTo>
                  <a:pt x="12110224" y="203591"/>
                </a:lnTo>
                <a:cubicBezTo>
                  <a:pt x="12110224" y="134260"/>
                  <a:pt x="12054021" y="78057"/>
                  <a:pt x="11984690" y="78057"/>
                </a:cubicBezTo>
                <a:close/>
                <a:moveTo>
                  <a:pt x="0" y="0"/>
                </a:moveTo>
                <a:lnTo>
                  <a:pt x="12192000" y="0"/>
                </a:lnTo>
                <a:lnTo>
                  <a:pt x="12192000" y="6860934"/>
                </a:lnTo>
                <a:lnTo>
                  <a:pt x="0" y="6860934"/>
                </a:lnTo>
                <a:close/>
              </a:path>
            </a:pathLst>
          </a:custGeom>
          <a:solidFill>
            <a:srgbClr val="32AB9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solidFill>
            </a:endParaRPr>
          </a:p>
        </p:txBody>
      </p:sp>
      <p:sp>
        <p:nvSpPr>
          <p:cNvPr id="7" name="MH_Number_1"/>
          <p:cNvSpPr/>
          <p:nvPr>
            <p:custDataLst>
              <p:tags r:id="rId1"/>
            </p:custDataLst>
          </p:nvPr>
        </p:nvSpPr>
        <p:spPr>
          <a:xfrm>
            <a:off x="130110" y="137962"/>
            <a:ext cx="498951" cy="498614"/>
          </a:xfrm>
          <a:prstGeom prst="roundRect">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04</a:t>
            </a:r>
            <a:endParaRPr lang="zh-CN" altLang="en-US" sz="280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8" name="MH_Entry_1"/>
          <p:cNvSpPr/>
          <p:nvPr>
            <p:custDataLst>
              <p:tags r:id="rId2"/>
            </p:custDataLst>
          </p:nvPr>
        </p:nvSpPr>
        <p:spPr>
          <a:xfrm>
            <a:off x="700301" y="137962"/>
            <a:ext cx="3615223" cy="498614"/>
          </a:xfrm>
          <a:prstGeom prst="roundRect">
            <a:avLst/>
          </a:prstGeom>
          <a:noFill/>
          <a:ln>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lnSpcReduction="10000"/>
          </a:bodyPr>
          <a:lstStyle/>
          <a:p>
            <a:pPr algn="ctr"/>
            <a:r>
              <a:rPr lang="zh-CN" altLang="en-US" sz="2400" spc="200" dirty="0">
                <a:solidFill>
                  <a:schemeClr val="tx1">
                    <a:lumMod val="75000"/>
                    <a:lumOff val="25000"/>
                  </a:schemeClr>
                </a:solidFill>
                <a:latin typeface="微软雅黑" panose="020B0503020204020204" pitchFamily="34" charset="-122"/>
                <a:ea typeface="微软雅黑" panose="020B0503020204020204" pitchFamily="34" charset="-122"/>
              </a:rPr>
              <a:t>请在此处输入您的标题</a:t>
            </a:r>
          </a:p>
        </p:txBody>
      </p:sp>
      <p:sp>
        <p:nvSpPr>
          <p:cNvPr id="5" name="Freeform 5"/>
          <p:cNvSpPr/>
          <p:nvPr/>
        </p:nvSpPr>
        <p:spPr bwMode="auto">
          <a:xfrm>
            <a:off x="2419350" y="5681663"/>
            <a:ext cx="100013" cy="169862"/>
          </a:xfrm>
          <a:custGeom>
            <a:avLst/>
            <a:gdLst>
              <a:gd name="T0" fmla="*/ 2147483646 w 64"/>
              <a:gd name="T1" fmla="*/ 2147483646 h 108"/>
              <a:gd name="T2" fmla="*/ 2147483646 w 64"/>
              <a:gd name="T3" fmla="*/ 2147483646 h 108"/>
              <a:gd name="T4" fmla="*/ 2147483646 w 64"/>
              <a:gd name="T5" fmla="*/ 2147483646 h 108"/>
              <a:gd name="T6" fmla="*/ 2147483646 w 64"/>
              <a:gd name="T7" fmla="*/ 2147483646 h 108"/>
              <a:gd name="T8" fmla="*/ 2147483646 w 64"/>
              <a:gd name="T9" fmla="*/ 2147483646 h 108"/>
              <a:gd name="T10" fmla="*/ 2147483646 w 64"/>
              <a:gd name="T11" fmla="*/ 2147483646 h 108"/>
              <a:gd name="T12" fmla="*/ 2147483646 w 64"/>
              <a:gd name="T13" fmla="*/ 2147483646 h 108"/>
              <a:gd name="T14" fmla="*/ 2147483646 w 64"/>
              <a:gd name="T15" fmla="*/ 2147483646 h 108"/>
              <a:gd name="T16" fmla="*/ 0 w 64"/>
              <a:gd name="T17" fmla="*/ 2147483646 h 108"/>
              <a:gd name="T18" fmla="*/ 0 w 64"/>
              <a:gd name="T19" fmla="*/ 2147483646 h 108"/>
              <a:gd name="T20" fmla="*/ 2147483646 w 64"/>
              <a:gd name="T21" fmla="*/ 2147483646 h 108"/>
              <a:gd name="T22" fmla="*/ 2147483646 w 64"/>
              <a:gd name="T23" fmla="*/ 2147483646 h 108"/>
              <a:gd name="T24" fmla="*/ 2147483646 w 64"/>
              <a:gd name="T25" fmla="*/ 2147483646 h 108"/>
              <a:gd name="T26" fmla="*/ 2147483646 w 64"/>
              <a:gd name="T27" fmla="*/ 2147483646 h 108"/>
              <a:gd name="T28" fmla="*/ 2147483646 w 64"/>
              <a:gd name="T29" fmla="*/ 2147483646 h 108"/>
              <a:gd name="T30" fmla="*/ 2147483646 w 64"/>
              <a:gd name="T31" fmla="*/ 2147483646 h 108"/>
              <a:gd name="T32" fmla="*/ 2147483646 w 64"/>
              <a:gd name="T33" fmla="*/ 2147483646 h 108"/>
              <a:gd name="T34" fmla="*/ 2147483646 w 64"/>
              <a:gd name="T35" fmla="*/ 2147483646 h 108"/>
              <a:gd name="T36" fmla="*/ 2147483646 w 64"/>
              <a:gd name="T37" fmla="*/ 2147483646 h 108"/>
              <a:gd name="T38" fmla="*/ 2147483646 w 64"/>
              <a:gd name="T39" fmla="*/ 2147483646 h 108"/>
              <a:gd name="T40" fmla="*/ 2147483646 w 64"/>
              <a:gd name="T41" fmla="*/ 2147483646 h 108"/>
              <a:gd name="T42" fmla="*/ 2147483646 w 64"/>
              <a:gd name="T43" fmla="*/ 2147483646 h 108"/>
              <a:gd name="T44" fmla="*/ 2147483646 w 64"/>
              <a:gd name="T45" fmla="*/ 2147483646 h 108"/>
              <a:gd name="T46" fmla="*/ 2147483646 w 64"/>
              <a:gd name="T47" fmla="*/ 2147483646 h 108"/>
              <a:gd name="T48" fmla="*/ 2147483646 w 64"/>
              <a:gd name="T49" fmla="*/ 2147483646 h 108"/>
              <a:gd name="T50" fmla="*/ 2147483646 w 64"/>
              <a:gd name="T51" fmla="*/ 2147483646 h 108"/>
              <a:gd name="T52" fmla="*/ 2147483646 w 64"/>
              <a:gd name="T53" fmla="*/ 2147483646 h 108"/>
              <a:gd name="T54" fmla="*/ 2147483646 w 64"/>
              <a:gd name="T55" fmla="*/ 0 h 108"/>
              <a:gd name="T56" fmla="*/ 2147483646 w 64"/>
              <a:gd name="T57" fmla="*/ 2147483646 h 108"/>
              <a:gd name="T58" fmla="*/ 2147483646 w 64"/>
              <a:gd name="T59" fmla="*/ 2147483646 h 10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64" h="108">
                <a:moveTo>
                  <a:pt x="61" y="26"/>
                </a:moveTo>
                <a:cubicBezTo>
                  <a:pt x="61" y="33"/>
                  <a:pt x="59" y="38"/>
                  <a:pt x="55" y="43"/>
                </a:cubicBezTo>
                <a:cubicBezTo>
                  <a:pt x="51" y="47"/>
                  <a:pt x="46" y="50"/>
                  <a:pt x="39" y="51"/>
                </a:cubicBezTo>
                <a:cubicBezTo>
                  <a:pt x="39" y="52"/>
                  <a:pt x="39" y="52"/>
                  <a:pt x="39" y="52"/>
                </a:cubicBezTo>
                <a:cubicBezTo>
                  <a:pt x="47" y="53"/>
                  <a:pt x="53" y="55"/>
                  <a:pt x="57" y="60"/>
                </a:cubicBezTo>
                <a:cubicBezTo>
                  <a:pt x="62" y="64"/>
                  <a:pt x="64" y="70"/>
                  <a:pt x="64" y="77"/>
                </a:cubicBezTo>
                <a:cubicBezTo>
                  <a:pt x="64" y="87"/>
                  <a:pt x="61" y="95"/>
                  <a:pt x="54" y="100"/>
                </a:cubicBezTo>
                <a:cubicBezTo>
                  <a:pt x="48" y="105"/>
                  <a:pt x="39" y="108"/>
                  <a:pt x="27" y="108"/>
                </a:cubicBezTo>
                <a:cubicBezTo>
                  <a:pt x="16" y="108"/>
                  <a:pt x="8" y="106"/>
                  <a:pt x="0" y="102"/>
                </a:cubicBezTo>
                <a:cubicBezTo>
                  <a:pt x="0" y="95"/>
                  <a:pt x="0" y="95"/>
                  <a:pt x="0" y="95"/>
                </a:cubicBezTo>
                <a:cubicBezTo>
                  <a:pt x="4" y="97"/>
                  <a:pt x="8" y="99"/>
                  <a:pt x="13" y="100"/>
                </a:cubicBezTo>
                <a:cubicBezTo>
                  <a:pt x="18" y="101"/>
                  <a:pt x="22" y="102"/>
                  <a:pt x="26" y="102"/>
                </a:cubicBezTo>
                <a:cubicBezTo>
                  <a:pt x="36" y="102"/>
                  <a:pt x="44" y="100"/>
                  <a:pt x="49" y="95"/>
                </a:cubicBezTo>
                <a:cubicBezTo>
                  <a:pt x="54" y="91"/>
                  <a:pt x="57" y="85"/>
                  <a:pt x="57" y="77"/>
                </a:cubicBezTo>
                <a:cubicBezTo>
                  <a:pt x="57" y="70"/>
                  <a:pt x="54" y="65"/>
                  <a:pt x="49" y="61"/>
                </a:cubicBezTo>
                <a:cubicBezTo>
                  <a:pt x="44" y="57"/>
                  <a:pt x="36" y="56"/>
                  <a:pt x="26" y="56"/>
                </a:cubicBezTo>
                <a:cubicBezTo>
                  <a:pt x="15" y="56"/>
                  <a:pt x="15" y="56"/>
                  <a:pt x="15" y="56"/>
                </a:cubicBezTo>
                <a:cubicBezTo>
                  <a:pt x="15" y="49"/>
                  <a:pt x="15" y="49"/>
                  <a:pt x="15" y="49"/>
                </a:cubicBezTo>
                <a:cubicBezTo>
                  <a:pt x="26" y="49"/>
                  <a:pt x="26" y="49"/>
                  <a:pt x="26" y="49"/>
                </a:cubicBezTo>
                <a:cubicBezTo>
                  <a:pt x="35" y="49"/>
                  <a:pt x="41" y="47"/>
                  <a:pt x="46" y="42"/>
                </a:cubicBezTo>
                <a:cubicBezTo>
                  <a:pt x="51" y="38"/>
                  <a:pt x="53" y="33"/>
                  <a:pt x="53" y="26"/>
                </a:cubicBezTo>
                <a:cubicBezTo>
                  <a:pt x="53" y="20"/>
                  <a:pt x="51" y="15"/>
                  <a:pt x="47" y="11"/>
                </a:cubicBezTo>
                <a:cubicBezTo>
                  <a:pt x="43" y="8"/>
                  <a:pt x="38" y="6"/>
                  <a:pt x="32" y="6"/>
                </a:cubicBezTo>
                <a:cubicBezTo>
                  <a:pt x="27" y="6"/>
                  <a:pt x="22" y="7"/>
                  <a:pt x="18" y="8"/>
                </a:cubicBezTo>
                <a:cubicBezTo>
                  <a:pt x="14" y="10"/>
                  <a:pt x="9" y="12"/>
                  <a:pt x="4" y="16"/>
                </a:cubicBezTo>
                <a:cubicBezTo>
                  <a:pt x="1" y="11"/>
                  <a:pt x="1" y="11"/>
                  <a:pt x="1" y="11"/>
                </a:cubicBezTo>
                <a:cubicBezTo>
                  <a:pt x="5" y="8"/>
                  <a:pt x="10" y="5"/>
                  <a:pt x="15" y="3"/>
                </a:cubicBezTo>
                <a:cubicBezTo>
                  <a:pt x="21" y="1"/>
                  <a:pt x="26" y="0"/>
                  <a:pt x="32" y="0"/>
                </a:cubicBezTo>
                <a:cubicBezTo>
                  <a:pt x="41" y="0"/>
                  <a:pt x="48" y="2"/>
                  <a:pt x="53" y="7"/>
                </a:cubicBezTo>
                <a:cubicBezTo>
                  <a:pt x="58" y="11"/>
                  <a:pt x="61" y="18"/>
                  <a:pt x="61" y="26"/>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 name="Freeform 6"/>
          <p:cNvSpPr/>
          <p:nvPr/>
        </p:nvSpPr>
        <p:spPr bwMode="auto">
          <a:xfrm>
            <a:off x="3584575" y="5681663"/>
            <a:ext cx="104775" cy="168275"/>
          </a:xfrm>
          <a:custGeom>
            <a:avLst/>
            <a:gdLst>
              <a:gd name="T0" fmla="*/ 2147483646 w 66"/>
              <a:gd name="T1" fmla="*/ 2147483646 h 107"/>
              <a:gd name="T2" fmla="*/ 0 w 66"/>
              <a:gd name="T3" fmla="*/ 2147483646 h 107"/>
              <a:gd name="T4" fmla="*/ 0 w 66"/>
              <a:gd name="T5" fmla="*/ 2147483646 h 107"/>
              <a:gd name="T6" fmla="*/ 2147483646 w 66"/>
              <a:gd name="T7" fmla="*/ 2147483646 h 107"/>
              <a:gd name="T8" fmla="*/ 2147483646 w 66"/>
              <a:gd name="T9" fmla="*/ 2147483646 h 107"/>
              <a:gd name="T10" fmla="*/ 2147483646 w 66"/>
              <a:gd name="T11" fmla="*/ 2147483646 h 107"/>
              <a:gd name="T12" fmla="*/ 2147483646 w 66"/>
              <a:gd name="T13" fmla="*/ 2147483646 h 107"/>
              <a:gd name="T14" fmla="*/ 2147483646 w 66"/>
              <a:gd name="T15" fmla="*/ 2147483646 h 107"/>
              <a:gd name="T16" fmla="*/ 2147483646 w 66"/>
              <a:gd name="T17" fmla="*/ 2147483646 h 107"/>
              <a:gd name="T18" fmla="*/ 2147483646 w 66"/>
              <a:gd name="T19" fmla="*/ 2147483646 h 107"/>
              <a:gd name="T20" fmla="*/ 2147483646 w 66"/>
              <a:gd name="T21" fmla="*/ 2147483646 h 107"/>
              <a:gd name="T22" fmla="*/ 2147483646 w 66"/>
              <a:gd name="T23" fmla="*/ 0 h 107"/>
              <a:gd name="T24" fmla="*/ 2147483646 w 66"/>
              <a:gd name="T25" fmla="*/ 2147483646 h 107"/>
              <a:gd name="T26" fmla="*/ 2147483646 w 66"/>
              <a:gd name="T27" fmla="*/ 2147483646 h 107"/>
              <a:gd name="T28" fmla="*/ 2147483646 w 66"/>
              <a:gd name="T29" fmla="*/ 2147483646 h 107"/>
              <a:gd name="T30" fmla="*/ 2147483646 w 66"/>
              <a:gd name="T31" fmla="*/ 2147483646 h 107"/>
              <a:gd name="T32" fmla="*/ 2147483646 w 66"/>
              <a:gd name="T33" fmla="*/ 2147483646 h 107"/>
              <a:gd name="T34" fmla="*/ 2147483646 w 66"/>
              <a:gd name="T35" fmla="*/ 2147483646 h 107"/>
              <a:gd name="T36" fmla="*/ 2147483646 w 66"/>
              <a:gd name="T37" fmla="*/ 2147483646 h 107"/>
              <a:gd name="T38" fmla="*/ 2147483646 w 66"/>
              <a:gd name="T39" fmla="*/ 2147483646 h 10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66" h="107">
                <a:moveTo>
                  <a:pt x="66" y="107"/>
                </a:moveTo>
                <a:cubicBezTo>
                  <a:pt x="0" y="107"/>
                  <a:pt x="0" y="107"/>
                  <a:pt x="0" y="107"/>
                </a:cubicBezTo>
                <a:cubicBezTo>
                  <a:pt x="0" y="100"/>
                  <a:pt x="0" y="100"/>
                  <a:pt x="0" y="100"/>
                </a:cubicBezTo>
                <a:cubicBezTo>
                  <a:pt x="28" y="71"/>
                  <a:pt x="28" y="71"/>
                  <a:pt x="28" y="71"/>
                </a:cubicBezTo>
                <a:cubicBezTo>
                  <a:pt x="36" y="63"/>
                  <a:pt x="42" y="57"/>
                  <a:pt x="45" y="52"/>
                </a:cubicBezTo>
                <a:cubicBezTo>
                  <a:pt x="48" y="48"/>
                  <a:pt x="50" y="44"/>
                  <a:pt x="52" y="40"/>
                </a:cubicBezTo>
                <a:cubicBezTo>
                  <a:pt x="53" y="36"/>
                  <a:pt x="54" y="32"/>
                  <a:pt x="54" y="28"/>
                </a:cubicBezTo>
                <a:cubicBezTo>
                  <a:pt x="54" y="21"/>
                  <a:pt x="52" y="16"/>
                  <a:pt x="48" y="12"/>
                </a:cubicBezTo>
                <a:cubicBezTo>
                  <a:pt x="44" y="8"/>
                  <a:pt x="39" y="6"/>
                  <a:pt x="32" y="6"/>
                </a:cubicBezTo>
                <a:cubicBezTo>
                  <a:pt x="23" y="6"/>
                  <a:pt x="15" y="10"/>
                  <a:pt x="7" y="16"/>
                </a:cubicBezTo>
                <a:cubicBezTo>
                  <a:pt x="3" y="11"/>
                  <a:pt x="3" y="11"/>
                  <a:pt x="3" y="11"/>
                </a:cubicBezTo>
                <a:cubicBezTo>
                  <a:pt x="12" y="4"/>
                  <a:pt x="21" y="0"/>
                  <a:pt x="32" y="0"/>
                </a:cubicBezTo>
                <a:cubicBezTo>
                  <a:pt x="41" y="0"/>
                  <a:pt x="48" y="2"/>
                  <a:pt x="54" y="7"/>
                </a:cubicBezTo>
                <a:cubicBezTo>
                  <a:pt x="59" y="12"/>
                  <a:pt x="62" y="19"/>
                  <a:pt x="62" y="28"/>
                </a:cubicBezTo>
                <a:cubicBezTo>
                  <a:pt x="62" y="35"/>
                  <a:pt x="60" y="41"/>
                  <a:pt x="56" y="48"/>
                </a:cubicBezTo>
                <a:cubicBezTo>
                  <a:pt x="53" y="54"/>
                  <a:pt x="46" y="62"/>
                  <a:pt x="37" y="72"/>
                </a:cubicBezTo>
                <a:cubicBezTo>
                  <a:pt x="10" y="99"/>
                  <a:pt x="10" y="99"/>
                  <a:pt x="10" y="99"/>
                </a:cubicBezTo>
                <a:cubicBezTo>
                  <a:pt x="10" y="100"/>
                  <a:pt x="10" y="100"/>
                  <a:pt x="10" y="100"/>
                </a:cubicBezTo>
                <a:cubicBezTo>
                  <a:pt x="66" y="100"/>
                  <a:pt x="66" y="100"/>
                  <a:pt x="66" y="100"/>
                </a:cubicBezTo>
                <a:lnTo>
                  <a:pt x="66" y="107"/>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 name="Freeform 7"/>
          <p:cNvSpPr/>
          <p:nvPr/>
        </p:nvSpPr>
        <p:spPr bwMode="auto">
          <a:xfrm>
            <a:off x="4757738" y="5683250"/>
            <a:ext cx="49212" cy="166688"/>
          </a:xfrm>
          <a:custGeom>
            <a:avLst/>
            <a:gdLst>
              <a:gd name="T0" fmla="*/ 2147483646 w 32"/>
              <a:gd name="T1" fmla="*/ 2147483646 h 106"/>
              <a:gd name="T2" fmla="*/ 2147483646 w 32"/>
              <a:gd name="T3" fmla="*/ 2147483646 h 106"/>
              <a:gd name="T4" fmla="*/ 2147483646 w 32"/>
              <a:gd name="T5" fmla="*/ 2147483646 h 106"/>
              <a:gd name="T6" fmla="*/ 2147483646 w 32"/>
              <a:gd name="T7" fmla="*/ 2147483646 h 106"/>
              <a:gd name="T8" fmla="*/ 2147483646 w 32"/>
              <a:gd name="T9" fmla="*/ 2147483646 h 106"/>
              <a:gd name="T10" fmla="*/ 2147483646 w 32"/>
              <a:gd name="T11" fmla="*/ 2147483646 h 106"/>
              <a:gd name="T12" fmla="*/ 0 w 32"/>
              <a:gd name="T13" fmla="*/ 2147483646 h 106"/>
              <a:gd name="T14" fmla="*/ 2147483646 w 32"/>
              <a:gd name="T15" fmla="*/ 0 h 106"/>
              <a:gd name="T16" fmla="*/ 2147483646 w 32"/>
              <a:gd name="T17" fmla="*/ 0 h 106"/>
              <a:gd name="T18" fmla="*/ 2147483646 w 32"/>
              <a:gd name="T19" fmla="*/ 2147483646 h 10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2" h="106">
                <a:moveTo>
                  <a:pt x="32" y="106"/>
                </a:moveTo>
                <a:cubicBezTo>
                  <a:pt x="25" y="106"/>
                  <a:pt x="25" y="106"/>
                  <a:pt x="25" y="106"/>
                </a:cubicBezTo>
                <a:cubicBezTo>
                  <a:pt x="25" y="29"/>
                  <a:pt x="25" y="29"/>
                  <a:pt x="25" y="29"/>
                </a:cubicBezTo>
                <a:cubicBezTo>
                  <a:pt x="25" y="22"/>
                  <a:pt x="26" y="15"/>
                  <a:pt x="26" y="7"/>
                </a:cubicBezTo>
                <a:cubicBezTo>
                  <a:pt x="26" y="8"/>
                  <a:pt x="25" y="9"/>
                  <a:pt x="24" y="9"/>
                </a:cubicBezTo>
                <a:cubicBezTo>
                  <a:pt x="23" y="10"/>
                  <a:pt x="17" y="16"/>
                  <a:pt x="4" y="27"/>
                </a:cubicBezTo>
                <a:cubicBezTo>
                  <a:pt x="0" y="22"/>
                  <a:pt x="0" y="22"/>
                  <a:pt x="0" y="22"/>
                </a:cubicBezTo>
                <a:cubicBezTo>
                  <a:pt x="26" y="0"/>
                  <a:pt x="26" y="0"/>
                  <a:pt x="26" y="0"/>
                </a:cubicBezTo>
                <a:cubicBezTo>
                  <a:pt x="32" y="0"/>
                  <a:pt x="32" y="0"/>
                  <a:pt x="32" y="0"/>
                </a:cubicBezTo>
                <a:lnTo>
                  <a:pt x="32" y="106"/>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 name="Freeform 8"/>
          <p:cNvSpPr>
            <a:spLocks noEditPoints="1"/>
          </p:cNvSpPr>
          <p:nvPr/>
        </p:nvSpPr>
        <p:spPr bwMode="auto">
          <a:xfrm>
            <a:off x="5827713" y="5681663"/>
            <a:ext cx="107950" cy="169862"/>
          </a:xfrm>
          <a:custGeom>
            <a:avLst/>
            <a:gdLst>
              <a:gd name="T0" fmla="*/ 2147483646 w 68"/>
              <a:gd name="T1" fmla="*/ 2147483646 h 108"/>
              <a:gd name="T2" fmla="*/ 2147483646 w 68"/>
              <a:gd name="T3" fmla="*/ 2147483646 h 108"/>
              <a:gd name="T4" fmla="*/ 2147483646 w 68"/>
              <a:gd name="T5" fmla="*/ 2147483646 h 108"/>
              <a:gd name="T6" fmla="*/ 2147483646 w 68"/>
              <a:gd name="T7" fmla="*/ 2147483646 h 108"/>
              <a:gd name="T8" fmla="*/ 0 w 68"/>
              <a:gd name="T9" fmla="*/ 2147483646 h 108"/>
              <a:gd name="T10" fmla="*/ 2147483646 w 68"/>
              <a:gd name="T11" fmla="*/ 2147483646 h 108"/>
              <a:gd name="T12" fmla="*/ 2147483646 w 68"/>
              <a:gd name="T13" fmla="*/ 0 h 108"/>
              <a:gd name="T14" fmla="*/ 2147483646 w 68"/>
              <a:gd name="T15" fmla="*/ 2147483646 h 108"/>
              <a:gd name="T16" fmla="*/ 2147483646 w 68"/>
              <a:gd name="T17" fmla="*/ 2147483646 h 108"/>
              <a:gd name="T18" fmla="*/ 2147483646 w 68"/>
              <a:gd name="T19" fmla="*/ 2147483646 h 108"/>
              <a:gd name="T20" fmla="*/ 2147483646 w 68"/>
              <a:gd name="T21" fmla="*/ 2147483646 h 108"/>
              <a:gd name="T22" fmla="*/ 2147483646 w 68"/>
              <a:gd name="T23" fmla="*/ 2147483646 h 108"/>
              <a:gd name="T24" fmla="*/ 2147483646 w 68"/>
              <a:gd name="T25" fmla="*/ 2147483646 h 108"/>
              <a:gd name="T26" fmla="*/ 2147483646 w 68"/>
              <a:gd name="T27" fmla="*/ 2147483646 h 108"/>
              <a:gd name="T28" fmla="*/ 2147483646 w 68"/>
              <a:gd name="T29" fmla="*/ 2147483646 h 108"/>
              <a:gd name="T30" fmla="*/ 2147483646 w 68"/>
              <a:gd name="T31" fmla="*/ 2147483646 h 108"/>
              <a:gd name="T32" fmla="*/ 2147483646 w 68"/>
              <a:gd name="T33" fmla="*/ 2147483646 h 108"/>
              <a:gd name="T34" fmla="*/ 2147483646 w 68"/>
              <a:gd name="T35" fmla="*/ 2147483646 h 10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68" h="108">
                <a:moveTo>
                  <a:pt x="68" y="54"/>
                </a:moveTo>
                <a:cubicBezTo>
                  <a:pt x="68" y="72"/>
                  <a:pt x="65" y="86"/>
                  <a:pt x="59" y="95"/>
                </a:cubicBezTo>
                <a:cubicBezTo>
                  <a:pt x="54" y="104"/>
                  <a:pt x="45" y="108"/>
                  <a:pt x="34" y="108"/>
                </a:cubicBezTo>
                <a:cubicBezTo>
                  <a:pt x="23" y="108"/>
                  <a:pt x="14" y="104"/>
                  <a:pt x="9" y="94"/>
                </a:cubicBezTo>
                <a:cubicBezTo>
                  <a:pt x="3" y="85"/>
                  <a:pt x="0" y="72"/>
                  <a:pt x="0" y="54"/>
                </a:cubicBezTo>
                <a:cubicBezTo>
                  <a:pt x="0" y="35"/>
                  <a:pt x="3" y="22"/>
                  <a:pt x="8" y="13"/>
                </a:cubicBezTo>
                <a:cubicBezTo>
                  <a:pt x="14" y="4"/>
                  <a:pt x="22" y="0"/>
                  <a:pt x="34" y="0"/>
                </a:cubicBezTo>
                <a:cubicBezTo>
                  <a:pt x="45" y="0"/>
                  <a:pt x="53" y="4"/>
                  <a:pt x="59" y="14"/>
                </a:cubicBezTo>
                <a:cubicBezTo>
                  <a:pt x="65" y="23"/>
                  <a:pt x="68" y="36"/>
                  <a:pt x="68" y="54"/>
                </a:cubicBezTo>
                <a:close/>
                <a:moveTo>
                  <a:pt x="8" y="54"/>
                </a:moveTo>
                <a:cubicBezTo>
                  <a:pt x="8" y="70"/>
                  <a:pt x="10" y="82"/>
                  <a:pt x="14" y="90"/>
                </a:cubicBezTo>
                <a:cubicBezTo>
                  <a:pt x="18" y="98"/>
                  <a:pt x="25" y="102"/>
                  <a:pt x="34" y="102"/>
                </a:cubicBezTo>
                <a:cubicBezTo>
                  <a:pt x="43" y="102"/>
                  <a:pt x="49" y="98"/>
                  <a:pt x="53" y="90"/>
                </a:cubicBezTo>
                <a:cubicBezTo>
                  <a:pt x="58" y="82"/>
                  <a:pt x="60" y="70"/>
                  <a:pt x="60" y="54"/>
                </a:cubicBezTo>
                <a:cubicBezTo>
                  <a:pt x="60" y="38"/>
                  <a:pt x="58" y="26"/>
                  <a:pt x="53" y="18"/>
                </a:cubicBezTo>
                <a:cubicBezTo>
                  <a:pt x="49" y="10"/>
                  <a:pt x="43" y="6"/>
                  <a:pt x="34" y="6"/>
                </a:cubicBezTo>
                <a:cubicBezTo>
                  <a:pt x="25" y="6"/>
                  <a:pt x="18" y="10"/>
                  <a:pt x="14" y="18"/>
                </a:cubicBezTo>
                <a:cubicBezTo>
                  <a:pt x="10" y="26"/>
                  <a:pt x="8" y="38"/>
                  <a:pt x="8" y="54"/>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 name="Freeform 9"/>
          <p:cNvSpPr>
            <a:spLocks noEditPoints="1"/>
          </p:cNvSpPr>
          <p:nvPr/>
        </p:nvSpPr>
        <p:spPr bwMode="auto">
          <a:xfrm>
            <a:off x="6291263" y="5681663"/>
            <a:ext cx="107950" cy="169862"/>
          </a:xfrm>
          <a:custGeom>
            <a:avLst/>
            <a:gdLst>
              <a:gd name="T0" fmla="*/ 2147483646 w 68"/>
              <a:gd name="T1" fmla="*/ 2147483646 h 108"/>
              <a:gd name="T2" fmla="*/ 2147483646 w 68"/>
              <a:gd name="T3" fmla="*/ 2147483646 h 108"/>
              <a:gd name="T4" fmla="*/ 2147483646 w 68"/>
              <a:gd name="T5" fmla="*/ 2147483646 h 108"/>
              <a:gd name="T6" fmla="*/ 2147483646 w 68"/>
              <a:gd name="T7" fmla="*/ 2147483646 h 108"/>
              <a:gd name="T8" fmla="*/ 0 w 68"/>
              <a:gd name="T9" fmla="*/ 2147483646 h 108"/>
              <a:gd name="T10" fmla="*/ 2147483646 w 68"/>
              <a:gd name="T11" fmla="*/ 2147483646 h 108"/>
              <a:gd name="T12" fmla="*/ 2147483646 w 68"/>
              <a:gd name="T13" fmla="*/ 0 h 108"/>
              <a:gd name="T14" fmla="*/ 2147483646 w 68"/>
              <a:gd name="T15" fmla="*/ 2147483646 h 108"/>
              <a:gd name="T16" fmla="*/ 2147483646 w 68"/>
              <a:gd name="T17" fmla="*/ 2147483646 h 108"/>
              <a:gd name="T18" fmla="*/ 2147483646 w 68"/>
              <a:gd name="T19" fmla="*/ 2147483646 h 108"/>
              <a:gd name="T20" fmla="*/ 2147483646 w 68"/>
              <a:gd name="T21" fmla="*/ 2147483646 h 108"/>
              <a:gd name="T22" fmla="*/ 2147483646 w 68"/>
              <a:gd name="T23" fmla="*/ 2147483646 h 108"/>
              <a:gd name="T24" fmla="*/ 2147483646 w 68"/>
              <a:gd name="T25" fmla="*/ 2147483646 h 108"/>
              <a:gd name="T26" fmla="*/ 2147483646 w 68"/>
              <a:gd name="T27" fmla="*/ 2147483646 h 108"/>
              <a:gd name="T28" fmla="*/ 2147483646 w 68"/>
              <a:gd name="T29" fmla="*/ 2147483646 h 108"/>
              <a:gd name="T30" fmla="*/ 2147483646 w 68"/>
              <a:gd name="T31" fmla="*/ 2147483646 h 108"/>
              <a:gd name="T32" fmla="*/ 2147483646 w 68"/>
              <a:gd name="T33" fmla="*/ 2147483646 h 108"/>
              <a:gd name="T34" fmla="*/ 2147483646 w 68"/>
              <a:gd name="T35" fmla="*/ 2147483646 h 10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68" h="108">
                <a:moveTo>
                  <a:pt x="68" y="54"/>
                </a:moveTo>
                <a:cubicBezTo>
                  <a:pt x="68" y="72"/>
                  <a:pt x="65" y="86"/>
                  <a:pt x="59" y="95"/>
                </a:cubicBezTo>
                <a:cubicBezTo>
                  <a:pt x="54" y="104"/>
                  <a:pt x="45" y="108"/>
                  <a:pt x="34" y="108"/>
                </a:cubicBezTo>
                <a:cubicBezTo>
                  <a:pt x="23" y="108"/>
                  <a:pt x="14" y="104"/>
                  <a:pt x="9" y="94"/>
                </a:cubicBezTo>
                <a:cubicBezTo>
                  <a:pt x="3" y="85"/>
                  <a:pt x="0" y="72"/>
                  <a:pt x="0" y="54"/>
                </a:cubicBezTo>
                <a:cubicBezTo>
                  <a:pt x="0" y="35"/>
                  <a:pt x="3" y="22"/>
                  <a:pt x="8" y="13"/>
                </a:cubicBezTo>
                <a:cubicBezTo>
                  <a:pt x="14" y="4"/>
                  <a:pt x="22" y="0"/>
                  <a:pt x="34" y="0"/>
                </a:cubicBezTo>
                <a:cubicBezTo>
                  <a:pt x="45" y="0"/>
                  <a:pt x="53" y="4"/>
                  <a:pt x="59" y="14"/>
                </a:cubicBezTo>
                <a:cubicBezTo>
                  <a:pt x="65" y="23"/>
                  <a:pt x="68" y="36"/>
                  <a:pt x="68" y="54"/>
                </a:cubicBezTo>
                <a:close/>
                <a:moveTo>
                  <a:pt x="8" y="54"/>
                </a:moveTo>
                <a:cubicBezTo>
                  <a:pt x="8" y="70"/>
                  <a:pt x="10" y="82"/>
                  <a:pt x="14" y="90"/>
                </a:cubicBezTo>
                <a:cubicBezTo>
                  <a:pt x="19" y="98"/>
                  <a:pt x="25" y="102"/>
                  <a:pt x="34" y="102"/>
                </a:cubicBezTo>
                <a:cubicBezTo>
                  <a:pt x="43" y="102"/>
                  <a:pt x="49" y="98"/>
                  <a:pt x="54" y="90"/>
                </a:cubicBezTo>
                <a:cubicBezTo>
                  <a:pt x="58" y="82"/>
                  <a:pt x="60" y="70"/>
                  <a:pt x="60" y="54"/>
                </a:cubicBezTo>
                <a:cubicBezTo>
                  <a:pt x="60" y="38"/>
                  <a:pt x="58" y="26"/>
                  <a:pt x="54" y="18"/>
                </a:cubicBezTo>
                <a:cubicBezTo>
                  <a:pt x="49" y="10"/>
                  <a:pt x="43" y="6"/>
                  <a:pt x="34" y="6"/>
                </a:cubicBezTo>
                <a:cubicBezTo>
                  <a:pt x="25" y="6"/>
                  <a:pt x="18" y="10"/>
                  <a:pt x="14" y="18"/>
                </a:cubicBezTo>
                <a:cubicBezTo>
                  <a:pt x="10" y="26"/>
                  <a:pt x="8" y="38"/>
                  <a:pt x="8" y="54"/>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 name="Freeform 10"/>
          <p:cNvSpPr/>
          <p:nvPr/>
        </p:nvSpPr>
        <p:spPr bwMode="auto">
          <a:xfrm>
            <a:off x="6848475" y="5683250"/>
            <a:ext cx="55563" cy="166688"/>
          </a:xfrm>
          <a:custGeom>
            <a:avLst/>
            <a:gdLst>
              <a:gd name="T0" fmla="*/ 2147483646 w 35"/>
              <a:gd name="T1" fmla="*/ 2147483646 h 106"/>
              <a:gd name="T2" fmla="*/ 2147483646 w 35"/>
              <a:gd name="T3" fmla="*/ 2147483646 h 106"/>
              <a:gd name="T4" fmla="*/ 2147483646 w 35"/>
              <a:gd name="T5" fmla="*/ 2147483646 h 106"/>
              <a:gd name="T6" fmla="*/ 2147483646 w 35"/>
              <a:gd name="T7" fmla="*/ 2147483646 h 106"/>
              <a:gd name="T8" fmla="*/ 2147483646 w 35"/>
              <a:gd name="T9" fmla="*/ 2147483646 h 106"/>
              <a:gd name="T10" fmla="*/ 2147483646 w 35"/>
              <a:gd name="T11" fmla="*/ 2147483646 h 106"/>
              <a:gd name="T12" fmla="*/ 0 w 35"/>
              <a:gd name="T13" fmla="*/ 2147483646 h 106"/>
              <a:gd name="T14" fmla="*/ 2147483646 w 35"/>
              <a:gd name="T15" fmla="*/ 0 h 106"/>
              <a:gd name="T16" fmla="*/ 2147483646 w 35"/>
              <a:gd name="T17" fmla="*/ 0 h 106"/>
              <a:gd name="T18" fmla="*/ 2147483646 w 35"/>
              <a:gd name="T19" fmla="*/ 2147483646 h 10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 h="106">
                <a:moveTo>
                  <a:pt x="35" y="106"/>
                </a:moveTo>
                <a:cubicBezTo>
                  <a:pt x="28" y="106"/>
                  <a:pt x="28" y="106"/>
                  <a:pt x="28" y="106"/>
                </a:cubicBezTo>
                <a:cubicBezTo>
                  <a:pt x="28" y="29"/>
                  <a:pt x="28" y="29"/>
                  <a:pt x="28" y="29"/>
                </a:cubicBezTo>
                <a:cubicBezTo>
                  <a:pt x="28" y="22"/>
                  <a:pt x="28" y="15"/>
                  <a:pt x="28" y="7"/>
                </a:cubicBezTo>
                <a:cubicBezTo>
                  <a:pt x="28" y="8"/>
                  <a:pt x="27" y="9"/>
                  <a:pt x="26" y="9"/>
                </a:cubicBezTo>
                <a:cubicBezTo>
                  <a:pt x="25" y="10"/>
                  <a:pt x="18" y="16"/>
                  <a:pt x="4" y="27"/>
                </a:cubicBezTo>
                <a:cubicBezTo>
                  <a:pt x="0" y="22"/>
                  <a:pt x="0" y="22"/>
                  <a:pt x="0" y="22"/>
                </a:cubicBezTo>
                <a:cubicBezTo>
                  <a:pt x="28" y="0"/>
                  <a:pt x="28" y="0"/>
                  <a:pt x="28" y="0"/>
                </a:cubicBezTo>
                <a:cubicBezTo>
                  <a:pt x="35" y="0"/>
                  <a:pt x="35" y="0"/>
                  <a:pt x="35" y="0"/>
                </a:cubicBezTo>
                <a:lnTo>
                  <a:pt x="35" y="106"/>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 name="Freeform 11"/>
          <p:cNvSpPr/>
          <p:nvPr/>
        </p:nvSpPr>
        <p:spPr bwMode="auto">
          <a:xfrm>
            <a:off x="7421563" y="5681663"/>
            <a:ext cx="103187" cy="168275"/>
          </a:xfrm>
          <a:custGeom>
            <a:avLst/>
            <a:gdLst>
              <a:gd name="T0" fmla="*/ 2147483646 w 66"/>
              <a:gd name="T1" fmla="*/ 2147483646 h 107"/>
              <a:gd name="T2" fmla="*/ 0 w 66"/>
              <a:gd name="T3" fmla="*/ 2147483646 h 107"/>
              <a:gd name="T4" fmla="*/ 0 w 66"/>
              <a:gd name="T5" fmla="*/ 2147483646 h 107"/>
              <a:gd name="T6" fmla="*/ 2147483646 w 66"/>
              <a:gd name="T7" fmla="*/ 2147483646 h 107"/>
              <a:gd name="T8" fmla="*/ 2147483646 w 66"/>
              <a:gd name="T9" fmla="*/ 2147483646 h 107"/>
              <a:gd name="T10" fmla="*/ 2147483646 w 66"/>
              <a:gd name="T11" fmla="*/ 2147483646 h 107"/>
              <a:gd name="T12" fmla="*/ 2147483646 w 66"/>
              <a:gd name="T13" fmla="*/ 2147483646 h 107"/>
              <a:gd name="T14" fmla="*/ 2147483646 w 66"/>
              <a:gd name="T15" fmla="*/ 2147483646 h 107"/>
              <a:gd name="T16" fmla="*/ 2147483646 w 66"/>
              <a:gd name="T17" fmla="*/ 2147483646 h 107"/>
              <a:gd name="T18" fmla="*/ 2147483646 w 66"/>
              <a:gd name="T19" fmla="*/ 2147483646 h 107"/>
              <a:gd name="T20" fmla="*/ 2147483646 w 66"/>
              <a:gd name="T21" fmla="*/ 2147483646 h 107"/>
              <a:gd name="T22" fmla="*/ 2147483646 w 66"/>
              <a:gd name="T23" fmla="*/ 0 h 107"/>
              <a:gd name="T24" fmla="*/ 2147483646 w 66"/>
              <a:gd name="T25" fmla="*/ 2147483646 h 107"/>
              <a:gd name="T26" fmla="*/ 2147483646 w 66"/>
              <a:gd name="T27" fmla="*/ 2147483646 h 107"/>
              <a:gd name="T28" fmla="*/ 2147483646 w 66"/>
              <a:gd name="T29" fmla="*/ 2147483646 h 107"/>
              <a:gd name="T30" fmla="*/ 2147483646 w 66"/>
              <a:gd name="T31" fmla="*/ 2147483646 h 107"/>
              <a:gd name="T32" fmla="*/ 2147483646 w 66"/>
              <a:gd name="T33" fmla="*/ 2147483646 h 107"/>
              <a:gd name="T34" fmla="*/ 2147483646 w 66"/>
              <a:gd name="T35" fmla="*/ 2147483646 h 107"/>
              <a:gd name="T36" fmla="*/ 2147483646 w 66"/>
              <a:gd name="T37" fmla="*/ 2147483646 h 107"/>
              <a:gd name="T38" fmla="*/ 2147483646 w 66"/>
              <a:gd name="T39" fmla="*/ 2147483646 h 10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66" h="107">
                <a:moveTo>
                  <a:pt x="66" y="107"/>
                </a:moveTo>
                <a:cubicBezTo>
                  <a:pt x="0" y="107"/>
                  <a:pt x="0" y="107"/>
                  <a:pt x="0" y="107"/>
                </a:cubicBezTo>
                <a:cubicBezTo>
                  <a:pt x="0" y="100"/>
                  <a:pt x="0" y="100"/>
                  <a:pt x="0" y="100"/>
                </a:cubicBezTo>
                <a:cubicBezTo>
                  <a:pt x="28" y="71"/>
                  <a:pt x="28" y="71"/>
                  <a:pt x="28" y="71"/>
                </a:cubicBezTo>
                <a:cubicBezTo>
                  <a:pt x="36" y="63"/>
                  <a:pt x="41" y="57"/>
                  <a:pt x="45" y="52"/>
                </a:cubicBezTo>
                <a:cubicBezTo>
                  <a:pt x="48" y="48"/>
                  <a:pt x="50" y="44"/>
                  <a:pt x="52" y="40"/>
                </a:cubicBezTo>
                <a:cubicBezTo>
                  <a:pt x="53" y="36"/>
                  <a:pt x="54" y="32"/>
                  <a:pt x="54" y="28"/>
                </a:cubicBezTo>
                <a:cubicBezTo>
                  <a:pt x="54" y="21"/>
                  <a:pt x="52" y="16"/>
                  <a:pt x="48" y="12"/>
                </a:cubicBezTo>
                <a:cubicBezTo>
                  <a:pt x="44" y="8"/>
                  <a:pt x="38" y="6"/>
                  <a:pt x="32" y="6"/>
                </a:cubicBezTo>
                <a:cubicBezTo>
                  <a:pt x="23" y="6"/>
                  <a:pt x="14" y="10"/>
                  <a:pt x="6" y="16"/>
                </a:cubicBezTo>
                <a:cubicBezTo>
                  <a:pt x="3" y="11"/>
                  <a:pt x="3" y="11"/>
                  <a:pt x="3" y="11"/>
                </a:cubicBezTo>
                <a:cubicBezTo>
                  <a:pt x="11" y="4"/>
                  <a:pt x="21" y="0"/>
                  <a:pt x="32" y="0"/>
                </a:cubicBezTo>
                <a:cubicBezTo>
                  <a:pt x="41" y="0"/>
                  <a:pt x="48" y="2"/>
                  <a:pt x="53" y="7"/>
                </a:cubicBezTo>
                <a:cubicBezTo>
                  <a:pt x="59" y="12"/>
                  <a:pt x="61" y="19"/>
                  <a:pt x="61" y="28"/>
                </a:cubicBezTo>
                <a:cubicBezTo>
                  <a:pt x="61" y="35"/>
                  <a:pt x="60" y="41"/>
                  <a:pt x="56" y="48"/>
                </a:cubicBezTo>
                <a:cubicBezTo>
                  <a:pt x="52" y="54"/>
                  <a:pt x="46" y="62"/>
                  <a:pt x="37" y="72"/>
                </a:cubicBezTo>
                <a:cubicBezTo>
                  <a:pt x="10" y="99"/>
                  <a:pt x="10" y="99"/>
                  <a:pt x="10" y="99"/>
                </a:cubicBezTo>
                <a:cubicBezTo>
                  <a:pt x="10" y="100"/>
                  <a:pt x="10" y="100"/>
                  <a:pt x="10" y="100"/>
                </a:cubicBezTo>
                <a:cubicBezTo>
                  <a:pt x="66" y="100"/>
                  <a:pt x="66" y="100"/>
                  <a:pt x="66" y="100"/>
                </a:cubicBezTo>
                <a:lnTo>
                  <a:pt x="66" y="107"/>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 name="Freeform 12"/>
          <p:cNvSpPr/>
          <p:nvPr/>
        </p:nvSpPr>
        <p:spPr bwMode="auto">
          <a:xfrm>
            <a:off x="8001000" y="5681663"/>
            <a:ext cx="104775" cy="169862"/>
          </a:xfrm>
          <a:custGeom>
            <a:avLst/>
            <a:gdLst>
              <a:gd name="T0" fmla="*/ 2147483646 w 67"/>
              <a:gd name="T1" fmla="*/ 2147483646 h 108"/>
              <a:gd name="T2" fmla="*/ 2147483646 w 67"/>
              <a:gd name="T3" fmla="*/ 2147483646 h 108"/>
              <a:gd name="T4" fmla="*/ 2147483646 w 67"/>
              <a:gd name="T5" fmla="*/ 2147483646 h 108"/>
              <a:gd name="T6" fmla="*/ 2147483646 w 67"/>
              <a:gd name="T7" fmla="*/ 2147483646 h 108"/>
              <a:gd name="T8" fmla="*/ 2147483646 w 67"/>
              <a:gd name="T9" fmla="*/ 2147483646 h 108"/>
              <a:gd name="T10" fmla="*/ 2147483646 w 67"/>
              <a:gd name="T11" fmla="*/ 2147483646 h 108"/>
              <a:gd name="T12" fmla="*/ 2147483646 w 67"/>
              <a:gd name="T13" fmla="*/ 2147483646 h 108"/>
              <a:gd name="T14" fmla="*/ 2147483646 w 67"/>
              <a:gd name="T15" fmla="*/ 2147483646 h 108"/>
              <a:gd name="T16" fmla="*/ 0 w 67"/>
              <a:gd name="T17" fmla="*/ 2147483646 h 108"/>
              <a:gd name="T18" fmla="*/ 0 w 67"/>
              <a:gd name="T19" fmla="*/ 2147483646 h 108"/>
              <a:gd name="T20" fmla="*/ 2147483646 w 67"/>
              <a:gd name="T21" fmla="*/ 2147483646 h 108"/>
              <a:gd name="T22" fmla="*/ 2147483646 w 67"/>
              <a:gd name="T23" fmla="*/ 2147483646 h 108"/>
              <a:gd name="T24" fmla="*/ 2147483646 w 67"/>
              <a:gd name="T25" fmla="*/ 2147483646 h 108"/>
              <a:gd name="T26" fmla="*/ 2147483646 w 67"/>
              <a:gd name="T27" fmla="*/ 2147483646 h 108"/>
              <a:gd name="T28" fmla="*/ 2147483646 w 67"/>
              <a:gd name="T29" fmla="*/ 2147483646 h 108"/>
              <a:gd name="T30" fmla="*/ 2147483646 w 67"/>
              <a:gd name="T31" fmla="*/ 2147483646 h 108"/>
              <a:gd name="T32" fmla="*/ 2147483646 w 67"/>
              <a:gd name="T33" fmla="*/ 2147483646 h 108"/>
              <a:gd name="T34" fmla="*/ 2147483646 w 67"/>
              <a:gd name="T35" fmla="*/ 2147483646 h 108"/>
              <a:gd name="T36" fmla="*/ 2147483646 w 67"/>
              <a:gd name="T37" fmla="*/ 2147483646 h 108"/>
              <a:gd name="T38" fmla="*/ 2147483646 w 67"/>
              <a:gd name="T39" fmla="*/ 2147483646 h 108"/>
              <a:gd name="T40" fmla="*/ 2147483646 w 67"/>
              <a:gd name="T41" fmla="*/ 2147483646 h 108"/>
              <a:gd name="T42" fmla="*/ 2147483646 w 67"/>
              <a:gd name="T43" fmla="*/ 2147483646 h 108"/>
              <a:gd name="T44" fmla="*/ 2147483646 w 67"/>
              <a:gd name="T45" fmla="*/ 2147483646 h 108"/>
              <a:gd name="T46" fmla="*/ 2147483646 w 67"/>
              <a:gd name="T47" fmla="*/ 2147483646 h 108"/>
              <a:gd name="T48" fmla="*/ 2147483646 w 67"/>
              <a:gd name="T49" fmla="*/ 2147483646 h 108"/>
              <a:gd name="T50" fmla="*/ 2147483646 w 67"/>
              <a:gd name="T51" fmla="*/ 2147483646 h 108"/>
              <a:gd name="T52" fmla="*/ 2147483646 w 67"/>
              <a:gd name="T53" fmla="*/ 2147483646 h 108"/>
              <a:gd name="T54" fmla="*/ 2147483646 w 67"/>
              <a:gd name="T55" fmla="*/ 0 h 108"/>
              <a:gd name="T56" fmla="*/ 2147483646 w 67"/>
              <a:gd name="T57" fmla="*/ 2147483646 h 108"/>
              <a:gd name="T58" fmla="*/ 2147483646 w 67"/>
              <a:gd name="T59" fmla="*/ 2147483646 h 10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67" h="108">
                <a:moveTo>
                  <a:pt x="64" y="26"/>
                </a:moveTo>
                <a:cubicBezTo>
                  <a:pt x="64" y="33"/>
                  <a:pt x="62" y="38"/>
                  <a:pt x="58" y="43"/>
                </a:cubicBezTo>
                <a:cubicBezTo>
                  <a:pt x="54" y="47"/>
                  <a:pt x="48" y="50"/>
                  <a:pt x="41" y="51"/>
                </a:cubicBezTo>
                <a:cubicBezTo>
                  <a:pt x="41" y="52"/>
                  <a:pt x="41" y="52"/>
                  <a:pt x="41" y="52"/>
                </a:cubicBezTo>
                <a:cubicBezTo>
                  <a:pt x="50" y="53"/>
                  <a:pt x="56" y="55"/>
                  <a:pt x="60" y="60"/>
                </a:cubicBezTo>
                <a:cubicBezTo>
                  <a:pt x="65" y="64"/>
                  <a:pt x="67" y="70"/>
                  <a:pt x="67" y="77"/>
                </a:cubicBezTo>
                <a:cubicBezTo>
                  <a:pt x="67" y="87"/>
                  <a:pt x="64" y="95"/>
                  <a:pt x="57" y="100"/>
                </a:cubicBezTo>
                <a:cubicBezTo>
                  <a:pt x="50" y="105"/>
                  <a:pt x="41" y="108"/>
                  <a:pt x="28" y="108"/>
                </a:cubicBezTo>
                <a:cubicBezTo>
                  <a:pt x="17" y="108"/>
                  <a:pt x="8" y="106"/>
                  <a:pt x="0" y="102"/>
                </a:cubicBezTo>
                <a:cubicBezTo>
                  <a:pt x="0" y="95"/>
                  <a:pt x="0" y="95"/>
                  <a:pt x="0" y="95"/>
                </a:cubicBezTo>
                <a:cubicBezTo>
                  <a:pt x="4" y="97"/>
                  <a:pt x="9" y="99"/>
                  <a:pt x="14" y="100"/>
                </a:cubicBezTo>
                <a:cubicBezTo>
                  <a:pt x="19" y="101"/>
                  <a:pt x="23" y="102"/>
                  <a:pt x="28" y="102"/>
                </a:cubicBezTo>
                <a:cubicBezTo>
                  <a:pt x="38" y="102"/>
                  <a:pt x="46" y="100"/>
                  <a:pt x="52" y="95"/>
                </a:cubicBezTo>
                <a:cubicBezTo>
                  <a:pt x="57" y="91"/>
                  <a:pt x="60" y="85"/>
                  <a:pt x="60" y="77"/>
                </a:cubicBezTo>
                <a:cubicBezTo>
                  <a:pt x="60" y="70"/>
                  <a:pt x="57" y="65"/>
                  <a:pt x="52" y="61"/>
                </a:cubicBezTo>
                <a:cubicBezTo>
                  <a:pt x="46" y="57"/>
                  <a:pt x="38" y="56"/>
                  <a:pt x="28" y="56"/>
                </a:cubicBezTo>
                <a:cubicBezTo>
                  <a:pt x="16" y="56"/>
                  <a:pt x="16" y="56"/>
                  <a:pt x="16" y="56"/>
                </a:cubicBezTo>
                <a:cubicBezTo>
                  <a:pt x="16" y="49"/>
                  <a:pt x="16" y="49"/>
                  <a:pt x="16" y="49"/>
                </a:cubicBezTo>
                <a:cubicBezTo>
                  <a:pt x="28" y="49"/>
                  <a:pt x="28" y="49"/>
                  <a:pt x="28" y="49"/>
                </a:cubicBezTo>
                <a:cubicBezTo>
                  <a:pt x="36" y="49"/>
                  <a:pt x="43" y="47"/>
                  <a:pt x="48" y="42"/>
                </a:cubicBezTo>
                <a:cubicBezTo>
                  <a:pt x="54" y="38"/>
                  <a:pt x="56" y="33"/>
                  <a:pt x="56" y="26"/>
                </a:cubicBezTo>
                <a:cubicBezTo>
                  <a:pt x="56" y="20"/>
                  <a:pt x="54" y="15"/>
                  <a:pt x="50" y="11"/>
                </a:cubicBezTo>
                <a:cubicBezTo>
                  <a:pt x="46" y="8"/>
                  <a:pt x="40" y="6"/>
                  <a:pt x="34" y="6"/>
                </a:cubicBezTo>
                <a:cubicBezTo>
                  <a:pt x="28" y="6"/>
                  <a:pt x="24" y="7"/>
                  <a:pt x="19" y="8"/>
                </a:cubicBezTo>
                <a:cubicBezTo>
                  <a:pt x="15" y="10"/>
                  <a:pt x="10" y="12"/>
                  <a:pt x="5" y="16"/>
                </a:cubicBezTo>
                <a:cubicBezTo>
                  <a:pt x="1" y="11"/>
                  <a:pt x="1" y="11"/>
                  <a:pt x="1" y="11"/>
                </a:cubicBezTo>
                <a:cubicBezTo>
                  <a:pt x="5" y="8"/>
                  <a:pt x="10" y="5"/>
                  <a:pt x="16" y="3"/>
                </a:cubicBezTo>
                <a:cubicBezTo>
                  <a:pt x="22" y="1"/>
                  <a:pt x="28" y="0"/>
                  <a:pt x="33" y="0"/>
                </a:cubicBezTo>
                <a:cubicBezTo>
                  <a:pt x="43" y="0"/>
                  <a:pt x="51" y="2"/>
                  <a:pt x="56" y="7"/>
                </a:cubicBezTo>
                <a:cubicBezTo>
                  <a:pt x="61" y="11"/>
                  <a:pt x="64" y="18"/>
                  <a:pt x="64" y="26"/>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6" name="Freeform 13"/>
          <p:cNvSpPr>
            <a:spLocks noEditPoints="1"/>
          </p:cNvSpPr>
          <p:nvPr/>
        </p:nvSpPr>
        <p:spPr bwMode="auto">
          <a:xfrm>
            <a:off x="8577263" y="5683250"/>
            <a:ext cx="125412" cy="166688"/>
          </a:xfrm>
          <a:custGeom>
            <a:avLst/>
            <a:gdLst>
              <a:gd name="T0" fmla="*/ 2147483646 w 79"/>
              <a:gd name="T1" fmla="*/ 2147483646 h 106"/>
              <a:gd name="T2" fmla="*/ 2147483646 w 79"/>
              <a:gd name="T3" fmla="*/ 2147483646 h 106"/>
              <a:gd name="T4" fmla="*/ 2147483646 w 79"/>
              <a:gd name="T5" fmla="*/ 2147483646 h 106"/>
              <a:gd name="T6" fmla="*/ 2147483646 w 79"/>
              <a:gd name="T7" fmla="*/ 2147483646 h 106"/>
              <a:gd name="T8" fmla="*/ 2147483646 w 79"/>
              <a:gd name="T9" fmla="*/ 2147483646 h 106"/>
              <a:gd name="T10" fmla="*/ 0 w 79"/>
              <a:gd name="T11" fmla="*/ 2147483646 h 106"/>
              <a:gd name="T12" fmla="*/ 0 w 79"/>
              <a:gd name="T13" fmla="*/ 2147483646 h 106"/>
              <a:gd name="T14" fmla="*/ 2147483646 w 79"/>
              <a:gd name="T15" fmla="*/ 0 h 106"/>
              <a:gd name="T16" fmla="*/ 2147483646 w 79"/>
              <a:gd name="T17" fmla="*/ 0 h 106"/>
              <a:gd name="T18" fmla="*/ 2147483646 w 79"/>
              <a:gd name="T19" fmla="*/ 2147483646 h 106"/>
              <a:gd name="T20" fmla="*/ 2147483646 w 79"/>
              <a:gd name="T21" fmla="*/ 2147483646 h 106"/>
              <a:gd name="T22" fmla="*/ 2147483646 w 79"/>
              <a:gd name="T23" fmla="*/ 2147483646 h 106"/>
              <a:gd name="T24" fmla="*/ 2147483646 w 79"/>
              <a:gd name="T25" fmla="*/ 2147483646 h 106"/>
              <a:gd name="T26" fmla="*/ 2147483646 w 79"/>
              <a:gd name="T27" fmla="*/ 2147483646 h 106"/>
              <a:gd name="T28" fmla="*/ 2147483646 w 79"/>
              <a:gd name="T29" fmla="*/ 2147483646 h 106"/>
              <a:gd name="T30" fmla="*/ 2147483646 w 79"/>
              <a:gd name="T31" fmla="*/ 2147483646 h 106"/>
              <a:gd name="T32" fmla="*/ 2147483646 w 79"/>
              <a:gd name="T33" fmla="*/ 2147483646 h 106"/>
              <a:gd name="T34" fmla="*/ 2147483646 w 79"/>
              <a:gd name="T35" fmla="*/ 2147483646 h 106"/>
              <a:gd name="T36" fmla="*/ 2147483646 w 79"/>
              <a:gd name="T37" fmla="*/ 2147483646 h 10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79" h="106">
                <a:moveTo>
                  <a:pt x="79" y="79"/>
                </a:moveTo>
                <a:cubicBezTo>
                  <a:pt x="61" y="79"/>
                  <a:pt x="61" y="79"/>
                  <a:pt x="61" y="79"/>
                </a:cubicBezTo>
                <a:cubicBezTo>
                  <a:pt x="61" y="106"/>
                  <a:pt x="61" y="106"/>
                  <a:pt x="61" y="106"/>
                </a:cubicBezTo>
                <a:cubicBezTo>
                  <a:pt x="54" y="106"/>
                  <a:pt x="54" y="106"/>
                  <a:pt x="54" y="106"/>
                </a:cubicBezTo>
                <a:cubicBezTo>
                  <a:pt x="54" y="79"/>
                  <a:pt x="54" y="79"/>
                  <a:pt x="54" y="79"/>
                </a:cubicBezTo>
                <a:cubicBezTo>
                  <a:pt x="0" y="79"/>
                  <a:pt x="0" y="79"/>
                  <a:pt x="0" y="79"/>
                </a:cubicBezTo>
                <a:cubicBezTo>
                  <a:pt x="0" y="74"/>
                  <a:pt x="0" y="74"/>
                  <a:pt x="0" y="74"/>
                </a:cubicBezTo>
                <a:cubicBezTo>
                  <a:pt x="52" y="0"/>
                  <a:pt x="52" y="0"/>
                  <a:pt x="52" y="0"/>
                </a:cubicBezTo>
                <a:cubicBezTo>
                  <a:pt x="61" y="0"/>
                  <a:pt x="61" y="0"/>
                  <a:pt x="61" y="0"/>
                </a:cubicBezTo>
                <a:cubicBezTo>
                  <a:pt x="61" y="73"/>
                  <a:pt x="61" y="73"/>
                  <a:pt x="61" y="73"/>
                </a:cubicBezTo>
                <a:cubicBezTo>
                  <a:pt x="79" y="73"/>
                  <a:pt x="79" y="73"/>
                  <a:pt x="79" y="73"/>
                </a:cubicBezTo>
                <a:lnTo>
                  <a:pt x="79" y="79"/>
                </a:lnTo>
                <a:close/>
                <a:moveTo>
                  <a:pt x="54" y="73"/>
                </a:moveTo>
                <a:cubicBezTo>
                  <a:pt x="54" y="43"/>
                  <a:pt x="54" y="43"/>
                  <a:pt x="54" y="43"/>
                </a:cubicBezTo>
                <a:cubicBezTo>
                  <a:pt x="54" y="28"/>
                  <a:pt x="54" y="16"/>
                  <a:pt x="55" y="6"/>
                </a:cubicBezTo>
                <a:cubicBezTo>
                  <a:pt x="54" y="6"/>
                  <a:pt x="54" y="6"/>
                  <a:pt x="54" y="6"/>
                </a:cubicBezTo>
                <a:cubicBezTo>
                  <a:pt x="53" y="8"/>
                  <a:pt x="51" y="12"/>
                  <a:pt x="46" y="20"/>
                </a:cubicBezTo>
                <a:cubicBezTo>
                  <a:pt x="8" y="73"/>
                  <a:pt x="8" y="73"/>
                  <a:pt x="8" y="73"/>
                </a:cubicBezTo>
                <a:lnTo>
                  <a:pt x="54" y="73"/>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 name="Freeform 14"/>
          <p:cNvSpPr/>
          <p:nvPr/>
        </p:nvSpPr>
        <p:spPr bwMode="auto">
          <a:xfrm>
            <a:off x="9169400" y="5683250"/>
            <a:ext cx="103188" cy="168275"/>
          </a:xfrm>
          <a:custGeom>
            <a:avLst/>
            <a:gdLst>
              <a:gd name="T0" fmla="*/ 2147483646 w 65"/>
              <a:gd name="T1" fmla="*/ 2147483646 h 107"/>
              <a:gd name="T2" fmla="*/ 2147483646 w 65"/>
              <a:gd name="T3" fmla="*/ 2147483646 h 107"/>
              <a:gd name="T4" fmla="*/ 2147483646 w 65"/>
              <a:gd name="T5" fmla="*/ 2147483646 h 107"/>
              <a:gd name="T6" fmla="*/ 2147483646 w 65"/>
              <a:gd name="T7" fmla="*/ 2147483646 h 107"/>
              <a:gd name="T8" fmla="*/ 2147483646 w 65"/>
              <a:gd name="T9" fmla="*/ 2147483646 h 107"/>
              <a:gd name="T10" fmla="*/ 2147483646 w 65"/>
              <a:gd name="T11" fmla="*/ 2147483646 h 107"/>
              <a:gd name="T12" fmla="*/ 0 w 65"/>
              <a:gd name="T13" fmla="*/ 2147483646 h 107"/>
              <a:gd name="T14" fmla="*/ 0 w 65"/>
              <a:gd name="T15" fmla="*/ 2147483646 h 107"/>
              <a:gd name="T16" fmla="*/ 2147483646 w 65"/>
              <a:gd name="T17" fmla="*/ 2147483646 h 107"/>
              <a:gd name="T18" fmla="*/ 2147483646 w 65"/>
              <a:gd name="T19" fmla="*/ 2147483646 h 107"/>
              <a:gd name="T20" fmla="*/ 2147483646 w 65"/>
              <a:gd name="T21" fmla="*/ 2147483646 h 107"/>
              <a:gd name="T22" fmla="*/ 2147483646 w 65"/>
              <a:gd name="T23" fmla="*/ 2147483646 h 107"/>
              <a:gd name="T24" fmla="*/ 2147483646 w 65"/>
              <a:gd name="T25" fmla="*/ 2147483646 h 107"/>
              <a:gd name="T26" fmla="*/ 2147483646 w 65"/>
              <a:gd name="T27" fmla="*/ 2147483646 h 107"/>
              <a:gd name="T28" fmla="*/ 2147483646 w 65"/>
              <a:gd name="T29" fmla="*/ 2147483646 h 107"/>
              <a:gd name="T30" fmla="*/ 2147483646 w 65"/>
              <a:gd name="T31" fmla="*/ 2147483646 h 107"/>
              <a:gd name="T32" fmla="*/ 2147483646 w 65"/>
              <a:gd name="T33" fmla="*/ 0 h 107"/>
              <a:gd name="T34" fmla="*/ 2147483646 w 65"/>
              <a:gd name="T35" fmla="*/ 0 h 107"/>
              <a:gd name="T36" fmla="*/ 2147483646 w 65"/>
              <a:gd name="T37" fmla="*/ 2147483646 h 107"/>
              <a:gd name="T38" fmla="*/ 2147483646 w 65"/>
              <a:gd name="T39" fmla="*/ 2147483646 h 107"/>
              <a:gd name="T40" fmla="*/ 2147483646 w 65"/>
              <a:gd name="T41" fmla="*/ 2147483646 h 107"/>
              <a:gd name="T42" fmla="*/ 2147483646 w 65"/>
              <a:gd name="T43" fmla="*/ 2147483646 h 10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65" h="107">
                <a:moveTo>
                  <a:pt x="29" y="42"/>
                </a:moveTo>
                <a:cubicBezTo>
                  <a:pt x="40" y="42"/>
                  <a:pt x="49" y="45"/>
                  <a:pt x="55" y="51"/>
                </a:cubicBezTo>
                <a:cubicBezTo>
                  <a:pt x="62" y="56"/>
                  <a:pt x="65" y="63"/>
                  <a:pt x="65" y="73"/>
                </a:cubicBezTo>
                <a:cubicBezTo>
                  <a:pt x="65" y="84"/>
                  <a:pt x="62" y="92"/>
                  <a:pt x="55" y="98"/>
                </a:cubicBezTo>
                <a:cubicBezTo>
                  <a:pt x="48" y="104"/>
                  <a:pt x="39" y="107"/>
                  <a:pt x="27" y="107"/>
                </a:cubicBezTo>
                <a:cubicBezTo>
                  <a:pt x="22" y="107"/>
                  <a:pt x="17" y="107"/>
                  <a:pt x="12" y="106"/>
                </a:cubicBezTo>
                <a:cubicBezTo>
                  <a:pt x="8" y="105"/>
                  <a:pt x="4" y="103"/>
                  <a:pt x="0" y="101"/>
                </a:cubicBezTo>
                <a:cubicBezTo>
                  <a:pt x="0" y="94"/>
                  <a:pt x="0" y="94"/>
                  <a:pt x="0" y="94"/>
                </a:cubicBezTo>
                <a:cubicBezTo>
                  <a:pt x="6" y="96"/>
                  <a:pt x="10" y="98"/>
                  <a:pt x="14" y="99"/>
                </a:cubicBezTo>
                <a:cubicBezTo>
                  <a:pt x="18" y="100"/>
                  <a:pt x="23" y="101"/>
                  <a:pt x="27" y="101"/>
                </a:cubicBezTo>
                <a:cubicBezTo>
                  <a:pt x="36" y="101"/>
                  <a:pt x="44" y="98"/>
                  <a:pt x="49" y="93"/>
                </a:cubicBezTo>
                <a:cubicBezTo>
                  <a:pt x="55" y="89"/>
                  <a:pt x="58" y="82"/>
                  <a:pt x="58" y="74"/>
                </a:cubicBezTo>
                <a:cubicBezTo>
                  <a:pt x="58" y="66"/>
                  <a:pt x="55" y="60"/>
                  <a:pt x="50" y="55"/>
                </a:cubicBezTo>
                <a:cubicBezTo>
                  <a:pt x="44" y="51"/>
                  <a:pt x="37" y="49"/>
                  <a:pt x="27" y="49"/>
                </a:cubicBezTo>
                <a:cubicBezTo>
                  <a:pt x="21" y="49"/>
                  <a:pt x="15" y="50"/>
                  <a:pt x="8" y="51"/>
                </a:cubicBezTo>
                <a:cubicBezTo>
                  <a:pt x="4" y="49"/>
                  <a:pt x="4" y="49"/>
                  <a:pt x="4" y="49"/>
                </a:cubicBezTo>
                <a:cubicBezTo>
                  <a:pt x="8" y="0"/>
                  <a:pt x="8" y="0"/>
                  <a:pt x="8" y="0"/>
                </a:cubicBezTo>
                <a:cubicBezTo>
                  <a:pt x="58" y="0"/>
                  <a:pt x="58" y="0"/>
                  <a:pt x="58" y="0"/>
                </a:cubicBezTo>
                <a:cubicBezTo>
                  <a:pt x="58" y="7"/>
                  <a:pt x="58" y="7"/>
                  <a:pt x="58" y="7"/>
                </a:cubicBezTo>
                <a:cubicBezTo>
                  <a:pt x="14" y="7"/>
                  <a:pt x="14" y="7"/>
                  <a:pt x="14" y="7"/>
                </a:cubicBezTo>
                <a:cubicBezTo>
                  <a:pt x="11" y="45"/>
                  <a:pt x="11" y="45"/>
                  <a:pt x="11" y="45"/>
                </a:cubicBezTo>
                <a:cubicBezTo>
                  <a:pt x="19" y="43"/>
                  <a:pt x="25" y="42"/>
                  <a:pt x="29" y="42"/>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 name="Freeform 15"/>
          <p:cNvSpPr>
            <a:spLocks noEditPoints="1"/>
          </p:cNvSpPr>
          <p:nvPr/>
        </p:nvSpPr>
        <p:spPr bwMode="auto">
          <a:xfrm>
            <a:off x="9752013" y="5681663"/>
            <a:ext cx="104775" cy="169862"/>
          </a:xfrm>
          <a:custGeom>
            <a:avLst/>
            <a:gdLst>
              <a:gd name="T0" fmla="*/ 0 w 67"/>
              <a:gd name="T1" fmla="*/ 2147483646 h 108"/>
              <a:gd name="T2" fmla="*/ 2147483646 w 67"/>
              <a:gd name="T3" fmla="*/ 2147483646 h 108"/>
              <a:gd name="T4" fmla="*/ 2147483646 w 67"/>
              <a:gd name="T5" fmla="*/ 2147483646 h 108"/>
              <a:gd name="T6" fmla="*/ 2147483646 w 67"/>
              <a:gd name="T7" fmla="*/ 0 h 108"/>
              <a:gd name="T8" fmla="*/ 2147483646 w 67"/>
              <a:gd name="T9" fmla="*/ 2147483646 h 108"/>
              <a:gd name="T10" fmla="*/ 2147483646 w 67"/>
              <a:gd name="T11" fmla="*/ 2147483646 h 108"/>
              <a:gd name="T12" fmla="*/ 2147483646 w 67"/>
              <a:gd name="T13" fmla="*/ 2147483646 h 108"/>
              <a:gd name="T14" fmla="*/ 2147483646 w 67"/>
              <a:gd name="T15" fmla="*/ 2147483646 h 108"/>
              <a:gd name="T16" fmla="*/ 2147483646 w 67"/>
              <a:gd name="T17" fmla="*/ 2147483646 h 108"/>
              <a:gd name="T18" fmla="*/ 2147483646 w 67"/>
              <a:gd name="T19" fmla="*/ 2147483646 h 108"/>
              <a:gd name="T20" fmla="*/ 2147483646 w 67"/>
              <a:gd name="T21" fmla="*/ 2147483646 h 108"/>
              <a:gd name="T22" fmla="*/ 2147483646 w 67"/>
              <a:gd name="T23" fmla="*/ 2147483646 h 108"/>
              <a:gd name="T24" fmla="*/ 2147483646 w 67"/>
              <a:gd name="T25" fmla="*/ 2147483646 h 108"/>
              <a:gd name="T26" fmla="*/ 2147483646 w 67"/>
              <a:gd name="T27" fmla="*/ 2147483646 h 108"/>
              <a:gd name="T28" fmla="*/ 2147483646 w 67"/>
              <a:gd name="T29" fmla="*/ 2147483646 h 108"/>
              <a:gd name="T30" fmla="*/ 2147483646 w 67"/>
              <a:gd name="T31" fmla="*/ 2147483646 h 108"/>
              <a:gd name="T32" fmla="*/ 2147483646 w 67"/>
              <a:gd name="T33" fmla="*/ 2147483646 h 108"/>
              <a:gd name="T34" fmla="*/ 0 w 67"/>
              <a:gd name="T35" fmla="*/ 2147483646 h 108"/>
              <a:gd name="T36" fmla="*/ 2147483646 w 67"/>
              <a:gd name="T37" fmla="*/ 2147483646 h 108"/>
              <a:gd name="T38" fmla="*/ 2147483646 w 67"/>
              <a:gd name="T39" fmla="*/ 2147483646 h 108"/>
              <a:gd name="T40" fmla="*/ 2147483646 w 67"/>
              <a:gd name="T41" fmla="*/ 2147483646 h 108"/>
              <a:gd name="T42" fmla="*/ 2147483646 w 67"/>
              <a:gd name="T43" fmla="*/ 2147483646 h 108"/>
              <a:gd name="T44" fmla="*/ 2147483646 w 67"/>
              <a:gd name="T45" fmla="*/ 2147483646 h 108"/>
              <a:gd name="T46" fmla="*/ 2147483646 w 67"/>
              <a:gd name="T47" fmla="*/ 2147483646 h 108"/>
              <a:gd name="T48" fmla="*/ 2147483646 w 67"/>
              <a:gd name="T49" fmla="*/ 2147483646 h 108"/>
              <a:gd name="T50" fmla="*/ 2147483646 w 67"/>
              <a:gd name="T51" fmla="*/ 2147483646 h 108"/>
              <a:gd name="T52" fmla="*/ 2147483646 w 67"/>
              <a:gd name="T53" fmla="*/ 2147483646 h 108"/>
              <a:gd name="T54" fmla="*/ 2147483646 w 67"/>
              <a:gd name="T55" fmla="*/ 2147483646 h 108"/>
              <a:gd name="T56" fmla="*/ 2147483646 w 67"/>
              <a:gd name="T57" fmla="*/ 2147483646 h 10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67" h="108">
                <a:moveTo>
                  <a:pt x="0" y="62"/>
                </a:moveTo>
                <a:cubicBezTo>
                  <a:pt x="0" y="48"/>
                  <a:pt x="2" y="37"/>
                  <a:pt x="6" y="27"/>
                </a:cubicBezTo>
                <a:cubicBezTo>
                  <a:pt x="9" y="18"/>
                  <a:pt x="15" y="11"/>
                  <a:pt x="21" y="7"/>
                </a:cubicBezTo>
                <a:cubicBezTo>
                  <a:pt x="28" y="2"/>
                  <a:pt x="36" y="0"/>
                  <a:pt x="46" y="0"/>
                </a:cubicBezTo>
                <a:cubicBezTo>
                  <a:pt x="51" y="0"/>
                  <a:pt x="55" y="0"/>
                  <a:pt x="58" y="1"/>
                </a:cubicBezTo>
                <a:cubicBezTo>
                  <a:pt x="58" y="8"/>
                  <a:pt x="58" y="8"/>
                  <a:pt x="58" y="8"/>
                </a:cubicBezTo>
                <a:cubicBezTo>
                  <a:pt x="55" y="7"/>
                  <a:pt x="51" y="6"/>
                  <a:pt x="46" y="6"/>
                </a:cubicBezTo>
                <a:cubicBezTo>
                  <a:pt x="34" y="6"/>
                  <a:pt x="25" y="10"/>
                  <a:pt x="18" y="19"/>
                </a:cubicBezTo>
                <a:cubicBezTo>
                  <a:pt x="12" y="27"/>
                  <a:pt x="8" y="40"/>
                  <a:pt x="7" y="56"/>
                </a:cubicBezTo>
                <a:cubicBezTo>
                  <a:pt x="8" y="56"/>
                  <a:pt x="8" y="56"/>
                  <a:pt x="8" y="56"/>
                </a:cubicBezTo>
                <a:cubicBezTo>
                  <a:pt x="12" y="51"/>
                  <a:pt x="16" y="48"/>
                  <a:pt x="20" y="45"/>
                </a:cubicBezTo>
                <a:cubicBezTo>
                  <a:pt x="25" y="43"/>
                  <a:pt x="30" y="42"/>
                  <a:pt x="35" y="42"/>
                </a:cubicBezTo>
                <a:cubicBezTo>
                  <a:pt x="45" y="42"/>
                  <a:pt x="53" y="45"/>
                  <a:pt x="58" y="50"/>
                </a:cubicBezTo>
                <a:cubicBezTo>
                  <a:pt x="64" y="56"/>
                  <a:pt x="67" y="63"/>
                  <a:pt x="67" y="73"/>
                </a:cubicBezTo>
                <a:cubicBezTo>
                  <a:pt x="67" y="84"/>
                  <a:pt x="64" y="93"/>
                  <a:pt x="58" y="99"/>
                </a:cubicBezTo>
                <a:cubicBezTo>
                  <a:pt x="52" y="105"/>
                  <a:pt x="44" y="108"/>
                  <a:pt x="34" y="108"/>
                </a:cubicBezTo>
                <a:cubicBezTo>
                  <a:pt x="24" y="108"/>
                  <a:pt x="15" y="104"/>
                  <a:pt x="9" y="96"/>
                </a:cubicBezTo>
                <a:cubicBezTo>
                  <a:pt x="3" y="88"/>
                  <a:pt x="0" y="76"/>
                  <a:pt x="0" y="62"/>
                </a:cubicBezTo>
                <a:close/>
                <a:moveTo>
                  <a:pt x="34" y="102"/>
                </a:moveTo>
                <a:cubicBezTo>
                  <a:pt x="42" y="102"/>
                  <a:pt x="48" y="99"/>
                  <a:pt x="53" y="94"/>
                </a:cubicBezTo>
                <a:cubicBezTo>
                  <a:pt x="57" y="89"/>
                  <a:pt x="59" y="82"/>
                  <a:pt x="59" y="73"/>
                </a:cubicBezTo>
                <a:cubicBezTo>
                  <a:pt x="59" y="65"/>
                  <a:pt x="57" y="59"/>
                  <a:pt x="53" y="54"/>
                </a:cubicBezTo>
                <a:cubicBezTo>
                  <a:pt x="49" y="50"/>
                  <a:pt x="43" y="48"/>
                  <a:pt x="35" y="48"/>
                </a:cubicBezTo>
                <a:cubicBezTo>
                  <a:pt x="30" y="48"/>
                  <a:pt x="26" y="49"/>
                  <a:pt x="22" y="51"/>
                </a:cubicBezTo>
                <a:cubicBezTo>
                  <a:pt x="17" y="53"/>
                  <a:pt x="14" y="56"/>
                  <a:pt x="12" y="59"/>
                </a:cubicBezTo>
                <a:cubicBezTo>
                  <a:pt x="9" y="63"/>
                  <a:pt x="8" y="67"/>
                  <a:pt x="8" y="70"/>
                </a:cubicBezTo>
                <a:cubicBezTo>
                  <a:pt x="8" y="76"/>
                  <a:pt x="9" y="81"/>
                  <a:pt x="11" y="86"/>
                </a:cubicBezTo>
                <a:cubicBezTo>
                  <a:pt x="14" y="91"/>
                  <a:pt x="17" y="95"/>
                  <a:pt x="21" y="97"/>
                </a:cubicBezTo>
                <a:cubicBezTo>
                  <a:pt x="25" y="100"/>
                  <a:pt x="30" y="102"/>
                  <a:pt x="34" y="102"/>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 name="Line 17"/>
          <p:cNvSpPr>
            <a:spLocks noChangeShapeType="1"/>
          </p:cNvSpPr>
          <p:nvPr/>
        </p:nvSpPr>
        <p:spPr bwMode="auto">
          <a:xfrm>
            <a:off x="1274763" y="4102100"/>
            <a:ext cx="4656137" cy="0"/>
          </a:xfrm>
          <a:prstGeom prst="line">
            <a:avLst/>
          </a:prstGeom>
          <a:noFill/>
          <a:ln w="6350">
            <a:solidFill>
              <a:srgbClr val="E6E7E8"/>
            </a:solidFill>
            <a:miter lim="800000"/>
          </a:ln>
          <a:extLst>
            <a:ext uri="{909E8E84-426E-40DD-AFC4-6F175D3DCCD1}">
              <a14:hiddenFill xmlns:a14="http://schemas.microsoft.com/office/drawing/2010/main">
                <a:noFill/>
              </a14:hiddenFill>
            </a:ext>
          </a:extLst>
        </p:spPr>
        <p:txBody>
          <a:bodyPr/>
          <a:lstStyle/>
          <a:p>
            <a:endParaRPr lang="zh-CN" altLang="en-US"/>
          </a:p>
        </p:txBody>
      </p:sp>
      <p:sp>
        <p:nvSpPr>
          <p:cNvPr id="20" name="Line 18"/>
          <p:cNvSpPr>
            <a:spLocks noChangeShapeType="1"/>
          </p:cNvSpPr>
          <p:nvPr/>
        </p:nvSpPr>
        <p:spPr bwMode="auto">
          <a:xfrm>
            <a:off x="1270000" y="2609850"/>
            <a:ext cx="4656138" cy="0"/>
          </a:xfrm>
          <a:prstGeom prst="line">
            <a:avLst/>
          </a:prstGeom>
          <a:noFill/>
          <a:ln w="6350">
            <a:solidFill>
              <a:srgbClr val="E6E7E8"/>
            </a:solidFill>
            <a:miter lim="800000"/>
          </a:ln>
          <a:extLst>
            <a:ext uri="{909E8E84-426E-40DD-AFC4-6F175D3DCCD1}">
              <a14:hiddenFill xmlns:a14="http://schemas.microsoft.com/office/drawing/2010/main">
                <a:noFill/>
              </a14:hiddenFill>
            </a:ext>
          </a:extLst>
        </p:spPr>
        <p:txBody>
          <a:bodyPr/>
          <a:lstStyle/>
          <a:p>
            <a:endParaRPr lang="zh-CN" altLang="en-US"/>
          </a:p>
        </p:txBody>
      </p:sp>
      <p:sp>
        <p:nvSpPr>
          <p:cNvPr id="21" name="Line 19"/>
          <p:cNvSpPr>
            <a:spLocks noChangeShapeType="1"/>
          </p:cNvSpPr>
          <p:nvPr/>
        </p:nvSpPr>
        <p:spPr bwMode="auto">
          <a:xfrm>
            <a:off x="1270000" y="1116013"/>
            <a:ext cx="4656138" cy="0"/>
          </a:xfrm>
          <a:prstGeom prst="line">
            <a:avLst/>
          </a:prstGeom>
          <a:noFill/>
          <a:ln w="6350">
            <a:solidFill>
              <a:srgbClr val="E6E7E8"/>
            </a:solidFill>
            <a:miter lim="800000"/>
          </a:ln>
          <a:extLst>
            <a:ext uri="{909E8E84-426E-40DD-AFC4-6F175D3DCCD1}">
              <a14:hiddenFill xmlns:a14="http://schemas.microsoft.com/office/drawing/2010/main">
                <a:noFill/>
              </a14:hiddenFill>
            </a:ext>
          </a:extLst>
        </p:spPr>
        <p:txBody>
          <a:bodyPr/>
          <a:lstStyle/>
          <a:p>
            <a:endParaRPr lang="zh-CN" altLang="en-US"/>
          </a:p>
        </p:txBody>
      </p:sp>
      <p:sp>
        <p:nvSpPr>
          <p:cNvPr id="22" name="Line 20"/>
          <p:cNvSpPr>
            <a:spLocks noChangeShapeType="1"/>
          </p:cNvSpPr>
          <p:nvPr/>
        </p:nvSpPr>
        <p:spPr bwMode="auto">
          <a:xfrm flipV="1">
            <a:off x="2438400" y="1116013"/>
            <a:ext cx="0" cy="4470400"/>
          </a:xfrm>
          <a:prstGeom prst="line">
            <a:avLst/>
          </a:prstGeom>
          <a:noFill/>
          <a:ln w="6350">
            <a:solidFill>
              <a:srgbClr val="E6E7E8"/>
            </a:solidFill>
            <a:miter lim="800000"/>
          </a:ln>
          <a:extLst>
            <a:ext uri="{909E8E84-426E-40DD-AFC4-6F175D3DCCD1}">
              <a14:hiddenFill xmlns:a14="http://schemas.microsoft.com/office/drawing/2010/main">
                <a:noFill/>
              </a14:hiddenFill>
            </a:ext>
          </a:extLst>
        </p:spPr>
        <p:txBody>
          <a:bodyPr/>
          <a:lstStyle/>
          <a:p>
            <a:endParaRPr lang="zh-CN" altLang="en-US"/>
          </a:p>
        </p:txBody>
      </p:sp>
      <p:sp>
        <p:nvSpPr>
          <p:cNvPr id="23" name="Line 21"/>
          <p:cNvSpPr>
            <a:spLocks noChangeShapeType="1"/>
          </p:cNvSpPr>
          <p:nvPr/>
        </p:nvSpPr>
        <p:spPr bwMode="auto">
          <a:xfrm flipV="1">
            <a:off x="3602038" y="1116013"/>
            <a:ext cx="0" cy="4470400"/>
          </a:xfrm>
          <a:prstGeom prst="line">
            <a:avLst/>
          </a:prstGeom>
          <a:noFill/>
          <a:ln w="6350">
            <a:solidFill>
              <a:srgbClr val="E6E7E8"/>
            </a:solidFill>
            <a:miter lim="800000"/>
          </a:ln>
          <a:extLst>
            <a:ext uri="{909E8E84-426E-40DD-AFC4-6F175D3DCCD1}">
              <a14:hiddenFill xmlns:a14="http://schemas.microsoft.com/office/drawing/2010/main">
                <a:noFill/>
              </a14:hiddenFill>
            </a:ext>
          </a:extLst>
        </p:spPr>
        <p:txBody>
          <a:bodyPr/>
          <a:lstStyle/>
          <a:p>
            <a:endParaRPr lang="zh-CN" altLang="en-US"/>
          </a:p>
        </p:txBody>
      </p:sp>
      <p:sp>
        <p:nvSpPr>
          <p:cNvPr id="24" name="Line 22"/>
          <p:cNvSpPr>
            <a:spLocks noChangeShapeType="1"/>
          </p:cNvSpPr>
          <p:nvPr/>
        </p:nvSpPr>
        <p:spPr bwMode="auto">
          <a:xfrm flipV="1">
            <a:off x="4765675" y="1116013"/>
            <a:ext cx="0" cy="4470400"/>
          </a:xfrm>
          <a:prstGeom prst="line">
            <a:avLst/>
          </a:prstGeom>
          <a:noFill/>
          <a:ln w="6350">
            <a:solidFill>
              <a:srgbClr val="E6E7E8"/>
            </a:solidFill>
            <a:miter lim="800000"/>
          </a:ln>
          <a:extLst>
            <a:ext uri="{909E8E84-426E-40DD-AFC4-6F175D3DCCD1}">
              <a14:hiddenFill xmlns:a14="http://schemas.microsoft.com/office/drawing/2010/main">
                <a:noFill/>
              </a14:hiddenFill>
            </a:ext>
          </a:extLst>
        </p:spPr>
        <p:txBody>
          <a:bodyPr/>
          <a:lstStyle/>
          <a:p>
            <a:endParaRPr lang="zh-CN" altLang="en-US"/>
          </a:p>
        </p:txBody>
      </p:sp>
      <p:sp>
        <p:nvSpPr>
          <p:cNvPr id="25" name="Line 23"/>
          <p:cNvSpPr>
            <a:spLocks noChangeShapeType="1"/>
          </p:cNvSpPr>
          <p:nvPr/>
        </p:nvSpPr>
        <p:spPr bwMode="auto">
          <a:xfrm flipH="1">
            <a:off x="6273800" y="4102100"/>
            <a:ext cx="4657725" cy="0"/>
          </a:xfrm>
          <a:prstGeom prst="line">
            <a:avLst/>
          </a:prstGeom>
          <a:noFill/>
          <a:ln w="6350">
            <a:solidFill>
              <a:srgbClr val="E6E7E8"/>
            </a:solidFill>
            <a:miter lim="800000"/>
          </a:ln>
          <a:extLst>
            <a:ext uri="{909E8E84-426E-40DD-AFC4-6F175D3DCCD1}">
              <a14:hiddenFill xmlns:a14="http://schemas.microsoft.com/office/drawing/2010/main">
                <a:noFill/>
              </a14:hiddenFill>
            </a:ext>
          </a:extLst>
        </p:spPr>
        <p:txBody>
          <a:bodyPr/>
          <a:lstStyle/>
          <a:p>
            <a:endParaRPr lang="zh-CN" altLang="en-US"/>
          </a:p>
        </p:txBody>
      </p:sp>
      <p:sp>
        <p:nvSpPr>
          <p:cNvPr id="26" name="Line 24"/>
          <p:cNvSpPr>
            <a:spLocks noChangeShapeType="1"/>
          </p:cNvSpPr>
          <p:nvPr/>
        </p:nvSpPr>
        <p:spPr bwMode="auto">
          <a:xfrm flipH="1">
            <a:off x="6273800" y="2609850"/>
            <a:ext cx="4657725" cy="0"/>
          </a:xfrm>
          <a:prstGeom prst="line">
            <a:avLst/>
          </a:prstGeom>
          <a:noFill/>
          <a:ln w="6350">
            <a:solidFill>
              <a:srgbClr val="E6E7E8"/>
            </a:solidFill>
            <a:miter lim="800000"/>
          </a:ln>
          <a:extLst>
            <a:ext uri="{909E8E84-426E-40DD-AFC4-6F175D3DCCD1}">
              <a14:hiddenFill xmlns:a14="http://schemas.microsoft.com/office/drawing/2010/main">
                <a:noFill/>
              </a14:hiddenFill>
            </a:ext>
          </a:extLst>
        </p:spPr>
        <p:txBody>
          <a:bodyPr/>
          <a:lstStyle/>
          <a:p>
            <a:endParaRPr lang="zh-CN" altLang="en-US"/>
          </a:p>
        </p:txBody>
      </p:sp>
      <p:sp>
        <p:nvSpPr>
          <p:cNvPr id="27" name="Line 25"/>
          <p:cNvSpPr>
            <a:spLocks noChangeShapeType="1"/>
          </p:cNvSpPr>
          <p:nvPr/>
        </p:nvSpPr>
        <p:spPr bwMode="auto">
          <a:xfrm flipH="1">
            <a:off x="6273800" y="1863725"/>
            <a:ext cx="4657725" cy="0"/>
          </a:xfrm>
          <a:prstGeom prst="line">
            <a:avLst/>
          </a:prstGeom>
          <a:noFill/>
          <a:ln w="6350">
            <a:solidFill>
              <a:srgbClr val="E6E7E8"/>
            </a:solidFill>
            <a:miter lim="800000"/>
          </a:ln>
          <a:extLst>
            <a:ext uri="{909E8E84-426E-40DD-AFC4-6F175D3DCCD1}">
              <a14:hiddenFill xmlns:a14="http://schemas.microsoft.com/office/drawing/2010/main">
                <a:noFill/>
              </a14:hiddenFill>
            </a:ext>
          </a:extLst>
        </p:spPr>
        <p:txBody>
          <a:bodyPr/>
          <a:lstStyle/>
          <a:p>
            <a:endParaRPr lang="zh-CN" altLang="en-US"/>
          </a:p>
        </p:txBody>
      </p:sp>
      <p:sp>
        <p:nvSpPr>
          <p:cNvPr id="28" name="Line 26"/>
          <p:cNvSpPr>
            <a:spLocks noChangeShapeType="1"/>
          </p:cNvSpPr>
          <p:nvPr/>
        </p:nvSpPr>
        <p:spPr bwMode="auto">
          <a:xfrm flipH="1">
            <a:off x="6273800" y="3352800"/>
            <a:ext cx="4657725" cy="0"/>
          </a:xfrm>
          <a:prstGeom prst="line">
            <a:avLst/>
          </a:prstGeom>
          <a:noFill/>
          <a:ln w="6350">
            <a:solidFill>
              <a:srgbClr val="E6E7E8"/>
            </a:solidFill>
            <a:miter lim="800000"/>
          </a:ln>
          <a:extLst>
            <a:ext uri="{909E8E84-426E-40DD-AFC4-6F175D3DCCD1}">
              <a14:hiddenFill xmlns:a14="http://schemas.microsoft.com/office/drawing/2010/main">
                <a:noFill/>
              </a14:hiddenFill>
            </a:ext>
          </a:extLst>
        </p:spPr>
        <p:txBody>
          <a:bodyPr/>
          <a:lstStyle/>
          <a:p>
            <a:endParaRPr lang="zh-CN" altLang="en-US"/>
          </a:p>
        </p:txBody>
      </p:sp>
      <p:sp>
        <p:nvSpPr>
          <p:cNvPr id="29" name="Line 27"/>
          <p:cNvSpPr>
            <a:spLocks noChangeShapeType="1"/>
          </p:cNvSpPr>
          <p:nvPr/>
        </p:nvSpPr>
        <p:spPr bwMode="auto">
          <a:xfrm flipH="1">
            <a:off x="6273800" y="4848225"/>
            <a:ext cx="4657725" cy="0"/>
          </a:xfrm>
          <a:prstGeom prst="line">
            <a:avLst/>
          </a:prstGeom>
          <a:noFill/>
          <a:ln w="6350">
            <a:solidFill>
              <a:srgbClr val="E6E7E8"/>
            </a:solidFill>
            <a:miter lim="800000"/>
          </a:ln>
          <a:extLst>
            <a:ext uri="{909E8E84-426E-40DD-AFC4-6F175D3DCCD1}">
              <a14:hiddenFill xmlns:a14="http://schemas.microsoft.com/office/drawing/2010/main">
                <a:noFill/>
              </a14:hiddenFill>
            </a:ext>
          </a:extLst>
        </p:spPr>
        <p:txBody>
          <a:bodyPr/>
          <a:lstStyle/>
          <a:p>
            <a:endParaRPr lang="zh-CN" altLang="en-US"/>
          </a:p>
        </p:txBody>
      </p:sp>
      <p:sp>
        <p:nvSpPr>
          <p:cNvPr id="30" name="Line 28"/>
          <p:cNvSpPr>
            <a:spLocks noChangeShapeType="1"/>
          </p:cNvSpPr>
          <p:nvPr/>
        </p:nvSpPr>
        <p:spPr bwMode="auto">
          <a:xfrm flipH="1">
            <a:off x="6273800" y="1116013"/>
            <a:ext cx="4657725" cy="0"/>
          </a:xfrm>
          <a:prstGeom prst="line">
            <a:avLst/>
          </a:prstGeom>
          <a:noFill/>
          <a:ln w="6350">
            <a:solidFill>
              <a:srgbClr val="E6E7E8"/>
            </a:solidFill>
            <a:miter lim="800000"/>
          </a:ln>
          <a:extLst>
            <a:ext uri="{909E8E84-426E-40DD-AFC4-6F175D3DCCD1}">
              <a14:hiddenFill xmlns:a14="http://schemas.microsoft.com/office/drawing/2010/main">
                <a:noFill/>
              </a14:hiddenFill>
            </a:ext>
          </a:extLst>
        </p:spPr>
        <p:txBody>
          <a:bodyPr/>
          <a:lstStyle/>
          <a:p>
            <a:endParaRPr lang="zh-CN" altLang="en-US"/>
          </a:p>
        </p:txBody>
      </p:sp>
      <p:sp>
        <p:nvSpPr>
          <p:cNvPr id="31" name="Line 29"/>
          <p:cNvSpPr>
            <a:spLocks noChangeShapeType="1"/>
          </p:cNvSpPr>
          <p:nvPr/>
        </p:nvSpPr>
        <p:spPr bwMode="auto">
          <a:xfrm flipV="1">
            <a:off x="9766300" y="1116013"/>
            <a:ext cx="0" cy="4470400"/>
          </a:xfrm>
          <a:prstGeom prst="line">
            <a:avLst/>
          </a:prstGeom>
          <a:noFill/>
          <a:ln w="6350">
            <a:solidFill>
              <a:srgbClr val="E6E7E8"/>
            </a:solidFill>
            <a:miter lim="800000"/>
          </a:ln>
          <a:extLst>
            <a:ext uri="{909E8E84-426E-40DD-AFC4-6F175D3DCCD1}">
              <a14:hiddenFill xmlns:a14="http://schemas.microsoft.com/office/drawing/2010/main">
                <a:noFill/>
              </a14:hiddenFill>
            </a:ext>
          </a:extLst>
        </p:spPr>
        <p:txBody>
          <a:bodyPr/>
          <a:lstStyle/>
          <a:p>
            <a:endParaRPr lang="zh-CN" altLang="en-US"/>
          </a:p>
        </p:txBody>
      </p:sp>
      <p:sp>
        <p:nvSpPr>
          <p:cNvPr id="32" name="Line 31"/>
          <p:cNvSpPr>
            <a:spLocks noChangeShapeType="1"/>
          </p:cNvSpPr>
          <p:nvPr/>
        </p:nvSpPr>
        <p:spPr bwMode="auto">
          <a:xfrm flipV="1">
            <a:off x="9183688" y="1116013"/>
            <a:ext cx="0" cy="4470400"/>
          </a:xfrm>
          <a:prstGeom prst="line">
            <a:avLst/>
          </a:prstGeom>
          <a:noFill/>
          <a:ln w="6350">
            <a:solidFill>
              <a:srgbClr val="E6E7E8"/>
            </a:solidFill>
            <a:miter lim="800000"/>
          </a:ln>
          <a:extLst>
            <a:ext uri="{909E8E84-426E-40DD-AFC4-6F175D3DCCD1}">
              <a14:hiddenFill xmlns:a14="http://schemas.microsoft.com/office/drawing/2010/main">
                <a:noFill/>
              </a14:hiddenFill>
            </a:ext>
          </a:extLst>
        </p:spPr>
        <p:txBody>
          <a:bodyPr/>
          <a:lstStyle/>
          <a:p>
            <a:endParaRPr lang="zh-CN" altLang="en-US"/>
          </a:p>
        </p:txBody>
      </p:sp>
      <p:sp>
        <p:nvSpPr>
          <p:cNvPr id="33" name="Line 32"/>
          <p:cNvSpPr>
            <a:spLocks noChangeShapeType="1"/>
          </p:cNvSpPr>
          <p:nvPr/>
        </p:nvSpPr>
        <p:spPr bwMode="auto">
          <a:xfrm flipV="1">
            <a:off x="8021638" y="1116013"/>
            <a:ext cx="0" cy="4470400"/>
          </a:xfrm>
          <a:prstGeom prst="line">
            <a:avLst/>
          </a:prstGeom>
          <a:noFill/>
          <a:ln w="6350">
            <a:solidFill>
              <a:srgbClr val="E6E7E8"/>
            </a:solidFill>
            <a:miter lim="800000"/>
          </a:ln>
          <a:extLst>
            <a:ext uri="{909E8E84-426E-40DD-AFC4-6F175D3DCCD1}">
              <a14:hiddenFill xmlns:a14="http://schemas.microsoft.com/office/drawing/2010/main">
                <a:noFill/>
              </a14:hiddenFill>
            </a:ext>
          </a:extLst>
        </p:spPr>
        <p:txBody>
          <a:bodyPr/>
          <a:lstStyle/>
          <a:p>
            <a:endParaRPr lang="zh-CN" altLang="en-US"/>
          </a:p>
        </p:txBody>
      </p:sp>
      <p:sp>
        <p:nvSpPr>
          <p:cNvPr id="34" name="Line 33"/>
          <p:cNvSpPr>
            <a:spLocks noChangeShapeType="1"/>
          </p:cNvSpPr>
          <p:nvPr/>
        </p:nvSpPr>
        <p:spPr bwMode="auto">
          <a:xfrm flipV="1">
            <a:off x="6856413" y="1116013"/>
            <a:ext cx="0" cy="4470400"/>
          </a:xfrm>
          <a:prstGeom prst="line">
            <a:avLst/>
          </a:prstGeom>
          <a:noFill/>
          <a:ln w="6350">
            <a:solidFill>
              <a:srgbClr val="E6E7E8"/>
            </a:solidFill>
            <a:miter lim="800000"/>
          </a:ln>
          <a:extLst>
            <a:ext uri="{909E8E84-426E-40DD-AFC4-6F175D3DCCD1}">
              <a14:hiddenFill xmlns:a14="http://schemas.microsoft.com/office/drawing/2010/main">
                <a:noFill/>
              </a14:hiddenFill>
            </a:ext>
          </a:extLst>
        </p:spPr>
        <p:txBody>
          <a:bodyPr/>
          <a:lstStyle/>
          <a:p>
            <a:endParaRPr lang="zh-CN" altLang="en-US"/>
          </a:p>
        </p:txBody>
      </p:sp>
      <p:sp>
        <p:nvSpPr>
          <p:cNvPr id="35" name="Line 34"/>
          <p:cNvSpPr>
            <a:spLocks noChangeShapeType="1"/>
          </p:cNvSpPr>
          <p:nvPr/>
        </p:nvSpPr>
        <p:spPr bwMode="auto">
          <a:xfrm flipV="1">
            <a:off x="8602663" y="1116013"/>
            <a:ext cx="0" cy="4470400"/>
          </a:xfrm>
          <a:prstGeom prst="line">
            <a:avLst/>
          </a:prstGeom>
          <a:noFill/>
          <a:ln w="6350">
            <a:solidFill>
              <a:srgbClr val="E6E7E8"/>
            </a:solidFill>
            <a:miter lim="800000"/>
          </a:ln>
          <a:extLst>
            <a:ext uri="{909E8E84-426E-40DD-AFC4-6F175D3DCCD1}">
              <a14:hiddenFill xmlns:a14="http://schemas.microsoft.com/office/drawing/2010/main">
                <a:noFill/>
              </a14:hiddenFill>
            </a:ext>
          </a:extLst>
        </p:spPr>
        <p:txBody>
          <a:bodyPr/>
          <a:lstStyle/>
          <a:p>
            <a:endParaRPr lang="zh-CN" altLang="en-US"/>
          </a:p>
        </p:txBody>
      </p:sp>
      <p:sp>
        <p:nvSpPr>
          <p:cNvPr id="36" name="Line 35"/>
          <p:cNvSpPr>
            <a:spLocks noChangeShapeType="1"/>
          </p:cNvSpPr>
          <p:nvPr/>
        </p:nvSpPr>
        <p:spPr bwMode="auto">
          <a:xfrm flipV="1">
            <a:off x="7437438" y="1116013"/>
            <a:ext cx="0" cy="4470400"/>
          </a:xfrm>
          <a:prstGeom prst="line">
            <a:avLst/>
          </a:prstGeom>
          <a:noFill/>
          <a:ln w="6350">
            <a:solidFill>
              <a:srgbClr val="E6E7E8"/>
            </a:solidFill>
            <a:miter lim="800000"/>
          </a:ln>
          <a:extLst>
            <a:ext uri="{909E8E84-426E-40DD-AFC4-6F175D3DCCD1}">
              <a14:hiddenFill xmlns:a14="http://schemas.microsoft.com/office/drawing/2010/main">
                <a:noFill/>
              </a14:hiddenFill>
            </a:ext>
          </a:extLst>
        </p:spPr>
        <p:txBody>
          <a:bodyPr/>
          <a:lstStyle/>
          <a:p>
            <a:endParaRPr lang="zh-CN" altLang="en-US"/>
          </a:p>
        </p:txBody>
      </p:sp>
      <p:sp>
        <p:nvSpPr>
          <p:cNvPr id="37" name="Rectangle 37"/>
          <p:cNvSpPr>
            <a:spLocks noChangeArrowheads="1"/>
          </p:cNvSpPr>
          <p:nvPr/>
        </p:nvSpPr>
        <p:spPr bwMode="auto">
          <a:xfrm>
            <a:off x="6273800" y="1401763"/>
            <a:ext cx="3957638" cy="139700"/>
          </a:xfrm>
          <a:prstGeom prst="rect">
            <a:avLst/>
          </a:prstGeom>
          <a:solidFill>
            <a:schemeClr val="accent3"/>
          </a:solidFill>
          <a:ln>
            <a:noFill/>
          </a:ln>
        </p:spPr>
        <p:txBody>
          <a:bodyPr/>
          <a:lstStyle/>
          <a:p>
            <a:pPr>
              <a:defRPr/>
            </a:pPr>
            <a:endParaRPr lang="zh-CN" altLang="en-US"/>
          </a:p>
        </p:txBody>
      </p:sp>
      <p:sp>
        <p:nvSpPr>
          <p:cNvPr id="38" name="Rectangle 38"/>
          <p:cNvSpPr>
            <a:spLocks noChangeArrowheads="1"/>
          </p:cNvSpPr>
          <p:nvPr/>
        </p:nvSpPr>
        <p:spPr bwMode="auto">
          <a:xfrm>
            <a:off x="6273800" y="1658938"/>
            <a:ext cx="4073525" cy="139700"/>
          </a:xfrm>
          <a:prstGeom prst="rect">
            <a:avLst/>
          </a:prstGeom>
          <a:solidFill>
            <a:schemeClr val="accent2"/>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endParaRPr lang="zh-CN" altLang="en-US" sz="1800">
              <a:ea typeface="等线" charset="-122"/>
            </a:endParaRPr>
          </a:p>
        </p:txBody>
      </p:sp>
      <p:sp>
        <p:nvSpPr>
          <p:cNvPr id="39" name="Rectangle 39"/>
          <p:cNvSpPr>
            <a:spLocks noChangeArrowheads="1"/>
          </p:cNvSpPr>
          <p:nvPr/>
        </p:nvSpPr>
        <p:spPr bwMode="auto">
          <a:xfrm>
            <a:off x="6273800" y="1914525"/>
            <a:ext cx="1628775" cy="139700"/>
          </a:xfrm>
          <a:prstGeom prst="rect">
            <a:avLst/>
          </a:prstGeom>
          <a:solidFill>
            <a:schemeClr val="accent1"/>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endParaRPr lang="zh-CN" altLang="en-US" sz="1800">
              <a:ea typeface="等线" charset="-122"/>
            </a:endParaRPr>
          </a:p>
        </p:txBody>
      </p:sp>
      <p:sp>
        <p:nvSpPr>
          <p:cNvPr id="40" name="Rectangle 40"/>
          <p:cNvSpPr>
            <a:spLocks noChangeArrowheads="1"/>
          </p:cNvSpPr>
          <p:nvPr/>
        </p:nvSpPr>
        <p:spPr bwMode="auto">
          <a:xfrm>
            <a:off x="6273800" y="2171700"/>
            <a:ext cx="1978025" cy="138113"/>
          </a:xfrm>
          <a:prstGeom prst="rect">
            <a:avLst/>
          </a:prstGeom>
          <a:solidFill>
            <a:schemeClr val="accent4"/>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endParaRPr lang="zh-CN" altLang="en-US" sz="1800">
              <a:ea typeface="等线" charset="-122"/>
            </a:endParaRPr>
          </a:p>
        </p:txBody>
      </p:sp>
      <p:sp>
        <p:nvSpPr>
          <p:cNvPr id="41" name="Rectangle 42"/>
          <p:cNvSpPr>
            <a:spLocks noChangeArrowheads="1"/>
          </p:cNvSpPr>
          <p:nvPr/>
        </p:nvSpPr>
        <p:spPr bwMode="auto">
          <a:xfrm>
            <a:off x="6273800" y="4406900"/>
            <a:ext cx="2328863" cy="141288"/>
          </a:xfrm>
          <a:prstGeom prst="rect">
            <a:avLst/>
          </a:prstGeom>
          <a:solidFill>
            <a:schemeClr val="accent3"/>
          </a:solidFill>
          <a:ln>
            <a:noFill/>
          </a:ln>
        </p:spPr>
        <p:txBody>
          <a:bodyPr/>
          <a:lstStyle/>
          <a:p>
            <a:pPr>
              <a:defRPr/>
            </a:pPr>
            <a:endParaRPr lang="zh-CN" altLang="en-US"/>
          </a:p>
        </p:txBody>
      </p:sp>
      <p:sp>
        <p:nvSpPr>
          <p:cNvPr id="42" name="Rectangle 43"/>
          <p:cNvSpPr>
            <a:spLocks noChangeArrowheads="1"/>
          </p:cNvSpPr>
          <p:nvPr/>
        </p:nvSpPr>
        <p:spPr bwMode="auto">
          <a:xfrm>
            <a:off x="6273800" y="4665663"/>
            <a:ext cx="1281113" cy="138112"/>
          </a:xfrm>
          <a:prstGeom prst="rect">
            <a:avLst/>
          </a:prstGeom>
          <a:solidFill>
            <a:schemeClr val="accent2"/>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endParaRPr lang="zh-CN" altLang="en-US" sz="1800">
              <a:ea typeface="等线" charset="-122"/>
            </a:endParaRPr>
          </a:p>
        </p:txBody>
      </p:sp>
      <p:sp>
        <p:nvSpPr>
          <p:cNvPr id="43" name="Rectangle 44"/>
          <p:cNvSpPr>
            <a:spLocks noChangeArrowheads="1"/>
          </p:cNvSpPr>
          <p:nvPr/>
        </p:nvSpPr>
        <p:spPr bwMode="auto">
          <a:xfrm>
            <a:off x="6273800" y="4921250"/>
            <a:ext cx="2211388" cy="138113"/>
          </a:xfrm>
          <a:prstGeom prst="rect">
            <a:avLst/>
          </a:prstGeom>
          <a:solidFill>
            <a:schemeClr val="accent1"/>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endParaRPr lang="zh-CN" altLang="en-US" sz="1800">
              <a:ea typeface="等线" charset="-122"/>
            </a:endParaRPr>
          </a:p>
        </p:txBody>
      </p:sp>
      <p:sp>
        <p:nvSpPr>
          <p:cNvPr id="44" name="Rectangle 45"/>
          <p:cNvSpPr>
            <a:spLocks noChangeArrowheads="1"/>
          </p:cNvSpPr>
          <p:nvPr/>
        </p:nvSpPr>
        <p:spPr bwMode="auto">
          <a:xfrm>
            <a:off x="6273800" y="5176838"/>
            <a:ext cx="1979613" cy="139700"/>
          </a:xfrm>
          <a:prstGeom prst="rect">
            <a:avLst/>
          </a:prstGeom>
          <a:solidFill>
            <a:schemeClr val="accent4"/>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endParaRPr lang="zh-CN" altLang="en-US" sz="1800">
              <a:ea typeface="等线" charset="-122"/>
            </a:endParaRPr>
          </a:p>
        </p:txBody>
      </p:sp>
      <p:sp>
        <p:nvSpPr>
          <p:cNvPr id="45" name="Oval 46"/>
          <p:cNvSpPr>
            <a:spLocks noChangeArrowheads="1"/>
          </p:cNvSpPr>
          <p:nvPr/>
        </p:nvSpPr>
        <p:spPr bwMode="auto">
          <a:xfrm>
            <a:off x="2339975" y="6105525"/>
            <a:ext cx="300038" cy="300038"/>
          </a:xfrm>
          <a:prstGeom prst="ellipse">
            <a:avLst/>
          </a:prstGeom>
          <a:solidFill>
            <a:schemeClr val="accent3"/>
          </a:solidFill>
          <a:ln>
            <a:noFill/>
          </a:ln>
        </p:spPr>
        <p:txBody>
          <a:bodyPr/>
          <a:lstStyle/>
          <a:p>
            <a:pPr>
              <a:defRPr/>
            </a:pPr>
            <a:endParaRPr lang="zh-CN" altLang="en-US"/>
          </a:p>
        </p:txBody>
      </p:sp>
      <p:sp>
        <p:nvSpPr>
          <p:cNvPr id="46" name="Oval 61"/>
          <p:cNvSpPr>
            <a:spLocks noChangeArrowheads="1"/>
          </p:cNvSpPr>
          <p:nvPr/>
        </p:nvSpPr>
        <p:spPr bwMode="auto">
          <a:xfrm>
            <a:off x="4381500" y="6105525"/>
            <a:ext cx="300038" cy="300038"/>
          </a:xfrm>
          <a:prstGeom prst="ellipse">
            <a:avLst/>
          </a:prstGeom>
          <a:solidFill>
            <a:schemeClr val="accent2"/>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endParaRPr lang="zh-CN" altLang="en-US" sz="1800">
              <a:ea typeface="等线" charset="-122"/>
            </a:endParaRPr>
          </a:p>
        </p:txBody>
      </p:sp>
      <p:sp>
        <p:nvSpPr>
          <p:cNvPr id="47" name="Oval 76"/>
          <p:cNvSpPr>
            <a:spLocks noChangeArrowheads="1"/>
          </p:cNvSpPr>
          <p:nvPr/>
        </p:nvSpPr>
        <p:spPr bwMode="auto">
          <a:xfrm>
            <a:off x="6423025" y="6105525"/>
            <a:ext cx="300038" cy="300038"/>
          </a:xfrm>
          <a:prstGeom prst="ellipse">
            <a:avLst/>
          </a:prstGeom>
          <a:solidFill>
            <a:schemeClr val="accent1"/>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endParaRPr lang="zh-CN" altLang="en-US" sz="1800">
              <a:ea typeface="等线" charset="-122"/>
            </a:endParaRPr>
          </a:p>
        </p:txBody>
      </p:sp>
      <p:sp>
        <p:nvSpPr>
          <p:cNvPr id="48" name="Oval 91"/>
          <p:cNvSpPr>
            <a:spLocks noChangeArrowheads="1"/>
          </p:cNvSpPr>
          <p:nvPr/>
        </p:nvSpPr>
        <p:spPr bwMode="auto">
          <a:xfrm>
            <a:off x="8464550" y="6105525"/>
            <a:ext cx="300038" cy="300038"/>
          </a:xfrm>
          <a:prstGeom prst="ellipse">
            <a:avLst/>
          </a:prstGeom>
          <a:solidFill>
            <a:schemeClr val="accent4"/>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endParaRPr lang="zh-CN" altLang="en-US" sz="1800">
              <a:ea typeface="等线" charset="-122"/>
            </a:endParaRPr>
          </a:p>
        </p:txBody>
      </p:sp>
      <p:sp>
        <p:nvSpPr>
          <p:cNvPr id="49" name="Freeform 121"/>
          <p:cNvSpPr/>
          <p:nvPr/>
        </p:nvSpPr>
        <p:spPr bwMode="auto">
          <a:xfrm>
            <a:off x="1270000" y="971550"/>
            <a:ext cx="4656138" cy="4614863"/>
          </a:xfrm>
          <a:custGeom>
            <a:avLst/>
            <a:gdLst>
              <a:gd name="T0" fmla="*/ 2147483646 w 2933"/>
              <a:gd name="T1" fmla="*/ 0 h 2907"/>
              <a:gd name="T2" fmla="*/ 2147483646 w 2933"/>
              <a:gd name="T3" fmla="*/ 2147483646 h 2907"/>
              <a:gd name="T4" fmla="*/ 0 w 2933"/>
              <a:gd name="T5" fmla="*/ 2147483646 h 2907"/>
              <a:gd name="T6" fmla="*/ 0 60000 65536"/>
              <a:gd name="T7" fmla="*/ 0 60000 65536"/>
              <a:gd name="T8" fmla="*/ 0 60000 65536"/>
            </a:gdLst>
            <a:ahLst/>
            <a:cxnLst>
              <a:cxn ang="T6">
                <a:pos x="T0" y="T1"/>
              </a:cxn>
              <a:cxn ang="T7">
                <a:pos x="T2" y="T3"/>
              </a:cxn>
              <a:cxn ang="T8">
                <a:pos x="T4" y="T5"/>
              </a:cxn>
            </a:cxnLst>
            <a:rect l="0" t="0" r="r" b="b"/>
            <a:pathLst>
              <a:path w="2933" h="2907">
                <a:moveTo>
                  <a:pt x="2933" y="0"/>
                </a:moveTo>
                <a:lnTo>
                  <a:pt x="2933" y="2907"/>
                </a:lnTo>
                <a:lnTo>
                  <a:pt x="0" y="2907"/>
                </a:lnTo>
              </a:path>
            </a:pathLst>
          </a:custGeom>
          <a:noFill/>
          <a:ln w="6350" cap="flat">
            <a:solidFill>
              <a:srgbClr val="BDBDB0"/>
            </a:solidFill>
            <a:prstDash val="solid"/>
            <a:miter lim="800000"/>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50" name="Oval 122"/>
          <p:cNvSpPr>
            <a:spLocks noChangeArrowheads="1"/>
          </p:cNvSpPr>
          <p:nvPr/>
        </p:nvSpPr>
        <p:spPr bwMode="auto">
          <a:xfrm>
            <a:off x="5883275" y="930275"/>
            <a:ext cx="87313" cy="87313"/>
          </a:xfrm>
          <a:prstGeom prst="ellipse">
            <a:avLst/>
          </a:prstGeom>
          <a:solidFill>
            <a:srgbClr val="BDBDB0"/>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endParaRPr lang="zh-CN" altLang="en-US" sz="1800">
              <a:ea typeface="等线" charset="-122"/>
            </a:endParaRPr>
          </a:p>
        </p:txBody>
      </p:sp>
      <p:sp>
        <p:nvSpPr>
          <p:cNvPr id="51" name="Freeform 123"/>
          <p:cNvSpPr/>
          <p:nvPr/>
        </p:nvSpPr>
        <p:spPr bwMode="auto">
          <a:xfrm>
            <a:off x="6273800" y="971550"/>
            <a:ext cx="4656138" cy="4614863"/>
          </a:xfrm>
          <a:custGeom>
            <a:avLst/>
            <a:gdLst>
              <a:gd name="T0" fmla="*/ 0 w 2933"/>
              <a:gd name="T1" fmla="*/ 0 h 2907"/>
              <a:gd name="T2" fmla="*/ 0 w 2933"/>
              <a:gd name="T3" fmla="*/ 2147483646 h 2907"/>
              <a:gd name="T4" fmla="*/ 2147483646 w 2933"/>
              <a:gd name="T5" fmla="*/ 2147483646 h 2907"/>
              <a:gd name="T6" fmla="*/ 0 60000 65536"/>
              <a:gd name="T7" fmla="*/ 0 60000 65536"/>
              <a:gd name="T8" fmla="*/ 0 60000 65536"/>
            </a:gdLst>
            <a:ahLst/>
            <a:cxnLst>
              <a:cxn ang="T6">
                <a:pos x="T0" y="T1"/>
              </a:cxn>
              <a:cxn ang="T7">
                <a:pos x="T2" y="T3"/>
              </a:cxn>
              <a:cxn ang="T8">
                <a:pos x="T4" y="T5"/>
              </a:cxn>
            </a:cxnLst>
            <a:rect l="0" t="0" r="r" b="b"/>
            <a:pathLst>
              <a:path w="2933" h="2907">
                <a:moveTo>
                  <a:pt x="0" y="0"/>
                </a:moveTo>
                <a:lnTo>
                  <a:pt x="0" y="2907"/>
                </a:lnTo>
                <a:lnTo>
                  <a:pt x="2933" y="2907"/>
                </a:lnTo>
              </a:path>
            </a:pathLst>
          </a:custGeom>
          <a:noFill/>
          <a:ln w="6350" cap="flat">
            <a:solidFill>
              <a:srgbClr val="BDBDB0"/>
            </a:solidFill>
            <a:prstDash val="solid"/>
            <a:miter lim="800000"/>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52" name="Oval 124"/>
          <p:cNvSpPr>
            <a:spLocks noChangeArrowheads="1"/>
          </p:cNvSpPr>
          <p:nvPr/>
        </p:nvSpPr>
        <p:spPr bwMode="auto">
          <a:xfrm>
            <a:off x="6229350" y="930275"/>
            <a:ext cx="87313" cy="87313"/>
          </a:xfrm>
          <a:prstGeom prst="ellipse">
            <a:avLst/>
          </a:prstGeom>
          <a:solidFill>
            <a:srgbClr val="BDBDB0"/>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endParaRPr lang="zh-CN" altLang="en-US" sz="1800">
              <a:ea typeface="等线" charset="-122"/>
            </a:endParaRPr>
          </a:p>
        </p:txBody>
      </p:sp>
      <p:sp>
        <p:nvSpPr>
          <p:cNvPr id="53" name="Rectangle 126"/>
          <p:cNvSpPr>
            <a:spLocks noChangeArrowheads="1"/>
          </p:cNvSpPr>
          <p:nvPr/>
        </p:nvSpPr>
        <p:spPr bwMode="auto">
          <a:xfrm>
            <a:off x="2725738" y="1401763"/>
            <a:ext cx="3200400" cy="139700"/>
          </a:xfrm>
          <a:prstGeom prst="rect">
            <a:avLst/>
          </a:prstGeom>
          <a:solidFill>
            <a:schemeClr val="accent3"/>
          </a:solidFill>
          <a:ln>
            <a:noFill/>
          </a:ln>
        </p:spPr>
        <p:txBody>
          <a:bodyPr/>
          <a:lstStyle/>
          <a:p>
            <a:pPr>
              <a:defRPr/>
            </a:pPr>
            <a:endParaRPr lang="zh-CN" altLang="en-US"/>
          </a:p>
        </p:txBody>
      </p:sp>
      <p:sp>
        <p:nvSpPr>
          <p:cNvPr id="54" name="Rectangle 127"/>
          <p:cNvSpPr>
            <a:spLocks noChangeArrowheads="1"/>
          </p:cNvSpPr>
          <p:nvPr/>
        </p:nvSpPr>
        <p:spPr bwMode="auto">
          <a:xfrm>
            <a:off x="3249613" y="1658938"/>
            <a:ext cx="2676525" cy="139700"/>
          </a:xfrm>
          <a:prstGeom prst="rect">
            <a:avLst/>
          </a:prstGeom>
          <a:solidFill>
            <a:schemeClr val="accent2"/>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endParaRPr lang="zh-CN" altLang="en-US" sz="1800">
              <a:ea typeface="等线" charset="-122"/>
            </a:endParaRPr>
          </a:p>
        </p:txBody>
      </p:sp>
      <p:sp>
        <p:nvSpPr>
          <p:cNvPr id="55" name="Rectangle 128"/>
          <p:cNvSpPr>
            <a:spLocks noChangeArrowheads="1"/>
          </p:cNvSpPr>
          <p:nvPr/>
        </p:nvSpPr>
        <p:spPr bwMode="auto">
          <a:xfrm>
            <a:off x="2841625" y="1914525"/>
            <a:ext cx="3084513" cy="139700"/>
          </a:xfrm>
          <a:prstGeom prst="rect">
            <a:avLst/>
          </a:prstGeom>
          <a:solidFill>
            <a:schemeClr val="accent1"/>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endParaRPr lang="zh-CN" altLang="en-US" sz="1800">
              <a:ea typeface="等线" charset="-122"/>
            </a:endParaRPr>
          </a:p>
        </p:txBody>
      </p:sp>
      <p:sp>
        <p:nvSpPr>
          <p:cNvPr id="56" name="Rectangle 129"/>
          <p:cNvSpPr>
            <a:spLocks noChangeArrowheads="1"/>
          </p:cNvSpPr>
          <p:nvPr/>
        </p:nvSpPr>
        <p:spPr bwMode="auto">
          <a:xfrm>
            <a:off x="2435225" y="2171700"/>
            <a:ext cx="3490913" cy="138113"/>
          </a:xfrm>
          <a:prstGeom prst="rect">
            <a:avLst/>
          </a:prstGeom>
          <a:solidFill>
            <a:schemeClr val="accent4"/>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endParaRPr lang="zh-CN" altLang="en-US" sz="1800">
              <a:ea typeface="等线" charset="-122"/>
            </a:endParaRPr>
          </a:p>
        </p:txBody>
      </p:sp>
      <p:sp>
        <p:nvSpPr>
          <p:cNvPr id="57" name="Rectangle 131"/>
          <p:cNvSpPr>
            <a:spLocks noChangeArrowheads="1"/>
          </p:cNvSpPr>
          <p:nvPr/>
        </p:nvSpPr>
        <p:spPr bwMode="auto">
          <a:xfrm>
            <a:off x="6273800" y="2892425"/>
            <a:ext cx="2560638" cy="138113"/>
          </a:xfrm>
          <a:prstGeom prst="rect">
            <a:avLst/>
          </a:prstGeom>
          <a:solidFill>
            <a:schemeClr val="accent3"/>
          </a:solidFill>
          <a:ln>
            <a:noFill/>
          </a:ln>
        </p:spPr>
        <p:txBody>
          <a:bodyPr/>
          <a:lstStyle/>
          <a:p>
            <a:pPr>
              <a:defRPr/>
            </a:pPr>
            <a:endParaRPr lang="zh-CN" altLang="en-US"/>
          </a:p>
        </p:txBody>
      </p:sp>
      <p:sp>
        <p:nvSpPr>
          <p:cNvPr id="58" name="Rectangle 132"/>
          <p:cNvSpPr>
            <a:spLocks noChangeArrowheads="1"/>
          </p:cNvSpPr>
          <p:nvPr/>
        </p:nvSpPr>
        <p:spPr bwMode="auto">
          <a:xfrm>
            <a:off x="6273800" y="3148013"/>
            <a:ext cx="4073525" cy="138112"/>
          </a:xfrm>
          <a:prstGeom prst="rect">
            <a:avLst/>
          </a:prstGeom>
          <a:solidFill>
            <a:schemeClr val="accent2"/>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endParaRPr lang="zh-CN" altLang="en-US" sz="1800">
              <a:ea typeface="等线" charset="-122"/>
            </a:endParaRPr>
          </a:p>
        </p:txBody>
      </p:sp>
      <p:sp>
        <p:nvSpPr>
          <p:cNvPr id="59" name="Rectangle 133"/>
          <p:cNvSpPr>
            <a:spLocks noChangeArrowheads="1"/>
          </p:cNvSpPr>
          <p:nvPr/>
        </p:nvSpPr>
        <p:spPr bwMode="auto">
          <a:xfrm>
            <a:off x="6273800" y="3403600"/>
            <a:ext cx="814388" cy="139700"/>
          </a:xfrm>
          <a:prstGeom prst="rect">
            <a:avLst/>
          </a:prstGeom>
          <a:solidFill>
            <a:schemeClr val="accent1"/>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endParaRPr lang="zh-CN" altLang="en-US" sz="1800">
              <a:ea typeface="等线" charset="-122"/>
            </a:endParaRPr>
          </a:p>
        </p:txBody>
      </p:sp>
      <p:sp>
        <p:nvSpPr>
          <p:cNvPr id="60" name="Rectangle 134"/>
          <p:cNvSpPr>
            <a:spLocks noChangeArrowheads="1"/>
          </p:cNvSpPr>
          <p:nvPr/>
        </p:nvSpPr>
        <p:spPr bwMode="auto">
          <a:xfrm>
            <a:off x="6273800" y="3659188"/>
            <a:ext cx="1978025" cy="139700"/>
          </a:xfrm>
          <a:prstGeom prst="rect">
            <a:avLst/>
          </a:prstGeom>
          <a:solidFill>
            <a:schemeClr val="accent4"/>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endParaRPr lang="zh-CN" altLang="en-US" sz="1800">
              <a:ea typeface="等线" charset="-122"/>
            </a:endParaRPr>
          </a:p>
        </p:txBody>
      </p:sp>
      <p:sp>
        <p:nvSpPr>
          <p:cNvPr id="61" name="Rectangle 136"/>
          <p:cNvSpPr>
            <a:spLocks noChangeArrowheads="1"/>
          </p:cNvSpPr>
          <p:nvPr/>
        </p:nvSpPr>
        <p:spPr bwMode="auto">
          <a:xfrm>
            <a:off x="3481388" y="2892425"/>
            <a:ext cx="2444750" cy="138113"/>
          </a:xfrm>
          <a:prstGeom prst="rect">
            <a:avLst/>
          </a:prstGeom>
          <a:solidFill>
            <a:schemeClr val="accent3"/>
          </a:solidFill>
          <a:ln>
            <a:noFill/>
          </a:ln>
        </p:spPr>
        <p:txBody>
          <a:bodyPr/>
          <a:lstStyle/>
          <a:p>
            <a:pPr>
              <a:defRPr/>
            </a:pPr>
            <a:endParaRPr lang="zh-CN" altLang="en-US"/>
          </a:p>
        </p:txBody>
      </p:sp>
      <p:sp>
        <p:nvSpPr>
          <p:cNvPr id="62" name="Rectangle 137"/>
          <p:cNvSpPr>
            <a:spLocks noChangeArrowheads="1"/>
          </p:cNvSpPr>
          <p:nvPr/>
        </p:nvSpPr>
        <p:spPr bwMode="auto">
          <a:xfrm>
            <a:off x="4065588" y="3148013"/>
            <a:ext cx="1860550" cy="138112"/>
          </a:xfrm>
          <a:prstGeom prst="rect">
            <a:avLst/>
          </a:prstGeom>
          <a:solidFill>
            <a:schemeClr val="accent2"/>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endParaRPr lang="zh-CN" altLang="en-US" sz="1800">
              <a:ea typeface="等线" charset="-122"/>
            </a:endParaRPr>
          </a:p>
        </p:txBody>
      </p:sp>
      <p:sp>
        <p:nvSpPr>
          <p:cNvPr id="63" name="Rectangle 138"/>
          <p:cNvSpPr>
            <a:spLocks noChangeArrowheads="1"/>
          </p:cNvSpPr>
          <p:nvPr/>
        </p:nvSpPr>
        <p:spPr bwMode="auto">
          <a:xfrm>
            <a:off x="4878388" y="3403600"/>
            <a:ext cx="1047750" cy="139700"/>
          </a:xfrm>
          <a:prstGeom prst="rect">
            <a:avLst/>
          </a:prstGeom>
          <a:solidFill>
            <a:schemeClr val="accent1"/>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endParaRPr lang="zh-CN" altLang="en-US" sz="1800">
              <a:ea typeface="等线" charset="-122"/>
            </a:endParaRPr>
          </a:p>
        </p:txBody>
      </p:sp>
      <p:sp>
        <p:nvSpPr>
          <p:cNvPr id="64" name="Rectangle 139"/>
          <p:cNvSpPr>
            <a:spLocks noChangeArrowheads="1"/>
          </p:cNvSpPr>
          <p:nvPr/>
        </p:nvSpPr>
        <p:spPr bwMode="auto">
          <a:xfrm>
            <a:off x="3605213" y="3659188"/>
            <a:ext cx="2320925" cy="139700"/>
          </a:xfrm>
          <a:prstGeom prst="rect">
            <a:avLst/>
          </a:prstGeom>
          <a:solidFill>
            <a:schemeClr val="accent4"/>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endParaRPr lang="zh-CN" altLang="en-US" sz="1800">
              <a:ea typeface="等线" charset="-122"/>
            </a:endParaRPr>
          </a:p>
        </p:txBody>
      </p:sp>
      <p:sp>
        <p:nvSpPr>
          <p:cNvPr id="65" name="Rectangle 141"/>
          <p:cNvSpPr>
            <a:spLocks noChangeArrowheads="1"/>
          </p:cNvSpPr>
          <p:nvPr/>
        </p:nvSpPr>
        <p:spPr bwMode="auto">
          <a:xfrm>
            <a:off x="4002088" y="4411663"/>
            <a:ext cx="1924050" cy="141287"/>
          </a:xfrm>
          <a:prstGeom prst="rect">
            <a:avLst/>
          </a:prstGeom>
          <a:solidFill>
            <a:schemeClr val="accent3"/>
          </a:solidFill>
          <a:ln>
            <a:noFill/>
          </a:ln>
        </p:spPr>
        <p:txBody>
          <a:bodyPr/>
          <a:lstStyle/>
          <a:p>
            <a:pPr>
              <a:defRPr/>
            </a:pPr>
            <a:endParaRPr lang="zh-CN" altLang="en-US"/>
          </a:p>
        </p:txBody>
      </p:sp>
      <p:sp>
        <p:nvSpPr>
          <p:cNvPr id="66" name="Rectangle 142"/>
          <p:cNvSpPr>
            <a:spLocks noChangeArrowheads="1"/>
          </p:cNvSpPr>
          <p:nvPr/>
        </p:nvSpPr>
        <p:spPr bwMode="auto">
          <a:xfrm>
            <a:off x="3657600" y="4668838"/>
            <a:ext cx="2268538" cy="139700"/>
          </a:xfrm>
          <a:prstGeom prst="rect">
            <a:avLst/>
          </a:prstGeom>
          <a:solidFill>
            <a:schemeClr val="accent2"/>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endParaRPr lang="zh-CN" altLang="en-US" sz="1800">
              <a:ea typeface="等线" charset="-122"/>
            </a:endParaRPr>
          </a:p>
        </p:txBody>
      </p:sp>
      <p:sp>
        <p:nvSpPr>
          <p:cNvPr id="67" name="Rectangle 143"/>
          <p:cNvSpPr>
            <a:spLocks noChangeArrowheads="1"/>
          </p:cNvSpPr>
          <p:nvPr/>
        </p:nvSpPr>
        <p:spPr bwMode="auto">
          <a:xfrm>
            <a:off x="3889375" y="4924425"/>
            <a:ext cx="2036763" cy="139700"/>
          </a:xfrm>
          <a:prstGeom prst="rect">
            <a:avLst/>
          </a:prstGeom>
          <a:solidFill>
            <a:schemeClr val="accent1"/>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endParaRPr lang="zh-CN" altLang="en-US" sz="1800">
              <a:ea typeface="等线" charset="-122"/>
            </a:endParaRPr>
          </a:p>
        </p:txBody>
      </p:sp>
      <p:sp>
        <p:nvSpPr>
          <p:cNvPr id="68" name="Rectangle 144"/>
          <p:cNvSpPr>
            <a:spLocks noChangeArrowheads="1"/>
          </p:cNvSpPr>
          <p:nvPr/>
        </p:nvSpPr>
        <p:spPr bwMode="auto">
          <a:xfrm>
            <a:off x="4297363" y="5180013"/>
            <a:ext cx="1628775" cy="141287"/>
          </a:xfrm>
          <a:prstGeom prst="rect">
            <a:avLst/>
          </a:prstGeom>
          <a:solidFill>
            <a:schemeClr val="accent4"/>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endParaRPr lang="zh-CN" altLang="en-US" sz="1800">
              <a:ea typeface="等线" charset="-122"/>
            </a:endParaRPr>
          </a:p>
        </p:txBody>
      </p:sp>
      <p:sp>
        <p:nvSpPr>
          <p:cNvPr id="69" name="矩形 51"/>
          <p:cNvSpPr>
            <a:spLocks noChangeArrowheads="1"/>
          </p:cNvSpPr>
          <p:nvPr/>
        </p:nvSpPr>
        <p:spPr bwMode="auto">
          <a:xfrm>
            <a:off x="2624138" y="6053138"/>
            <a:ext cx="1106487" cy="373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zh-CN" altLang="en-US" sz="1800">
                <a:solidFill>
                  <a:srgbClr val="000000"/>
                </a:solidFill>
                <a:latin typeface="微软雅黑" panose="020B0503020204020204" pitchFamily="34" charset="-122"/>
                <a:ea typeface="微软雅黑" panose="020B0503020204020204" pitchFamily="34" charset="-122"/>
              </a:rPr>
              <a:t>添加标题</a:t>
            </a:r>
          </a:p>
        </p:txBody>
      </p:sp>
      <p:sp>
        <p:nvSpPr>
          <p:cNvPr id="70" name="矩形 51"/>
          <p:cNvSpPr>
            <a:spLocks noChangeArrowheads="1"/>
          </p:cNvSpPr>
          <p:nvPr/>
        </p:nvSpPr>
        <p:spPr bwMode="auto">
          <a:xfrm>
            <a:off x="4695825" y="6053138"/>
            <a:ext cx="1108075" cy="373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zh-CN" altLang="en-US" sz="1800">
                <a:solidFill>
                  <a:srgbClr val="000000"/>
                </a:solidFill>
                <a:latin typeface="微软雅黑" panose="020B0503020204020204" pitchFamily="34" charset="-122"/>
                <a:ea typeface="微软雅黑" panose="020B0503020204020204" pitchFamily="34" charset="-122"/>
              </a:rPr>
              <a:t>添加标题</a:t>
            </a:r>
          </a:p>
        </p:txBody>
      </p:sp>
      <p:sp>
        <p:nvSpPr>
          <p:cNvPr id="71" name="矩形 51"/>
          <p:cNvSpPr>
            <a:spLocks noChangeArrowheads="1"/>
          </p:cNvSpPr>
          <p:nvPr/>
        </p:nvSpPr>
        <p:spPr bwMode="auto">
          <a:xfrm>
            <a:off x="6723063" y="6053138"/>
            <a:ext cx="1108075" cy="373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zh-CN" altLang="en-US" sz="1800">
                <a:solidFill>
                  <a:srgbClr val="000000"/>
                </a:solidFill>
                <a:latin typeface="微软雅黑" panose="020B0503020204020204" pitchFamily="34" charset="-122"/>
                <a:ea typeface="微软雅黑" panose="020B0503020204020204" pitchFamily="34" charset="-122"/>
              </a:rPr>
              <a:t>添加标题</a:t>
            </a:r>
          </a:p>
        </p:txBody>
      </p:sp>
      <p:sp>
        <p:nvSpPr>
          <p:cNvPr id="72" name="矩形 51"/>
          <p:cNvSpPr>
            <a:spLocks noChangeArrowheads="1"/>
          </p:cNvSpPr>
          <p:nvPr/>
        </p:nvSpPr>
        <p:spPr bwMode="auto">
          <a:xfrm>
            <a:off x="8764588" y="6053138"/>
            <a:ext cx="1108075" cy="373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zh-CN" altLang="en-US" sz="1800">
                <a:solidFill>
                  <a:srgbClr val="000000"/>
                </a:solidFill>
                <a:latin typeface="微软雅黑" panose="020B0503020204020204" pitchFamily="34" charset="-122"/>
                <a:ea typeface="微软雅黑" panose="020B0503020204020204" pitchFamily="34" charset="-122"/>
              </a:rPr>
              <a:t>添加标题</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90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22" presetClass="entr" presetSubtype="8" fill="hold" grpId="0" nodeType="withEffect">
                                  <p:stCondLst>
                                    <p:cond delay="130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childTnLst>
                          </p:cTn>
                        </p:par>
                        <p:par>
                          <p:cTn id="13" fill="hold">
                            <p:stCondLst>
                              <p:cond delay="1400"/>
                            </p:stCondLst>
                            <p:childTnLst>
                              <p:par>
                                <p:cTn id="14" presetID="10" presetClass="entr" presetSubtype="0"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10"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par>
                                <p:cTn id="23" presetID="10"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par>
                                <p:cTn id="26" presetID="10" presetClass="entr" presetSubtype="0" fill="hold"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par>
                                <p:cTn id="29" presetID="10" presetClass="entr" presetSubtype="0"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par>
                                <p:cTn id="32" presetID="10" presetClass="entr" presetSubtype="0" fill="hold"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500"/>
                                        <p:tgtEl>
                                          <p:spTgt spid="14"/>
                                        </p:tgtEl>
                                      </p:cBhvr>
                                    </p:animEffect>
                                  </p:childTnLst>
                                </p:cTn>
                              </p:par>
                              <p:par>
                                <p:cTn id="35" presetID="10" presetClass="entr" presetSubtype="0" fill="hold" nodeType="with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500"/>
                                        <p:tgtEl>
                                          <p:spTgt spid="15"/>
                                        </p:tgtEl>
                                      </p:cBhvr>
                                    </p:animEffect>
                                  </p:childTnLst>
                                </p:cTn>
                              </p:par>
                              <p:par>
                                <p:cTn id="38" presetID="10" presetClass="entr" presetSubtype="0" fill="hold" nodeType="with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fade">
                                      <p:cBhvr>
                                        <p:cTn id="40" dur="500"/>
                                        <p:tgtEl>
                                          <p:spTgt spid="16"/>
                                        </p:tgtEl>
                                      </p:cBhvr>
                                    </p:animEffect>
                                  </p:childTnLst>
                                </p:cTn>
                              </p:par>
                              <p:par>
                                <p:cTn id="41" presetID="10" presetClass="entr" presetSubtype="0" fill="hold" nodeType="with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childTnLst>
                                </p:cTn>
                              </p:par>
                              <p:par>
                                <p:cTn id="44" presetID="10" presetClass="entr" presetSubtype="0" fill="hold" nodeType="with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fade">
                                      <p:cBhvr>
                                        <p:cTn id="46" dur="500"/>
                                        <p:tgtEl>
                                          <p:spTgt spid="18"/>
                                        </p:tgtEl>
                                      </p:cBhvr>
                                    </p:animEffect>
                                  </p:childTnLst>
                                </p:cTn>
                              </p:par>
                              <p:par>
                                <p:cTn id="47" presetID="10" presetClass="entr" presetSubtype="0" fill="hold" nodeType="with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fade">
                                      <p:cBhvr>
                                        <p:cTn id="49" dur="500"/>
                                        <p:tgtEl>
                                          <p:spTgt spid="19"/>
                                        </p:tgtEl>
                                      </p:cBhvr>
                                    </p:animEffect>
                                  </p:childTnLst>
                                </p:cTn>
                              </p:par>
                              <p:par>
                                <p:cTn id="50" presetID="10" presetClass="entr" presetSubtype="0" fill="hold" nodeType="with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fade">
                                      <p:cBhvr>
                                        <p:cTn id="52" dur="500"/>
                                        <p:tgtEl>
                                          <p:spTgt spid="20"/>
                                        </p:tgtEl>
                                      </p:cBhvr>
                                    </p:animEffect>
                                  </p:childTnLst>
                                </p:cTn>
                              </p:par>
                              <p:par>
                                <p:cTn id="53" presetID="10" presetClass="entr" presetSubtype="0" fill="hold" nodeType="with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fade">
                                      <p:cBhvr>
                                        <p:cTn id="55" dur="500"/>
                                        <p:tgtEl>
                                          <p:spTgt spid="21"/>
                                        </p:tgtEl>
                                      </p:cBhvr>
                                    </p:animEffect>
                                  </p:childTnLst>
                                </p:cTn>
                              </p:par>
                              <p:par>
                                <p:cTn id="56" presetID="10" presetClass="entr" presetSubtype="0" fill="hold" nodeType="withEffect">
                                  <p:stCondLst>
                                    <p:cond delay="0"/>
                                  </p:stCondLst>
                                  <p:childTnLst>
                                    <p:set>
                                      <p:cBhvr>
                                        <p:cTn id="57" dur="1" fill="hold">
                                          <p:stCondLst>
                                            <p:cond delay="0"/>
                                          </p:stCondLst>
                                        </p:cTn>
                                        <p:tgtEl>
                                          <p:spTgt spid="22"/>
                                        </p:tgtEl>
                                        <p:attrNameLst>
                                          <p:attrName>style.visibility</p:attrName>
                                        </p:attrNameLst>
                                      </p:cBhvr>
                                      <p:to>
                                        <p:strVal val="visible"/>
                                      </p:to>
                                    </p:set>
                                    <p:animEffect transition="in" filter="fade">
                                      <p:cBhvr>
                                        <p:cTn id="58" dur="500"/>
                                        <p:tgtEl>
                                          <p:spTgt spid="22"/>
                                        </p:tgtEl>
                                      </p:cBhvr>
                                    </p:animEffect>
                                  </p:childTnLst>
                                </p:cTn>
                              </p:par>
                              <p:par>
                                <p:cTn id="59" presetID="10" presetClass="entr" presetSubtype="0" fill="hold" nodeType="withEffect">
                                  <p:stCondLst>
                                    <p:cond delay="0"/>
                                  </p:stCondLst>
                                  <p:childTnLst>
                                    <p:set>
                                      <p:cBhvr>
                                        <p:cTn id="60" dur="1" fill="hold">
                                          <p:stCondLst>
                                            <p:cond delay="0"/>
                                          </p:stCondLst>
                                        </p:cTn>
                                        <p:tgtEl>
                                          <p:spTgt spid="23"/>
                                        </p:tgtEl>
                                        <p:attrNameLst>
                                          <p:attrName>style.visibility</p:attrName>
                                        </p:attrNameLst>
                                      </p:cBhvr>
                                      <p:to>
                                        <p:strVal val="visible"/>
                                      </p:to>
                                    </p:set>
                                    <p:animEffect transition="in" filter="fade">
                                      <p:cBhvr>
                                        <p:cTn id="61" dur="500"/>
                                        <p:tgtEl>
                                          <p:spTgt spid="23"/>
                                        </p:tgtEl>
                                      </p:cBhvr>
                                    </p:animEffect>
                                  </p:childTnLst>
                                </p:cTn>
                              </p:par>
                              <p:par>
                                <p:cTn id="62" presetID="10" presetClass="entr" presetSubtype="0" fill="hold" nodeType="withEffect">
                                  <p:stCondLst>
                                    <p:cond delay="0"/>
                                  </p:stCondLst>
                                  <p:childTnLst>
                                    <p:set>
                                      <p:cBhvr>
                                        <p:cTn id="63" dur="1" fill="hold">
                                          <p:stCondLst>
                                            <p:cond delay="0"/>
                                          </p:stCondLst>
                                        </p:cTn>
                                        <p:tgtEl>
                                          <p:spTgt spid="24"/>
                                        </p:tgtEl>
                                        <p:attrNameLst>
                                          <p:attrName>style.visibility</p:attrName>
                                        </p:attrNameLst>
                                      </p:cBhvr>
                                      <p:to>
                                        <p:strVal val="visible"/>
                                      </p:to>
                                    </p:set>
                                    <p:animEffect transition="in" filter="fade">
                                      <p:cBhvr>
                                        <p:cTn id="64" dur="500"/>
                                        <p:tgtEl>
                                          <p:spTgt spid="24"/>
                                        </p:tgtEl>
                                      </p:cBhvr>
                                    </p:animEffect>
                                  </p:childTnLst>
                                </p:cTn>
                              </p:par>
                              <p:par>
                                <p:cTn id="65" presetID="10" presetClass="entr" presetSubtype="0" fill="hold" nodeType="with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fade">
                                      <p:cBhvr>
                                        <p:cTn id="67" dur="500"/>
                                        <p:tgtEl>
                                          <p:spTgt spid="25"/>
                                        </p:tgtEl>
                                      </p:cBhvr>
                                    </p:animEffect>
                                  </p:childTnLst>
                                </p:cTn>
                              </p:par>
                              <p:par>
                                <p:cTn id="68" presetID="10" presetClass="entr" presetSubtype="0" fill="hold" nodeType="withEffect">
                                  <p:stCondLst>
                                    <p:cond delay="0"/>
                                  </p:stCondLst>
                                  <p:childTnLst>
                                    <p:set>
                                      <p:cBhvr>
                                        <p:cTn id="69" dur="1" fill="hold">
                                          <p:stCondLst>
                                            <p:cond delay="0"/>
                                          </p:stCondLst>
                                        </p:cTn>
                                        <p:tgtEl>
                                          <p:spTgt spid="26"/>
                                        </p:tgtEl>
                                        <p:attrNameLst>
                                          <p:attrName>style.visibility</p:attrName>
                                        </p:attrNameLst>
                                      </p:cBhvr>
                                      <p:to>
                                        <p:strVal val="visible"/>
                                      </p:to>
                                    </p:set>
                                    <p:animEffect transition="in" filter="fade">
                                      <p:cBhvr>
                                        <p:cTn id="70" dur="500"/>
                                        <p:tgtEl>
                                          <p:spTgt spid="26"/>
                                        </p:tgtEl>
                                      </p:cBhvr>
                                    </p:animEffect>
                                  </p:childTnLst>
                                </p:cTn>
                              </p:par>
                              <p:par>
                                <p:cTn id="71" presetID="10" presetClass="entr" presetSubtype="0" fill="hold" nodeType="withEffect">
                                  <p:stCondLst>
                                    <p:cond delay="0"/>
                                  </p:stCondLst>
                                  <p:childTnLst>
                                    <p:set>
                                      <p:cBhvr>
                                        <p:cTn id="72" dur="1" fill="hold">
                                          <p:stCondLst>
                                            <p:cond delay="0"/>
                                          </p:stCondLst>
                                        </p:cTn>
                                        <p:tgtEl>
                                          <p:spTgt spid="27"/>
                                        </p:tgtEl>
                                        <p:attrNameLst>
                                          <p:attrName>style.visibility</p:attrName>
                                        </p:attrNameLst>
                                      </p:cBhvr>
                                      <p:to>
                                        <p:strVal val="visible"/>
                                      </p:to>
                                    </p:set>
                                    <p:animEffect transition="in" filter="fade">
                                      <p:cBhvr>
                                        <p:cTn id="73" dur="500"/>
                                        <p:tgtEl>
                                          <p:spTgt spid="27"/>
                                        </p:tgtEl>
                                      </p:cBhvr>
                                    </p:animEffect>
                                  </p:childTnLst>
                                </p:cTn>
                              </p:par>
                              <p:par>
                                <p:cTn id="74" presetID="10" presetClass="entr" presetSubtype="0" fill="hold" nodeType="withEffect">
                                  <p:stCondLst>
                                    <p:cond delay="0"/>
                                  </p:stCondLst>
                                  <p:childTnLst>
                                    <p:set>
                                      <p:cBhvr>
                                        <p:cTn id="75" dur="1" fill="hold">
                                          <p:stCondLst>
                                            <p:cond delay="0"/>
                                          </p:stCondLst>
                                        </p:cTn>
                                        <p:tgtEl>
                                          <p:spTgt spid="28"/>
                                        </p:tgtEl>
                                        <p:attrNameLst>
                                          <p:attrName>style.visibility</p:attrName>
                                        </p:attrNameLst>
                                      </p:cBhvr>
                                      <p:to>
                                        <p:strVal val="visible"/>
                                      </p:to>
                                    </p:set>
                                    <p:animEffect transition="in" filter="fade">
                                      <p:cBhvr>
                                        <p:cTn id="76" dur="500"/>
                                        <p:tgtEl>
                                          <p:spTgt spid="28"/>
                                        </p:tgtEl>
                                      </p:cBhvr>
                                    </p:animEffect>
                                  </p:childTnLst>
                                </p:cTn>
                              </p:par>
                              <p:par>
                                <p:cTn id="77" presetID="10" presetClass="entr" presetSubtype="0" fill="hold" nodeType="withEffect">
                                  <p:stCondLst>
                                    <p:cond delay="0"/>
                                  </p:stCondLst>
                                  <p:childTnLst>
                                    <p:set>
                                      <p:cBhvr>
                                        <p:cTn id="78" dur="1" fill="hold">
                                          <p:stCondLst>
                                            <p:cond delay="0"/>
                                          </p:stCondLst>
                                        </p:cTn>
                                        <p:tgtEl>
                                          <p:spTgt spid="29"/>
                                        </p:tgtEl>
                                        <p:attrNameLst>
                                          <p:attrName>style.visibility</p:attrName>
                                        </p:attrNameLst>
                                      </p:cBhvr>
                                      <p:to>
                                        <p:strVal val="visible"/>
                                      </p:to>
                                    </p:set>
                                    <p:animEffect transition="in" filter="fade">
                                      <p:cBhvr>
                                        <p:cTn id="79" dur="500"/>
                                        <p:tgtEl>
                                          <p:spTgt spid="29"/>
                                        </p:tgtEl>
                                      </p:cBhvr>
                                    </p:animEffect>
                                  </p:childTnLst>
                                </p:cTn>
                              </p:par>
                              <p:par>
                                <p:cTn id="80" presetID="10" presetClass="entr" presetSubtype="0" fill="hold" nodeType="withEffect">
                                  <p:stCondLst>
                                    <p:cond delay="0"/>
                                  </p:stCondLst>
                                  <p:childTnLst>
                                    <p:set>
                                      <p:cBhvr>
                                        <p:cTn id="81" dur="1" fill="hold">
                                          <p:stCondLst>
                                            <p:cond delay="0"/>
                                          </p:stCondLst>
                                        </p:cTn>
                                        <p:tgtEl>
                                          <p:spTgt spid="30"/>
                                        </p:tgtEl>
                                        <p:attrNameLst>
                                          <p:attrName>style.visibility</p:attrName>
                                        </p:attrNameLst>
                                      </p:cBhvr>
                                      <p:to>
                                        <p:strVal val="visible"/>
                                      </p:to>
                                    </p:set>
                                    <p:animEffect transition="in" filter="fade">
                                      <p:cBhvr>
                                        <p:cTn id="82" dur="500"/>
                                        <p:tgtEl>
                                          <p:spTgt spid="30"/>
                                        </p:tgtEl>
                                      </p:cBhvr>
                                    </p:animEffect>
                                  </p:childTnLst>
                                </p:cTn>
                              </p:par>
                              <p:par>
                                <p:cTn id="83" presetID="10" presetClass="entr" presetSubtype="0" fill="hold" nodeType="withEffect">
                                  <p:stCondLst>
                                    <p:cond delay="0"/>
                                  </p:stCondLst>
                                  <p:childTnLst>
                                    <p:set>
                                      <p:cBhvr>
                                        <p:cTn id="84" dur="1" fill="hold">
                                          <p:stCondLst>
                                            <p:cond delay="0"/>
                                          </p:stCondLst>
                                        </p:cTn>
                                        <p:tgtEl>
                                          <p:spTgt spid="31"/>
                                        </p:tgtEl>
                                        <p:attrNameLst>
                                          <p:attrName>style.visibility</p:attrName>
                                        </p:attrNameLst>
                                      </p:cBhvr>
                                      <p:to>
                                        <p:strVal val="visible"/>
                                      </p:to>
                                    </p:set>
                                    <p:animEffect transition="in" filter="fade">
                                      <p:cBhvr>
                                        <p:cTn id="85" dur="500"/>
                                        <p:tgtEl>
                                          <p:spTgt spid="31"/>
                                        </p:tgtEl>
                                      </p:cBhvr>
                                    </p:animEffect>
                                  </p:childTnLst>
                                </p:cTn>
                              </p:par>
                              <p:par>
                                <p:cTn id="86" presetID="10" presetClass="entr" presetSubtype="0" fill="hold" nodeType="withEffect">
                                  <p:stCondLst>
                                    <p:cond delay="0"/>
                                  </p:stCondLst>
                                  <p:childTnLst>
                                    <p:set>
                                      <p:cBhvr>
                                        <p:cTn id="87" dur="1" fill="hold">
                                          <p:stCondLst>
                                            <p:cond delay="0"/>
                                          </p:stCondLst>
                                        </p:cTn>
                                        <p:tgtEl>
                                          <p:spTgt spid="32"/>
                                        </p:tgtEl>
                                        <p:attrNameLst>
                                          <p:attrName>style.visibility</p:attrName>
                                        </p:attrNameLst>
                                      </p:cBhvr>
                                      <p:to>
                                        <p:strVal val="visible"/>
                                      </p:to>
                                    </p:set>
                                    <p:animEffect transition="in" filter="fade">
                                      <p:cBhvr>
                                        <p:cTn id="88" dur="500"/>
                                        <p:tgtEl>
                                          <p:spTgt spid="32"/>
                                        </p:tgtEl>
                                      </p:cBhvr>
                                    </p:animEffect>
                                  </p:childTnLst>
                                </p:cTn>
                              </p:par>
                              <p:par>
                                <p:cTn id="89" presetID="10" presetClass="entr" presetSubtype="0" fill="hold" nodeType="withEffect">
                                  <p:stCondLst>
                                    <p:cond delay="0"/>
                                  </p:stCondLst>
                                  <p:childTnLst>
                                    <p:set>
                                      <p:cBhvr>
                                        <p:cTn id="90" dur="1" fill="hold">
                                          <p:stCondLst>
                                            <p:cond delay="0"/>
                                          </p:stCondLst>
                                        </p:cTn>
                                        <p:tgtEl>
                                          <p:spTgt spid="33"/>
                                        </p:tgtEl>
                                        <p:attrNameLst>
                                          <p:attrName>style.visibility</p:attrName>
                                        </p:attrNameLst>
                                      </p:cBhvr>
                                      <p:to>
                                        <p:strVal val="visible"/>
                                      </p:to>
                                    </p:set>
                                    <p:animEffect transition="in" filter="fade">
                                      <p:cBhvr>
                                        <p:cTn id="91" dur="500"/>
                                        <p:tgtEl>
                                          <p:spTgt spid="33"/>
                                        </p:tgtEl>
                                      </p:cBhvr>
                                    </p:animEffect>
                                  </p:childTnLst>
                                </p:cTn>
                              </p:par>
                              <p:par>
                                <p:cTn id="92" presetID="10" presetClass="entr" presetSubtype="0" fill="hold" nodeType="withEffect">
                                  <p:stCondLst>
                                    <p:cond delay="0"/>
                                  </p:stCondLst>
                                  <p:childTnLst>
                                    <p:set>
                                      <p:cBhvr>
                                        <p:cTn id="93" dur="1" fill="hold">
                                          <p:stCondLst>
                                            <p:cond delay="0"/>
                                          </p:stCondLst>
                                        </p:cTn>
                                        <p:tgtEl>
                                          <p:spTgt spid="34"/>
                                        </p:tgtEl>
                                        <p:attrNameLst>
                                          <p:attrName>style.visibility</p:attrName>
                                        </p:attrNameLst>
                                      </p:cBhvr>
                                      <p:to>
                                        <p:strVal val="visible"/>
                                      </p:to>
                                    </p:set>
                                    <p:animEffect transition="in" filter="fade">
                                      <p:cBhvr>
                                        <p:cTn id="94" dur="500"/>
                                        <p:tgtEl>
                                          <p:spTgt spid="34"/>
                                        </p:tgtEl>
                                      </p:cBhvr>
                                    </p:animEffect>
                                  </p:childTnLst>
                                </p:cTn>
                              </p:par>
                              <p:par>
                                <p:cTn id="95" presetID="10" presetClass="entr" presetSubtype="0" fill="hold" nodeType="withEffect">
                                  <p:stCondLst>
                                    <p:cond delay="0"/>
                                  </p:stCondLst>
                                  <p:childTnLst>
                                    <p:set>
                                      <p:cBhvr>
                                        <p:cTn id="96" dur="1" fill="hold">
                                          <p:stCondLst>
                                            <p:cond delay="0"/>
                                          </p:stCondLst>
                                        </p:cTn>
                                        <p:tgtEl>
                                          <p:spTgt spid="35"/>
                                        </p:tgtEl>
                                        <p:attrNameLst>
                                          <p:attrName>style.visibility</p:attrName>
                                        </p:attrNameLst>
                                      </p:cBhvr>
                                      <p:to>
                                        <p:strVal val="visible"/>
                                      </p:to>
                                    </p:set>
                                    <p:animEffect transition="in" filter="fade">
                                      <p:cBhvr>
                                        <p:cTn id="97" dur="500"/>
                                        <p:tgtEl>
                                          <p:spTgt spid="35"/>
                                        </p:tgtEl>
                                      </p:cBhvr>
                                    </p:animEffect>
                                  </p:childTnLst>
                                </p:cTn>
                              </p:par>
                              <p:par>
                                <p:cTn id="98" presetID="10" presetClass="entr" presetSubtype="0" fill="hold" nodeType="withEffect">
                                  <p:stCondLst>
                                    <p:cond delay="0"/>
                                  </p:stCondLst>
                                  <p:childTnLst>
                                    <p:set>
                                      <p:cBhvr>
                                        <p:cTn id="99" dur="1" fill="hold">
                                          <p:stCondLst>
                                            <p:cond delay="0"/>
                                          </p:stCondLst>
                                        </p:cTn>
                                        <p:tgtEl>
                                          <p:spTgt spid="36"/>
                                        </p:tgtEl>
                                        <p:attrNameLst>
                                          <p:attrName>style.visibility</p:attrName>
                                        </p:attrNameLst>
                                      </p:cBhvr>
                                      <p:to>
                                        <p:strVal val="visible"/>
                                      </p:to>
                                    </p:set>
                                    <p:animEffect transition="in" filter="fade">
                                      <p:cBhvr>
                                        <p:cTn id="100" dur="500"/>
                                        <p:tgtEl>
                                          <p:spTgt spid="36"/>
                                        </p:tgtEl>
                                      </p:cBhvr>
                                    </p:animEffect>
                                  </p:childTnLst>
                                </p:cTn>
                              </p:par>
                              <p:par>
                                <p:cTn id="101" presetID="10" presetClass="entr" presetSubtype="0" fill="hold" nodeType="withEffect">
                                  <p:stCondLst>
                                    <p:cond delay="0"/>
                                  </p:stCondLst>
                                  <p:childTnLst>
                                    <p:set>
                                      <p:cBhvr>
                                        <p:cTn id="102" dur="1" fill="hold">
                                          <p:stCondLst>
                                            <p:cond delay="0"/>
                                          </p:stCondLst>
                                        </p:cTn>
                                        <p:tgtEl>
                                          <p:spTgt spid="49"/>
                                        </p:tgtEl>
                                        <p:attrNameLst>
                                          <p:attrName>style.visibility</p:attrName>
                                        </p:attrNameLst>
                                      </p:cBhvr>
                                      <p:to>
                                        <p:strVal val="visible"/>
                                      </p:to>
                                    </p:set>
                                    <p:animEffect transition="in" filter="fade">
                                      <p:cBhvr>
                                        <p:cTn id="103" dur="500"/>
                                        <p:tgtEl>
                                          <p:spTgt spid="49"/>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50"/>
                                        </p:tgtEl>
                                        <p:attrNameLst>
                                          <p:attrName>style.visibility</p:attrName>
                                        </p:attrNameLst>
                                      </p:cBhvr>
                                      <p:to>
                                        <p:strVal val="visible"/>
                                      </p:to>
                                    </p:set>
                                    <p:animEffect transition="in" filter="fade">
                                      <p:cBhvr>
                                        <p:cTn id="106" dur="500"/>
                                        <p:tgtEl>
                                          <p:spTgt spid="50"/>
                                        </p:tgtEl>
                                      </p:cBhvr>
                                    </p:animEffect>
                                  </p:childTnLst>
                                </p:cTn>
                              </p:par>
                              <p:par>
                                <p:cTn id="107" presetID="10" presetClass="entr" presetSubtype="0" fill="hold" nodeType="withEffect">
                                  <p:stCondLst>
                                    <p:cond delay="0"/>
                                  </p:stCondLst>
                                  <p:childTnLst>
                                    <p:set>
                                      <p:cBhvr>
                                        <p:cTn id="108" dur="1" fill="hold">
                                          <p:stCondLst>
                                            <p:cond delay="0"/>
                                          </p:stCondLst>
                                        </p:cTn>
                                        <p:tgtEl>
                                          <p:spTgt spid="51"/>
                                        </p:tgtEl>
                                        <p:attrNameLst>
                                          <p:attrName>style.visibility</p:attrName>
                                        </p:attrNameLst>
                                      </p:cBhvr>
                                      <p:to>
                                        <p:strVal val="visible"/>
                                      </p:to>
                                    </p:set>
                                    <p:animEffect transition="in" filter="fade">
                                      <p:cBhvr>
                                        <p:cTn id="109" dur="500"/>
                                        <p:tgtEl>
                                          <p:spTgt spid="51"/>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52"/>
                                        </p:tgtEl>
                                        <p:attrNameLst>
                                          <p:attrName>style.visibility</p:attrName>
                                        </p:attrNameLst>
                                      </p:cBhvr>
                                      <p:to>
                                        <p:strVal val="visible"/>
                                      </p:to>
                                    </p:set>
                                    <p:animEffect transition="in" filter="fade">
                                      <p:cBhvr>
                                        <p:cTn id="112" dur="500"/>
                                        <p:tgtEl>
                                          <p:spTgt spid="52"/>
                                        </p:tgtEl>
                                      </p:cBhvr>
                                    </p:animEffect>
                                  </p:childTnLst>
                                </p:cTn>
                              </p:par>
                            </p:childTnLst>
                          </p:cTn>
                        </p:par>
                        <p:par>
                          <p:cTn id="113" fill="hold">
                            <p:stCondLst>
                              <p:cond delay="1900"/>
                            </p:stCondLst>
                            <p:childTnLst>
                              <p:par>
                                <p:cTn id="114" presetID="22" presetClass="entr" presetSubtype="2" fill="hold" grpId="0" nodeType="afterEffect">
                                  <p:stCondLst>
                                    <p:cond delay="0"/>
                                  </p:stCondLst>
                                  <p:childTnLst>
                                    <p:set>
                                      <p:cBhvr>
                                        <p:cTn id="115" dur="1" fill="hold">
                                          <p:stCondLst>
                                            <p:cond delay="0"/>
                                          </p:stCondLst>
                                        </p:cTn>
                                        <p:tgtEl>
                                          <p:spTgt spid="68"/>
                                        </p:tgtEl>
                                        <p:attrNameLst>
                                          <p:attrName>style.visibility</p:attrName>
                                        </p:attrNameLst>
                                      </p:cBhvr>
                                      <p:to>
                                        <p:strVal val="visible"/>
                                      </p:to>
                                    </p:set>
                                    <p:animEffect transition="in" filter="wipe(right)">
                                      <p:cBhvr>
                                        <p:cTn id="116" dur="500"/>
                                        <p:tgtEl>
                                          <p:spTgt spid="68"/>
                                        </p:tgtEl>
                                      </p:cBhvr>
                                    </p:animEffect>
                                  </p:childTnLst>
                                </p:cTn>
                              </p:par>
                              <p:par>
                                <p:cTn id="117" presetID="22" presetClass="entr" presetSubtype="2" fill="hold" grpId="0" nodeType="withEffect">
                                  <p:stCondLst>
                                    <p:cond delay="0"/>
                                  </p:stCondLst>
                                  <p:childTnLst>
                                    <p:set>
                                      <p:cBhvr>
                                        <p:cTn id="118" dur="1" fill="hold">
                                          <p:stCondLst>
                                            <p:cond delay="0"/>
                                          </p:stCondLst>
                                        </p:cTn>
                                        <p:tgtEl>
                                          <p:spTgt spid="67"/>
                                        </p:tgtEl>
                                        <p:attrNameLst>
                                          <p:attrName>style.visibility</p:attrName>
                                        </p:attrNameLst>
                                      </p:cBhvr>
                                      <p:to>
                                        <p:strVal val="visible"/>
                                      </p:to>
                                    </p:set>
                                    <p:animEffect transition="in" filter="wipe(right)">
                                      <p:cBhvr>
                                        <p:cTn id="119" dur="500"/>
                                        <p:tgtEl>
                                          <p:spTgt spid="67"/>
                                        </p:tgtEl>
                                      </p:cBhvr>
                                    </p:animEffect>
                                  </p:childTnLst>
                                </p:cTn>
                              </p:par>
                              <p:par>
                                <p:cTn id="120" presetID="22" presetClass="entr" presetSubtype="2" fill="hold" grpId="0" nodeType="withEffect">
                                  <p:stCondLst>
                                    <p:cond delay="0"/>
                                  </p:stCondLst>
                                  <p:childTnLst>
                                    <p:set>
                                      <p:cBhvr>
                                        <p:cTn id="121" dur="1" fill="hold">
                                          <p:stCondLst>
                                            <p:cond delay="0"/>
                                          </p:stCondLst>
                                        </p:cTn>
                                        <p:tgtEl>
                                          <p:spTgt spid="66"/>
                                        </p:tgtEl>
                                        <p:attrNameLst>
                                          <p:attrName>style.visibility</p:attrName>
                                        </p:attrNameLst>
                                      </p:cBhvr>
                                      <p:to>
                                        <p:strVal val="visible"/>
                                      </p:to>
                                    </p:set>
                                    <p:animEffect transition="in" filter="wipe(right)">
                                      <p:cBhvr>
                                        <p:cTn id="122" dur="500"/>
                                        <p:tgtEl>
                                          <p:spTgt spid="66"/>
                                        </p:tgtEl>
                                      </p:cBhvr>
                                    </p:animEffect>
                                  </p:childTnLst>
                                </p:cTn>
                              </p:par>
                              <p:par>
                                <p:cTn id="123" presetID="22" presetClass="entr" presetSubtype="2" fill="hold" grpId="0" nodeType="withEffect">
                                  <p:stCondLst>
                                    <p:cond delay="0"/>
                                  </p:stCondLst>
                                  <p:childTnLst>
                                    <p:set>
                                      <p:cBhvr>
                                        <p:cTn id="124" dur="1" fill="hold">
                                          <p:stCondLst>
                                            <p:cond delay="0"/>
                                          </p:stCondLst>
                                        </p:cTn>
                                        <p:tgtEl>
                                          <p:spTgt spid="65"/>
                                        </p:tgtEl>
                                        <p:attrNameLst>
                                          <p:attrName>style.visibility</p:attrName>
                                        </p:attrNameLst>
                                      </p:cBhvr>
                                      <p:to>
                                        <p:strVal val="visible"/>
                                      </p:to>
                                    </p:set>
                                    <p:animEffect transition="in" filter="wipe(right)">
                                      <p:cBhvr>
                                        <p:cTn id="125" dur="500"/>
                                        <p:tgtEl>
                                          <p:spTgt spid="65"/>
                                        </p:tgtEl>
                                      </p:cBhvr>
                                    </p:animEffect>
                                  </p:childTnLst>
                                </p:cTn>
                              </p:par>
                              <p:par>
                                <p:cTn id="126" presetID="22" presetClass="entr" presetSubtype="8" fill="hold" grpId="0" nodeType="withEffect">
                                  <p:stCondLst>
                                    <p:cond delay="0"/>
                                  </p:stCondLst>
                                  <p:childTnLst>
                                    <p:set>
                                      <p:cBhvr>
                                        <p:cTn id="127" dur="1" fill="hold">
                                          <p:stCondLst>
                                            <p:cond delay="0"/>
                                          </p:stCondLst>
                                        </p:cTn>
                                        <p:tgtEl>
                                          <p:spTgt spid="41"/>
                                        </p:tgtEl>
                                        <p:attrNameLst>
                                          <p:attrName>style.visibility</p:attrName>
                                        </p:attrNameLst>
                                      </p:cBhvr>
                                      <p:to>
                                        <p:strVal val="visible"/>
                                      </p:to>
                                    </p:set>
                                    <p:animEffect transition="in" filter="wipe(left)">
                                      <p:cBhvr>
                                        <p:cTn id="128" dur="500"/>
                                        <p:tgtEl>
                                          <p:spTgt spid="41"/>
                                        </p:tgtEl>
                                      </p:cBhvr>
                                    </p:animEffect>
                                  </p:childTnLst>
                                </p:cTn>
                              </p:par>
                              <p:par>
                                <p:cTn id="129" presetID="22" presetClass="entr" presetSubtype="8" fill="hold" grpId="0" nodeType="withEffect">
                                  <p:stCondLst>
                                    <p:cond delay="0"/>
                                  </p:stCondLst>
                                  <p:childTnLst>
                                    <p:set>
                                      <p:cBhvr>
                                        <p:cTn id="130" dur="1" fill="hold">
                                          <p:stCondLst>
                                            <p:cond delay="0"/>
                                          </p:stCondLst>
                                        </p:cTn>
                                        <p:tgtEl>
                                          <p:spTgt spid="42"/>
                                        </p:tgtEl>
                                        <p:attrNameLst>
                                          <p:attrName>style.visibility</p:attrName>
                                        </p:attrNameLst>
                                      </p:cBhvr>
                                      <p:to>
                                        <p:strVal val="visible"/>
                                      </p:to>
                                    </p:set>
                                    <p:animEffect transition="in" filter="wipe(left)">
                                      <p:cBhvr>
                                        <p:cTn id="131" dur="500"/>
                                        <p:tgtEl>
                                          <p:spTgt spid="42"/>
                                        </p:tgtEl>
                                      </p:cBhvr>
                                    </p:animEffect>
                                  </p:childTnLst>
                                </p:cTn>
                              </p:par>
                              <p:par>
                                <p:cTn id="132" presetID="22" presetClass="entr" presetSubtype="8" fill="hold" grpId="0" nodeType="withEffect">
                                  <p:stCondLst>
                                    <p:cond delay="0"/>
                                  </p:stCondLst>
                                  <p:childTnLst>
                                    <p:set>
                                      <p:cBhvr>
                                        <p:cTn id="133" dur="1" fill="hold">
                                          <p:stCondLst>
                                            <p:cond delay="0"/>
                                          </p:stCondLst>
                                        </p:cTn>
                                        <p:tgtEl>
                                          <p:spTgt spid="43"/>
                                        </p:tgtEl>
                                        <p:attrNameLst>
                                          <p:attrName>style.visibility</p:attrName>
                                        </p:attrNameLst>
                                      </p:cBhvr>
                                      <p:to>
                                        <p:strVal val="visible"/>
                                      </p:to>
                                    </p:set>
                                    <p:animEffect transition="in" filter="wipe(left)">
                                      <p:cBhvr>
                                        <p:cTn id="134" dur="500"/>
                                        <p:tgtEl>
                                          <p:spTgt spid="43"/>
                                        </p:tgtEl>
                                      </p:cBhvr>
                                    </p:animEffect>
                                  </p:childTnLst>
                                </p:cTn>
                              </p:par>
                              <p:par>
                                <p:cTn id="135" presetID="22" presetClass="entr" presetSubtype="8" fill="hold" grpId="0" nodeType="withEffect">
                                  <p:stCondLst>
                                    <p:cond delay="0"/>
                                  </p:stCondLst>
                                  <p:childTnLst>
                                    <p:set>
                                      <p:cBhvr>
                                        <p:cTn id="136" dur="1" fill="hold">
                                          <p:stCondLst>
                                            <p:cond delay="0"/>
                                          </p:stCondLst>
                                        </p:cTn>
                                        <p:tgtEl>
                                          <p:spTgt spid="44"/>
                                        </p:tgtEl>
                                        <p:attrNameLst>
                                          <p:attrName>style.visibility</p:attrName>
                                        </p:attrNameLst>
                                      </p:cBhvr>
                                      <p:to>
                                        <p:strVal val="visible"/>
                                      </p:to>
                                    </p:set>
                                    <p:animEffect transition="in" filter="wipe(left)">
                                      <p:cBhvr>
                                        <p:cTn id="137" dur="500"/>
                                        <p:tgtEl>
                                          <p:spTgt spid="44"/>
                                        </p:tgtEl>
                                      </p:cBhvr>
                                    </p:animEffect>
                                  </p:childTnLst>
                                </p:cTn>
                              </p:par>
                              <p:par>
                                <p:cTn id="138" presetID="22" presetClass="entr" presetSubtype="8" fill="hold" grpId="0" nodeType="withEffect">
                                  <p:stCondLst>
                                    <p:cond delay="0"/>
                                  </p:stCondLst>
                                  <p:childTnLst>
                                    <p:set>
                                      <p:cBhvr>
                                        <p:cTn id="139" dur="1" fill="hold">
                                          <p:stCondLst>
                                            <p:cond delay="0"/>
                                          </p:stCondLst>
                                        </p:cTn>
                                        <p:tgtEl>
                                          <p:spTgt spid="60"/>
                                        </p:tgtEl>
                                        <p:attrNameLst>
                                          <p:attrName>style.visibility</p:attrName>
                                        </p:attrNameLst>
                                      </p:cBhvr>
                                      <p:to>
                                        <p:strVal val="visible"/>
                                      </p:to>
                                    </p:set>
                                    <p:animEffect transition="in" filter="wipe(left)">
                                      <p:cBhvr>
                                        <p:cTn id="140" dur="500"/>
                                        <p:tgtEl>
                                          <p:spTgt spid="60"/>
                                        </p:tgtEl>
                                      </p:cBhvr>
                                    </p:animEffect>
                                  </p:childTnLst>
                                </p:cTn>
                              </p:par>
                              <p:par>
                                <p:cTn id="141" presetID="22" presetClass="entr" presetSubtype="2" fill="hold" grpId="0" nodeType="withEffect">
                                  <p:stCondLst>
                                    <p:cond delay="0"/>
                                  </p:stCondLst>
                                  <p:childTnLst>
                                    <p:set>
                                      <p:cBhvr>
                                        <p:cTn id="142" dur="1" fill="hold">
                                          <p:stCondLst>
                                            <p:cond delay="0"/>
                                          </p:stCondLst>
                                        </p:cTn>
                                        <p:tgtEl>
                                          <p:spTgt spid="64"/>
                                        </p:tgtEl>
                                        <p:attrNameLst>
                                          <p:attrName>style.visibility</p:attrName>
                                        </p:attrNameLst>
                                      </p:cBhvr>
                                      <p:to>
                                        <p:strVal val="visible"/>
                                      </p:to>
                                    </p:set>
                                    <p:animEffect transition="in" filter="wipe(right)">
                                      <p:cBhvr>
                                        <p:cTn id="143" dur="500"/>
                                        <p:tgtEl>
                                          <p:spTgt spid="64"/>
                                        </p:tgtEl>
                                      </p:cBhvr>
                                    </p:animEffect>
                                  </p:childTnLst>
                                </p:cTn>
                              </p:par>
                              <p:par>
                                <p:cTn id="144" presetID="22" presetClass="entr" presetSubtype="2" fill="hold" grpId="0" nodeType="withEffect">
                                  <p:stCondLst>
                                    <p:cond delay="0"/>
                                  </p:stCondLst>
                                  <p:childTnLst>
                                    <p:set>
                                      <p:cBhvr>
                                        <p:cTn id="145" dur="1" fill="hold">
                                          <p:stCondLst>
                                            <p:cond delay="0"/>
                                          </p:stCondLst>
                                        </p:cTn>
                                        <p:tgtEl>
                                          <p:spTgt spid="63"/>
                                        </p:tgtEl>
                                        <p:attrNameLst>
                                          <p:attrName>style.visibility</p:attrName>
                                        </p:attrNameLst>
                                      </p:cBhvr>
                                      <p:to>
                                        <p:strVal val="visible"/>
                                      </p:to>
                                    </p:set>
                                    <p:animEffect transition="in" filter="wipe(right)">
                                      <p:cBhvr>
                                        <p:cTn id="146" dur="500"/>
                                        <p:tgtEl>
                                          <p:spTgt spid="63"/>
                                        </p:tgtEl>
                                      </p:cBhvr>
                                    </p:animEffect>
                                  </p:childTnLst>
                                </p:cTn>
                              </p:par>
                              <p:par>
                                <p:cTn id="147" presetID="22" presetClass="entr" presetSubtype="2" fill="hold" grpId="0" nodeType="withEffect">
                                  <p:stCondLst>
                                    <p:cond delay="0"/>
                                  </p:stCondLst>
                                  <p:childTnLst>
                                    <p:set>
                                      <p:cBhvr>
                                        <p:cTn id="148" dur="1" fill="hold">
                                          <p:stCondLst>
                                            <p:cond delay="0"/>
                                          </p:stCondLst>
                                        </p:cTn>
                                        <p:tgtEl>
                                          <p:spTgt spid="62"/>
                                        </p:tgtEl>
                                        <p:attrNameLst>
                                          <p:attrName>style.visibility</p:attrName>
                                        </p:attrNameLst>
                                      </p:cBhvr>
                                      <p:to>
                                        <p:strVal val="visible"/>
                                      </p:to>
                                    </p:set>
                                    <p:animEffect transition="in" filter="wipe(right)">
                                      <p:cBhvr>
                                        <p:cTn id="149" dur="500"/>
                                        <p:tgtEl>
                                          <p:spTgt spid="62"/>
                                        </p:tgtEl>
                                      </p:cBhvr>
                                    </p:animEffect>
                                  </p:childTnLst>
                                </p:cTn>
                              </p:par>
                              <p:par>
                                <p:cTn id="150" presetID="22" presetClass="entr" presetSubtype="2" fill="hold" grpId="0" nodeType="withEffect">
                                  <p:stCondLst>
                                    <p:cond delay="0"/>
                                  </p:stCondLst>
                                  <p:childTnLst>
                                    <p:set>
                                      <p:cBhvr>
                                        <p:cTn id="151" dur="1" fill="hold">
                                          <p:stCondLst>
                                            <p:cond delay="0"/>
                                          </p:stCondLst>
                                        </p:cTn>
                                        <p:tgtEl>
                                          <p:spTgt spid="61"/>
                                        </p:tgtEl>
                                        <p:attrNameLst>
                                          <p:attrName>style.visibility</p:attrName>
                                        </p:attrNameLst>
                                      </p:cBhvr>
                                      <p:to>
                                        <p:strVal val="visible"/>
                                      </p:to>
                                    </p:set>
                                    <p:animEffect transition="in" filter="wipe(right)">
                                      <p:cBhvr>
                                        <p:cTn id="152" dur="500"/>
                                        <p:tgtEl>
                                          <p:spTgt spid="61"/>
                                        </p:tgtEl>
                                      </p:cBhvr>
                                    </p:animEffect>
                                  </p:childTnLst>
                                </p:cTn>
                              </p:par>
                              <p:par>
                                <p:cTn id="153" presetID="22" presetClass="entr" presetSubtype="8" fill="hold" grpId="0" nodeType="withEffect">
                                  <p:stCondLst>
                                    <p:cond delay="0"/>
                                  </p:stCondLst>
                                  <p:childTnLst>
                                    <p:set>
                                      <p:cBhvr>
                                        <p:cTn id="154" dur="1" fill="hold">
                                          <p:stCondLst>
                                            <p:cond delay="0"/>
                                          </p:stCondLst>
                                        </p:cTn>
                                        <p:tgtEl>
                                          <p:spTgt spid="57"/>
                                        </p:tgtEl>
                                        <p:attrNameLst>
                                          <p:attrName>style.visibility</p:attrName>
                                        </p:attrNameLst>
                                      </p:cBhvr>
                                      <p:to>
                                        <p:strVal val="visible"/>
                                      </p:to>
                                    </p:set>
                                    <p:animEffect transition="in" filter="wipe(left)">
                                      <p:cBhvr>
                                        <p:cTn id="155" dur="500"/>
                                        <p:tgtEl>
                                          <p:spTgt spid="57"/>
                                        </p:tgtEl>
                                      </p:cBhvr>
                                    </p:animEffect>
                                  </p:childTnLst>
                                </p:cTn>
                              </p:par>
                              <p:par>
                                <p:cTn id="156" presetID="22" presetClass="entr" presetSubtype="8" fill="hold" grpId="0" nodeType="withEffect">
                                  <p:stCondLst>
                                    <p:cond delay="0"/>
                                  </p:stCondLst>
                                  <p:childTnLst>
                                    <p:set>
                                      <p:cBhvr>
                                        <p:cTn id="157" dur="1" fill="hold">
                                          <p:stCondLst>
                                            <p:cond delay="0"/>
                                          </p:stCondLst>
                                        </p:cTn>
                                        <p:tgtEl>
                                          <p:spTgt spid="58"/>
                                        </p:tgtEl>
                                        <p:attrNameLst>
                                          <p:attrName>style.visibility</p:attrName>
                                        </p:attrNameLst>
                                      </p:cBhvr>
                                      <p:to>
                                        <p:strVal val="visible"/>
                                      </p:to>
                                    </p:set>
                                    <p:animEffect transition="in" filter="wipe(left)">
                                      <p:cBhvr>
                                        <p:cTn id="158" dur="500"/>
                                        <p:tgtEl>
                                          <p:spTgt spid="58"/>
                                        </p:tgtEl>
                                      </p:cBhvr>
                                    </p:animEffect>
                                  </p:childTnLst>
                                </p:cTn>
                              </p:par>
                              <p:par>
                                <p:cTn id="159" presetID="22" presetClass="entr" presetSubtype="8" fill="hold" grpId="0" nodeType="withEffect">
                                  <p:stCondLst>
                                    <p:cond delay="0"/>
                                  </p:stCondLst>
                                  <p:childTnLst>
                                    <p:set>
                                      <p:cBhvr>
                                        <p:cTn id="160" dur="1" fill="hold">
                                          <p:stCondLst>
                                            <p:cond delay="0"/>
                                          </p:stCondLst>
                                        </p:cTn>
                                        <p:tgtEl>
                                          <p:spTgt spid="59"/>
                                        </p:tgtEl>
                                        <p:attrNameLst>
                                          <p:attrName>style.visibility</p:attrName>
                                        </p:attrNameLst>
                                      </p:cBhvr>
                                      <p:to>
                                        <p:strVal val="visible"/>
                                      </p:to>
                                    </p:set>
                                    <p:animEffect transition="in" filter="wipe(left)">
                                      <p:cBhvr>
                                        <p:cTn id="161" dur="500"/>
                                        <p:tgtEl>
                                          <p:spTgt spid="59"/>
                                        </p:tgtEl>
                                      </p:cBhvr>
                                    </p:animEffect>
                                  </p:childTnLst>
                                </p:cTn>
                              </p:par>
                              <p:par>
                                <p:cTn id="162" presetID="22" presetClass="entr" presetSubtype="8" fill="hold" grpId="0" nodeType="withEffect">
                                  <p:stCondLst>
                                    <p:cond delay="0"/>
                                  </p:stCondLst>
                                  <p:childTnLst>
                                    <p:set>
                                      <p:cBhvr>
                                        <p:cTn id="163" dur="1" fill="hold">
                                          <p:stCondLst>
                                            <p:cond delay="0"/>
                                          </p:stCondLst>
                                        </p:cTn>
                                        <p:tgtEl>
                                          <p:spTgt spid="40"/>
                                        </p:tgtEl>
                                        <p:attrNameLst>
                                          <p:attrName>style.visibility</p:attrName>
                                        </p:attrNameLst>
                                      </p:cBhvr>
                                      <p:to>
                                        <p:strVal val="visible"/>
                                      </p:to>
                                    </p:set>
                                    <p:animEffect transition="in" filter="wipe(left)">
                                      <p:cBhvr>
                                        <p:cTn id="164" dur="500"/>
                                        <p:tgtEl>
                                          <p:spTgt spid="40"/>
                                        </p:tgtEl>
                                      </p:cBhvr>
                                    </p:animEffect>
                                  </p:childTnLst>
                                </p:cTn>
                              </p:par>
                              <p:par>
                                <p:cTn id="165" presetID="22" presetClass="entr" presetSubtype="8" fill="hold" grpId="0" nodeType="withEffect">
                                  <p:stCondLst>
                                    <p:cond delay="0"/>
                                  </p:stCondLst>
                                  <p:childTnLst>
                                    <p:set>
                                      <p:cBhvr>
                                        <p:cTn id="166" dur="1" fill="hold">
                                          <p:stCondLst>
                                            <p:cond delay="0"/>
                                          </p:stCondLst>
                                        </p:cTn>
                                        <p:tgtEl>
                                          <p:spTgt spid="39"/>
                                        </p:tgtEl>
                                        <p:attrNameLst>
                                          <p:attrName>style.visibility</p:attrName>
                                        </p:attrNameLst>
                                      </p:cBhvr>
                                      <p:to>
                                        <p:strVal val="visible"/>
                                      </p:to>
                                    </p:set>
                                    <p:animEffect transition="in" filter="wipe(left)">
                                      <p:cBhvr>
                                        <p:cTn id="167" dur="500"/>
                                        <p:tgtEl>
                                          <p:spTgt spid="39"/>
                                        </p:tgtEl>
                                      </p:cBhvr>
                                    </p:animEffect>
                                  </p:childTnLst>
                                </p:cTn>
                              </p:par>
                              <p:par>
                                <p:cTn id="168" presetID="22" presetClass="entr" presetSubtype="2" fill="hold" grpId="0" nodeType="withEffect">
                                  <p:stCondLst>
                                    <p:cond delay="0"/>
                                  </p:stCondLst>
                                  <p:childTnLst>
                                    <p:set>
                                      <p:cBhvr>
                                        <p:cTn id="169" dur="1" fill="hold">
                                          <p:stCondLst>
                                            <p:cond delay="0"/>
                                          </p:stCondLst>
                                        </p:cTn>
                                        <p:tgtEl>
                                          <p:spTgt spid="56"/>
                                        </p:tgtEl>
                                        <p:attrNameLst>
                                          <p:attrName>style.visibility</p:attrName>
                                        </p:attrNameLst>
                                      </p:cBhvr>
                                      <p:to>
                                        <p:strVal val="visible"/>
                                      </p:to>
                                    </p:set>
                                    <p:animEffect transition="in" filter="wipe(right)">
                                      <p:cBhvr>
                                        <p:cTn id="170" dur="500"/>
                                        <p:tgtEl>
                                          <p:spTgt spid="56"/>
                                        </p:tgtEl>
                                      </p:cBhvr>
                                    </p:animEffect>
                                  </p:childTnLst>
                                </p:cTn>
                              </p:par>
                              <p:par>
                                <p:cTn id="171" presetID="22" presetClass="entr" presetSubtype="2" fill="hold" grpId="0" nodeType="withEffect">
                                  <p:stCondLst>
                                    <p:cond delay="0"/>
                                  </p:stCondLst>
                                  <p:childTnLst>
                                    <p:set>
                                      <p:cBhvr>
                                        <p:cTn id="172" dur="1" fill="hold">
                                          <p:stCondLst>
                                            <p:cond delay="0"/>
                                          </p:stCondLst>
                                        </p:cTn>
                                        <p:tgtEl>
                                          <p:spTgt spid="55"/>
                                        </p:tgtEl>
                                        <p:attrNameLst>
                                          <p:attrName>style.visibility</p:attrName>
                                        </p:attrNameLst>
                                      </p:cBhvr>
                                      <p:to>
                                        <p:strVal val="visible"/>
                                      </p:to>
                                    </p:set>
                                    <p:animEffect transition="in" filter="wipe(right)">
                                      <p:cBhvr>
                                        <p:cTn id="173" dur="500"/>
                                        <p:tgtEl>
                                          <p:spTgt spid="55"/>
                                        </p:tgtEl>
                                      </p:cBhvr>
                                    </p:animEffect>
                                  </p:childTnLst>
                                </p:cTn>
                              </p:par>
                              <p:par>
                                <p:cTn id="174" presetID="22" presetClass="entr" presetSubtype="2" fill="hold" grpId="0" nodeType="withEffect">
                                  <p:stCondLst>
                                    <p:cond delay="0"/>
                                  </p:stCondLst>
                                  <p:childTnLst>
                                    <p:set>
                                      <p:cBhvr>
                                        <p:cTn id="175" dur="1" fill="hold">
                                          <p:stCondLst>
                                            <p:cond delay="0"/>
                                          </p:stCondLst>
                                        </p:cTn>
                                        <p:tgtEl>
                                          <p:spTgt spid="54"/>
                                        </p:tgtEl>
                                        <p:attrNameLst>
                                          <p:attrName>style.visibility</p:attrName>
                                        </p:attrNameLst>
                                      </p:cBhvr>
                                      <p:to>
                                        <p:strVal val="visible"/>
                                      </p:to>
                                    </p:set>
                                    <p:animEffect transition="in" filter="wipe(right)">
                                      <p:cBhvr>
                                        <p:cTn id="176" dur="500"/>
                                        <p:tgtEl>
                                          <p:spTgt spid="54"/>
                                        </p:tgtEl>
                                      </p:cBhvr>
                                    </p:animEffect>
                                  </p:childTnLst>
                                </p:cTn>
                              </p:par>
                              <p:par>
                                <p:cTn id="177" presetID="22" presetClass="entr" presetSubtype="2" fill="hold" grpId="0" nodeType="withEffect">
                                  <p:stCondLst>
                                    <p:cond delay="0"/>
                                  </p:stCondLst>
                                  <p:childTnLst>
                                    <p:set>
                                      <p:cBhvr>
                                        <p:cTn id="178" dur="1" fill="hold">
                                          <p:stCondLst>
                                            <p:cond delay="0"/>
                                          </p:stCondLst>
                                        </p:cTn>
                                        <p:tgtEl>
                                          <p:spTgt spid="53"/>
                                        </p:tgtEl>
                                        <p:attrNameLst>
                                          <p:attrName>style.visibility</p:attrName>
                                        </p:attrNameLst>
                                      </p:cBhvr>
                                      <p:to>
                                        <p:strVal val="visible"/>
                                      </p:to>
                                    </p:set>
                                    <p:animEffect transition="in" filter="wipe(right)">
                                      <p:cBhvr>
                                        <p:cTn id="179" dur="500"/>
                                        <p:tgtEl>
                                          <p:spTgt spid="53"/>
                                        </p:tgtEl>
                                      </p:cBhvr>
                                    </p:animEffect>
                                  </p:childTnLst>
                                </p:cTn>
                              </p:par>
                              <p:par>
                                <p:cTn id="180" presetID="22" presetClass="entr" presetSubtype="8" fill="hold" grpId="0" nodeType="withEffect">
                                  <p:stCondLst>
                                    <p:cond delay="0"/>
                                  </p:stCondLst>
                                  <p:childTnLst>
                                    <p:set>
                                      <p:cBhvr>
                                        <p:cTn id="181" dur="1" fill="hold">
                                          <p:stCondLst>
                                            <p:cond delay="0"/>
                                          </p:stCondLst>
                                        </p:cTn>
                                        <p:tgtEl>
                                          <p:spTgt spid="37"/>
                                        </p:tgtEl>
                                        <p:attrNameLst>
                                          <p:attrName>style.visibility</p:attrName>
                                        </p:attrNameLst>
                                      </p:cBhvr>
                                      <p:to>
                                        <p:strVal val="visible"/>
                                      </p:to>
                                    </p:set>
                                    <p:animEffect transition="in" filter="wipe(left)">
                                      <p:cBhvr>
                                        <p:cTn id="182" dur="500"/>
                                        <p:tgtEl>
                                          <p:spTgt spid="37"/>
                                        </p:tgtEl>
                                      </p:cBhvr>
                                    </p:animEffect>
                                  </p:childTnLst>
                                </p:cTn>
                              </p:par>
                              <p:par>
                                <p:cTn id="183" presetID="22" presetClass="entr" presetSubtype="8" fill="hold" grpId="0" nodeType="withEffect">
                                  <p:stCondLst>
                                    <p:cond delay="0"/>
                                  </p:stCondLst>
                                  <p:childTnLst>
                                    <p:set>
                                      <p:cBhvr>
                                        <p:cTn id="184" dur="1" fill="hold">
                                          <p:stCondLst>
                                            <p:cond delay="0"/>
                                          </p:stCondLst>
                                        </p:cTn>
                                        <p:tgtEl>
                                          <p:spTgt spid="38"/>
                                        </p:tgtEl>
                                        <p:attrNameLst>
                                          <p:attrName>style.visibility</p:attrName>
                                        </p:attrNameLst>
                                      </p:cBhvr>
                                      <p:to>
                                        <p:strVal val="visible"/>
                                      </p:to>
                                    </p:set>
                                    <p:animEffect transition="in" filter="wipe(left)">
                                      <p:cBhvr>
                                        <p:cTn id="185" dur="500"/>
                                        <p:tgtEl>
                                          <p:spTgt spid="38"/>
                                        </p:tgtEl>
                                      </p:cBhvr>
                                    </p:animEffect>
                                  </p:childTnLst>
                                </p:cTn>
                              </p:par>
                            </p:childTnLst>
                          </p:cTn>
                        </p:par>
                        <p:par>
                          <p:cTn id="186" fill="hold">
                            <p:stCondLst>
                              <p:cond delay="2400"/>
                            </p:stCondLst>
                            <p:childTnLst>
                              <p:par>
                                <p:cTn id="187" presetID="10" presetClass="entr" presetSubtype="0" fill="hold" grpId="0" nodeType="afterEffect">
                                  <p:stCondLst>
                                    <p:cond delay="0"/>
                                  </p:stCondLst>
                                  <p:childTnLst>
                                    <p:set>
                                      <p:cBhvr>
                                        <p:cTn id="188" dur="1" fill="hold">
                                          <p:stCondLst>
                                            <p:cond delay="0"/>
                                          </p:stCondLst>
                                        </p:cTn>
                                        <p:tgtEl>
                                          <p:spTgt spid="69"/>
                                        </p:tgtEl>
                                        <p:attrNameLst>
                                          <p:attrName>style.visibility</p:attrName>
                                        </p:attrNameLst>
                                      </p:cBhvr>
                                      <p:to>
                                        <p:strVal val="visible"/>
                                      </p:to>
                                    </p:set>
                                    <p:animEffect transition="in" filter="fade">
                                      <p:cBhvr>
                                        <p:cTn id="189" dur="500"/>
                                        <p:tgtEl>
                                          <p:spTgt spid="69"/>
                                        </p:tgtEl>
                                      </p:cBhvr>
                                    </p:animEffect>
                                  </p:childTnLst>
                                </p:cTn>
                              </p:par>
                              <p:par>
                                <p:cTn id="190" presetID="10" presetClass="entr" presetSubtype="0" fill="hold" grpId="0" nodeType="withEffect">
                                  <p:stCondLst>
                                    <p:cond delay="0"/>
                                  </p:stCondLst>
                                  <p:childTnLst>
                                    <p:set>
                                      <p:cBhvr>
                                        <p:cTn id="191" dur="1" fill="hold">
                                          <p:stCondLst>
                                            <p:cond delay="0"/>
                                          </p:stCondLst>
                                        </p:cTn>
                                        <p:tgtEl>
                                          <p:spTgt spid="45"/>
                                        </p:tgtEl>
                                        <p:attrNameLst>
                                          <p:attrName>style.visibility</p:attrName>
                                        </p:attrNameLst>
                                      </p:cBhvr>
                                      <p:to>
                                        <p:strVal val="visible"/>
                                      </p:to>
                                    </p:set>
                                    <p:animEffect transition="in" filter="fade">
                                      <p:cBhvr>
                                        <p:cTn id="192" dur="500"/>
                                        <p:tgtEl>
                                          <p:spTgt spid="45"/>
                                        </p:tgtEl>
                                      </p:cBhvr>
                                    </p:animEffect>
                                  </p:childTnLst>
                                </p:cTn>
                              </p:par>
                            </p:childTnLst>
                          </p:cTn>
                        </p:par>
                        <p:par>
                          <p:cTn id="193" fill="hold">
                            <p:stCondLst>
                              <p:cond delay="2900"/>
                            </p:stCondLst>
                            <p:childTnLst>
                              <p:par>
                                <p:cTn id="194" presetID="10" presetClass="entr" presetSubtype="0" fill="hold" grpId="0" nodeType="afterEffect">
                                  <p:stCondLst>
                                    <p:cond delay="0"/>
                                  </p:stCondLst>
                                  <p:childTnLst>
                                    <p:set>
                                      <p:cBhvr>
                                        <p:cTn id="195" dur="1" fill="hold">
                                          <p:stCondLst>
                                            <p:cond delay="0"/>
                                          </p:stCondLst>
                                        </p:cTn>
                                        <p:tgtEl>
                                          <p:spTgt spid="70"/>
                                        </p:tgtEl>
                                        <p:attrNameLst>
                                          <p:attrName>style.visibility</p:attrName>
                                        </p:attrNameLst>
                                      </p:cBhvr>
                                      <p:to>
                                        <p:strVal val="visible"/>
                                      </p:to>
                                    </p:set>
                                    <p:animEffect transition="in" filter="fade">
                                      <p:cBhvr>
                                        <p:cTn id="196" dur="500"/>
                                        <p:tgtEl>
                                          <p:spTgt spid="70"/>
                                        </p:tgtEl>
                                      </p:cBhvr>
                                    </p:animEffect>
                                  </p:childTnLst>
                                </p:cTn>
                              </p:par>
                              <p:par>
                                <p:cTn id="197" presetID="10" presetClass="entr" presetSubtype="0" fill="hold" grpId="0" nodeType="withEffect">
                                  <p:stCondLst>
                                    <p:cond delay="0"/>
                                  </p:stCondLst>
                                  <p:childTnLst>
                                    <p:set>
                                      <p:cBhvr>
                                        <p:cTn id="198" dur="1" fill="hold">
                                          <p:stCondLst>
                                            <p:cond delay="0"/>
                                          </p:stCondLst>
                                        </p:cTn>
                                        <p:tgtEl>
                                          <p:spTgt spid="46"/>
                                        </p:tgtEl>
                                        <p:attrNameLst>
                                          <p:attrName>style.visibility</p:attrName>
                                        </p:attrNameLst>
                                      </p:cBhvr>
                                      <p:to>
                                        <p:strVal val="visible"/>
                                      </p:to>
                                    </p:set>
                                    <p:animEffect transition="in" filter="fade">
                                      <p:cBhvr>
                                        <p:cTn id="199" dur="500"/>
                                        <p:tgtEl>
                                          <p:spTgt spid="46"/>
                                        </p:tgtEl>
                                      </p:cBhvr>
                                    </p:animEffect>
                                  </p:childTnLst>
                                </p:cTn>
                              </p:par>
                            </p:childTnLst>
                          </p:cTn>
                        </p:par>
                        <p:par>
                          <p:cTn id="200" fill="hold">
                            <p:stCondLst>
                              <p:cond delay="3400"/>
                            </p:stCondLst>
                            <p:childTnLst>
                              <p:par>
                                <p:cTn id="201" presetID="10" presetClass="entr" presetSubtype="0" fill="hold" grpId="0" nodeType="afterEffect">
                                  <p:stCondLst>
                                    <p:cond delay="0"/>
                                  </p:stCondLst>
                                  <p:childTnLst>
                                    <p:set>
                                      <p:cBhvr>
                                        <p:cTn id="202" dur="1" fill="hold">
                                          <p:stCondLst>
                                            <p:cond delay="0"/>
                                          </p:stCondLst>
                                        </p:cTn>
                                        <p:tgtEl>
                                          <p:spTgt spid="71"/>
                                        </p:tgtEl>
                                        <p:attrNameLst>
                                          <p:attrName>style.visibility</p:attrName>
                                        </p:attrNameLst>
                                      </p:cBhvr>
                                      <p:to>
                                        <p:strVal val="visible"/>
                                      </p:to>
                                    </p:set>
                                    <p:animEffect transition="in" filter="fade">
                                      <p:cBhvr>
                                        <p:cTn id="203" dur="500"/>
                                        <p:tgtEl>
                                          <p:spTgt spid="71"/>
                                        </p:tgtEl>
                                      </p:cBhvr>
                                    </p:animEffect>
                                  </p:childTnLst>
                                </p:cTn>
                              </p:par>
                              <p:par>
                                <p:cTn id="204" presetID="10" presetClass="entr" presetSubtype="0" fill="hold" grpId="0" nodeType="withEffect">
                                  <p:stCondLst>
                                    <p:cond delay="0"/>
                                  </p:stCondLst>
                                  <p:childTnLst>
                                    <p:set>
                                      <p:cBhvr>
                                        <p:cTn id="205" dur="1" fill="hold">
                                          <p:stCondLst>
                                            <p:cond delay="0"/>
                                          </p:stCondLst>
                                        </p:cTn>
                                        <p:tgtEl>
                                          <p:spTgt spid="47"/>
                                        </p:tgtEl>
                                        <p:attrNameLst>
                                          <p:attrName>style.visibility</p:attrName>
                                        </p:attrNameLst>
                                      </p:cBhvr>
                                      <p:to>
                                        <p:strVal val="visible"/>
                                      </p:to>
                                    </p:set>
                                    <p:animEffect transition="in" filter="fade">
                                      <p:cBhvr>
                                        <p:cTn id="206" dur="500"/>
                                        <p:tgtEl>
                                          <p:spTgt spid="47"/>
                                        </p:tgtEl>
                                      </p:cBhvr>
                                    </p:animEffect>
                                  </p:childTnLst>
                                </p:cTn>
                              </p:par>
                            </p:childTnLst>
                          </p:cTn>
                        </p:par>
                        <p:par>
                          <p:cTn id="207" fill="hold">
                            <p:stCondLst>
                              <p:cond delay="3900"/>
                            </p:stCondLst>
                            <p:childTnLst>
                              <p:par>
                                <p:cTn id="208" presetID="10" presetClass="entr" presetSubtype="0" fill="hold" grpId="0" nodeType="afterEffect">
                                  <p:stCondLst>
                                    <p:cond delay="0"/>
                                  </p:stCondLst>
                                  <p:childTnLst>
                                    <p:set>
                                      <p:cBhvr>
                                        <p:cTn id="209" dur="1" fill="hold">
                                          <p:stCondLst>
                                            <p:cond delay="0"/>
                                          </p:stCondLst>
                                        </p:cTn>
                                        <p:tgtEl>
                                          <p:spTgt spid="72"/>
                                        </p:tgtEl>
                                        <p:attrNameLst>
                                          <p:attrName>style.visibility</p:attrName>
                                        </p:attrNameLst>
                                      </p:cBhvr>
                                      <p:to>
                                        <p:strVal val="visible"/>
                                      </p:to>
                                    </p:set>
                                    <p:animEffect transition="in" filter="fade">
                                      <p:cBhvr>
                                        <p:cTn id="210" dur="500"/>
                                        <p:tgtEl>
                                          <p:spTgt spid="72"/>
                                        </p:tgtEl>
                                      </p:cBhvr>
                                    </p:animEffect>
                                  </p:childTnLst>
                                </p:cTn>
                              </p:par>
                              <p:par>
                                <p:cTn id="211" presetID="10" presetClass="entr" presetSubtype="0" fill="hold" grpId="0" nodeType="withEffect">
                                  <p:stCondLst>
                                    <p:cond delay="0"/>
                                  </p:stCondLst>
                                  <p:childTnLst>
                                    <p:set>
                                      <p:cBhvr>
                                        <p:cTn id="212" dur="1" fill="hold">
                                          <p:stCondLst>
                                            <p:cond delay="0"/>
                                          </p:stCondLst>
                                        </p:cTn>
                                        <p:tgtEl>
                                          <p:spTgt spid="48"/>
                                        </p:tgtEl>
                                        <p:attrNameLst>
                                          <p:attrName>style.visibility</p:attrName>
                                        </p:attrNameLst>
                                      </p:cBhvr>
                                      <p:to>
                                        <p:strVal val="visible"/>
                                      </p:to>
                                    </p:set>
                                    <p:animEffect transition="in" filter="fade">
                                      <p:cBhvr>
                                        <p:cTn id="213"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50"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p:bldP spid="70" grpId="0"/>
      <p:bldP spid="71" grpId="0"/>
      <p:bldP spid="7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自由: 形状 5"/>
          <p:cNvSpPr/>
          <p:nvPr/>
        </p:nvSpPr>
        <p:spPr>
          <a:xfrm>
            <a:off x="0" y="0"/>
            <a:ext cx="12192000" cy="6860934"/>
          </a:xfrm>
          <a:custGeom>
            <a:avLst/>
            <a:gdLst>
              <a:gd name="connsiteX0" fmla="*/ 203593 w 12192000"/>
              <a:gd name="connsiteY0" fmla="*/ 78057 h 6860934"/>
              <a:gd name="connsiteX1" fmla="*/ 78059 w 12192000"/>
              <a:gd name="connsiteY1" fmla="*/ 203591 h 6860934"/>
              <a:gd name="connsiteX2" fmla="*/ 78059 w 12192000"/>
              <a:gd name="connsiteY2" fmla="*/ 6665559 h 6860934"/>
              <a:gd name="connsiteX3" fmla="*/ 203593 w 12192000"/>
              <a:gd name="connsiteY3" fmla="*/ 6791093 h 6860934"/>
              <a:gd name="connsiteX4" fmla="*/ 11984690 w 12192000"/>
              <a:gd name="connsiteY4" fmla="*/ 6791093 h 6860934"/>
              <a:gd name="connsiteX5" fmla="*/ 12110224 w 12192000"/>
              <a:gd name="connsiteY5" fmla="*/ 6665559 h 6860934"/>
              <a:gd name="connsiteX6" fmla="*/ 12110224 w 12192000"/>
              <a:gd name="connsiteY6" fmla="*/ 203591 h 6860934"/>
              <a:gd name="connsiteX7" fmla="*/ 11984690 w 12192000"/>
              <a:gd name="connsiteY7" fmla="*/ 78057 h 6860934"/>
              <a:gd name="connsiteX8" fmla="*/ 0 w 12192000"/>
              <a:gd name="connsiteY8" fmla="*/ 0 h 6860934"/>
              <a:gd name="connsiteX9" fmla="*/ 12192000 w 12192000"/>
              <a:gd name="connsiteY9" fmla="*/ 0 h 6860934"/>
              <a:gd name="connsiteX10" fmla="*/ 12192000 w 12192000"/>
              <a:gd name="connsiteY10" fmla="*/ 6860934 h 6860934"/>
              <a:gd name="connsiteX11" fmla="*/ 0 w 12192000"/>
              <a:gd name="connsiteY11" fmla="*/ 6860934 h 6860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860934">
                <a:moveTo>
                  <a:pt x="203593" y="78057"/>
                </a:moveTo>
                <a:cubicBezTo>
                  <a:pt x="134262" y="78057"/>
                  <a:pt x="78059" y="134260"/>
                  <a:pt x="78059" y="203591"/>
                </a:cubicBezTo>
                <a:lnTo>
                  <a:pt x="78059" y="6665559"/>
                </a:lnTo>
                <a:cubicBezTo>
                  <a:pt x="78059" y="6734890"/>
                  <a:pt x="134262" y="6791093"/>
                  <a:pt x="203593" y="6791093"/>
                </a:cubicBezTo>
                <a:lnTo>
                  <a:pt x="11984690" y="6791093"/>
                </a:lnTo>
                <a:cubicBezTo>
                  <a:pt x="12054021" y="6791093"/>
                  <a:pt x="12110224" y="6734890"/>
                  <a:pt x="12110224" y="6665559"/>
                </a:cubicBezTo>
                <a:lnTo>
                  <a:pt x="12110224" y="203591"/>
                </a:lnTo>
                <a:cubicBezTo>
                  <a:pt x="12110224" y="134260"/>
                  <a:pt x="12054021" y="78057"/>
                  <a:pt x="11984690" y="78057"/>
                </a:cubicBezTo>
                <a:close/>
                <a:moveTo>
                  <a:pt x="0" y="0"/>
                </a:moveTo>
                <a:lnTo>
                  <a:pt x="12192000" y="0"/>
                </a:lnTo>
                <a:lnTo>
                  <a:pt x="12192000" y="6860934"/>
                </a:lnTo>
                <a:lnTo>
                  <a:pt x="0" y="6860934"/>
                </a:lnTo>
                <a:close/>
              </a:path>
            </a:pathLst>
          </a:custGeom>
          <a:solidFill>
            <a:srgbClr val="32AB9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solidFill>
            </a:endParaRPr>
          </a:p>
        </p:txBody>
      </p:sp>
      <p:sp>
        <p:nvSpPr>
          <p:cNvPr id="7" name="MH_Number_1"/>
          <p:cNvSpPr/>
          <p:nvPr>
            <p:custDataLst>
              <p:tags r:id="rId1"/>
            </p:custDataLst>
          </p:nvPr>
        </p:nvSpPr>
        <p:spPr>
          <a:xfrm>
            <a:off x="130110" y="137962"/>
            <a:ext cx="498951" cy="498614"/>
          </a:xfrm>
          <a:prstGeom prst="roundRect">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04</a:t>
            </a:r>
            <a:endParaRPr lang="zh-CN" altLang="en-US" sz="280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8" name="MH_Entry_1"/>
          <p:cNvSpPr/>
          <p:nvPr>
            <p:custDataLst>
              <p:tags r:id="rId2"/>
            </p:custDataLst>
          </p:nvPr>
        </p:nvSpPr>
        <p:spPr>
          <a:xfrm>
            <a:off x="700301" y="137962"/>
            <a:ext cx="3615223" cy="498614"/>
          </a:xfrm>
          <a:prstGeom prst="roundRect">
            <a:avLst/>
          </a:prstGeom>
          <a:noFill/>
          <a:ln>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lnSpcReduction="10000"/>
          </a:bodyPr>
          <a:lstStyle/>
          <a:p>
            <a:pPr algn="ctr"/>
            <a:r>
              <a:rPr lang="zh-CN" altLang="en-US" sz="2400" spc="200" dirty="0">
                <a:solidFill>
                  <a:schemeClr val="tx1">
                    <a:lumMod val="75000"/>
                    <a:lumOff val="25000"/>
                  </a:schemeClr>
                </a:solidFill>
                <a:latin typeface="微软雅黑" panose="020B0503020204020204" pitchFamily="34" charset="-122"/>
                <a:ea typeface="微软雅黑" panose="020B0503020204020204" pitchFamily="34" charset="-122"/>
              </a:rPr>
              <a:t>请在此处输入您的标题</a:t>
            </a:r>
          </a:p>
        </p:txBody>
      </p:sp>
      <p:sp>
        <p:nvSpPr>
          <p:cNvPr id="5" name="矩形 4"/>
          <p:cNvSpPr/>
          <p:nvPr/>
        </p:nvSpPr>
        <p:spPr>
          <a:xfrm>
            <a:off x="827773" y="1274941"/>
            <a:ext cx="3484344" cy="313783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4312117" y="1274941"/>
            <a:ext cx="3484344" cy="313783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7796461" y="1274941"/>
            <a:ext cx="3484344" cy="313783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Group 11"/>
          <p:cNvGrpSpPr>
            <a:grpSpLocks noChangeAspect="1"/>
          </p:cNvGrpSpPr>
          <p:nvPr/>
        </p:nvGrpSpPr>
        <p:grpSpPr bwMode="auto">
          <a:xfrm>
            <a:off x="5298983" y="1708078"/>
            <a:ext cx="1536288" cy="1090762"/>
            <a:chOff x="1407" y="1098"/>
            <a:chExt cx="800" cy="568"/>
          </a:xfrm>
          <a:solidFill>
            <a:schemeClr val="bg1"/>
          </a:solidFill>
        </p:grpSpPr>
        <p:sp>
          <p:nvSpPr>
            <p:cNvPr id="12" name="Freeform 12"/>
            <p:cNvSpPr>
              <a:spLocks noEditPoints="1"/>
            </p:cNvSpPr>
            <p:nvPr/>
          </p:nvSpPr>
          <p:spPr bwMode="auto">
            <a:xfrm>
              <a:off x="1494" y="1098"/>
              <a:ext cx="626" cy="423"/>
            </a:xfrm>
            <a:custGeom>
              <a:avLst/>
              <a:gdLst>
                <a:gd name="T0" fmla="*/ 621 w 628"/>
                <a:gd name="T1" fmla="*/ 7 h 423"/>
                <a:gd name="T2" fmla="*/ 605 w 628"/>
                <a:gd name="T3" fmla="*/ 0 h 423"/>
                <a:gd name="T4" fmla="*/ 23 w 628"/>
                <a:gd name="T5" fmla="*/ 0 h 423"/>
                <a:gd name="T6" fmla="*/ 7 w 628"/>
                <a:gd name="T7" fmla="*/ 7 h 423"/>
                <a:gd name="T8" fmla="*/ 0 w 628"/>
                <a:gd name="T9" fmla="*/ 23 h 423"/>
                <a:gd name="T10" fmla="*/ 0 w 628"/>
                <a:gd name="T11" fmla="*/ 423 h 423"/>
                <a:gd name="T12" fmla="*/ 628 w 628"/>
                <a:gd name="T13" fmla="*/ 423 h 423"/>
                <a:gd name="T14" fmla="*/ 628 w 628"/>
                <a:gd name="T15" fmla="*/ 23 h 423"/>
                <a:gd name="T16" fmla="*/ 621 w 628"/>
                <a:gd name="T17" fmla="*/ 7 h 423"/>
                <a:gd name="T18" fmla="*/ 314 w 628"/>
                <a:gd name="T19" fmla="*/ 13 h 423"/>
                <a:gd name="T20" fmla="*/ 321 w 628"/>
                <a:gd name="T21" fmla="*/ 20 h 423"/>
                <a:gd name="T22" fmla="*/ 314 w 628"/>
                <a:gd name="T23" fmla="*/ 27 h 423"/>
                <a:gd name="T24" fmla="*/ 307 w 628"/>
                <a:gd name="T25" fmla="*/ 20 h 423"/>
                <a:gd name="T26" fmla="*/ 314 w 628"/>
                <a:gd name="T27" fmla="*/ 13 h 423"/>
                <a:gd name="T28" fmla="*/ 587 w 628"/>
                <a:gd name="T29" fmla="*/ 382 h 423"/>
                <a:gd name="T30" fmla="*/ 41 w 628"/>
                <a:gd name="T31" fmla="*/ 382 h 423"/>
                <a:gd name="T32" fmla="*/ 41 w 628"/>
                <a:gd name="T33" fmla="*/ 41 h 423"/>
                <a:gd name="T34" fmla="*/ 587 w 628"/>
                <a:gd name="T35" fmla="*/ 41 h 423"/>
                <a:gd name="T36" fmla="*/ 587 w 628"/>
                <a:gd name="T37" fmla="*/ 382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28" h="423">
                  <a:moveTo>
                    <a:pt x="621" y="7"/>
                  </a:moveTo>
                  <a:cubicBezTo>
                    <a:pt x="617" y="2"/>
                    <a:pt x="611" y="0"/>
                    <a:pt x="605" y="0"/>
                  </a:cubicBezTo>
                  <a:cubicBezTo>
                    <a:pt x="23" y="0"/>
                    <a:pt x="23" y="0"/>
                    <a:pt x="23" y="0"/>
                  </a:cubicBezTo>
                  <a:cubicBezTo>
                    <a:pt x="17" y="0"/>
                    <a:pt x="11" y="2"/>
                    <a:pt x="7" y="7"/>
                  </a:cubicBezTo>
                  <a:cubicBezTo>
                    <a:pt x="2" y="11"/>
                    <a:pt x="0" y="17"/>
                    <a:pt x="0" y="23"/>
                  </a:cubicBezTo>
                  <a:cubicBezTo>
                    <a:pt x="0" y="423"/>
                    <a:pt x="0" y="423"/>
                    <a:pt x="0" y="423"/>
                  </a:cubicBezTo>
                  <a:cubicBezTo>
                    <a:pt x="628" y="423"/>
                    <a:pt x="628" y="423"/>
                    <a:pt x="628" y="423"/>
                  </a:cubicBezTo>
                  <a:cubicBezTo>
                    <a:pt x="628" y="23"/>
                    <a:pt x="628" y="23"/>
                    <a:pt x="628" y="23"/>
                  </a:cubicBezTo>
                  <a:cubicBezTo>
                    <a:pt x="628" y="17"/>
                    <a:pt x="626" y="11"/>
                    <a:pt x="621" y="7"/>
                  </a:cubicBezTo>
                  <a:close/>
                  <a:moveTo>
                    <a:pt x="314" y="13"/>
                  </a:moveTo>
                  <a:cubicBezTo>
                    <a:pt x="318" y="13"/>
                    <a:pt x="321" y="16"/>
                    <a:pt x="321" y="20"/>
                  </a:cubicBezTo>
                  <a:cubicBezTo>
                    <a:pt x="321" y="24"/>
                    <a:pt x="318" y="27"/>
                    <a:pt x="314" y="27"/>
                  </a:cubicBezTo>
                  <a:cubicBezTo>
                    <a:pt x="310" y="27"/>
                    <a:pt x="307" y="24"/>
                    <a:pt x="307" y="20"/>
                  </a:cubicBezTo>
                  <a:cubicBezTo>
                    <a:pt x="307" y="16"/>
                    <a:pt x="310" y="13"/>
                    <a:pt x="314" y="13"/>
                  </a:cubicBezTo>
                  <a:close/>
                  <a:moveTo>
                    <a:pt x="587" y="382"/>
                  </a:moveTo>
                  <a:cubicBezTo>
                    <a:pt x="41" y="382"/>
                    <a:pt x="41" y="382"/>
                    <a:pt x="41" y="382"/>
                  </a:cubicBezTo>
                  <a:cubicBezTo>
                    <a:pt x="41" y="41"/>
                    <a:pt x="41" y="41"/>
                    <a:pt x="41" y="41"/>
                  </a:cubicBezTo>
                  <a:cubicBezTo>
                    <a:pt x="587" y="41"/>
                    <a:pt x="587" y="41"/>
                    <a:pt x="587" y="41"/>
                  </a:cubicBezTo>
                  <a:lnTo>
                    <a:pt x="587" y="3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3" name="Freeform 13"/>
            <p:cNvSpPr>
              <a:spLocks noEditPoints="1"/>
            </p:cNvSpPr>
            <p:nvPr/>
          </p:nvSpPr>
          <p:spPr bwMode="auto">
            <a:xfrm>
              <a:off x="1407" y="1538"/>
              <a:ext cx="800" cy="97"/>
            </a:xfrm>
            <a:custGeom>
              <a:avLst/>
              <a:gdLst>
                <a:gd name="T0" fmla="*/ 87 w 802"/>
                <a:gd name="T1" fmla="*/ 0 h 97"/>
                <a:gd name="T2" fmla="*/ 4 w 802"/>
                <a:gd name="T3" fmla="*/ 83 h 97"/>
                <a:gd name="T4" fmla="*/ 2 w 802"/>
                <a:gd name="T5" fmla="*/ 92 h 97"/>
                <a:gd name="T6" fmla="*/ 10 w 802"/>
                <a:gd name="T7" fmla="*/ 97 h 97"/>
                <a:gd name="T8" fmla="*/ 792 w 802"/>
                <a:gd name="T9" fmla="*/ 97 h 97"/>
                <a:gd name="T10" fmla="*/ 800 w 802"/>
                <a:gd name="T11" fmla="*/ 92 h 97"/>
                <a:gd name="T12" fmla="*/ 798 w 802"/>
                <a:gd name="T13" fmla="*/ 83 h 97"/>
                <a:gd name="T14" fmla="*/ 715 w 802"/>
                <a:gd name="T15" fmla="*/ 0 h 97"/>
                <a:gd name="T16" fmla="*/ 87 w 802"/>
                <a:gd name="T17" fmla="*/ 0 h 97"/>
                <a:gd name="T18" fmla="*/ 711 w 802"/>
                <a:gd name="T19" fmla="*/ 47 h 97"/>
                <a:gd name="T20" fmla="*/ 712 w 802"/>
                <a:gd name="T21" fmla="*/ 54 h 97"/>
                <a:gd name="T22" fmla="*/ 706 w 802"/>
                <a:gd name="T23" fmla="*/ 58 h 97"/>
                <a:gd name="T24" fmla="*/ 484 w 802"/>
                <a:gd name="T25" fmla="*/ 58 h 97"/>
                <a:gd name="T26" fmla="*/ 485 w 802"/>
                <a:gd name="T27" fmla="*/ 64 h 97"/>
                <a:gd name="T28" fmla="*/ 484 w 802"/>
                <a:gd name="T29" fmla="*/ 67 h 97"/>
                <a:gd name="T30" fmla="*/ 481 w 802"/>
                <a:gd name="T31" fmla="*/ 69 h 97"/>
                <a:gd name="T32" fmla="*/ 321 w 802"/>
                <a:gd name="T33" fmla="*/ 69 h 97"/>
                <a:gd name="T34" fmla="*/ 318 w 802"/>
                <a:gd name="T35" fmla="*/ 67 h 97"/>
                <a:gd name="T36" fmla="*/ 317 w 802"/>
                <a:gd name="T37" fmla="*/ 64 h 97"/>
                <a:gd name="T38" fmla="*/ 318 w 802"/>
                <a:gd name="T39" fmla="*/ 58 h 97"/>
                <a:gd name="T40" fmla="*/ 96 w 802"/>
                <a:gd name="T41" fmla="*/ 58 h 97"/>
                <a:gd name="T42" fmla="*/ 90 w 802"/>
                <a:gd name="T43" fmla="*/ 54 h 97"/>
                <a:gd name="T44" fmla="*/ 91 w 802"/>
                <a:gd name="T45" fmla="*/ 47 h 97"/>
                <a:gd name="T46" fmla="*/ 113 w 802"/>
                <a:gd name="T47" fmla="*/ 20 h 97"/>
                <a:gd name="T48" fmla="*/ 689 w 802"/>
                <a:gd name="T49" fmla="*/ 20 h 97"/>
                <a:gd name="T50" fmla="*/ 711 w 802"/>
                <a:gd name="T51" fmla="*/ 47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02" h="97">
                  <a:moveTo>
                    <a:pt x="87" y="0"/>
                  </a:moveTo>
                  <a:cubicBezTo>
                    <a:pt x="4" y="83"/>
                    <a:pt x="4" y="83"/>
                    <a:pt x="4" y="83"/>
                  </a:cubicBezTo>
                  <a:cubicBezTo>
                    <a:pt x="1" y="85"/>
                    <a:pt x="0" y="89"/>
                    <a:pt x="2" y="92"/>
                  </a:cubicBezTo>
                  <a:cubicBezTo>
                    <a:pt x="3" y="95"/>
                    <a:pt x="6" y="97"/>
                    <a:pt x="10" y="97"/>
                  </a:cubicBezTo>
                  <a:cubicBezTo>
                    <a:pt x="792" y="97"/>
                    <a:pt x="792" y="97"/>
                    <a:pt x="792" y="97"/>
                  </a:cubicBezTo>
                  <a:cubicBezTo>
                    <a:pt x="796" y="97"/>
                    <a:pt x="799" y="95"/>
                    <a:pt x="800" y="92"/>
                  </a:cubicBezTo>
                  <a:cubicBezTo>
                    <a:pt x="802" y="89"/>
                    <a:pt x="801" y="85"/>
                    <a:pt x="798" y="83"/>
                  </a:cubicBezTo>
                  <a:cubicBezTo>
                    <a:pt x="715" y="0"/>
                    <a:pt x="715" y="0"/>
                    <a:pt x="715" y="0"/>
                  </a:cubicBezTo>
                  <a:lnTo>
                    <a:pt x="87" y="0"/>
                  </a:lnTo>
                  <a:close/>
                  <a:moveTo>
                    <a:pt x="711" y="47"/>
                  </a:moveTo>
                  <a:cubicBezTo>
                    <a:pt x="713" y="49"/>
                    <a:pt x="713" y="51"/>
                    <a:pt x="712" y="54"/>
                  </a:cubicBezTo>
                  <a:cubicBezTo>
                    <a:pt x="711" y="56"/>
                    <a:pt x="709" y="58"/>
                    <a:pt x="706" y="58"/>
                  </a:cubicBezTo>
                  <a:cubicBezTo>
                    <a:pt x="484" y="58"/>
                    <a:pt x="484" y="58"/>
                    <a:pt x="484" y="58"/>
                  </a:cubicBezTo>
                  <a:cubicBezTo>
                    <a:pt x="485" y="64"/>
                    <a:pt x="485" y="64"/>
                    <a:pt x="485" y="64"/>
                  </a:cubicBezTo>
                  <a:cubicBezTo>
                    <a:pt x="485" y="65"/>
                    <a:pt x="485" y="66"/>
                    <a:pt x="484" y="67"/>
                  </a:cubicBezTo>
                  <a:cubicBezTo>
                    <a:pt x="483" y="68"/>
                    <a:pt x="482" y="69"/>
                    <a:pt x="481" y="69"/>
                  </a:cubicBezTo>
                  <a:cubicBezTo>
                    <a:pt x="321" y="69"/>
                    <a:pt x="321" y="69"/>
                    <a:pt x="321" y="69"/>
                  </a:cubicBezTo>
                  <a:cubicBezTo>
                    <a:pt x="320" y="69"/>
                    <a:pt x="319" y="68"/>
                    <a:pt x="318" y="67"/>
                  </a:cubicBezTo>
                  <a:cubicBezTo>
                    <a:pt x="317" y="66"/>
                    <a:pt x="317" y="65"/>
                    <a:pt x="317" y="64"/>
                  </a:cubicBezTo>
                  <a:cubicBezTo>
                    <a:pt x="318" y="58"/>
                    <a:pt x="318" y="58"/>
                    <a:pt x="318" y="58"/>
                  </a:cubicBezTo>
                  <a:cubicBezTo>
                    <a:pt x="96" y="58"/>
                    <a:pt x="96" y="58"/>
                    <a:pt x="96" y="58"/>
                  </a:cubicBezTo>
                  <a:cubicBezTo>
                    <a:pt x="93" y="58"/>
                    <a:pt x="91" y="56"/>
                    <a:pt x="90" y="54"/>
                  </a:cubicBezTo>
                  <a:cubicBezTo>
                    <a:pt x="89" y="51"/>
                    <a:pt x="89" y="49"/>
                    <a:pt x="91" y="47"/>
                  </a:cubicBezTo>
                  <a:cubicBezTo>
                    <a:pt x="113" y="20"/>
                    <a:pt x="113" y="20"/>
                    <a:pt x="113" y="20"/>
                  </a:cubicBezTo>
                  <a:cubicBezTo>
                    <a:pt x="689" y="20"/>
                    <a:pt x="689" y="20"/>
                    <a:pt x="689" y="20"/>
                  </a:cubicBezTo>
                  <a:lnTo>
                    <a:pt x="711" y="4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4" name="Freeform 14"/>
            <p:cNvSpPr>
              <a:spLocks noEditPoints="1"/>
            </p:cNvSpPr>
            <p:nvPr/>
          </p:nvSpPr>
          <p:spPr bwMode="auto">
            <a:xfrm>
              <a:off x="1408" y="1637"/>
              <a:ext cx="798" cy="29"/>
            </a:xfrm>
            <a:custGeom>
              <a:avLst/>
              <a:gdLst>
                <a:gd name="T0" fmla="*/ 791 w 800"/>
                <a:gd name="T1" fmla="*/ 3 h 29"/>
                <a:gd name="T2" fmla="*/ 469 w 800"/>
                <a:gd name="T3" fmla="*/ 3 h 29"/>
                <a:gd name="T4" fmla="*/ 468 w 800"/>
                <a:gd name="T5" fmla="*/ 6 h 29"/>
                <a:gd name="T6" fmla="*/ 461 w 800"/>
                <a:gd name="T7" fmla="*/ 9 h 29"/>
                <a:gd name="T8" fmla="*/ 339 w 800"/>
                <a:gd name="T9" fmla="*/ 9 h 29"/>
                <a:gd name="T10" fmla="*/ 332 w 800"/>
                <a:gd name="T11" fmla="*/ 6 h 29"/>
                <a:gd name="T12" fmla="*/ 331 w 800"/>
                <a:gd name="T13" fmla="*/ 3 h 29"/>
                <a:gd name="T14" fmla="*/ 9 w 800"/>
                <a:gd name="T15" fmla="*/ 3 h 29"/>
                <a:gd name="T16" fmla="*/ 0 w 800"/>
                <a:gd name="T17" fmla="*/ 0 h 29"/>
                <a:gd name="T18" fmla="*/ 0 w 800"/>
                <a:gd name="T19" fmla="*/ 9 h 29"/>
                <a:gd name="T20" fmla="*/ 6 w 800"/>
                <a:gd name="T21" fmla="*/ 23 h 29"/>
                <a:gd name="T22" fmla="*/ 21 w 800"/>
                <a:gd name="T23" fmla="*/ 29 h 29"/>
                <a:gd name="T24" fmla="*/ 779 w 800"/>
                <a:gd name="T25" fmla="*/ 29 h 29"/>
                <a:gd name="T26" fmla="*/ 794 w 800"/>
                <a:gd name="T27" fmla="*/ 23 h 29"/>
                <a:gd name="T28" fmla="*/ 800 w 800"/>
                <a:gd name="T29" fmla="*/ 9 h 29"/>
                <a:gd name="T30" fmla="*/ 800 w 800"/>
                <a:gd name="T31" fmla="*/ 0 h 29"/>
                <a:gd name="T32" fmla="*/ 791 w 800"/>
                <a:gd name="T33" fmla="*/ 3 h 29"/>
                <a:gd name="T34" fmla="*/ 72 w 800"/>
                <a:gd name="T35" fmla="*/ 21 h 29"/>
                <a:gd name="T36" fmla="*/ 68 w 800"/>
                <a:gd name="T37" fmla="*/ 16 h 29"/>
                <a:gd name="T38" fmla="*/ 72 w 800"/>
                <a:gd name="T39" fmla="*/ 12 h 29"/>
                <a:gd name="T40" fmla="*/ 77 w 800"/>
                <a:gd name="T41" fmla="*/ 16 h 29"/>
                <a:gd name="T42" fmla="*/ 72 w 800"/>
                <a:gd name="T43" fmla="*/ 21 h 29"/>
                <a:gd name="T44" fmla="*/ 94 w 800"/>
                <a:gd name="T45" fmla="*/ 21 h 29"/>
                <a:gd name="T46" fmla="*/ 89 w 800"/>
                <a:gd name="T47" fmla="*/ 16 h 29"/>
                <a:gd name="T48" fmla="*/ 94 w 800"/>
                <a:gd name="T49" fmla="*/ 12 h 29"/>
                <a:gd name="T50" fmla="*/ 98 w 800"/>
                <a:gd name="T51" fmla="*/ 16 h 29"/>
                <a:gd name="T52" fmla="*/ 94 w 800"/>
                <a:gd name="T53" fmla="*/ 21 h 29"/>
                <a:gd name="T54" fmla="*/ 115 w 800"/>
                <a:gd name="T55" fmla="*/ 21 h 29"/>
                <a:gd name="T56" fmla="*/ 111 w 800"/>
                <a:gd name="T57" fmla="*/ 16 h 29"/>
                <a:gd name="T58" fmla="*/ 115 w 800"/>
                <a:gd name="T59" fmla="*/ 12 h 29"/>
                <a:gd name="T60" fmla="*/ 120 w 800"/>
                <a:gd name="T61" fmla="*/ 16 h 29"/>
                <a:gd name="T62" fmla="*/ 115 w 800"/>
                <a:gd name="T63" fmla="*/ 21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00" h="29">
                  <a:moveTo>
                    <a:pt x="791" y="3"/>
                  </a:moveTo>
                  <a:cubicBezTo>
                    <a:pt x="469" y="3"/>
                    <a:pt x="469" y="3"/>
                    <a:pt x="469" y="3"/>
                  </a:cubicBezTo>
                  <a:cubicBezTo>
                    <a:pt x="469" y="4"/>
                    <a:pt x="468" y="5"/>
                    <a:pt x="468" y="6"/>
                  </a:cubicBezTo>
                  <a:cubicBezTo>
                    <a:pt x="466" y="8"/>
                    <a:pt x="463" y="9"/>
                    <a:pt x="461" y="9"/>
                  </a:cubicBezTo>
                  <a:cubicBezTo>
                    <a:pt x="339" y="9"/>
                    <a:pt x="339" y="9"/>
                    <a:pt x="339" y="9"/>
                  </a:cubicBezTo>
                  <a:cubicBezTo>
                    <a:pt x="337" y="9"/>
                    <a:pt x="334" y="8"/>
                    <a:pt x="332" y="6"/>
                  </a:cubicBezTo>
                  <a:cubicBezTo>
                    <a:pt x="332" y="5"/>
                    <a:pt x="331" y="4"/>
                    <a:pt x="331" y="3"/>
                  </a:cubicBezTo>
                  <a:cubicBezTo>
                    <a:pt x="9" y="3"/>
                    <a:pt x="9" y="3"/>
                    <a:pt x="9" y="3"/>
                  </a:cubicBezTo>
                  <a:cubicBezTo>
                    <a:pt x="5" y="3"/>
                    <a:pt x="2" y="2"/>
                    <a:pt x="0" y="0"/>
                  </a:cubicBezTo>
                  <a:cubicBezTo>
                    <a:pt x="0" y="9"/>
                    <a:pt x="0" y="9"/>
                    <a:pt x="0" y="9"/>
                  </a:cubicBezTo>
                  <a:cubicBezTo>
                    <a:pt x="0" y="14"/>
                    <a:pt x="2" y="19"/>
                    <a:pt x="6" y="23"/>
                  </a:cubicBezTo>
                  <a:cubicBezTo>
                    <a:pt x="10" y="27"/>
                    <a:pt x="15" y="29"/>
                    <a:pt x="21" y="29"/>
                  </a:cubicBezTo>
                  <a:cubicBezTo>
                    <a:pt x="779" y="29"/>
                    <a:pt x="779" y="29"/>
                    <a:pt x="779" y="29"/>
                  </a:cubicBezTo>
                  <a:cubicBezTo>
                    <a:pt x="785" y="29"/>
                    <a:pt x="790" y="27"/>
                    <a:pt x="794" y="23"/>
                  </a:cubicBezTo>
                  <a:cubicBezTo>
                    <a:pt x="798" y="19"/>
                    <a:pt x="800" y="14"/>
                    <a:pt x="800" y="9"/>
                  </a:cubicBezTo>
                  <a:cubicBezTo>
                    <a:pt x="800" y="0"/>
                    <a:pt x="800" y="0"/>
                    <a:pt x="800" y="0"/>
                  </a:cubicBezTo>
                  <a:cubicBezTo>
                    <a:pt x="798" y="2"/>
                    <a:pt x="795" y="3"/>
                    <a:pt x="791" y="3"/>
                  </a:cubicBezTo>
                  <a:close/>
                  <a:moveTo>
                    <a:pt x="72" y="21"/>
                  </a:moveTo>
                  <a:cubicBezTo>
                    <a:pt x="70" y="21"/>
                    <a:pt x="68" y="19"/>
                    <a:pt x="68" y="16"/>
                  </a:cubicBezTo>
                  <a:cubicBezTo>
                    <a:pt x="68" y="14"/>
                    <a:pt x="70" y="12"/>
                    <a:pt x="72" y="12"/>
                  </a:cubicBezTo>
                  <a:cubicBezTo>
                    <a:pt x="75" y="12"/>
                    <a:pt x="77" y="14"/>
                    <a:pt x="77" y="16"/>
                  </a:cubicBezTo>
                  <a:cubicBezTo>
                    <a:pt x="77" y="19"/>
                    <a:pt x="75" y="21"/>
                    <a:pt x="72" y="21"/>
                  </a:cubicBezTo>
                  <a:close/>
                  <a:moveTo>
                    <a:pt x="94" y="21"/>
                  </a:moveTo>
                  <a:cubicBezTo>
                    <a:pt x="91" y="21"/>
                    <a:pt x="89" y="19"/>
                    <a:pt x="89" y="16"/>
                  </a:cubicBezTo>
                  <a:cubicBezTo>
                    <a:pt x="89" y="14"/>
                    <a:pt x="91" y="12"/>
                    <a:pt x="94" y="12"/>
                  </a:cubicBezTo>
                  <a:cubicBezTo>
                    <a:pt x="96" y="12"/>
                    <a:pt x="98" y="14"/>
                    <a:pt x="98" y="16"/>
                  </a:cubicBezTo>
                  <a:cubicBezTo>
                    <a:pt x="98" y="19"/>
                    <a:pt x="96" y="21"/>
                    <a:pt x="94" y="21"/>
                  </a:cubicBezTo>
                  <a:close/>
                  <a:moveTo>
                    <a:pt x="115" y="21"/>
                  </a:moveTo>
                  <a:cubicBezTo>
                    <a:pt x="113" y="21"/>
                    <a:pt x="111" y="19"/>
                    <a:pt x="111" y="16"/>
                  </a:cubicBezTo>
                  <a:cubicBezTo>
                    <a:pt x="111" y="14"/>
                    <a:pt x="113" y="12"/>
                    <a:pt x="115" y="12"/>
                  </a:cubicBezTo>
                  <a:cubicBezTo>
                    <a:pt x="118" y="12"/>
                    <a:pt x="120" y="14"/>
                    <a:pt x="120" y="16"/>
                  </a:cubicBezTo>
                  <a:cubicBezTo>
                    <a:pt x="120" y="19"/>
                    <a:pt x="118" y="21"/>
                    <a:pt x="115"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5" name="Freeform 15"/>
            <p:cNvSpPr/>
            <p:nvPr/>
          </p:nvSpPr>
          <p:spPr bwMode="auto">
            <a:xfrm>
              <a:off x="1624" y="1386"/>
              <a:ext cx="48" cy="56"/>
            </a:xfrm>
            <a:custGeom>
              <a:avLst/>
              <a:gdLst>
                <a:gd name="T0" fmla="*/ 48 w 48"/>
                <a:gd name="T1" fmla="*/ 56 h 56"/>
                <a:gd name="T2" fmla="*/ 0 w 48"/>
                <a:gd name="T3" fmla="*/ 56 h 56"/>
                <a:gd name="T4" fmla="*/ 0 w 48"/>
                <a:gd name="T5" fmla="*/ 5 h 56"/>
                <a:gd name="T6" fmla="*/ 2 w 48"/>
                <a:gd name="T7" fmla="*/ 2 h 56"/>
                <a:gd name="T8" fmla="*/ 5 w 48"/>
                <a:gd name="T9" fmla="*/ 0 h 56"/>
                <a:gd name="T10" fmla="*/ 43 w 48"/>
                <a:gd name="T11" fmla="*/ 0 h 56"/>
                <a:gd name="T12" fmla="*/ 47 w 48"/>
                <a:gd name="T13" fmla="*/ 2 h 56"/>
                <a:gd name="T14" fmla="*/ 48 w 48"/>
                <a:gd name="T15" fmla="*/ 5 h 56"/>
                <a:gd name="T16" fmla="*/ 48 w 48"/>
                <a:gd name="T17"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56">
                  <a:moveTo>
                    <a:pt x="48" y="56"/>
                  </a:moveTo>
                  <a:cubicBezTo>
                    <a:pt x="0" y="56"/>
                    <a:pt x="0" y="56"/>
                    <a:pt x="0" y="56"/>
                  </a:cubicBezTo>
                  <a:cubicBezTo>
                    <a:pt x="0" y="5"/>
                    <a:pt x="0" y="5"/>
                    <a:pt x="0" y="5"/>
                  </a:cubicBezTo>
                  <a:cubicBezTo>
                    <a:pt x="0" y="4"/>
                    <a:pt x="1" y="3"/>
                    <a:pt x="2" y="2"/>
                  </a:cubicBezTo>
                  <a:cubicBezTo>
                    <a:pt x="3" y="1"/>
                    <a:pt x="4" y="0"/>
                    <a:pt x="5" y="0"/>
                  </a:cubicBezTo>
                  <a:cubicBezTo>
                    <a:pt x="43" y="0"/>
                    <a:pt x="43" y="0"/>
                    <a:pt x="43" y="0"/>
                  </a:cubicBezTo>
                  <a:cubicBezTo>
                    <a:pt x="44" y="0"/>
                    <a:pt x="46" y="1"/>
                    <a:pt x="47" y="2"/>
                  </a:cubicBezTo>
                  <a:cubicBezTo>
                    <a:pt x="48" y="3"/>
                    <a:pt x="48" y="4"/>
                    <a:pt x="48" y="5"/>
                  </a:cubicBezTo>
                  <a:cubicBezTo>
                    <a:pt x="48" y="56"/>
                    <a:pt x="48" y="56"/>
                    <a:pt x="48"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6" name="Freeform 16"/>
            <p:cNvSpPr/>
            <p:nvPr/>
          </p:nvSpPr>
          <p:spPr bwMode="auto">
            <a:xfrm>
              <a:off x="1723" y="1314"/>
              <a:ext cx="47" cy="128"/>
            </a:xfrm>
            <a:custGeom>
              <a:avLst/>
              <a:gdLst>
                <a:gd name="T0" fmla="*/ 47 w 47"/>
                <a:gd name="T1" fmla="*/ 128 h 128"/>
                <a:gd name="T2" fmla="*/ 0 w 47"/>
                <a:gd name="T3" fmla="*/ 128 h 128"/>
                <a:gd name="T4" fmla="*/ 0 w 47"/>
                <a:gd name="T5" fmla="*/ 5 h 128"/>
                <a:gd name="T6" fmla="*/ 1 w 47"/>
                <a:gd name="T7" fmla="*/ 2 h 128"/>
                <a:gd name="T8" fmla="*/ 5 w 47"/>
                <a:gd name="T9" fmla="*/ 0 h 128"/>
                <a:gd name="T10" fmla="*/ 42 w 47"/>
                <a:gd name="T11" fmla="*/ 0 h 128"/>
                <a:gd name="T12" fmla="*/ 46 w 47"/>
                <a:gd name="T13" fmla="*/ 2 h 128"/>
                <a:gd name="T14" fmla="*/ 47 w 47"/>
                <a:gd name="T15" fmla="*/ 5 h 128"/>
                <a:gd name="T16" fmla="*/ 47 w 47"/>
                <a:gd name="T17" fmla="*/ 1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128">
                  <a:moveTo>
                    <a:pt x="47" y="128"/>
                  </a:moveTo>
                  <a:cubicBezTo>
                    <a:pt x="0" y="128"/>
                    <a:pt x="0" y="128"/>
                    <a:pt x="0" y="128"/>
                  </a:cubicBezTo>
                  <a:cubicBezTo>
                    <a:pt x="0" y="5"/>
                    <a:pt x="0" y="5"/>
                    <a:pt x="0" y="5"/>
                  </a:cubicBezTo>
                  <a:cubicBezTo>
                    <a:pt x="0" y="4"/>
                    <a:pt x="0" y="3"/>
                    <a:pt x="1" y="2"/>
                  </a:cubicBezTo>
                  <a:cubicBezTo>
                    <a:pt x="2" y="1"/>
                    <a:pt x="3" y="0"/>
                    <a:pt x="5" y="0"/>
                  </a:cubicBezTo>
                  <a:cubicBezTo>
                    <a:pt x="42" y="0"/>
                    <a:pt x="42" y="0"/>
                    <a:pt x="42" y="0"/>
                  </a:cubicBezTo>
                  <a:cubicBezTo>
                    <a:pt x="44" y="0"/>
                    <a:pt x="45" y="1"/>
                    <a:pt x="46" y="2"/>
                  </a:cubicBezTo>
                  <a:cubicBezTo>
                    <a:pt x="47" y="3"/>
                    <a:pt x="47" y="4"/>
                    <a:pt x="47" y="5"/>
                  </a:cubicBezTo>
                  <a:lnTo>
                    <a:pt x="47" y="1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7" name="Freeform 17"/>
            <p:cNvSpPr/>
            <p:nvPr/>
          </p:nvSpPr>
          <p:spPr bwMode="auto">
            <a:xfrm>
              <a:off x="1821" y="1353"/>
              <a:ext cx="48" cy="89"/>
            </a:xfrm>
            <a:custGeom>
              <a:avLst/>
              <a:gdLst>
                <a:gd name="T0" fmla="*/ 48 w 48"/>
                <a:gd name="T1" fmla="*/ 89 h 89"/>
                <a:gd name="T2" fmla="*/ 0 w 48"/>
                <a:gd name="T3" fmla="*/ 89 h 89"/>
                <a:gd name="T4" fmla="*/ 0 w 48"/>
                <a:gd name="T5" fmla="*/ 6 h 89"/>
                <a:gd name="T6" fmla="*/ 1 w 48"/>
                <a:gd name="T7" fmla="*/ 2 h 89"/>
                <a:gd name="T8" fmla="*/ 5 w 48"/>
                <a:gd name="T9" fmla="*/ 0 h 89"/>
                <a:gd name="T10" fmla="*/ 43 w 48"/>
                <a:gd name="T11" fmla="*/ 0 h 89"/>
                <a:gd name="T12" fmla="*/ 46 w 48"/>
                <a:gd name="T13" fmla="*/ 2 h 89"/>
                <a:gd name="T14" fmla="*/ 48 w 48"/>
                <a:gd name="T15" fmla="*/ 6 h 89"/>
                <a:gd name="T16" fmla="*/ 48 w 48"/>
                <a:gd name="T17" fmla="*/ 8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89">
                  <a:moveTo>
                    <a:pt x="48" y="89"/>
                  </a:moveTo>
                  <a:cubicBezTo>
                    <a:pt x="0" y="89"/>
                    <a:pt x="0" y="89"/>
                    <a:pt x="0" y="89"/>
                  </a:cubicBezTo>
                  <a:cubicBezTo>
                    <a:pt x="0" y="6"/>
                    <a:pt x="0" y="6"/>
                    <a:pt x="0" y="6"/>
                  </a:cubicBezTo>
                  <a:cubicBezTo>
                    <a:pt x="0" y="4"/>
                    <a:pt x="0" y="3"/>
                    <a:pt x="1" y="2"/>
                  </a:cubicBezTo>
                  <a:cubicBezTo>
                    <a:pt x="2" y="1"/>
                    <a:pt x="4" y="0"/>
                    <a:pt x="5" y="0"/>
                  </a:cubicBezTo>
                  <a:cubicBezTo>
                    <a:pt x="43" y="0"/>
                    <a:pt x="43" y="0"/>
                    <a:pt x="43" y="0"/>
                  </a:cubicBezTo>
                  <a:cubicBezTo>
                    <a:pt x="44" y="0"/>
                    <a:pt x="45" y="1"/>
                    <a:pt x="46" y="2"/>
                  </a:cubicBezTo>
                  <a:cubicBezTo>
                    <a:pt x="47" y="3"/>
                    <a:pt x="48" y="4"/>
                    <a:pt x="48" y="6"/>
                  </a:cubicBezTo>
                  <a:cubicBezTo>
                    <a:pt x="48" y="89"/>
                    <a:pt x="48" y="89"/>
                    <a:pt x="48" y="8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8" name="Freeform 18"/>
            <p:cNvSpPr/>
            <p:nvPr/>
          </p:nvSpPr>
          <p:spPr bwMode="auto">
            <a:xfrm>
              <a:off x="1901" y="1205"/>
              <a:ext cx="84" cy="237"/>
            </a:xfrm>
            <a:custGeom>
              <a:avLst/>
              <a:gdLst>
                <a:gd name="T0" fmla="*/ 79 w 84"/>
                <a:gd name="T1" fmla="*/ 64 h 237"/>
                <a:gd name="T2" fmla="*/ 84 w 84"/>
                <a:gd name="T3" fmla="*/ 62 h 237"/>
                <a:gd name="T4" fmla="*/ 83 w 84"/>
                <a:gd name="T5" fmla="*/ 56 h 237"/>
                <a:gd name="T6" fmla="*/ 46 w 84"/>
                <a:gd name="T7" fmla="*/ 2 h 237"/>
                <a:gd name="T8" fmla="*/ 42 w 84"/>
                <a:gd name="T9" fmla="*/ 0 h 237"/>
                <a:gd name="T10" fmla="*/ 38 w 84"/>
                <a:gd name="T11" fmla="*/ 2 h 237"/>
                <a:gd name="T12" fmla="*/ 1 w 84"/>
                <a:gd name="T13" fmla="*/ 56 h 237"/>
                <a:gd name="T14" fmla="*/ 1 w 84"/>
                <a:gd name="T15" fmla="*/ 62 h 237"/>
                <a:gd name="T16" fmla="*/ 5 w 84"/>
                <a:gd name="T17" fmla="*/ 64 h 237"/>
                <a:gd name="T18" fmla="*/ 18 w 84"/>
                <a:gd name="T19" fmla="*/ 64 h 237"/>
                <a:gd name="T20" fmla="*/ 18 w 84"/>
                <a:gd name="T21" fmla="*/ 237 h 237"/>
                <a:gd name="T22" fmla="*/ 66 w 84"/>
                <a:gd name="T23" fmla="*/ 237 h 237"/>
                <a:gd name="T24" fmla="*/ 66 w 84"/>
                <a:gd name="T25" fmla="*/ 64 h 237"/>
                <a:gd name="T26" fmla="*/ 79 w 84"/>
                <a:gd name="T27" fmla="*/ 64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4" h="237">
                  <a:moveTo>
                    <a:pt x="79" y="64"/>
                  </a:moveTo>
                  <a:cubicBezTo>
                    <a:pt x="81" y="64"/>
                    <a:pt x="83" y="63"/>
                    <a:pt x="84" y="62"/>
                  </a:cubicBezTo>
                  <a:cubicBezTo>
                    <a:pt x="84" y="60"/>
                    <a:pt x="84" y="58"/>
                    <a:pt x="83" y="56"/>
                  </a:cubicBezTo>
                  <a:cubicBezTo>
                    <a:pt x="46" y="2"/>
                    <a:pt x="46" y="2"/>
                    <a:pt x="46" y="2"/>
                  </a:cubicBezTo>
                  <a:cubicBezTo>
                    <a:pt x="45" y="1"/>
                    <a:pt x="44" y="0"/>
                    <a:pt x="42" y="0"/>
                  </a:cubicBezTo>
                  <a:cubicBezTo>
                    <a:pt x="40" y="0"/>
                    <a:pt x="39" y="1"/>
                    <a:pt x="38" y="2"/>
                  </a:cubicBezTo>
                  <a:cubicBezTo>
                    <a:pt x="1" y="56"/>
                    <a:pt x="1" y="56"/>
                    <a:pt x="1" y="56"/>
                  </a:cubicBezTo>
                  <a:cubicBezTo>
                    <a:pt x="0" y="58"/>
                    <a:pt x="0" y="60"/>
                    <a:pt x="1" y="62"/>
                  </a:cubicBezTo>
                  <a:cubicBezTo>
                    <a:pt x="1" y="63"/>
                    <a:pt x="3" y="64"/>
                    <a:pt x="5" y="64"/>
                  </a:cubicBezTo>
                  <a:cubicBezTo>
                    <a:pt x="18" y="64"/>
                    <a:pt x="18" y="64"/>
                    <a:pt x="18" y="64"/>
                  </a:cubicBezTo>
                  <a:cubicBezTo>
                    <a:pt x="18" y="237"/>
                    <a:pt x="18" y="237"/>
                    <a:pt x="18" y="237"/>
                  </a:cubicBezTo>
                  <a:cubicBezTo>
                    <a:pt x="66" y="237"/>
                    <a:pt x="66" y="237"/>
                    <a:pt x="66" y="237"/>
                  </a:cubicBezTo>
                  <a:cubicBezTo>
                    <a:pt x="66" y="64"/>
                    <a:pt x="66" y="64"/>
                    <a:pt x="66" y="64"/>
                  </a:cubicBezTo>
                  <a:lnTo>
                    <a:pt x="79" y="6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9" name="Freeform 19"/>
            <p:cNvSpPr/>
            <p:nvPr/>
          </p:nvSpPr>
          <p:spPr bwMode="auto">
            <a:xfrm>
              <a:off x="1552" y="1187"/>
              <a:ext cx="510" cy="276"/>
            </a:xfrm>
            <a:custGeom>
              <a:avLst/>
              <a:gdLst>
                <a:gd name="T0" fmla="*/ 8 w 512"/>
                <a:gd name="T1" fmla="*/ 268 h 276"/>
                <a:gd name="T2" fmla="*/ 8 w 512"/>
                <a:gd name="T3" fmla="*/ 4 h 276"/>
                <a:gd name="T4" fmla="*/ 7 w 512"/>
                <a:gd name="T5" fmla="*/ 1 h 276"/>
                <a:gd name="T6" fmla="*/ 4 w 512"/>
                <a:gd name="T7" fmla="*/ 0 h 276"/>
                <a:gd name="T8" fmla="*/ 4 w 512"/>
                <a:gd name="T9" fmla="*/ 0 h 276"/>
                <a:gd name="T10" fmla="*/ 1 w 512"/>
                <a:gd name="T11" fmla="*/ 1 h 276"/>
                <a:gd name="T12" fmla="*/ 0 w 512"/>
                <a:gd name="T13" fmla="*/ 4 h 276"/>
                <a:gd name="T14" fmla="*/ 0 w 512"/>
                <a:gd name="T15" fmla="*/ 276 h 276"/>
                <a:gd name="T16" fmla="*/ 508 w 512"/>
                <a:gd name="T17" fmla="*/ 276 h 276"/>
                <a:gd name="T18" fmla="*/ 511 w 512"/>
                <a:gd name="T19" fmla="*/ 275 h 276"/>
                <a:gd name="T20" fmla="*/ 512 w 512"/>
                <a:gd name="T21" fmla="*/ 272 h 276"/>
                <a:gd name="T22" fmla="*/ 512 w 512"/>
                <a:gd name="T23" fmla="*/ 272 h 276"/>
                <a:gd name="T24" fmla="*/ 511 w 512"/>
                <a:gd name="T25" fmla="*/ 269 h 276"/>
                <a:gd name="T26" fmla="*/ 508 w 512"/>
                <a:gd name="T27" fmla="*/ 268 h 276"/>
                <a:gd name="T28" fmla="*/ 8 w 512"/>
                <a:gd name="T29" fmla="*/ 268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12" h="276">
                  <a:moveTo>
                    <a:pt x="8" y="268"/>
                  </a:moveTo>
                  <a:cubicBezTo>
                    <a:pt x="8" y="4"/>
                    <a:pt x="8" y="4"/>
                    <a:pt x="8" y="4"/>
                  </a:cubicBezTo>
                  <a:cubicBezTo>
                    <a:pt x="8" y="3"/>
                    <a:pt x="8" y="2"/>
                    <a:pt x="7" y="1"/>
                  </a:cubicBezTo>
                  <a:cubicBezTo>
                    <a:pt x="6" y="1"/>
                    <a:pt x="5" y="0"/>
                    <a:pt x="4" y="0"/>
                  </a:cubicBezTo>
                  <a:cubicBezTo>
                    <a:pt x="4" y="0"/>
                    <a:pt x="4" y="0"/>
                    <a:pt x="4" y="0"/>
                  </a:cubicBezTo>
                  <a:cubicBezTo>
                    <a:pt x="3" y="0"/>
                    <a:pt x="2" y="1"/>
                    <a:pt x="1" y="1"/>
                  </a:cubicBezTo>
                  <a:cubicBezTo>
                    <a:pt x="0" y="2"/>
                    <a:pt x="0" y="3"/>
                    <a:pt x="0" y="4"/>
                  </a:cubicBezTo>
                  <a:cubicBezTo>
                    <a:pt x="0" y="276"/>
                    <a:pt x="0" y="276"/>
                    <a:pt x="0" y="276"/>
                  </a:cubicBezTo>
                  <a:cubicBezTo>
                    <a:pt x="508" y="276"/>
                    <a:pt x="508" y="276"/>
                    <a:pt x="508" y="276"/>
                  </a:cubicBezTo>
                  <a:cubicBezTo>
                    <a:pt x="509" y="276"/>
                    <a:pt x="510" y="276"/>
                    <a:pt x="511" y="275"/>
                  </a:cubicBezTo>
                  <a:cubicBezTo>
                    <a:pt x="512" y="274"/>
                    <a:pt x="512" y="273"/>
                    <a:pt x="512" y="272"/>
                  </a:cubicBezTo>
                  <a:cubicBezTo>
                    <a:pt x="512" y="272"/>
                    <a:pt x="512" y="272"/>
                    <a:pt x="512" y="272"/>
                  </a:cubicBezTo>
                  <a:cubicBezTo>
                    <a:pt x="512" y="271"/>
                    <a:pt x="512" y="270"/>
                    <a:pt x="511" y="269"/>
                  </a:cubicBezTo>
                  <a:cubicBezTo>
                    <a:pt x="510" y="268"/>
                    <a:pt x="509" y="268"/>
                    <a:pt x="508" y="268"/>
                  </a:cubicBezTo>
                  <a:cubicBezTo>
                    <a:pt x="8" y="268"/>
                    <a:pt x="8" y="268"/>
                    <a:pt x="8" y="2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grpSp>
      <p:grpSp>
        <p:nvGrpSpPr>
          <p:cNvPr id="20" name="Group 32"/>
          <p:cNvGrpSpPr>
            <a:grpSpLocks noChangeAspect="1"/>
          </p:cNvGrpSpPr>
          <p:nvPr/>
        </p:nvGrpSpPr>
        <p:grpSpPr bwMode="auto">
          <a:xfrm>
            <a:off x="8850038" y="1708077"/>
            <a:ext cx="1536286" cy="1090764"/>
            <a:chOff x="4354" y="1098"/>
            <a:chExt cx="800" cy="568"/>
          </a:xfrm>
          <a:solidFill>
            <a:schemeClr val="bg1"/>
          </a:solidFill>
        </p:grpSpPr>
        <p:sp>
          <p:nvSpPr>
            <p:cNvPr id="21" name="Freeform 33"/>
            <p:cNvSpPr>
              <a:spLocks noEditPoints="1"/>
            </p:cNvSpPr>
            <p:nvPr/>
          </p:nvSpPr>
          <p:spPr bwMode="auto">
            <a:xfrm>
              <a:off x="4441" y="1098"/>
              <a:ext cx="626" cy="423"/>
            </a:xfrm>
            <a:custGeom>
              <a:avLst/>
              <a:gdLst>
                <a:gd name="T0" fmla="*/ 621 w 628"/>
                <a:gd name="T1" fmla="*/ 7 h 423"/>
                <a:gd name="T2" fmla="*/ 605 w 628"/>
                <a:gd name="T3" fmla="*/ 0 h 423"/>
                <a:gd name="T4" fmla="*/ 24 w 628"/>
                <a:gd name="T5" fmla="*/ 0 h 423"/>
                <a:gd name="T6" fmla="*/ 7 w 628"/>
                <a:gd name="T7" fmla="*/ 7 h 423"/>
                <a:gd name="T8" fmla="*/ 0 w 628"/>
                <a:gd name="T9" fmla="*/ 23 h 423"/>
                <a:gd name="T10" fmla="*/ 0 w 628"/>
                <a:gd name="T11" fmla="*/ 423 h 423"/>
                <a:gd name="T12" fmla="*/ 628 w 628"/>
                <a:gd name="T13" fmla="*/ 423 h 423"/>
                <a:gd name="T14" fmla="*/ 628 w 628"/>
                <a:gd name="T15" fmla="*/ 23 h 423"/>
                <a:gd name="T16" fmla="*/ 621 w 628"/>
                <a:gd name="T17" fmla="*/ 7 h 423"/>
                <a:gd name="T18" fmla="*/ 314 w 628"/>
                <a:gd name="T19" fmla="*/ 13 h 423"/>
                <a:gd name="T20" fmla="*/ 321 w 628"/>
                <a:gd name="T21" fmla="*/ 20 h 423"/>
                <a:gd name="T22" fmla="*/ 314 w 628"/>
                <a:gd name="T23" fmla="*/ 27 h 423"/>
                <a:gd name="T24" fmla="*/ 307 w 628"/>
                <a:gd name="T25" fmla="*/ 20 h 423"/>
                <a:gd name="T26" fmla="*/ 314 w 628"/>
                <a:gd name="T27" fmla="*/ 13 h 423"/>
                <a:gd name="T28" fmla="*/ 587 w 628"/>
                <a:gd name="T29" fmla="*/ 382 h 423"/>
                <a:gd name="T30" fmla="*/ 41 w 628"/>
                <a:gd name="T31" fmla="*/ 382 h 423"/>
                <a:gd name="T32" fmla="*/ 41 w 628"/>
                <a:gd name="T33" fmla="*/ 41 h 423"/>
                <a:gd name="T34" fmla="*/ 587 w 628"/>
                <a:gd name="T35" fmla="*/ 41 h 423"/>
                <a:gd name="T36" fmla="*/ 587 w 628"/>
                <a:gd name="T37" fmla="*/ 382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28" h="423">
                  <a:moveTo>
                    <a:pt x="621" y="7"/>
                  </a:moveTo>
                  <a:cubicBezTo>
                    <a:pt x="617" y="2"/>
                    <a:pt x="611" y="0"/>
                    <a:pt x="605" y="0"/>
                  </a:cubicBezTo>
                  <a:cubicBezTo>
                    <a:pt x="24" y="0"/>
                    <a:pt x="24" y="0"/>
                    <a:pt x="24" y="0"/>
                  </a:cubicBezTo>
                  <a:cubicBezTo>
                    <a:pt x="17" y="0"/>
                    <a:pt x="11" y="2"/>
                    <a:pt x="7" y="7"/>
                  </a:cubicBezTo>
                  <a:cubicBezTo>
                    <a:pt x="2" y="11"/>
                    <a:pt x="0" y="17"/>
                    <a:pt x="0" y="23"/>
                  </a:cubicBezTo>
                  <a:cubicBezTo>
                    <a:pt x="0" y="423"/>
                    <a:pt x="0" y="423"/>
                    <a:pt x="0" y="423"/>
                  </a:cubicBezTo>
                  <a:cubicBezTo>
                    <a:pt x="628" y="423"/>
                    <a:pt x="628" y="423"/>
                    <a:pt x="628" y="423"/>
                  </a:cubicBezTo>
                  <a:cubicBezTo>
                    <a:pt x="628" y="23"/>
                    <a:pt x="628" y="23"/>
                    <a:pt x="628" y="23"/>
                  </a:cubicBezTo>
                  <a:cubicBezTo>
                    <a:pt x="628" y="17"/>
                    <a:pt x="626" y="11"/>
                    <a:pt x="621" y="7"/>
                  </a:cubicBezTo>
                  <a:close/>
                  <a:moveTo>
                    <a:pt x="314" y="13"/>
                  </a:moveTo>
                  <a:cubicBezTo>
                    <a:pt x="318" y="13"/>
                    <a:pt x="321" y="16"/>
                    <a:pt x="321" y="20"/>
                  </a:cubicBezTo>
                  <a:cubicBezTo>
                    <a:pt x="321" y="24"/>
                    <a:pt x="318" y="27"/>
                    <a:pt x="314" y="27"/>
                  </a:cubicBezTo>
                  <a:cubicBezTo>
                    <a:pt x="310" y="27"/>
                    <a:pt x="307" y="24"/>
                    <a:pt x="307" y="20"/>
                  </a:cubicBezTo>
                  <a:cubicBezTo>
                    <a:pt x="307" y="16"/>
                    <a:pt x="310" y="13"/>
                    <a:pt x="314" y="13"/>
                  </a:cubicBezTo>
                  <a:close/>
                  <a:moveTo>
                    <a:pt x="587" y="382"/>
                  </a:moveTo>
                  <a:cubicBezTo>
                    <a:pt x="41" y="382"/>
                    <a:pt x="41" y="382"/>
                    <a:pt x="41" y="382"/>
                  </a:cubicBezTo>
                  <a:cubicBezTo>
                    <a:pt x="41" y="41"/>
                    <a:pt x="41" y="41"/>
                    <a:pt x="41" y="41"/>
                  </a:cubicBezTo>
                  <a:cubicBezTo>
                    <a:pt x="587" y="41"/>
                    <a:pt x="587" y="41"/>
                    <a:pt x="587" y="41"/>
                  </a:cubicBezTo>
                  <a:lnTo>
                    <a:pt x="587" y="3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2" name="Freeform 34"/>
            <p:cNvSpPr>
              <a:spLocks noEditPoints="1"/>
            </p:cNvSpPr>
            <p:nvPr/>
          </p:nvSpPr>
          <p:spPr bwMode="auto">
            <a:xfrm>
              <a:off x="4354" y="1538"/>
              <a:ext cx="800" cy="97"/>
            </a:xfrm>
            <a:custGeom>
              <a:avLst/>
              <a:gdLst>
                <a:gd name="T0" fmla="*/ 87 w 802"/>
                <a:gd name="T1" fmla="*/ 0 h 97"/>
                <a:gd name="T2" fmla="*/ 4 w 802"/>
                <a:gd name="T3" fmla="*/ 83 h 97"/>
                <a:gd name="T4" fmla="*/ 2 w 802"/>
                <a:gd name="T5" fmla="*/ 92 h 97"/>
                <a:gd name="T6" fmla="*/ 10 w 802"/>
                <a:gd name="T7" fmla="*/ 97 h 97"/>
                <a:gd name="T8" fmla="*/ 792 w 802"/>
                <a:gd name="T9" fmla="*/ 97 h 97"/>
                <a:gd name="T10" fmla="*/ 800 w 802"/>
                <a:gd name="T11" fmla="*/ 92 h 97"/>
                <a:gd name="T12" fmla="*/ 798 w 802"/>
                <a:gd name="T13" fmla="*/ 83 h 97"/>
                <a:gd name="T14" fmla="*/ 715 w 802"/>
                <a:gd name="T15" fmla="*/ 0 h 97"/>
                <a:gd name="T16" fmla="*/ 87 w 802"/>
                <a:gd name="T17" fmla="*/ 0 h 97"/>
                <a:gd name="T18" fmla="*/ 711 w 802"/>
                <a:gd name="T19" fmla="*/ 47 h 97"/>
                <a:gd name="T20" fmla="*/ 712 w 802"/>
                <a:gd name="T21" fmla="*/ 54 h 97"/>
                <a:gd name="T22" fmla="*/ 706 w 802"/>
                <a:gd name="T23" fmla="*/ 58 h 97"/>
                <a:gd name="T24" fmla="*/ 484 w 802"/>
                <a:gd name="T25" fmla="*/ 58 h 97"/>
                <a:gd name="T26" fmla="*/ 485 w 802"/>
                <a:gd name="T27" fmla="*/ 64 h 97"/>
                <a:gd name="T28" fmla="*/ 484 w 802"/>
                <a:gd name="T29" fmla="*/ 67 h 97"/>
                <a:gd name="T30" fmla="*/ 481 w 802"/>
                <a:gd name="T31" fmla="*/ 69 h 97"/>
                <a:gd name="T32" fmla="*/ 321 w 802"/>
                <a:gd name="T33" fmla="*/ 69 h 97"/>
                <a:gd name="T34" fmla="*/ 318 w 802"/>
                <a:gd name="T35" fmla="*/ 67 h 97"/>
                <a:gd name="T36" fmla="*/ 317 w 802"/>
                <a:gd name="T37" fmla="*/ 64 h 97"/>
                <a:gd name="T38" fmla="*/ 318 w 802"/>
                <a:gd name="T39" fmla="*/ 58 h 97"/>
                <a:gd name="T40" fmla="*/ 96 w 802"/>
                <a:gd name="T41" fmla="*/ 58 h 97"/>
                <a:gd name="T42" fmla="*/ 90 w 802"/>
                <a:gd name="T43" fmla="*/ 54 h 97"/>
                <a:gd name="T44" fmla="*/ 91 w 802"/>
                <a:gd name="T45" fmla="*/ 47 h 97"/>
                <a:gd name="T46" fmla="*/ 113 w 802"/>
                <a:gd name="T47" fmla="*/ 20 h 97"/>
                <a:gd name="T48" fmla="*/ 689 w 802"/>
                <a:gd name="T49" fmla="*/ 20 h 97"/>
                <a:gd name="T50" fmla="*/ 711 w 802"/>
                <a:gd name="T51" fmla="*/ 47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02" h="97">
                  <a:moveTo>
                    <a:pt x="87" y="0"/>
                  </a:moveTo>
                  <a:cubicBezTo>
                    <a:pt x="4" y="83"/>
                    <a:pt x="4" y="83"/>
                    <a:pt x="4" y="83"/>
                  </a:cubicBezTo>
                  <a:cubicBezTo>
                    <a:pt x="1" y="85"/>
                    <a:pt x="0" y="89"/>
                    <a:pt x="2" y="92"/>
                  </a:cubicBezTo>
                  <a:cubicBezTo>
                    <a:pt x="3" y="95"/>
                    <a:pt x="6" y="97"/>
                    <a:pt x="10" y="97"/>
                  </a:cubicBezTo>
                  <a:cubicBezTo>
                    <a:pt x="792" y="97"/>
                    <a:pt x="792" y="97"/>
                    <a:pt x="792" y="97"/>
                  </a:cubicBezTo>
                  <a:cubicBezTo>
                    <a:pt x="796" y="97"/>
                    <a:pt x="799" y="95"/>
                    <a:pt x="800" y="92"/>
                  </a:cubicBezTo>
                  <a:cubicBezTo>
                    <a:pt x="802" y="89"/>
                    <a:pt x="801" y="85"/>
                    <a:pt x="798" y="83"/>
                  </a:cubicBezTo>
                  <a:cubicBezTo>
                    <a:pt x="715" y="0"/>
                    <a:pt x="715" y="0"/>
                    <a:pt x="715" y="0"/>
                  </a:cubicBezTo>
                  <a:lnTo>
                    <a:pt x="87" y="0"/>
                  </a:lnTo>
                  <a:close/>
                  <a:moveTo>
                    <a:pt x="711" y="47"/>
                  </a:moveTo>
                  <a:cubicBezTo>
                    <a:pt x="713" y="49"/>
                    <a:pt x="713" y="51"/>
                    <a:pt x="712" y="54"/>
                  </a:cubicBezTo>
                  <a:cubicBezTo>
                    <a:pt x="711" y="56"/>
                    <a:pt x="709" y="58"/>
                    <a:pt x="706" y="58"/>
                  </a:cubicBezTo>
                  <a:cubicBezTo>
                    <a:pt x="484" y="58"/>
                    <a:pt x="484" y="58"/>
                    <a:pt x="484" y="58"/>
                  </a:cubicBezTo>
                  <a:cubicBezTo>
                    <a:pt x="485" y="64"/>
                    <a:pt x="485" y="64"/>
                    <a:pt x="485" y="64"/>
                  </a:cubicBezTo>
                  <a:cubicBezTo>
                    <a:pt x="485" y="65"/>
                    <a:pt x="485" y="66"/>
                    <a:pt x="484" y="67"/>
                  </a:cubicBezTo>
                  <a:cubicBezTo>
                    <a:pt x="483" y="68"/>
                    <a:pt x="482" y="69"/>
                    <a:pt x="481" y="69"/>
                  </a:cubicBezTo>
                  <a:cubicBezTo>
                    <a:pt x="321" y="69"/>
                    <a:pt x="321" y="69"/>
                    <a:pt x="321" y="69"/>
                  </a:cubicBezTo>
                  <a:cubicBezTo>
                    <a:pt x="320" y="69"/>
                    <a:pt x="319" y="68"/>
                    <a:pt x="318" y="67"/>
                  </a:cubicBezTo>
                  <a:cubicBezTo>
                    <a:pt x="317" y="66"/>
                    <a:pt x="317" y="65"/>
                    <a:pt x="317" y="64"/>
                  </a:cubicBezTo>
                  <a:cubicBezTo>
                    <a:pt x="318" y="58"/>
                    <a:pt x="318" y="58"/>
                    <a:pt x="318" y="58"/>
                  </a:cubicBezTo>
                  <a:cubicBezTo>
                    <a:pt x="96" y="58"/>
                    <a:pt x="96" y="58"/>
                    <a:pt x="96" y="58"/>
                  </a:cubicBezTo>
                  <a:cubicBezTo>
                    <a:pt x="93" y="58"/>
                    <a:pt x="91" y="56"/>
                    <a:pt x="90" y="54"/>
                  </a:cubicBezTo>
                  <a:cubicBezTo>
                    <a:pt x="89" y="51"/>
                    <a:pt x="89" y="49"/>
                    <a:pt x="91" y="47"/>
                  </a:cubicBezTo>
                  <a:cubicBezTo>
                    <a:pt x="113" y="20"/>
                    <a:pt x="113" y="20"/>
                    <a:pt x="113" y="20"/>
                  </a:cubicBezTo>
                  <a:cubicBezTo>
                    <a:pt x="689" y="20"/>
                    <a:pt x="689" y="20"/>
                    <a:pt x="689" y="20"/>
                  </a:cubicBezTo>
                  <a:lnTo>
                    <a:pt x="711" y="4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schemeClr val="bg1"/>
                </a:solidFill>
              </a:endParaRPr>
            </a:p>
          </p:txBody>
        </p:sp>
        <p:sp>
          <p:nvSpPr>
            <p:cNvPr id="23" name="Freeform 35"/>
            <p:cNvSpPr>
              <a:spLocks noEditPoints="1"/>
            </p:cNvSpPr>
            <p:nvPr/>
          </p:nvSpPr>
          <p:spPr bwMode="auto">
            <a:xfrm>
              <a:off x="4355" y="1637"/>
              <a:ext cx="798" cy="29"/>
            </a:xfrm>
            <a:custGeom>
              <a:avLst/>
              <a:gdLst>
                <a:gd name="T0" fmla="*/ 791 w 800"/>
                <a:gd name="T1" fmla="*/ 3 h 29"/>
                <a:gd name="T2" fmla="*/ 469 w 800"/>
                <a:gd name="T3" fmla="*/ 3 h 29"/>
                <a:gd name="T4" fmla="*/ 468 w 800"/>
                <a:gd name="T5" fmla="*/ 6 h 29"/>
                <a:gd name="T6" fmla="*/ 461 w 800"/>
                <a:gd name="T7" fmla="*/ 9 h 29"/>
                <a:gd name="T8" fmla="*/ 339 w 800"/>
                <a:gd name="T9" fmla="*/ 9 h 29"/>
                <a:gd name="T10" fmla="*/ 332 w 800"/>
                <a:gd name="T11" fmla="*/ 6 h 29"/>
                <a:gd name="T12" fmla="*/ 331 w 800"/>
                <a:gd name="T13" fmla="*/ 3 h 29"/>
                <a:gd name="T14" fmla="*/ 9 w 800"/>
                <a:gd name="T15" fmla="*/ 3 h 29"/>
                <a:gd name="T16" fmla="*/ 0 w 800"/>
                <a:gd name="T17" fmla="*/ 0 h 29"/>
                <a:gd name="T18" fmla="*/ 0 w 800"/>
                <a:gd name="T19" fmla="*/ 9 h 29"/>
                <a:gd name="T20" fmla="*/ 6 w 800"/>
                <a:gd name="T21" fmla="*/ 23 h 29"/>
                <a:gd name="T22" fmla="*/ 21 w 800"/>
                <a:gd name="T23" fmla="*/ 29 h 29"/>
                <a:gd name="T24" fmla="*/ 779 w 800"/>
                <a:gd name="T25" fmla="*/ 29 h 29"/>
                <a:gd name="T26" fmla="*/ 794 w 800"/>
                <a:gd name="T27" fmla="*/ 23 h 29"/>
                <a:gd name="T28" fmla="*/ 800 w 800"/>
                <a:gd name="T29" fmla="*/ 9 h 29"/>
                <a:gd name="T30" fmla="*/ 800 w 800"/>
                <a:gd name="T31" fmla="*/ 0 h 29"/>
                <a:gd name="T32" fmla="*/ 791 w 800"/>
                <a:gd name="T33" fmla="*/ 3 h 29"/>
                <a:gd name="T34" fmla="*/ 72 w 800"/>
                <a:gd name="T35" fmla="*/ 21 h 29"/>
                <a:gd name="T36" fmla="*/ 68 w 800"/>
                <a:gd name="T37" fmla="*/ 16 h 29"/>
                <a:gd name="T38" fmla="*/ 72 w 800"/>
                <a:gd name="T39" fmla="*/ 12 h 29"/>
                <a:gd name="T40" fmla="*/ 77 w 800"/>
                <a:gd name="T41" fmla="*/ 16 h 29"/>
                <a:gd name="T42" fmla="*/ 72 w 800"/>
                <a:gd name="T43" fmla="*/ 21 h 29"/>
                <a:gd name="T44" fmla="*/ 94 w 800"/>
                <a:gd name="T45" fmla="*/ 21 h 29"/>
                <a:gd name="T46" fmla="*/ 89 w 800"/>
                <a:gd name="T47" fmla="*/ 16 h 29"/>
                <a:gd name="T48" fmla="*/ 94 w 800"/>
                <a:gd name="T49" fmla="*/ 12 h 29"/>
                <a:gd name="T50" fmla="*/ 98 w 800"/>
                <a:gd name="T51" fmla="*/ 16 h 29"/>
                <a:gd name="T52" fmla="*/ 94 w 800"/>
                <a:gd name="T53" fmla="*/ 21 h 29"/>
                <a:gd name="T54" fmla="*/ 115 w 800"/>
                <a:gd name="T55" fmla="*/ 21 h 29"/>
                <a:gd name="T56" fmla="*/ 111 w 800"/>
                <a:gd name="T57" fmla="*/ 16 h 29"/>
                <a:gd name="T58" fmla="*/ 115 w 800"/>
                <a:gd name="T59" fmla="*/ 12 h 29"/>
                <a:gd name="T60" fmla="*/ 120 w 800"/>
                <a:gd name="T61" fmla="*/ 16 h 29"/>
                <a:gd name="T62" fmla="*/ 115 w 800"/>
                <a:gd name="T63" fmla="*/ 21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00" h="29">
                  <a:moveTo>
                    <a:pt x="791" y="3"/>
                  </a:moveTo>
                  <a:cubicBezTo>
                    <a:pt x="469" y="3"/>
                    <a:pt x="469" y="3"/>
                    <a:pt x="469" y="3"/>
                  </a:cubicBezTo>
                  <a:cubicBezTo>
                    <a:pt x="469" y="4"/>
                    <a:pt x="468" y="5"/>
                    <a:pt x="468" y="6"/>
                  </a:cubicBezTo>
                  <a:cubicBezTo>
                    <a:pt x="466" y="8"/>
                    <a:pt x="463" y="9"/>
                    <a:pt x="461" y="9"/>
                  </a:cubicBezTo>
                  <a:cubicBezTo>
                    <a:pt x="339" y="9"/>
                    <a:pt x="339" y="9"/>
                    <a:pt x="339" y="9"/>
                  </a:cubicBezTo>
                  <a:cubicBezTo>
                    <a:pt x="337" y="9"/>
                    <a:pt x="334" y="8"/>
                    <a:pt x="332" y="6"/>
                  </a:cubicBezTo>
                  <a:cubicBezTo>
                    <a:pt x="332" y="5"/>
                    <a:pt x="331" y="4"/>
                    <a:pt x="331" y="3"/>
                  </a:cubicBezTo>
                  <a:cubicBezTo>
                    <a:pt x="9" y="3"/>
                    <a:pt x="9" y="3"/>
                    <a:pt x="9" y="3"/>
                  </a:cubicBezTo>
                  <a:cubicBezTo>
                    <a:pt x="5" y="3"/>
                    <a:pt x="2" y="2"/>
                    <a:pt x="0" y="0"/>
                  </a:cubicBezTo>
                  <a:cubicBezTo>
                    <a:pt x="0" y="9"/>
                    <a:pt x="0" y="9"/>
                    <a:pt x="0" y="9"/>
                  </a:cubicBezTo>
                  <a:cubicBezTo>
                    <a:pt x="0" y="14"/>
                    <a:pt x="2" y="19"/>
                    <a:pt x="6" y="23"/>
                  </a:cubicBezTo>
                  <a:cubicBezTo>
                    <a:pt x="10" y="27"/>
                    <a:pt x="15" y="29"/>
                    <a:pt x="21" y="29"/>
                  </a:cubicBezTo>
                  <a:cubicBezTo>
                    <a:pt x="779" y="29"/>
                    <a:pt x="779" y="29"/>
                    <a:pt x="779" y="29"/>
                  </a:cubicBezTo>
                  <a:cubicBezTo>
                    <a:pt x="785" y="29"/>
                    <a:pt x="790" y="27"/>
                    <a:pt x="794" y="23"/>
                  </a:cubicBezTo>
                  <a:cubicBezTo>
                    <a:pt x="798" y="19"/>
                    <a:pt x="800" y="14"/>
                    <a:pt x="800" y="9"/>
                  </a:cubicBezTo>
                  <a:cubicBezTo>
                    <a:pt x="800" y="0"/>
                    <a:pt x="800" y="0"/>
                    <a:pt x="800" y="0"/>
                  </a:cubicBezTo>
                  <a:cubicBezTo>
                    <a:pt x="798" y="2"/>
                    <a:pt x="795" y="3"/>
                    <a:pt x="791" y="3"/>
                  </a:cubicBezTo>
                  <a:close/>
                  <a:moveTo>
                    <a:pt x="72" y="21"/>
                  </a:moveTo>
                  <a:cubicBezTo>
                    <a:pt x="70" y="21"/>
                    <a:pt x="68" y="19"/>
                    <a:pt x="68" y="16"/>
                  </a:cubicBezTo>
                  <a:cubicBezTo>
                    <a:pt x="68" y="14"/>
                    <a:pt x="70" y="12"/>
                    <a:pt x="72" y="12"/>
                  </a:cubicBezTo>
                  <a:cubicBezTo>
                    <a:pt x="75" y="12"/>
                    <a:pt x="77" y="14"/>
                    <a:pt x="77" y="16"/>
                  </a:cubicBezTo>
                  <a:cubicBezTo>
                    <a:pt x="77" y="19"/>
                    <a:pt x="75" y="21"/>
                    <a:pt x="72" y="21"/>
                  </a:cubicBezTo>
                  <a:close/>
                  <a:moveTo>
                    <a:pt x="94" y="21"/>
                  </a:moveTo>
                  <a:cubicBezTo>
                    <a:pt x="91" y="21"/>
                    <a:pt x="89" y="19"/>
                    <a:pt x="89" y="16"/>
                  </a:cubicBezTo>
                  <a:cubicBezTo>
                    <a:pt x="89" y="14"/>
                    <a:pt x="91" y="12"/>
                    <a:pt x="94" y="12"/>
                  </a:cubicBezTo>
                  <a:cubicBezTo>
                    <a:pt x="96" y="12"/>
                    <a:pt x="98" y="14"/>
                    <a:pt x="98" y="16"/>
                  </a:cubicBezTo>
                  <a:cubicBezTo>
                    <a:pt x="98" y="19"/>
                    <a:pt x="96" y="21"/>
                    <a:pt x="94" y="21"/>
                  </a:cubicBezTo>
                  <a:close/>
                  <a:moveTo>
                    <a:pt x="115" y="21"/>
                  </a:moveTo>
                  <a:cubicBezTo>
                    <a:pt x="113" y="21"/>
                    <a:pt x="111" y="19"/>
                    <a:pt x="111" y="16"/>
                  </a:cubicBezTo>
                  <a:cubicBezTo>
                    <a:pt x="111" y="14"/>
                    <a:pt x="113" y="12"/>
                    <a:pt x="115" y="12"/>
                  </a:cubicBezTo>
                  <a:cubicBezTo>
                    <a:pt x="118" y="12"/>
                    <a:pt x="120" y="14"/>
                    <a:pt x="120" y="16"/>
                  </a:cubicBezTo>
                  <a:cubicBezTo>
                    <a:pt x="120" y="19"/>
                    <a:pt x="118" y="21"/>
                    <a:pt x="115"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4" name="Freeform 36"/>
            <p:cNvSpPr/>
            <p:nvPr/>
          </p:nvSpPr>
          <p:spPr bwMode="auto">
            <a:xfrm>
              <a:off x="4702" y="1225"/>
              <a:ext cx="50" cy="48"/>
            </a:xfrm>
            <a:custGeom>
              <a:avLst/>
              <a:gdLst>
                <a:gd name="T0" fmla="*/ 50 w 50"/>
                <a:gd name="T1" fmla="*/ 24 h 48"/>
                <a:gd name="T2" fmla="*/ 47 w 50"/>
                <a:gd name="T3" fmla="*/ 36 h 48"/>
                <a:gd name="T4" fmla="*/ 40 w 50"/>
                <a:gd name="T5" fmla="*/ 30 h 48"/>
                <a:gd name="T6" fmla="*/ 41 w 50"/>
                <a:gd name="T7" fmla="*/ 24 h 48"/>
                <a:gd name="T8" fmla="*/ 25 w 50"/>
                <a:gd name="T9" fmla="*/ 8 h 48"/>
                <a:gd name="T10" fmla="*/ 9 w 50"/>
                <a:gd name="T11" fmla="*/ 24 h 48"/>
                <a:gd name="T12" fmla="*/ 19 w 50"/>
                <a:gd name="T13" fmla="*/ 40 h 48"/>
                <a:gd name="T14" fmla="*/ 19 w 50"/>
                <a:gd name="T15" fmla="*/ 48 h 48"/>
                <a:gd name="T16" fmla="*/ 0 w 50"/>
                <a:gd name="T17" fmla="*/ 24 h 48"/>
                <a:gd name="T18" fmla="*/ 25 w 50"/>
                <a:gd name="T19" fmla="*/ 0 h 48"/>
                <a:gd name="T20" fmla="*/ 50 w 50"/>
                <a:gd name="T21"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 h="48">
                  <a:moveTo>
                    <a:pt x="50" y="24"/>
                  </a:moveTo>
                  <a:cubicBezTo>
                    <a:pt x="50" y="29"/>
                    <a:pt x="48" y="33"/>
                    <a:pt x="47" y="36"/>
                  </a:cubicBezTo>
                  <a:cubicBezTo>
                    <a:pt x="40" y="30"/>
                    <a:pt x="40" y="30"/>
                    <a:pt x="40" y="30"/>
                  </a:cubicBezTo>
                  <a:cubicBezTo>
                    <a:pt x="41" y="28"/>
                    <a:pt x="41" y="26"/>
                    <a:pt x="41" y="24"/>
                  </a:cubicBezTo>
                  <a:cubicBezTo>
                    <a:pt x="41" y="15"/>
                    <a:pt x="34" y="8"/>
                    <a:pt x="25" y="8"/>
                  </a:cubicBezTo>
                  <a:cubicBezTo>
                    <a:pt x="16" y="8"/>
                    <a:pt x="9" y="15"/>
                    <a:pt x="9" y="24"/>
                  </a:cubicBezTo>
                  <a:cubicBezTo>
                    <a:pt x="9" y="31"/>
                    <a:pt x="13" y="37"/>
                    <a:pt x="19" y="40"/>
                  </a:cubicBezTo>
                  <a:cubicBezTo>
                    <a:pt x="19" y="48"/>
                    <a:pt x="19" y="48"/>
                    <a:pt x="19" y="48"/>
                  </a:cubicBezTo>
                  <a:cubicBezTo>
                    <a:pt x="8" y="45"/>
                    <a:pt x="0" y="36"/>
                    <a:pt x="0" y="24"/>
                  </a:cubicBezTo>
                  <a:cubicBezTo>
                    <a:pt x="0" y="11"/>
                    <a:pt x="11" y="0"/>
                    <a:pt x="25" y="0"/>
                  </a:cubicBezTo>
                  <a:cubicBezTo>
                    <a:pt x="39" y="0"/>
                    <a:pt x="50" y="11"/>
                    <a:pt x="50"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5" name="Freeform 37"/>
            <p:cNvSpPr/>
            <p:nvPr/>
          </p:nvSpPr>
          <p:spPr bwMode="auto">
            <a:xfrm>
              <a:off x="4682" y="1204"/>
              <a:ext cx="90" cy="90"/>
            </a:xfrm>
            <a:custGeom>
              <a:avLst/>
              <a:gdLst>
                <a:gd name="T0" fmla="*/ 45 w 90"/>
                <a:gd name="T1" fmla="*/ 0 h 90"/>
                <a:gd name="T2" fmla="*/ 0 w 90"/>
                <a:gd name="T3" fmla="*/ 45 h 90"/>
                <a:gd name="T4" fmla="*/ 39 w 90"/>
                <a:gd name="T5" fmla="*/ 90 h 90"/>
                <a:gd name="T6" fmla="*/ 39 w 90"/>
                <a:gd name="T7" fmla="*/ 82 h 90"/>
                <a:gd name="T8" fmla="*/ 8 w 90"/>
                <a:gd name="T9" fmla="*/ 45 h 90"/>
                <a:gd name="T10" fmla="*/ 45 w 90"/>
                <a:gd name="T11" fmla="*/ 9 h 90"/>
                <a:gd name="T12" fmla="*/ 82 w 90"/>
                <a:gd name="T13" fmla="*/ 45 h 90"/>
                <a:gd name="T14" fmla="*/ 75 w 90"/>
                <a:gd name="T15" fmla="*/ 66 h 90"/>
                <a:gd name="T16" fmla="*/ 81 w 90"/>
                <a:gd name="T17" fmla="*/ 72 h 90"/>
                <a:gd name="T18" fmla="*/ 90 w 90"/>
                <a:gd name="T19" fmla="*/ 45 h 90"/>
                <a:gd name="T20" fmla="*/ 45 w 90"/>
                <a:gd name="T21"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90">
                  <a:moveTo>
                    <a:pt x="45" y="0"/>
                  </a:moveTo>
                  <a:cubicBezTo>
                    <a:pt x="20" y="0"/>
                    <a:pt x="0" y="21"/>
                    <a:pt x="0" y="45"/>
                  </a:cubicBezTo>
                  <a:cubicBezTo>
                    <a:pt x="0" y="68"/>
                    <a:pt x="17" y="87"/>
                    <a:pt x="39" y="90"/>
                  </a:cubicBezTo>
                  <a:cubicBezTo>
                    <a:pt x="39" y="82"/>
                    <a:pt x="39" y="82"/>
                    <a:pt x="39" y="82"/>
                  </a:cubicBezTo>
                  <a:cubicBezTo>
                    <a:pt x="21" y="79"/>
                    <a:pt x="8" y="64"/>
                    <a:pt x="8" y="45"/>
                  </a:cubicBezTo>
                  <a:cubicBezTo>
                    <a:pt x="8" y="25"/>
                    <a:pt x="25" y="9"/>
                    <a:pt x="45" y="9"/>
                  </a:cubicBezTo>
                  <a:cubicBezTo>
                    <a:pt x="65" y="9"/>
                    <a:pt x="82" y="25"/>
                    <a:pt x="82" y="45"/>
                  </a:cubicBezTo>
                  <a:cubicBezTo>
                    <a:pt x="82" y="53"/>
                    <a:pt x="79" y="60"/>
                    <a:pt x="75" y="66"/>
                  </a:cubicBezTo>
                  <a:cubicBezTo>
                    <a:pt x="81" y="72"/>
                    <a:pt x="81" y="72"/>
                    <a:pt x="81" y="72"/>
                  </a:cubicBezTo>
                  <a:cubicBezTo>
                    <a:pt x="87" y="65"/>
                    <a:pt x="90" y="55"/>
                    <a:pt x="90" y="45"/>
                  </a:cubicBezTo>
                  <a:cubicBezTo>
                    <a:pt x="90" y="21"/>
                    <a:pt x="70" y="0"/>
                    <a:pt x="4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6" name="Freeform 38"/>
            <p:cNvSpPr/>
            <p:nvPr/>
          </p:nvSpPr>
          <p:spPr bwMode="auto">
            <a:xfrm>
              <a:off x="4727" y="1248"/>
              <a:ext cx="99" cy="167"/>
            </a:xfrm>
            <a:custGeom>
              <a:avLst/>
              <a:gdLst>
                <a:gd name="T0" fmla="*/ 0 w 99"/>
                <a:gd name="T1" fmla="*/ 1 h 167"/>
                <a:gd name="T2" fmla="*/ 0 w 99"/>
                <a:gd name="T3" fmla="*/ 1 h 167"/>
                <a:gd name="T4" fmla="*/ 0 w 99"/>
                <a:gd name="T5" fmla="*/ 143 h 167"/>
                <a:gd name="T6" fmla="*/ 0 w 99"/>
                <a:gd name="T7" fmla="*/ 143 h 167"/>
                <a:gd name="T8" fmla="*/ 1 w 99"/>
                <a:gd name="T9" fmla="*/ 143 h 167"/>
                <a:gd name="T10" fmla="*/ 1 w 99"/>
                <a:gd name="T11" fmla="*/ 143 h 167"/>
                <a:gd name="T12" fmla="*/ 29 w 99"/>
                <a:gd name="T13" fmla="*/ 119 h 167"/>
                <a:gd name="T14" fmla="*/ 29 w 99"/>
                <a:gd name="T15" fmla="*/ 119 h 167"/>
                <a:gd name="T16" fmla="*/ 29 w 99"/>
                <a:gd name="T17" fmla="*/ 119 h 167"/>
                <a:gd name="T18" fmla="*/ 30 w 99"/>
                <a:gd name="T19" fmla="*/ 119 h 167"/>
                <a:gd name="T20" fmla="*/ 47 w 99"/>
                <a:gd name="T21" fmla="*/ 163 h 167"/>
                <a:gd name="T22" fmla="*/ 50 w 99"/>
                <a:gd name="T23" fmla="*/ 166 h 167"/>
                <a:gd name="T24" fmla="*/ 54 w 99"/>
                <a:gd name="T25" fmla="*/ 166 h 167"/>
                <a:gd name="T26" fmla="*/ 76 w 99"/>
                <a:gd name="T27" fmla="*/ 157 h 167"/>
                <a:gd name="T28" fmla="*/ 79 w 99"/>
                <a:gd name="T29" fmla="*/ 155 h 167"/>
                <a:gd name="T30" fmla="*/ 79 w 99"/>
                <a:gd name="T31" fmla="*/ 151 h 167"/>
                <a:gd name="T32" fmla="*/ 61 w 99"/>
                <a:gd name="T33" fmla="*/ 107 h 167"/>
                <a:gd name="T34" fmla="*/ 61 w 99"/>
                <a:gd name="T35" fmla="*/ 106 h 167"/>
                <a:gd name="T36" fmla="*/ 61 w 99"/>
                <a:gd name="T37" fmla="*/ 106 h 167"/>
                <a:gd name="T38" fmla="*/ 62 w 99"/>
                <a:gd name="T39" fmla="*/ 106 h 167"/>
                <a:gd name="T40" fmla="*/ 98 w 99"/>
                <a:gd name="T41" fmla="*/ 104 h 167"/>
                <a:gd name="T42" fmla="*/ 99 w 99"/>
                <a:gd name="T43" fmla="*/ 104 h 167"/>
                <a:gd name="T44" fmla="*/ 99 w 99"/>
                <a:gd name="T45" fmla="*/ 104 h 167"/>
                <a:gd name="T46" fmla="*/ 99 w 99"/>
                <a:gd name="T47" fmla="*/ 103 h 167"/>
                <a:gd name="T48" fmla="*/ 1 w 99"/>
                <a:gd name="T49" fmla="*/ 1 h 167"/>
                <a:gd name="T50" fmla="*/ 0 w 99"/>
                <a:gd name="T51" fmla="*/ 1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9" h="167">
                  <a:moveTo>
                    <a:pt x="0" y="1"/>
                  </a:moveTo>
                  <a:cubicBezTo>
                    <a:pt x="0" y="1"/>
                    <a:pt x="0" y="1"/>
                    <a:pt x="0" y="1"/>
                  </a:cubicBezTo>
                  <a:cubicBezTo>
                    <a:pt x="0" y="143"/>
                    <a:pt x="0" y="143"/>
                    <a:pt x="0" y="143"/>
                  </a:cubicBezTo>
                  <a:cubicBezTo>
                    <a:pt x="0" y="143"/>
                    <a:pt x="0" y="143"/>
                    <a:pt x="0" y="143"/>
                  </a:cubicBezTo>
                  <a:cubicBezTo>
                    <a:pt x="1" y="143"/>
                    <a:pt x="1" y="143"/>
                    <a:pt x="1" y="143"/>
                  </a:cubicBezTo>
                  <a:cubicBezTo>
                    <a:pt x="1" y="143"/>
                    <a:pt x="1" y="143"/>
                    <a:pt x="1" y="143"/>
                  </a:cubicBezTo>
                  <a:cubicBezTo>
                    <a:pt x="29" y="119"/>
                    <a:pt x="29" y="119"/>
                    <a:pt x="29" y="119"/>
                  </a:cubicBezTo>
                  <a:cubicBezTo>
                    <a:pt x="29" y="119"/>
                    <a:pt x="29" y="119"/>
                    <a:pt x="29" y="119"/>
                  </a:cubicBezTo>
                  <a:cubicBezTo>
                    <a:pt x="29" y="119"/>
                    <a:pt x="29" y="119"/>
                    <a:pt x="29" y="119"/>
                  </a:cubicBezTo>
                  <a:cubicBezTo>
                    <a:pt x="29" y="119"/>
                    <a:pt x="30" y="119"/>
                    <a:pt x="30" y="119"/>
                  </a:cubicBezTo>
                  <a:cubicBezTo>
                    <a:pt x="47" y="163"/>
                    <a:pt x="47" y="163"/>
                    <a:pt x="47" y="163"/>
                  </a:cubicBezTo>
                  <a:cubicBezTo>
                    <a:pt x="48" y="164"/>
                    <a:pt x="49" y="165"/>
                    <a:pt x="50" y="166"/>
                  </a:cubicBezTo>
                  <a:cubicBezTo>
                    <a:pt x="52" y="167"/>
                    <a:pt x="53" y="167"/>
                    <a:pt x="54" y="166"/>
                  </a:cubicBezTo>
                  <a:cubicBezTo>
                    <a:pt x="76" y="157"/>
                    <a:pt x="76" y="157"/>
                    <a:pt x="76" y="157"/>
                  </a:cubicBezTo>
                  <a:cubicBezTo>
                    <a:pt x="77" y="157"/>
                    <a:pt x="78" y="156"/>
                    <a:pt x="79" y="155"/>
                  </a:cubicBezTo>
                  <a:cubicBezTo>
                    <a:pt x="79" y="153"/>
                    <a:pt x="79" y="152"/>
                    <a:pt x="79" y="151"/>
                  </a:cubicBezTo>
                  <a:cubicBezTo>
                    <a:pt x="61" y="107"/>
                    <a:pt x="61" y="107"/>
                    <a:pt x="61" y="107"/>
                  </a:cubicBezTo>
                  <a:cubicBezTo>
                    <a:pt x="61" y="106"/>
                    <a:pt x="61" y="106"/>
                    <a:pt x="61" y="106"/>
                  </a:cubicBezTo>
                  <a:cubicBezTo>
                    <a:pt x="61" y="106"/>
                    <a:pt x="61" y="106"/>
                    <a:pt x="61" y="106"/>
                  </a:cubicBezTo>
                  <a:cubicBezTo>
                    <a:pt x="61" y="106"/>
                    <a:pt x="62" y="106"/>
                    <a:pt x="62" y="106"/>
                  </a:cubicBezTo>
                  <a:cubicBezTo>
                    <a:pt x="98" y="104"/>
                    <a:pt x="98" y="104"/>
                    <a:pt x="98" y="104"/>
                  </a:cubicBezTo>
                  <a:cubicBezTo>
                    <a:pt x="98" y="104"/>
                    <a:pt x="98" y="104"/>
                    <a:pt x="99" y="104"/>
                  </a:cubicBezTo>
                  <a:cubicBezTo>
                    <a:pt x="99" y="104"/>
                    <a:pt x="99" y="104"/>
                    <a:pt x="99" y="104"/>
                  </a:cubicBezTo>
                  <a:cubicBezTo>
                    <a:pt x="99" y="104"/>
                    <a:pt x="99" y="103"/>
                    <a:pt x="99" y="103"/>
                  </a:cubicBezTo>
                  <a:cubicBezTo>
                    <a:pt x="1" y="1"/>
                    <a:pt x="1" y="1"/>
                    <a:pt x="1" y="1"/>
                  </a:cubicBezTo>
                  <a:cubicBezTo>
                    <a:pt x="1" y="1"/>
                    <a:pt x="1"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grpSp>
      <p:grpSp>
        <p:nvGrpSpPr>
          <p:cNvPr id="27" name="Group 121"/>
          <p:cNvGrpSpPr>
            <a:grpSpLocks noChangeAspect="1"/>
          </p:cNvGrpSpPr>
          <p:nvPr/>
        </p:nvGrpSpPr>
        <p:grpSpPr bwMode="auto">
          <a:xfrm>
            <a:off x="1983891" y="1709998"/>
            <a:ext cx="1277036" cy="1086922"/>
            <a:chOff x="515" y="3088"/>
            <a:chExt cx="665" cy="566"/>
          </a:xfrm>
          <a:solidFill>
            <a:schemeClr val="bg1"/>
          </a:solidFill>
        </p:grpSpPr>
        <p:sp>
          <p:nvSpPr>
            <p:cNvPr id="28" name="Freeform 122"/>
            <p:cNvSpPr/>
            <p:nvPr/>
          </p:nvSpPr>
          <p:spPr bwMode="auto">
            <a:xfrm>
              <a:off x="706" y="3550"/>
              <a:ext cx="283" cy="104"/>
            </a:xfrm>
            <a:custGeom>
              <a:avLst/>
              <a:gdLst>
                <a:gd name="T0" fmla="*/ 269 w 340"/>
                <a:gd name="T1" fmla="*/ 71 h 125"/>
                <a:gd name="T2" fmla="*/ 269 w 340"/>
                <a:gd name="T3" fmla="*/ 12 h 125"/>
                <a:gd name="T4" fmla="*/ 266 w 340"/>
                <a:gd name="T5" fmla="*/ 3 h 125"/>
                <a:gd name="T6" fmla="*/ 257 w 340"/>
                <a:gd name="T7" fmla="*/ 0 h 125"/>
                <a:gd name="T8" fmla="*/ 83 w 340"/>
                <a:gd name="T9" fmla="*/ 0 h 125"/>
                <a:gd name="T10" fmla="*/ 74 w 340"/>
                <a:gd name="T11" fmla="*/ 3 h 125"/>
                <a:gd name="T12" fmla="*/ 71 w 340"/>
                <a:gd name="T13" fmla="*/ 12 h 125"/>
                <a:gd name="T14" fmla="*/ 71 w 340"/>
                <a:gd name="T15" fmla="*/ 71 h 125"/>
                <a:gd name="T16" fmla="*/ 2 w 340"/>
                <a:gd name="T17" fmla="*/ 108 h 125"/>
                <a:gd name="T18" fmla="*/ 1 w 340"/>
                <a:gd name="T19" fmla="*/ 110 h 125"/>
                <a:gd name="T20" fmla="*/ 0 w 340"/>
                <a:gd name="T21" fmla="*/ 112 h 125"/>
                <a:gd name="T22" fmla="*/ 0 w 340"/>
                <a:gd name="T23" fmla="*/ 120 h 125"/>
                <a:gd name="T24" fmla="*/ 1 w 340"/>
                <a:gd name="T25" fmla="*/ 124 h 125"/>
                <a:gd name="T26" fmla="*/ 5 w 340"/>
                <a:gd name="T27" fmla="*/ 125 h 125"/>
                <a:gd name="T28" fmla="*/ 335 w 340"/>
                <a:gd name="T29" fmla="*/ 125 h 125"/>
                <a:gd name="T30" fmla="*/ 339 w 340"/>
                <a:gd name="T31" fmla="*/ 124 h 125"/>
                <a:gd name="T32" fmla="*/ 340 w 340"/>
                <a:gd name="T33" fmla="*/ 120 h 125"/>
                <a:gd name="T34" fmla="*/ 340 w 340"/>
                <a:gd name="T35" fmla="*/ 112 h 125"/>
                <a:gd name="T36" fmla="*/ 339 w 340"/>
                <a:gd name="T37" fmla="*/ 110 h 125"/>
                <a:gd name="T38" fmla="*/ 338 w 340"/>
                <a:gd name="T39" fmla="*/ 108 h 125"/>
                <a:gd name="T40" fmla="*/ 269 w 340"/>
                <a:gd name="T41" fmla="*/ 71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0" h="125">
                  <a:moveTo>
                    <a:pt x="269" y="71"/>
                  </a:moveTo>
                  <a:cubicBezTo>
                    <a:pt x="269" y="12"/>
                    <a:pt x="269" y="12"/>
                    <a:pt x="269" y="12"/>
                  </a:cubicBezTo>
                  <a:cubicBezTo>
                    <a:pt x="269" y="9"/>
                    <a:pt x="268" y="6"/>
                    <a:pt x="266" y="3"/>
                  </a:cubicBezTo>
                  <a:cubicBezTo>
                    <a:pt x="263" y="1"/>
                    <a:pt x="260" y="0"/>
                    <a:pt x="257" y="0"/>
                  </a:cubicBezTo>
                  <a:cubicBezTo>
                    <a:pt x="83" y="0"/>
                    <a:pt x="83" y="0"/>
                    <a:pt x="83" y="0"/>
                  </a:cubicBezTo>
                  <a:cubicBezTo>
                    <a:pt x="80" y="0"/>
                    <a:pt x="77" y="1"/>
                    <a:pt x="74" y="3"/>
                  </a:cubicBezTo>
                  <a:cubicBezTo>
                    <a:pt x="72" y="6"/>
                    <a:pt x="71" y="9"/>
                    <a:pt x="71" y="12"/>
                  </a:cubicBezTo>
                  <a:cubicBezTo>
                    <a:pt x="71" y="71"/>
                    <a:pt x="71" y="71"/>
                    <a:pt x="71" y="71"/>
                  </a:cubicBezTo>
                  <a:cubicBezTo>
                    <a:pt x="2" y="108"/>
                    <a:pt x="2" y="108"/>
                    <a:pt x="2" y="108"/>
                  </a:cubicBezTo>
                  <a:cubicBezTo>
                    <a:pt x="2" y="109"/>
                    <a:pt x="1" y="109"/>
                    <a:pt x="1" y="110"/>
                  </a:cubicBezTo>
                  <a:cubicBezTo>
                    <a:pt x="0" y="111"/>
                    <a:pt x="0" y="111"/>
                    <a:pt x="0" y="112"/>
                  </a:cubicBezTo>
                  <a:cubicBezTo>
                    <a:pt x="0" y="120"/>
                    <a:pt x="0" y="120"/>
                    <a:pt x="0" y="120"/>
                  </a:cubicBezTo>
                  <a:cubicBezTo>
                    <a:pt x="0" y="122"/>
                    <a:pt x="1" y="123"/>
                    <a:pt x="1" y="124"/>
                  </a:cubicBezTo>
                  <a:cubicBezTo>
                    <a:pt x="2" y="124"/>
                    <a:pt x="3" y="125"/>
                    <a:pt x="5" y="125"/>
                  </a:cubicBezTo>
                  <a:cubicBezTo>
                    <a:pt x="335" y="125"/>
                    <a:pt x="335" y="125"/>
                    <a:pt x="335" y="125"/>
                  </a:cubicBezTo>
                  <a:cubicBezTo>
                    <a:pt x="337" y="125"/>
                    <a:pt x="338" y="124"/>
                    <a:pt x="339" y="124"/>
                  </a:cubicBezTo>
                  <a:cubicBezTo>
                    <a:pt x="339" y="123"/>
                    <a:pt x="340" y="122"/>
                    <a:pt x="340" y="120"/>
                  </a:cubicBezTo>
                  <a:cubicBezTo>
                    <a:pt x="340" y="112"/>
                    <a:pt x="340" y="112"/>
                    <a:pt x="340" y="112"/>
                  </a:cubicBezTo>
                  <a:cubicBezTo>
                    <a:pt x="340" y="111"/>
                    <a:pt x="340" y="111"/>
                    <a:pt x="339" y="110"/>
                  </a:cubicBezTo>
                  <a:cubicBezTo>
                    <a:pt x="339" y="109"/>
                    <a:pt x="338" y="109"/>
                    <a:pt x="338" y="108"/>
                  </a:cubicBezTo>
                  <a:lnTo>
                    <a:pt x="269" y="7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9" name="Freeform 123"/>
            <p:cNvSpPr>
              <a:spLocks noEditPoints="1"/>
            </p:cNvSpPr>
            <p:nvPr/>
          </p:nvSpPr>
          <p:spPr bwMode="auto">
            <a:xfrm>
              <a:off x="515" y="3088"/>
              <a:ext cx="665" cy="449"/>
            </a:xfrm>
            <a:custGeom>
              <a:avLst/>
              <a:gdLst>
                <a:gd name="T0" fmla="*/ 791 w 800"/>
                <a:gd name="T1" fmla="*/ 9 h 539"/>
                <a:gd name="T2" fmla="*/ 770 w 800"/>
                <a:gd name="T3" fmla="*/ 0 h 539"/>
                <a:gd name="T4" fmla="*/ 30 w 800"/>
                <a:gd name="T5" fmla="*/ 0 h 539"/>
                <a:gd name="T6" fmla="*/ 9 w 800"/>
                <a:gd name="T7" fmla="*/ 9 h 539"/>
                <a:gd name="T8" fmla="*/ 0 w 800"/>
                <a:gd name="T9" fmla="*/ 30 h 539"/>
                <a:gd name="T10" fmla="*/ 0 w 800"/>
                <a:gd name="T11" fmla="*/ 509 h 539"/>
                <a:gd name="T12" fmla="*/ 9 w 800"/>
                <a:gd name="T13" fmla="*/ 530 h 539"/>
                <a:gd name="T14" fmla="*/ 30 w 800"/>
                <a:gd name="T15" fmla="*/ 539 h 539"/>
                <a:gd name="T16" fmla="*/ 770 w 800"/>
                <a:gd name="T17" fmla="*/ 539 h 539"/>
                <a:gd name="T18" fmla="*/ 791 w 800"/>
                <a:gd name="T19" fmla="*/ 530 h 539"/>
                <a:gd name="T20" fmla="*/ 800 w 800"/>
                <a:gd name="T21" fmla="*/ 509 h 539"/>
                <a:gd name="T22" fmla="*/ 800 w 800"/>
                <a:gd name="T23" fmla="*/ 30 h 539"/>
                <a:gd name="T24" fmla="*/ 791 w 800"/>
                <a:gd name="T25" fmla="*/ 9 h 539"/>
                <a:gd name="T26" fmla="*/ 400 w 800"/>
                <a:gd name="T27" fmla="*/ 526 h 539"/>
                <a:gd name="T28" fmla="*/ 387 w 800"/>
                <a:gd name="T29" fmla="*/ 513 h 539"/>
                <a:gd name="T30" fmla="*/ 400 w 800"/>
                <a:gd name="T31" fmla="*/ 500 h 539"/>
                <a:gd name="T32" fmla="*/ 413 w 800"/>
                <a:gd name="T33" fmla="*/ 513 h 539"/>
                <a:gd name="T34" fmla="*/ 400 w 800"/>
                <a:gd name="T35" fmla="*/ 526 h 539"/>
                <a:gd name="T36" fmla="*/ 748 w 800"/>
                <a:gd name="T37" fmla="*/ 487 h 539"/>
                <a:gd name="T38" fmla="*/ 52 w 800"/>
                <a:gd name="T39" fmla="*/ 487 h 539"/>
                <a:gd name="T40" fmla="*/ 52 w 800"/>
                <a:gd name="T41" fmla="*/ 52 h 539"/>
                <a:gd name="T42" fmla="*/ 748 w 800"/>
                <a:gd name="T43" fmla="*/ 52 h 539"/>
                <a:gd name="T44" fmla="*/ 748 w 800"/>
                <a:gd name="T45" fmla="*/ 487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00" h="539">
                  <a:moveTo>
                    <a:pt x="791" y="9"/>
                  </a:moveTo>
                  <a:cubicBezTo>
                    <a:pt x="785" y="3"/>
                    <a:pt x="778" y="0"/>
                    <a:pt x="770" y="0"/>
                  </a:cubicBezTo>
                  <a:cubicBezTo>
                    <a:pt x="30" y="0"/>
                    <a:pt x="30" y="0"/>
                    <a:pt x="30" y="0"/>
                  </a:cubicBezTo>
                  <a:cubicBezTo>
                    <a:pt x="22" y="0"/>
                    <a:pt x="15" y="3"/>
                    <a:pt x="9" y="9"/>
                  </a:cubicBezTo>
                  <a:cubicBezTo>
                    <a:pt x="3" y="15"/>
                    <a:pt x="0" y="23"/>
                    <a:pt x="0" y="30"/>
                  </a:cubicBezTo>
                  <a:cubicBezTo>
                    <a:pt x="0" y="509"/>
                    <a:pt x="0" y="509"/>
                    <a:pt x="0" y="509"/>
                  </a:cubicBezTo>
                  <a:cubicBezTo>
                    <a:pt x="0" y="517"/>
                    <a:pt x="3" y="525"/>
                    <a:pt x="9" y="530"/>
                  </a:cubicBezTo>
                  <a:cubicBezTo>
                    <a:pt x="15" y="536"/>
                    <a:pt x="22" y="539"/>
                    <a:pt x="30" y="539"/>
                  </a:cubicBezTo>
                  <a:cubicBezTo>
                    <a:pt x="770" y="539"/>
                    <a:pt x="770" y="539"/>
                    <a:pt x="770" y="539"/>
                  </a:cubicBezTo>
                  <a:cubicBezTo>
                    <a:pt x="778" y="539"/>
                    <a:pt x="785" y="536"/>
                    <a:pt x="791" y="530"/>
                  </a:cubicBezTo>
                  <a:cubicBezTo>
                    <a:pt x="797" y="525"/>
                    <a:pt x="800" y="517"/>
                    <a:pt x="800" y="509"/>
                  </a:cubicBezTo>
                  <a:cubicBezTo>
                    <a:pt x="800" y="30"/>
                    <a:pt x="800" y="30"/>
                    <a:pt x="800" y="30"/>
                  </a:cubicBezTo>
                  <a:cubicBezTo>
                    <a:pt x="800" y="23"/>
                    <a:pt x="797" y="15"/>
                    <a:pt x="791" y="9"/>
                  </a:cubicBezTo>
                  <a:close/>
                  <a:moveTo>
                    <a:pt x="400" y="526"/>
                  </a:moveTo>
                  <a:cubicBezTo>
                    <a:pt x="393" y="526"/>
                    <a:pt x="387" y="521"/>
                    <a:pt x="387" y="513"/>
                  </a:cubicBezTo>
                  <a:cubicBezTo>
                    <a:pt x="387" y="506"/>
                    <a:pt x="393" y="500"/>
                    <a:pt x="400" y="500"/>
                  </a:cubicBezTo>
                  <a:cubicBezTo>
                    <a:pt x="407" y="500"/>
                    <a:pt x="413" y="506"/>
                    <a:pt x="413" y="513"/>
                  </a:cubicBezTo>
                  <a:cubicBezTo>
                    <a:pt x="413" y="521"/>
                    <a:pt x="407" y="526"/>
                    <a:pt x="400" y="526"/>
                  </a:cubicBezTo>
                  <a:close/>
                  <a:moveTo>
                    <a:pt x="748" y="487"/>
                  </a:moveTo>
                  <a:cubicBezTo>
                    <a:pt x="52" y="487"/>
                    <a:pt x="52" y="487"/>
                    <a:pt x="52" y="487"/>
                  </a:cubicBezTo>
                  <a:cubicBezTo>
                    <a:pt x="52" y="52"/>
                    <a:pt x="52" y="52"/>
                    <a:pt x="52" y="52"/>
                  </a:cubicBezTo>
                  <a:cubicBezTo>
                    <a:pt x="748" y="52"/>
                    <a:pt x="748" y="52"/>
                    <a:pt x="748" y="52"/>
                  </a:cubicBezTo>
                  <a:lnTo>
                    <a:pt x="748" y="4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30" name="Freeform 124"/>
            <p:cNvSpPr/>
            <p:nvPr/>
          </p:nvSpPr>
          <p:spPr bwMode="auto">
            <a:xfrm>
              <a:off x="646" y="3459"/>
              <a:ext cx="56" cy="9"/>
            </a:xfrm>
            <a:custGeom>
              <a:avLst/>
              <a:gdLst>
                <a:gd name="T0" fmla="*/ 6 w 67"/>
                <a:gd name="T1" fmla="*/ 0 h 11"/>
                <a:gd name="T2" fmla="*/ 2 w 67"/>
                <a:gd name="T3" fmla="*/ 2 h 11"/>
                <a:gd name="T4" fmla="*/ 0 w 67"/>
                <a:gd name="T5" fmla="*/ 6 h 11"/>
                <a:gd name="T6" fmla="*/ 0 w 67"/>
                <a:gd name="T7" fmla="*/ 11 h 11"/>
                <a:gd name="T8" fmla="*/ 67 w 67"/>
                <a:gd name="T9" fmla="*/ 11 h 11"/>
                <a:gd name="T10" fmla="*/ 67 w 67"/>
                <a:gd name="T11" fmla="*/ 6 h 11"/>
                <a:gd name="T12" fmla="*/ 65 w 67"/>
                <a:gd name="T13" fmla="*/ 2 h 11"/>
                <a:gd name="T14" fmla="*/ 61 w 67"/>
                <a:gd name="T15" fmla="*/ 0 h 11"/>
                <a:gd name="T16" fmla="*/ 6 w 67"/>
                <a:gd name="T1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 h="11">
                  <a:moveTo>
                    <a:pt x="6" y="0"/>
                  </a:moveTo>
                  <a:cubicBezTo>
                    <a:pt x="4" y="0"/>
                    <a:pt x="3" y="1"/>
                    <a:pt x="2" y="2"/>
                  </a:cubicBezTo>
                  <a:cubicBezTo>
                    <a:pt x="0" y="3"/>
                    <a:pt x="0" y="5"/>
                    <a:pt x="0" y="6"/>
                  </a:cubicBezTo>
                  <a:cubicBezTo>
                    <a:pt x="0" y="11"/>
                    <a:pt x="0" y="11"/>
                    <a:pt x="0" y="11"/>
                  </a:cubicBezTo>
                  <a:cubicBezTo>
                    <a:pt x="67" y="11"/>
                    <a:pt x="67" y="11"/>
                    <a:pt x="67" y="11"/>
                  </a:cubicBezTo>
                  <a:cubicBezTo>
                    <a:pt x="67" y="6"/>
                    <a:pt x="67" y="6"/>
                    <a:pt x="67" y="6"/>
                  </a:cubicBezTo>
                  <a:cubicBezTo>
                    <a:pt x="67" y="5"/>
                    <a:pt x="66" y="3"/>
                    <a:pt x="65" y="2"/>
                  </a:cubicBezTo>
                  <a:cubicBezTo>
                    <a:pt x="64" y="1"/>
                    <a:pt x="62" y="0"/>
                    <a:pt x="61" y="0"/>
                  </a:cubicBezTo>
                  <a:lnTo>
                    <a:pt x="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31" name="Freeform 125"/>
            <p:cNvSpPr/>
            <p:nvPr/>
          </p:nvSpPr>
          <p:spPr bwMode="auto">
            <a:xfrm>
              <a:off x="715" y="3395"/>
              <a:ext cx="55" cy="73"/>
            </a:xfrm>
            <a:custGeom>
              <a:avLst/>
              <a:gdLst>
                <a:gd name="T0" fmla="*/ 6 w 67"/>
                <a:gd name="T1" fmla="*/ 0 h 88"/>
                <a:gd name="T2" fmla="*/ 2 w 67"/>
                <a:gd name="T3" fmla="*/ 1 h 88"/>
                <a:gd name="T4" fmla="*/ 0 w 67"/>
                <a:gd name="T5" fmla="*/ 6 h 88"/>
                <a:gd name="T6" fmla="*/ 0 w 67"/>
                <a:gd name="T7" fmla="*/ 88 h 88"/>
                <a:gd name="T8" fmla="*/ 67 w 67"/>
                <a:gd name="T9" fmla="*/ 88 h 88"/>
                <a:gd name="T10" fmla="*/ 67 w 67"/>
                <a:gd name="T11" fmla="*/ 6 h 88"/>
                <a:gd name="T12" fmla="*/ 65 w 67"/>
                <a:gd name="T13" fmla="*/ 1 h 88"/>
                <a:gd name="T14" fmla="*/ 61 w 67"/>
                <a:gd name="T15" fmla="*/ 0 h 88"/>
                <a:gd name="T16" fmla="*/ 6 w 67"/>
                <a:gd name="T17"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 h="88">
                  <a:moveTo>
                    <a:pt x="6" y="0"/>
                  </a:moveTo>
                  <a:cubicBezTo>
                    <a:pt x="4" y="0"/>
                    <a:pt x="3" y="0"/>
                    <a:pt x="2" y="1"/>
                  </a:cubicBezTo>
                  <a:cubicBezTo>
                    <a:pt x="0" y="3"/>
                    <a:pt x="0" y="4"/>
                    <a:pt x="0" y="6"/>
                  </a:cubicBezTo>
                  <a:cubicBezTo>
                    <a:pt x="0" y="88"/>
                    <a:pt x="0" y="88"/>
                    <a:pt x="0" y="88"/>
                  </a:cubicBezTo>
                  <a:cubicBezTo>
                    <a:pt x="67" y="88"/>
                    <a:pt x="67" y="88"/>
                    <a:pt x="67" y="88"/>
                  </a:cubicBezTo>
                  <a:cubicBezTo>
                    <a:pt x="67" y="6"/>
                    <a:pt x="67" y="6"/>
                    <a:pt x="67" y="6"/>
                  </a:cubicBezTo>
                  <a:cubicBezTo>
                    <a:pt x="67" y="4"/>
                    <a:pt x="66" y="3"/>
                    <a:pt x="65" y="1"/>
                  </a:cubicBezTo>
                  <a:cubicBezTo>
                    <a:pt x="64" y="0"/>
                    <a:pt x="62" y="0"/>
                    <a:pt x="61" y="0"/>
                  </a:cubicBezTo>
                  <a:lnTo>
                    <a:pt x="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32" name="Freeform 126"/>
            <p:cNvSpPr/>
            <p:nvPr/>
          </p:nvSpPr>
          <p:spPr bwMode="auto">
            <a:xfrm>
              <a:off x="783" y="3368"/>
              <a:ext cx="55" cy="100"/>
            </a:xfrm>
            <a:custGeom>
              <a:avLst/>
              <a:gdLst>
                <a:gd name="T0" fmla="*/ 6 w 67"/>
                <a:gd name="T1" fmla="*/ 0 h 120"/>
                <a:gd name="T2" fmla="*/ 2 w 67"/>
                <a:gd name="T3" fmla="*/ 2 h 120"/>
                <a:gd name="T4" fmla="*/ 0 w 67"/>
                <a:gd name="T5" fmla="*/ 6 h 120"/>
                <a:gd name="T6" fmla="*/ 0 w 67"/>
                <a:gd name="T7" fmla="*/ 120 h 120"/>
                <a:gd name="T8" fmla="*/ 67 w 67"/>
                <a:gd name="T9" fmla="*/ 120 h 120"/>
                <a:gd name="T10" fmla="*/ 67 w 67"/>
                <a:gd name="T11" fmla="*/ 6 h 120"/>
                <a:gd name="T12" fmla="*/ 65 w 67"/>
                <a:gd name="T13" fmla="*/ 2 h 120"/>
                <a:gd name="T14" fmla="*/ 61 w 67"/>
                <a:gd name="T15" fmla="*/ 0 h 120"/>
                <a:gd name="T16" fmla="*/ 6 w 67"/>
                <a:gd name="T17"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 h="120">
                  <a:moveTo>
                    <a:pt x="6" y="0"/>
                  </a:moveTo>
                  <a:cubicBezTo>
                    <a:pt x="4" y="0"/>
                    <a:pt x="3" y="0"/>
                    <a:pt x="2" y="2"/>
                  </a:cubicBezTo>
                  <a:cubicBezTo>
                    <a:pt x="0" y="3"/>
                    <a:pt x="0" y="4"/>
                    <a:pt x="0" y="6"/>
                  </a:cubicBezTo>
                  <a:cubicBezTo>
                    <a:pt x="0" y="120"/>
                    <a:pt x="0" y="120"/>
                    <a:pt x="0" y="120"/>
                  </a:cubicBezTo>
                  <a:cubicBezTo>
                    <a:pt x="67" y="120"/>
                    <a:pt x="67" y="120"/>
                    <a:pt x="67" y="120"/>
                  </a:cubicBezTo>
                  <a:cubicBezTo>
                    <a:pt x="67" y="6"/>
                    <a:pt x="67" y="6"/>
                    <a:pt x="67" y="6"/>
                  </a:cubicBezTo>
                  <a:cubicBezTo>
                    <a:pt x="67" y="4"/>
                    <a:pt x="66" y="3"/>
                    <a:pt x="65" y="2"/>
                  </a:cubicBezTo>
                  <a:cubicBezTo>
                    <a:pt x="64" y="0"/>
                    <a:pt x="62" y="0"/>
                    <a:pt x="61" y="0"/>
                  </a:cubicBezTo>
                  <a:lnTo>
                    <a:pt x="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33" name="Freeform 127"/>
            <p:cNvSpPr/>
            <p:nvPr/>
          </p:nvSpPr>
          <p:spPr bwMode="auto">
            <a:xfrm>
              <a:off x="851" y="3379"/>
              <a:ext cx="56" cy="89"/>
            </a:xfrm>
            <a:custGeom>
              <a:avLst/>
              <a:gdLst>
                <a:gd name="T0" fmla="*/ 6 w 67"/>
                <a:gd name="T1" fmla="*/ 0 h 107"/>
                <a:gd name="T2" fmla="*/ 2 w 67"/>
                <a:gd name="T3" fmla="*/ 2 h 107"/>
                <a:gd name="T4" fmla="*/ 0 w 67"/>
                <a:gd name="T5" fmla="*/ 6 h 107"/>
                <a:gd name="T6" fmla="*/ 0 w 67"/>
                <a:gd name="T7" fmla="*/ 107 h 107"/>
                <a:gd name="T8" fmla="*/ 67 w 67"/>
                <a:gd name="T9" fmla="*/ 107 h 107"/>
                <a:gd name="T10" fmla="*/ 67 w 67"/>
                <a:gd name="T11" fmla="*/ 6 h 107"/>
                <a:gd name="T12" fmla="*/ 65 w 67"/>
                <a:gd name="T13" fmla="*/ 2 h 107"/>
                <a:gd name="T14" fmla="*/ 61 w 67"/>
                <a:gd name="T15" fmla="*/ 0 h 107"/>
                <a:gd name="T16" fmla="*/ 6 w 67"/>
                <a:gd name="T17" fmla="*/ 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 h="107">
                  <a:moveTo>
                    <a:pt x="6" y="0"/>
                  </a:moveTo>
                  <a:cubicBezTo>
                    <a:pt x="5" y="0"/>
                    <a:pt x="3" y="0"/>
                    <a:pt x="2" y="2"/>
                  </a:cubicBezTo>
                  <a:cubicBezTo>
                    <a:pt x="0" y="3"/>
                    <a:pt x="0" y="5"/>
                    <a:pt x="0" y="6"/>
                  </a:cubicBezTo>
                  <a:cubicBezTo>
                    <a:pt x="0" y="107"/>
                    <a:pt x="0" y="107"/>
                    <a:pt x="0" y="107"/>
                  </a:cubicBezTo>
                  <a:cubicBezTo>
                    <a:pt x="67" y="107"/>
                    <a:pt x="67" y="107"/>
                    <a:pt x="67" y="107"/>
                  </a:cubicBezTo>
                  <a:cubicBezTo>
                    <a:pt x="67" y="6"/>
                    <a:pt x="67" y="6"/>
                    <a:pt x="67" y="6"/>
                  </a:cubicBezTo>
                  <a:cubicBezTo>
                    <a:pt x="67" y="5"/>
                    <a:pt x="66" y="3"/>
                    <a:pt x="65" y="2"/>
                  </a:cubicBezTo>
                  <a:cubicBezTo>
                    <a:pt x="64" y="0"/>
                    <a:pt x="62" y="0"/>
                    <a:pt x="61" y="0"/>
                  </a:cubicBezTo>
                  <a:lnTo>
                    <a:pt x="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34" name="Freeform 128"/>
            <p:cNvSpPr/>
            <p:nvPr/>
          </p:nvSpPr>
          <p:spPr bwMode="auto">
            <a:xfrm>
              <a:off x="919" y="3337"/>
              <a:ext cx="56" cy="131"/>
            </a:xfrm>
            <a:custGeom>
              <a:avLst/>
              <a:gdLst>
                <a:gd name="T0" fmla="*/ 6 w 67"/>
                <a:gd name="T1" fmla="*/ 0 h 158"/>
                <a:gd name="T2" fmla="*/ 2 w 67"/>
                <a:gd name="T3" fmla="*/ 1 h 158"/>
                <a:gd name="T4" fmla="*/ 0 w 67"/>
                <a:gd name="T5" fmla="*/ 6 h 158"/>
                <a:gd name="T6" fmla="*/ 0 w 67"/>
                <a:gd name="T7" fmla="*/ 158 h 158"/>
                <a:gd name="T8" fmla="*/ 67 w 67"/>
                <a:gd name="T9" fmla="*/ 158 h 158"/>
                <a:gd name="T10" fmla="*/ 67 w 67"/>
                <a:gd name="T11" fmla="*/ 6 h 158"/>
                <a:gd name="T12" fmla="*/ 65 w 67"/>
                <a:gd name="T13" fmla="*/ 1 h 158"/>
                <a:gd name="T14" fmla="*/ 61 w 67"/>
                <a:gd name="T15" fmla="*/ 0 h 158"/>
                <a:gd name="T16" fmla="*/ 6 w 67"/>
                <a:gd name="T17"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 h="158">
                  <a:moveTo>
                    <a:pt x="6" y="0"/>
                  </a:moveTo>
                  <a:cubicBezTo>
                    <a:pt x="5" y="0"/>
                    <a:pt x="3" y="0"/>
                    <a:pt x="2" y="1"/>
                  </a:cubicBezTo>
                  <a:cubicBezTo>
                    <a:pt x="0" y="3"/>
                    <a:pt x="0" y="4"/>
                    <a:pt x="0" y="6"/>
                  </a:cubicBezTo>
                  <a:cubicBezTo>
                    <a:pt x="0" y="158"/>
                    <a:pt x="0" y="158"/>
                    <a:pt x="0" y="158"/>
                  </a:cubicBezTo>
                  <a:cubicBezTo>
                    <a:pt x="67" y="158"/>
                    <a:pt x="67" y="158"/>
                    <a:pt x="67" y="158"/>
                  </a:cubicBezTo>
                  <a:cubicBezTo>
                    <a:pt x="67" y="6"/>
                    <a:pt x="67" y="6"/>
                    <a:pt x="67" y="6"/>
                  </a:cubicBezTo>
                  <a:cubicBezTo>
                    <a:pt x="67" y="4"/>
                    <a:pt x="66" y="3"/>
                    <a:pt x="65" y="1"/>
                  </a:cubicBezTo>
                  <a:cubicBezTo>
                    <a:pt x="64" y="0"/>
                    <a:pt x="62" y="0"/>
                    <a:pt x="61" y="0"/>
                  </a:cubicBezTo>
                  <a:cubicBezTo>
                    <a:pt x="6" y="0"/>
                    <a:pt x="6"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35" name="Freeform 129"/>
            <p:cNvSpPr/>
            <p:nvPr/>
          </p:nvSpPr>
          <p:spPr bwMode="auto">
            <a:xfrm>
              <a:off x="987" y="3284"/>
              <a:ext cx="56" cy="184"/>
            </a:xfrm>
            <a:custGeom>
              <a:avLst/>
              <a:gdLst>
                <a:gd name="T0" fmla="*/ 6 w 67"/>
                <a:gd name="T1" fmla="*/ 0 h 222"/>
                <a:gd name="T2" fmla="*/ 2 w 67"/>
                <a:gd name="T3" fmla="*/ 1 h 222"/>
                <a:gd name="T4" fmla="*/ 0 w 67"/>
                <a:gd name="T5" fmla="*/ 6 h 222"/>
                <a:gd name="T6" fmla="*/ 0 w 67"/>
                <a:gd name="T7" fmla="*/ 222 h 222"/>
                <a:gd name="T8" fmla="*/ 67 w 67"/>
                <a:gd name="T9" fmla="*/ 222 h 222"/>
                <a:gd name="T10" fmla="*/ 67 w 67"/>
                <a:gd name="T11" fmla="*/ 6 h 222"/>
                <a:gd name="T12" fmla="*/ 65 w 67"/>
                <a:gd name="T13" fmla="*/ 1 h 222"/>
                <a:gd name="T14" fmla="*/ 61 w 67"/>
                <a:gd name="T15" fmla="*/ 0 h 222"/>
                <a:gd name="T16" fmla="*/ 6 w 67"/>
                <a:gd name="T17"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 h="222">
                  <a:moveTo>
                    <a:pt x="6" y="0"/>
                  </a:moveTo>
                  <a:cubicBezTo>
                    <a:pt x="5" y="0"/>
                    <a:pt x="3" y="0"/>
                    <a:pt x="2" y="1"/>
                  </a:cubicBezTo>
                  <a:cubicBezTo>
                    <a:pt x="1" y="3"/>
                    <a:pt x="0" y="4"/>
                    <a:pt x="0" y="6"/>
                  </a:cubicBezTo>
                  <a:cubicBezTo>
                    <a:pt x="0" y="222"/>
                    <a:pt x="0" y="222"/>
                    <a:pt x="0" y="222"/>
                  </a:cubicBezTo>
                  <a:cubicBezTo>
                    <a:pt x="67" y="222"/>
                    <a:pt x="67" y="222"/>
                    <a:pt x="67" y="222"/>
                  </a:cubicBezTo>
                  <a:cubicBezTo>
                    <a:pt x="67" y="6"/>
                    <a:pt x="67" y="6"/>
                    <a:pt x="67" y="6"/>
                  </a:cubicBezTo>
                  <a:cubicBezTo>
                    <a:pt x="67" y="4"/>
                    <a:pt x="66" y="3"/>
                    <a:pt x="65" y="1"/>
                  </a:cubicBezTo>
                  <a:cubicBezTo>
                    <a:pt x="64" y="0"/>
                    <a:pt x="62" y="0"/>
                    <a:pt x="61" y="0"/>
                  </a:cubicBezTo>
                  <a:cubicBezTo>
                    <a:pt x="6" y="0"/>
                    <a:pt x="6"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36" name="Freeform 130"/>
            <p:cNvSpPr/>
            <p:nvPr/>
          </p:nvSpPr>
          <p:spPr bwMode="auto">
            <a:xfrm>
              <a:off x="610" y="3178"/>
              <a:ext cx="475" cy="289"/>
            </a:xfrm>
            <a:custGeom>
              <a:avLst/>
              <a:gdLst>
                <a:gd name="T0" fmla="*/ 572 w 572"/>
                <a:gd name="T1" fmla="*/ 7 h 347"/>
                <a:gd name="T2" fmla="*/ 571 w 572"/>
                <a:gd name="T3" fmla="*/ 2 h 347"/>
                <a:gd name="T4" fmla="*/ 567 w 572"/>
                <a:gd name="T5" fmla="*/ 1 h 347"/>
                <a:gd name="T6" fmla="*/ 500 w 572"/>
                <a:gd name="T7" fmla="*/ 20 h 347"/>
                <a:gd name="T8" fmla="*/ 497 w 572"/>
                <a:gd name="T9" fmla="*/ 23 h 347"/>
                <a:gd name="T10" fmla="*/ 498 w 572"/>
                <a:gd name="T11" fmla="*/ 27 h 347"/>
                <a:gd name="T12" fmla="*/ 506 w 572"/>
                <a:gd name="T13" fmla="*/ 37 h 347"/>
                <a:gd name="T14" fmla="*/ 302 w 572"/>
                <a:gd name="T15" fmla="*/ 196 h 347"/>
                <a:gd name="T16" fmla="*/ 190 w 572"/>
                <a:gd name="T17" fmla="*/ 148 h 347"/>
                <a:gd name="T18" fmla="*/ 2 w 572"/>
                <a:gd name="T19" fmla="*/ 327 h 347"/>
                <a:gd name="T20" fmla="*/ 0 w 572"/>
                <a:gd name="T21" fmla="*/ 331 h 347"/>
                <a:gd name="T22" fmla="*/ 2 w 572"/>
                <a:gd name="T23" fmla="*/ 336 h 347"/>
                <a:gd name="T24" fmla="*/ 10 w 572"/>
                <a:gd name="T25" fmla="*/ 345 h 347"/>
                <a:gd name="T26" fmla="*/ 15 w 572"/>
                <a:gd name="T27" fmla="*/ 347 h 347"/>
                <a:gd name="T28" fmla="*/ 19 w 572"/>
                <a:gd name="T29" fmla="*/ 345 h 347"/>
                <a:gd name="T30" fmla="*/ 195 w 572"/>
                <a:gd name="T31" fmla="*/ 178 h 347"/>
                <a:gd name="T32" fmla="*/ 306 w 572"/>
                <a:gd name="T33" fmla="*/ 225 h 347"/>
                <a:gd name="T34" fmla="*/ 521 w 572"/>
                <a:gd name="T35" fmla="*/ 57 h 347"/>
                <a:gd name="T36" fmla="*/ 529 w 572"/>
                <a:gd name="T37" fmla="*/ 68 h 347"/>
                <a:gd name="T38" fmla="*/ 533 w 572"/>
                <a:gd name="T39" fmla="*/ 69 h 347"/>
                <a:gd name="T40" fmla="*/ 536 w 572"/>
                <a:gd name="T41" fmla="*/ 67 h 347"/>
                <a:gd name="T42" fmla="*/ 572 w 572"/>
                <a:gd name="T43" fmla="*/ 7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72" h="347">
                  <a:moveTo>
                    <a:pt x="572" y="7"/>
                  </a:moveTo>
                  <a:cubicBezTo>
                    <a:pt x="572" y="5"/>
                    <a:pt x="572" y="4"/>
                    <a:pt x="571" y="2"/>
                  </a:cubicBezTo>
                  <a:cubicBezTo>
                    <a:pt x="570" y="1"/>
                    <a:pt x="568" y="0"/>
                    <a:pt x="567" y="1"/>
                  </a:cubicBezTo>
                  <a:cubicBezTo>
                    <a:pt x="500" y="20"/>
                    <a:pt x="500" y="20"/>
                    <a:pt x="500" y="20"/>
                  </a:cubicBezTo>
                  <a:cubicBezTo>
                    <a:pt x="498" y="21"/>
                    <a:pt x="497" y="22"/>
                    <a:pt x="497" y="23"/>
                  </a:cubicBezTo>
                  <a:cubicBezTo>
                    <a:pt x="496" y="25"/>
                    <a:pt x="497" y="26"/>
                    <a:pt x="498" y="27"/>
                  </a:cubicBezTo>
                  <a:cubicBezTo>
                    <a:pt x="506" y="37"/>
                    <a:pt x="506" y="37"/>
                    <a:pt x="506" y="37"/>
                  </a:cubicBezTo>
                  <a:cubicBezTo>
                    <a:pt x="302" y="196"/>
                    <a:pt x="302" y="196"/>
                    <a:pt x="302" y="196"/>
                  </a:cubicBezTo>
                  <a:cubicBezTo>
                    <a:pt x="190" y="148"/>
                    <a:pt x="190" y="148"/>
                    <a:pt x="190" y="148"/>
                  </a:cubicBezTo>
                  <a:cubicBezTo>
                    <a:pt x="2" y="327"/>
                    <a:pt x="2" y="327"/>
                    <a:pt x="2" y="327"/>
                  </a:cubicBezTo>
                  <a:cubicBezTo>
                    <a:pt x="1" y="328"/>
                    <a:pt x="0" y="329"/>
                    <a:pt x="0" y="331"/>
                  </a:cubicBezTo>
                  <a:cubicBezTo>
                    <a:pt x="0" y="333"/>
                    <a:pt x="0" y="334"/>
                    <a:pt x="2" y="336"/>
                  </a:cubicBezTo>
                  <a:cubicBezTo>
                    <a:pt x="10" y="345"/>
                    <a:pt x="10" y="345"/>
                    <a:pt x="10" y="345"/>
                  </a:cubicBezTo>
                  <a:cubicBezTo>
                    <a:pt x="11" y="346"/>
                    <a:pt x="13" y="347"/>
                    <a:pt x="15" y="347"/>
                  </a:cubicBezTo>
                  <a:cubicBezTo>
                    <a:pt x="16" y="347"/>
                    <a:pt x="18" y="346"/>
                    <a:pt x="19" y="345"/>
                  </a:cubicBezTo>
                  <a:cubicBezTo>
                    <a:pt x="195" y="178"/>
                    <a:pt x="195" y="178"/>
                    <a:pt x="195" y="178"/>
                  </a:cubicBezTo>
                  <a:cubicBezTo>
                    <a:pt x="306" y="225"/>
                    <a:pt x="306" y="225"/>
                    <a:pt x="306" y="225"/>
                  </a:cubicBezTo>
                  <a:cubicBezTo>
                    <a:pt x="521" y="57"/>
                    <a:pt x="521" y="57"/>
                    <a:pt x="521" y="57"/>
                  </a:cubicBezTo>
                  <a:cubicBezTo>
                    <a:pt x="529" y="68"/>
                    <a:pt x="529" y="68"/>
                    <a:pt x="529" y="68"/>
                  </a:cubicBezTo>
                  <a:cubicBezTo>
                    <a:pt x="530" y="69"/>
                    <a:pt x="531" y="69"/>
                    <a:pt x="533" y="69"/>
                  </a:cubicBezTo>
                  <a:cubicBezTo>
                    <a:pt x="534" y="69"/>
                    <a:pt x="535" y="68"/>
                    <a:pt x="536" y="67"/>
                  </a:cubicBezTo>
                  <a:lnTo>
                    <a:pt x="572"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grpSp>
      <p:sp>
        <p:nvSpPr>
          <p:cNvPr id="37" name="等腰三角形 36"/>
          <p:cNvSpPr/>
          <p:nvPr/>
        </p:nvSpPr>
        <p:spPr>
          <a:xfrm rot="10800000">
            <a:off x="5578538" y="1274940"/>
            <a:ext cx="1034923" cy="20077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1402992" y="2893171"/>
            <a:ext cx="2402347" cy="400110"/>
          </a:xfrm>
          <a:prstGeom prst="rect">
            <a:avLst/>
          </a:prstGeom>
        </p:spPr>
        <p:txBody>
          <a:bodyPr wrap="square">
            <a:spAutoFit/>
          </a:bodyPr>
          <a:lstStyle/>
          <a:p>
            <a:pPr algn="ctr"/>
            <a:r>
              <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rPr>
              <a:t>点击此处添加标题</a:t>
            </a:r>
          </a:p>
        </p:txBody>
      </p:sp>
      <p:sp>
        <p:nvSpPr>
          <p:cNvPr id="39" name="矩形 38"/>
          <p:cNvSpPr/>
          <p:nvPr/>
        </p:nvSpPr>
        <p:spPr>
          <a:xfrm>
            <a:off x="1295536" y="3259799"/>
            <a:ext cx="2617259" cy="1077218"/>
          </a:xfrm>
          <a:prstGeom prst="rect">
            <a:avLst/>
          </a:prstGeom>
        </p:spPr>
        <p:txBody>
          <a:bodyPr wrap="square">
            <a:spAutoFit/>
          </a:bodyPr>
          <a:lstStyle/>
          <a:p>
            <a:pPr eaLnBrk="1" hangingPunct="1"/>
            <a:r>
              <a:rPr lang="zh-CN" altLang="en-US" sz="1600" dirty="0" smtClean="0">
                <a:latin typeface="宋体" panose="02010600030101010101" pitchFamily="2" charset="-122"/>
                <a:ea typeface="宋体" panose="02010600030101010101" pitchFamily="2" charset="-122"/>
              </a:rPr>
              <a:t>请在此处输入您的内容请在此处输入您的内容请在此处输入您的内容请在此处输入您的内容</a:t>
            </a:r>
            <a:endParaRPr lang="zh-CN" altLang="en-US" sz="1600" dirty="0">
              <a:latin typeface="宋体" panose="02010600030101010101" pitchFamily="2" charset="-122"/>
              <a:ea typeface="宋体" panose="02010600030101010101" pitchFamily="2" charset="-122"/>
            </a:endParaRPr>
          </a:p>
        </p:txBody>
      </p:sp>
      <p:sp>
        <p:nvSpPr>
          <p:cNvPr id="40" name="矩形 39"/>
          <p:cNvSpPr/>
          <p:nvPr/>
        </p:nvSpPr>
        <p:spPr>
          <a:xfrm>
            <a:off x="4894826" y="2893171"/>
            <a:ext cx="2402347" cy="400110"/>
          </a:xfrm>
          <a:prstGeom prst="rect">
            <a:avLst/>
          </a:prstGeom>
        </p:spPr>
        <p:txBody>
          <a:bodyPr wrap="square">
            <a:spAutoFit/>
          </a:bodyPr>
          <a:lstStyle/>
          <a:p>
            <a:pPr algn="ctr"/>
            <a:r>
              <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rPr>
              <a:t>点击此处添加标题</a:t>
            </a:r>
          </a:p>
        </p:txBody>
      </p:sp>
      <p:sp>
        <p:nvSpPr>
          <p:cNvPr id="41" name="矩形 40"/>
          <p:cNvSpPr/>
          <p:nvPr/>
        </p:nvSpPr>
        <p:spPr>
          <a:xfrm>
            <a:off x="4787370" y="3259799"/>
            <a:ext cx="2617259" cy="1077218"/>
          </a:xfrm>
          <a:prstGeom prst="rect">
            <a:avLst/>
          </a:prstGeom>
        </p:spPr>
        <p:txBody>
          <a:bodyPr wrap="square">
            <a:spAutoFit/>
          </a:bodyPr>
          <a:lstStyle/>
          <a:p>
            <a:pPr eaLnBrk="1" hangingPunct="1"/>
            <a:r>
              <a:rPr lang="zh-CN" altLang="en-US" sz="1600" dirty="0" smtClean="0">
                <a:latin typeface="宋体" panose="02010600030101010101" pitchFamily="2" charset="-122"/>
                <a:ea typeface="宋体" panose="02010600030101010101" pitchFamily="2" charset="-122"/>
              </a:rPr>
              <a:t>请在此处输入您的内容请在此处输入您的内容请在此处输入您的内容请在此处输入您的内容</a:t>
            </a:r>
            <a:endParaRPr lang="zh-CN" altLang="en-US" sz="1600" dirty="0">
              <a:latin typeface="宋体" panose="02010600030101010101" pitchFamily="2" charset="-122"/>
              <a:ea typeface="宋体" panose="02010600030101010101" pitchFamily="2" charset="-122"/>
            </a:endParaRPr>
          </a:p>
        </p:txBody>
      </p:sp>
      <p:sp>
        <p:nvSpPr>
          <p:cNvPr id="42" name="矩形 41"/>
          <p:cNvSpPr/>
          <p:nvPr/>
        </p:nvSpPr>
        <p:spPr>
          <a:xfrm>
            <a:off x="8417007" y="2893171"/>
            <a:ext cx="2402347" cy="400110"/>
          </a:xfrm>
          <a:prstGeom prst="rect">
            <a:avLst/>
          </a:prstGeom>
        </p:spPr>
        <p:txBody>
          <a:bodyPr wrap="square">
            <a:spAutoFit/>
          </a:bodyPr>
          <a:lstStyle/>
          <a:p>
            <a:pPr algn="ctr"/>
            <a:r>
              <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rPr>
              <a:t>点击此处添加标题</a:t>
            </a:r>
          </a:p>
        </p:txBody>
      </p:sp>
      <p:sp>
        <p:nvSpPr>
          <p:cNvPr id="43" name="矩形 42"/>
          <p:cNvSpPr/>
          <p:nvPr/>
        </p:nvSpPr>
        <p:spPr>
          <a:xfrm>
            <a:off x="8309551" y="3259799"/>
            <a:ext cx="2617259" cy="1077218"/>
          </a:xfrm>
          <a:prstGeom prst="rect">
            <a:avLst/>
          </a:prstGeom>
        </p:spPr>
        <p:txBody>
          <a:bodyPr wrap="square">
            <a:spAutoFit/>
          </a:bodyPr>
          <a:lstStyle/>
          <a:p>
            <a:pPr eaLnBrk="1" hangingPunct="1"/>
            <a:r>
              <a:rPr lang="zh-CN" altLang="en-US" sz="1600" dirty="0" smtClean="0">
                <a:latin typeface="宋体" panose="02010600030101010101" pitchFamily="2" charset="-122"/>
                <a:ea typeface="宋体" panose="02010600030101010101" pitchFamily="2" charset="-122"/>
              </a:rPr>
              <a:t>请在此处输入您的内容请在此处输入您的内容请在此处输入您的内容请在此处输入您的内容</a:t>
            </a:r>
            <a:endParaRPr lang="zh-CN" altLang="en-US" sz="1600" dirty="0">
              <a:latin typeface="宋体" panose="02010600030101010101" pitchFamily="2" charset="-122"/>
              <a:ea typeface="宋体" panose="02010600030101010101" pitchFamily="2" charset="-122"/>
            </a:endParaRPr>
          </a:p>
        </p:txBody>
      </p:sp>
      <p:sp>
        <p:nvSpPr>
          <p:cNvPr id="44" name="矩形 43"/>
          <p:cNvSpPr/>
          <p:nvPr/>
        </p:nvSpPr>
        <p:spPr>
          <a:xfrm>
            <a:off x="4312117" y="4320098"/>
            <a:ext cx="3484344" cy="887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a:spLocks noChangeArrowheads="1"/>
          </p:cNvSpPr>
          <p:nvPr/>
        </p:nvSpPr>
        <p:spPr bwMode="auto">
          <a:xfrm>
            <a:off x="1659966" y="4723114"/>
            <a:ext cx="20304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400" b="1" dirty="0">
                <a:solidFill>
                  <a:srgbClr val="262423"/>
                </a:solidFill>
                <a:latin typeface="微软雅黑" panose="020B0503020204020204" pitchFamily="34" charset="-122"/>
                <a:ea typeface="微软雅黑" panose="020B0503020204020204" pitchFamily="34" charset="-122"/>
              </a:rPr>
              <a:t>点击添加标题</a:t>
            </a:r>
          </a:p>
        </p:txBody>
      </p:sp>
      <p:sp>
        <p:nvSpPr>
          <p:cNvPr id="46" name="矩形 124"/>
          <p:cNvSpPr>
            <a:spLocks noChangeArrowheads="1"/>
          </p:cNvSpPr>
          <p:nvPr/>
        </p:nvSpPr>
        <p:spPr bwMode="auto">
          <a:xfrm>
            <a:off x="1659966" y="5235877"/>
            <a:ext cx="8878370" cy="830997"/>
          </a:xfrm>
          <a:prstGeom prst="rect">
            <a:avLst/>
          </a:prstGeom>
          <a:noFill/>
          <a:ln>
            <a:noFill/>
          </a:ln>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600" dirty="0" smtClean="0">
                <a:solidFill>
                  <a:srgbClr val="262423"/>
                </a:solidFill>
                <a:latin typeface="宋体" panose="02010600030101010101" pitchFamily="2" charset="-122"/>
              </a:rPr>
              <a:t>请在此处输入您的内容请在此处输入您的内容请在此处输入您的内容请在此处输入您的内容请在此处输入您的内容请在此处输入您的内容请在此处输入您的内容请在此处输入您的内容请在此处输入您的内容请在此处输入您的内容请在此处输入您的内容请在此处输入您的内容</a:t>
            </a:r>
            <a:endParaRPr lang="zh-CN" altLang="en-US" sz="1600" dirty="0">
              <a:solidFill>
                <a:srgbClr val="262423"/>
              </a:solidFill>
              <a:latin typeface="宋体" panose="02010600030101010101" pitchFamily="2" charset="-122"/>
            </a:endParaRPr>
          </a:p>
        </p:txBody>
      </p:sp>
      <p:cxnSp>
        <p:nvCxnSpPr>
          <p:cNvPr id="47" name="直接连接符 46"/>
          <p:cNvCxnSpPr/>
          <p:nvPr/>
        </p:nvCxnSpPr>
        <p:spPr>
          <a:xfrm>
            <a:off x="1709394" y="5198806"/>
            <a:ext cx="1882676"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90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22" presetClass="entr" presetSubtype="8" fill="hold" grpId="0" nodeType="withEffect">
                                  <p:stCondLst>
                                    <p:cond delay="130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childTnLst>
                          </p:cTn>
                        </p:par>
                        <p:par>
                          <p:cTn id="13" fill="hold">
                            <p:stCondLst>
                              <p:cond delay="1400"/>
                            </p:stCondLst>
                            <p:childTnLst>
                              <p:par>
                                <p:cTn id="14" presetID="10"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10" presetClass="entr" presetSubtype="0" fill="hold" nodeType="with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500"/>
                                        <p:tgtEl>
                                          <p:spTgt spid="2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8"/>
                                        </p:tgtEl>
                                        <p:attrNameLst>
                                          <p:attrName>style.visibility</p:attrName>
                                        </p:attrNameLst>
                                      </p:cBhvr>
                                      <p:to>
                                        <p:strVal val="visible"/>
                                      </p:to>
                                    </p:set>
                                    <p:animEffect transition="in" filter="fade">
                                      <p:cBhvr>
                                        <p:cTn id="22" dur="500"/>
                                        <p:tgtEl>
                                          <p:spTgt spid="3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9"/>
                                        </p:tgtEl>
                                        <p:attrNameLst>
                                          <p:attrName>style.visibility</p:attrName>
                                        </p:attrNameLst>
                                      </p:cBhvr>
                                      <p:to>
                                        <p:strVal val="visible"/>
                                      </p:to>
                                    </p:set>
                                    <p:animEffect transition="in" filter="fade">
                                      <p:cBhvr>
                                        <p:cTn id="25" dur="500"/>
                                        <p:tgtEl>
                                          <p:spTgt spid="39"/>
                                        </p:tgtEl>
                                      </p:cBhvr>
                                    </p:animEffect>
                                  </p:childTnLst>
                                </p:cTn>
                              </p:par>
                            </p:childTnLst>
                          </p:cTn>
                        </p:par>
                        <p:par>
                          <p:cTn id="26" fill="hold">
                            <p:stCondLst>
                              <p:cond delay="1900"/>
                            </p:stCondLst>
                            <p:childTnLst>
                              <p:par>
                                <p:cTn id="27" presetID="10" presetClass="entr" presetSubtype="0"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500"/>
                                        <p:tgtEl>
                                          <p:spTgt spid="9"/>
                                        </p:tgtEl>
                                      </p:cBhvr>
                                    </p:animEffect>
                                  </p:childTnLst>
                                </p:cTn>
                              </p:par>
                              <p:par>
                                <p:cTn id="30" presetID="10" presetClass="entr" presetSubtype="0" fill="hold"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fade">
                                      <p:cBhvr>
                                        <p:cTn id="35" dur="500"/>
                                        <p:tgtEl>
                                          <p:spTgt spid="37"/>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40"/>
                                        </p:tgtEl>
                                        <p:attrNameLst>
                                          <p:attrName>style.visibility</p:attrName>
                                        </p:attrNameLst>
                                      </p:cBhvr>
                                      <p:to>
                                        <p:strVal val="visible"/>
                                      </p:to>
                                    </p:set>
                                    <p:animEffect transition="in" filter="fade">
                                      <p:cBhvr>
                                        <p:cTn id="38" dur="500"/>
                                        <p:tgtEl>
                                          <p:spTgt spid="40"/>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41"/>
                                        </p:tgtEl>
                                        <p:attrNameLst>
                                          <p:attrName>style.visibility</p:attrName>
                                        </p:attrNameLst>
                                      </p:cBhvr>
                                      <p:to>
                                        <p:strVal val="visible"/>
                                      </p:to>
                                    </p:set>
                                    <p:animEffect transition="in" filter="fade">
                                      <p:cBhvr>
                                        <p:cTn id="41" dur="500"/>
                                        <p:tgtEl>
                                          <p:spTgt spid="41"/>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44"/>
                                        </p:tgtEl>
                                        <p:attrNameLst>
                                          <p:attrName>style.visibility</p:attrName>
                                        </p:attrNameLst>
                                      </p:cBhvr>
                                      <p:to>
                                        <p:strVal val="visible"/>
                                      </p:to>
                                    </p:set>
                                    <p:animEffect transition="in" filter="fade">
                                      <p:cBhvr>
                                        <p:cTn id="44" dur="500"/>
                                        <p:tgtEl>
                                          <p:spTgt spid="44"/>
                                        </p:tgtEl>
                                      </p:cBhvr>
                                    </p:animEffect>
                                  </p:childTnLst>
                                </p:cTn>
                              </p:par>
                            </p:childTnLst>
                          </p:cTn>
                        </p:par>
                        <p:par>
                          <p:cTn id="45" fill="hold">
                            <p:stCondLst>
                              <p:cond delay="2400"/>
                            </p:stCondLst>
                            <p:childTnLst>
                              <p:par>
                                <p:cTn id="46" presetID="10" presetClass="entr" presetSubtype="0" fill="hold" grpId="0" nodeType="after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fade">
                                      <p:cBhvr>
                                        <p:cTn id="48" dur="500"/>
                                        <p:tgtEl>
                                          <p:spTgt spid="10"/>
                                        </p:tgtEl>
                                      </p:cBhvr>
                                    </p:animEffect>
                                  </p:childTnLst>
                                </p:cTn>
                              </p:par>
                              <p:par>
                                <p:cTn id="49" presetID="10" presetClass="entr" presetSubtype="0" fill="hold" nodeType="with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fade">
                                      <p:cBhvr>
                                        <p:cTn id="51" dur="500"/>
                                        <p:tgtEl>
                                          <p:spTgt spid="20"/>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42"/>
                                        </p:tgtEl>
                                        <p:attrNameLst>
                                          <p:attrName>style.visibility</p:attrName>
                                        </p:attrNameLst>
                                      </p:cBhvr>
                                      <p:to>
                                        <p:strVal val="visible"/>
                                      </p:to>
                                    </p:set>
                                    <p:animEffect transition="in" filter="fade">
                                      <p:cBhvr>
                                        <p:cTn id="54" dur="500"/>
                                        <p:tgtEl>
                                          <p:spTgt spid="42"/>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43"/>
                                        </p:tgtEl>
                                        <p:attrNameLst>
                                          <p:attrName>style.visibility</p:attrName>
                                        </p:attrNameLst>
                                      </p:cBhvr>
                                      <p:to>
                                        <p:strVal val="visible"/>
                                      </p:to>
                                    </p:set>
                                    <p:animEffect transition="in" filter="fade">
                                      <p:cBhvr>
                                        <p:cTn id="57" dur="500"/>
                                        <p:tgtEl>
                                          <p:spTgt spid="43"/>
                                        </p:tgtEl>
                                      </p:cBhvr>
                                    </p:animEffect>
                                  </p:childTnLst>
                                </p:cTn>
                              </p:par>
                              <p:par>
                                <p:cTn id="58" presetID="22" presetClass="entr" presetSubtype="8" fill="hold" grpId="0" nodeType="withEffect">
                                  <p:stCondLst>
                                    <p:cond delay="1200"/>
                                  </p:stCondLst>
                                  <p:childTnLst>
                                    <p:set>
                                      <p:cBhvr>
                                        <p:cTn id="59" dur="1" fill="hold">
                                          <p:stCondLst>
                                            <p:cond delay="0"/>
                                          </p:stCondLst>
                                        </p:cTn>
                                        <p:tgtEl>
                                          <p:spTgt spid="45"/>
                                        </p:tgtEl>
                                        <p:attrNameLst>
                                          <p:attrName>style.visibility</p:attrName>
                                        </p:attrNameLst>
                                      </p:cBhvr>
                                      <p:to>
                                        <p:strVal val="visible"/>
                                      </p:to>
                                    </p:set>
                                    <p:animEffect transition="in" filter="wipe(left)">
                                      <p:cBhvr>
                                        <p:cTn id="60" dur="500"/>
                                        <p:tgtEl>
                                          <p:spTgt spid="45"/>
                                        </p:tgtEl>
                                      </p:cBhvr>
                                    </p:animEffect>
                                  </p:childTnLst>
                                </p:cTn>
                              </p:par>
                              <p:par>
                                <p:cTn id="61" presetID="22" presetClass="entr" presetSubtype="8" fill="hold" nodeType="withEffect">
                                  <p:stCondLst>
                                    <p:cond delay="1200"/>
                                  </p:stCondLst>
                                  <p:childTnLst>
                                    <p:set>
                                      <p:cBhvr>
                                        <p:cTn id="62" dur="1" fill="hold">
                                          <p:stCondLst>
                                            <p:cond delay="0"/>
                                          </p:stCondLst>
                                        </p:cTn>
                                        <p:tgtEl>
                                          <p:spTgt spid="47"/>
                                        </p:tgtEl>
                                        <p:attrNameLst>
                                          <p:attrName>style.visibility</p:attrName>
                                        </p:attrNameLst>
                                      </p:cBhvr>
                                      <p:to>
                                        <p:strVal val="visible"/>
                                      </p:to>
                                    </p:set>
                                    <p:animEffect transition="in" filter="wipe(left)">
                                      <p:cBhvr>
                                        <p:cTn id="63" dur="500"/>
                                        <p:tgtEl>
                                          <p:spTgt spid="47"/>
                                        </p:tgtEl>
                                      </p:cBhvr>
                                    </p:animEffect>
                                  </p:childTnLst>
                                </p:cTn>
                              </p:par>
                              <p:par>
                                <p:cTn id="64" presetID="10" presetClass="entr" presetSubtype="0" fill="hold" grpId="0" nodeType="withEffect">
                                  <p:stCondLst>
                                    <p:cond delay="1600"/>
                                  </p:stCondLst>
                                  <p:iterate type="wd">
                                    <p:tmPct val="10000"/>
                                  </p:iterate>
                                  <p:childTnLst>
                                    <p:set>
                                      <p:cBhvr>
                                        <p:cTn id="65" dur="1" fill="hold">
                                          <p:stCondLst>
                                            <p:cond delay="0"/>
                                          </p:stCondLst>
                                        </p:cTn>
                                        <p:tgtEl>
                                          <p:spTgt spid="46"/>
                                        </p:tgtEl>
                                        <p:attrNameLst>
                                          <p:attrName>style.visibility</p:attrName>
                                        </p:attrNameLst>
                                      </p:cBhvr>
                                      <p:to>
                                        <p:strVal val="visible"/>
                                      </p:to>
                                    </p:set>
                                    <p:animEffect transition="in" filter="fade">
                                      <p:cBhvr>
                                        <p:cTn id="66"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5" grpId="0" animBg="1"/>
      <p:bldP spid="9" grpId="0" animBg="1"/>
      <p:bldP spid="10" grpId="0" animBg="1"/>
      <p:bldP spid="37" grpId="0" animBg="1"/>
      <p:bldP spid="38" grpId="0"/>
      <p:bldP spid="39" grpId="0"/>
      <p:bldP spid="40" grpId="0"/>
      <p:bldP spid="41" grpId="0"/>
      <p:bldP spid="42" grpId="0"/>
      <p:bldP spid="43" grpId="0"/>
      <p:bldP spid="44" grpId="0" animBg="1"/>
      <p:bldP spid="45" grpId="0"/>
      <p:bldP spid="4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42"/>
          <p:cNvSpPr/>
          <p:nvPr/>
        </p:nvSpPr>
        <p:spPr bwMode="auto">
          <a:xfrm>
            <a:off x="2103438" y="1609725"/>
            <a:ext cx="3246437" cy="739775"/>
          </a:xfrm>
          <a:custGeom>
            <a:avLst/>
            <a:gdLst>
              <a:gd name="T0" fmla="*/ 0 w 4673"/>
              <a:gd name="T1" fmla="*/ 1547 h 1547"/>
              <a:gd name="T2" fmla="*/ 0 w 4673"/>
              <a:gd name="T3" fmla="*/ 0 h 1547"/>
              <a:gd name="T4" fmla="*/ 4673 w 4673"/>
              <a:gd name="T5" fmla="*/ 0 h 1547"/>
            </a:gdLst>
            <a:ahLst/>
            <a:cxnLst>
              <a:cxn ang="0">
                <a:pos x="T0" y="T1"/>
              </a:cxn>
              <a:cxn ang="0">
                <a:pos x="T2" y="T3"/>
              </a:cxn>
              <a:cxn ang="0">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9" name="Freeform 42"/>
          <p:cNvSpPr/>
          <p:nvPr/>
        </p:nvSpPr>
        <p:spPr bwMode="auto">
          <a:xfrm flipH="1">
            <a:off x="6454775" y="1609725"/>
            <a:ext cx="3246438" cy="739775"/>
          </a:xfrm>
          <a:custGeom>
            <a:avLst/>
            <a:gdLst>
              <a:gd name="T0" fmla="*/ 0 w 4673"/>
              <a:gd name="T1" fmla="*/ 1547 h 1547"/>
              <a:gd name="T2" fmla="*/ 0 w 4673"/>
              <a:gd name="T3" fmla="*/ 0 h 1547"/>
              <a:gd name="T4" fmla="*/ 4673 w 4673"/>
              <a:gd name="T5" fmla="*/ 0 h 1547"/>
            </a:gdLst>
            <a:ahLst/>
            <a:cxnLst>
              <a:cxn ang="0">
                <a:pos x="T0" y="T1"/>
              </a:cxn>
              <a:cxn ang="0">
                <a:pos x="T2" y="T3"/>
              </a:cxn>
              <a:cxn ang="0">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0" name="Freeform 42"/>
          <p:cNvSpPr/>
          <p:nvPr/>
        </p:nvSpPr>
        <p:spPr bwMode="auto">
          <a:xfrm flipV="1">
            <a:off x="2103438" y="4941888"/>
            <a:ext cx="3246437" cy="738187"/>
          </a:xfrm>
          <a:custGeom>
            <a:avLst/>
            <a:gdLst>
              <a:gd name="T0" fmla="*/ 0 w 4673"/>
              <a:gd name="T1" fmla="*/ 1547 h 1547"/>
              <a:gd name="T2" fmla="*/ 0 w 4673"/>
              <a:gd name="T3" fmla="*/ 0 h 1547"/>
              <a:gd name="T4" fmla="*/ 4673 w 4673"/>
              <a:gd name="T5" fmla="*/ 0 h 1547"/>
            </a:gdLst>
            <a:ahLst/>
            <a:cxnLst>
              <a:cxn ang="0">
                <a:pos x="T0" y="T1"/>
              </a:cxn>
              <a:cxn ang="0">
                <a:pos x="T2" y="T3"/>
              </a:cxn>
              <a:cxn ang="0">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1" name="Freeform 42"/>
          <p:cNvSpPr/>
          <p:nvPr/>
        </p:nvSpPr>
        <p:spPr bwMode="auto">
          <a:xfrm flipH="1" flipV="1">
            <a:off x="6454775" y="4941888"/>
            <a:ext cx="3246438" cy="738187"/>
          </a:xfrm>
          <a:custGeom>
            <a:avLst/>
            <a:gdLst>
              <a:gd name="T0" fmla="*/ 0 w 4673"/>
              <a:gd name="T1" fmla="*/ 1547 h 1547"/>
              <a:gd name="T2" fmla="*/ 0 w 4673"/>
              <a:gd name="T3" fmla="*/ 0 h 1547"/>
              <a:gd name="T4" fmla="*/ 4673 w 4673"/>
              <a:gd name="T5" fmla="*/ 0 h 1547"/>
            </a:gdLst>
            <a:ahLst/>
            <a:cxnLst>
              <a:cxn ang="0">
                <a:pos x="T0" y="T1"/>
              </a:cxn>
              <a:cxn ang="0">
                <a:pos x="T2" y="T3"/>
              </a:cxn>
              <a:cxn ang="0">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2" name="矩形 32"/>
          <p:cNvSpPr>
            <a:spLocks noChangeArrowheads="1"/>
          </p:cNvSpPr>
          <p:nvPr/>
        </p:nvSpPr>
        <p:spPr bwMode="auto">
          <a:xfrm>
            <a:off x="0" y="3141663"/>
            <a:ext cx="12196763" cy="1150937"/>
          </a:xfrm>
          <a:prstGeom prst="rect">
            <a:avLst/>
          </a:prstGeom>
          <a:solidFill>
            <a:schemeClr val="accent3"/>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3" name="TextBox 33"/>
          <p:cNvSpPr txBox="1">
            <a:spLocks noChangeArrowheads="1"/>
          </p:cNvSpPr>
          <p:nvPr/>
        </p:nvSpPr>
        <p:spPr bwMode="auto">
          <a:xfrm>
            <a:off x="4356576" y="3424743"/>
            <a:ext cx="34676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defTabSz="914400" eaLnBrk="1" hangingPunct="1"/>
            <a:r>
              <a:rPr lang="zh-CN" altLang="en-US" sz="3200" b="1" dirty="0">
                <a:solidFill>
                  <a:srgbClr val="000000"/>
                </a:solidFill>
                <a:latin typeface="微软雅黑" panose="020B0503020204020204" pitchFamily="34" charset="-122"/>
                <a:ea typeface="微软雅黑" panose="020B0503020204020204" pitchFamily="34" charset="-122"/>
              </a:rPr>
              <a:t>点击此处添加标题</a:t>
            </a:r>
          </a:p>
        </p:txBody>
      </p:sp>
      <p:grpSp>
        <p:nvGrpSpPr>
          <p:cNvPr id="14" name="组合 34"/>
          <p:cNvGrpSpPr/>
          <p:nvPr/>
        </p:nvGrpSpPr>
        <p:grpSpPr bwMode="auto">
          <a:xfrm>
            <a:off x="1543050" y="2278063"/>
            <a:ext cx="1154113" cy="1155700"/>
            <a:chOff x="0" y="0"/>
            <a:chExt cx="1154113" cy="1155699"/>
          </a:xfrm>
          <a:solidFill>
            <a:schemeClr val="bg1"/>
          </a:solidFill>
        </p:grpSpPr>
        <p:sp>
          <p:nvSpPr>
            <p:cNvPr id="15" name="Oval 30"/>
            <p:cNvSpPr>
              <a:spLocks noChangeArrowheads="1"/>
            </p:cNvSpPr>
            <p:nvPr/>
          </p:nvSpPr>
          <p:spPr bwMode="auto">
            <a:xfrm>
              <a:off x="0" y="0"/>
              <a:ext cx="1154113" cy="1155699"/>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6" name="Freeform 34"/>
            <p:cNvSpPr>
              <a:spLocks noEditPoints="1"/>
            </p:cNvSpPr>
            <p:nvPr/>
          </p:nvSpPr>
          <p:spPr bwMode="auto">
            <a:xfrm>
              <a:off x="266700" y="128587"/>
              <a:ext cx="638175" cy="868362"/>
            </a:xfrm>
            <a:custGeom>
              <a:avLst/>
              <a:gdLst>
                <a:gd name="T0" fmla="*/ 143 w 709"/>
                <a:gd name="T1" fmla="*/ 358 h 965"/>
                <a:gd name="T2" fmla="*/ 218 w 709"/>
                <a:gd name="T3" fmla="*/ 534 h 965"/>
                <a:gd name="T4" fmla="*/ 279 w 709"/>
                <a:gd name="T5" fmla="*/ 675 h 965"/>
                <a:gd name="T6" fmla="*/ 416 w 709"/>
                <a:gd name="T7" fmla="*/ 679 h 965"/>
                <a:gd name="T8" fmla="*/ 446 w 709"/>
                <a:gd name="T9" fmla="*/ 623 h 965"/>
                <a:gd name="T10" fmla="*/ 522 w 709"/>
                <a:gd name="T11" fmla="*/ 481 h 965"/>
                <a:gd name="T12" fmla="*/ 355 w 709"/>
                <a:gd name="T13" fmla="*/ 147 h 965"/>
                <a:gd name="T14" fmla="*/ 294 w 709"/>
                <a:gd name="T15" fmla="*/ 723 h 965"/>
                <a:gd name="T16" fmla="*/ 224 w 709"/>
                <a:gd name="T17" fmla="*/ 643 h 965"/>
                <a:gd name="T18" fmla="*/ 151 w 709"/>
                <a:gd name="T19" fmla="*/ 506 h 965"/>
                <a:gd name="T20" fmla="*/ 355 w 709"/>
                <a:gd name="T21" fmla="*/ 102 h 965"/>
                <a:gd name="T22" fmla="*/ 559 w 709"/>
                <a:gd name="T23" fmla="*/ 506 h 965"/>
                <a:gd name="T24" fmla="*/ 485 w 709"/>
                <a:gd name="T25" fmla="*/ 643 h 965"/>
                <a:gd name="T26" fmla="*/ 416 w 709"/>
                <a:gd name="T27" fmla="*/ 723 h 965"/>
                <a:gd name="T28" fmla="*/ 254 w 709"/>
                <a:gd name="T29" fmla="*/ 865 h 965"/>
                <a:gd name="T30" fmla="*/ 426 w 709"/>
                <a:gd name="T31" fmla="*/ 897 h 965"/>
                <a:gd name="T32" fmla="*/ 426 w 709"/>
                <a:gd name="T33" fmla="*/ 832 h 965"/>
                <a:gd name="T34" fmla="*/ 274 w 709"/>
                <a:gd name="T35" fmla="*/ 885 h 965"/>
                <a:gd name="T36" fmla="*/ 439 w 709"/>
                <a:gd name="T37" fmla="*/ 885 h 965"/>
                <a:gd name="T38" fmla="*/ 459 w 709"/>
                <a:gd name="T39" fmla="*/ 865 h 965"/>
                <a:gd name="T40" fmla="*/ 254 w 709"/>
                <a:gd name="T41" fmla="*/ 762 h 965"/>
                <a:gd name="T42" fmla="*/ 459 w 709"/>
                <a:gd name="T43" fmla="*/ 865 h 965"/>
                <a:gd name="T44" fmla="*/ 457 w 709"/>
                <a:gd name="T45" fmla="*/ 403 h 965"/>
                <a:gd name="T46" fmla="*/ 388 w 709"/>
                <a:gd name="T47" fmla="*/ 472 h 965"/>
                <a:gd name="T48" fmla="*/ 321 w 709"/>
                <a:gd name="T49" fmla="*/ 472 h 965"/>
                <a:gd name="T50" fmla="*/ 252 w 709"/>
                <a:gd name="T51" fmla="*/ 403 h 965"/>
                <a:gd name="T52" fmla="*/ 252 w 709"/>
                <a:gd name="T53" fmla="*/ 336 h 965"/>
                <a:gd name="T54" fmla="*/ 321 w 709"/>
                <a:gd name="T55" fmla="*/ 266 h 965"/>
                <a:gd name="T56" fmla="*/ 388 w 709"/>
                <a:gd name="T57" fmla="*/ 266 h 965"/>
                <a:gd name="T58" fmla="*/ 457 w 709"/>
                <a:gd name="T59" fmla="*/ 336 h 965"/>
                <a:gd name="T60" fmla="*/ 681 w 709"/>
                <a:gd name="T61" fmla="*/ 326 h 965"/>
                <a:gd name="T62" fmla="*/ 645 w 709"/>
                <a:gd name="T63" fmla="*/ 358 h 965"/>
                <a:gd name="T64" fmla="*/ 681 w 709"/>
                <a:gd name="T65" fmla="*/ 379 h 965"/>
                <a:gd name="T66" fmla="*/ 681 w 709"/>
                <a:gd name="T67" fmla="*/ 326 h 965"/>
                <a:gd name="T68" fmla="*/ 603 w 709"/>
                <a:gd name="T69" fmla="*/ 142 h 965"/>
                <a:gd name="T70" fmla="*/ 566 w 709"/>
                <a:gd name="T71" fmla="*/ 105 h 965"/>
                <a:gd name="T72" fmla="*/ 576 w 709"/>
                <a:gd name="T73" fmla="*/ 170 h 965"/>
                <a:gd name="T74" fmla="*/ 380 w 709"/>
                <a:gd name="T75" fmla="*/ 68 h 965"/>
                <a:gd name="T76" fmla="*/ 354 w 709"/>
                <a:gd name="T77" fmla="*/ 0 h 965"/>
                <a:gd name="T78" fmla="*/ 327 w 709"/>
                <a:gd name="T79" fmla="*/ 68 h 965"/>
                <a:gd name="T80" fmla="*/ 130 w 709"/>
                <a:gd name="T81" fmla="*/ 173 h 965"/>
                <a:gd name="T82" fmla="*/ 142 w 709"/>
                <a:gd name="T83" fmla="*/ 109 h 965"/>
                <a:gd name="T84" fmla="*/ 104 w 709"/>
                <a:gd name="T85" fmla="*/ 147 h 965"/>
                <a:gd name="T86" fmla="*/ 64 w 709"/>
                <a:gd name="T87" fmla="*/ 358 h 965"/>
                <a:gd name="T88" fmla="*/ 28 w 709"/>
                <a:gd name="T89" fmla="*/ 326 h 965"/>
                <a:gd name="T90" fmla="*/ 28 w 709"/>
                <a:gd name="T91" fmla="*/ 379 h 965"/>
                <a:gd name="T92" fmla="*/ 64 w 709"/>
                <a:gd name="T93" fmla="*/ 358 h 9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09" h="965">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17" name="组合 37"/>
          <p:cNvGrpSpPr/>
          <p:nvPr/>
        </p:nvGrpSpPr>
        <p:grpSpPr bwMode="auto">
          <a:xfrm>
            <a:off x="1568450" y="3852863"/>
            <a:ext cx="1154113" cy="1155700"/>
            <a:chOff x="0" y="0"/>
            <a:chExt cx="1154113" cy="1155699"/>
          </a:xfrm>
          <a:solidFill>
            <a:schemeClr val="bg1"/>
          </a:solidFill>
        </p:grpSpPr>
        <p:sp>
          <p:nvSpPr>
            <p:cNvPr id="18" name="Oval 31"/>
            <p:cNvSpPr>
              <a:spLocks noChangeArrowheads="1"/>
            </p:cNvSpPr>
            <p:nvPr/>
          </p:nvSpPr>
          <p:spPr bwMode="auto">
            <a:xfrm>
              <a:off x="0" y="0"/>
              <a:ext cx="1154113" cy="1155699"/>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9" name="Freeform 35"/>
            <p:cNvSpPr>
              <a:spLocks noEditPoints="1"/>
            </p:cNvSpPr>
            <p:nvPr/>
          </p:nvSpPr>
          <p:spPr bwMode="auto">
            <a:xfrm>
              <a:off x="269875" y="169862"/>
              <a:ext cx="563563" cy="766762"/>
            </a:xfrm>
            <a:custGeom>
              <a:avLst/>
              <a:gdLst>
                <a:gd name="T0" fmla="*/ 82 w 625"/>
                <a:gd name="T1" fmla="*/ 138 h 852"/>
                <a:gd name="T2" fmla="*/ 69 w 625"/>
                <a:gd name="T3" fmla="*/ 852 h 852"/>
                <a:gd name="T4" fmla="*/ 625 w 625"/>
                <a:gd name="T5" fmla="*/ 209 h 852"/>
                <a:gd name="T6" fmla="*/ 577 w 625"/>
                <a:gd name="T7" fmla="*/ 224 h 852"/>
                <a:gd name="T8" fmla="*/ 71 w 625"/>
                <a:gd name="T9" fmla="*/ 803 h 852"/>
                <a:gd name="T10" fmla="*/ 270 w 625"/>
                <a:gd name="T11" fmla="*/ 91 h 852"/>
                <a:gd name="T12" fmla="*/ 355 w 625"/>
                <a:gd name="T13" fmla="*/ 91 h 852"/>
                <a:gd name="T14" fmla="*/ 311 w 625"/>
                <a:gd name="T15" fmla="*/ 136 h 852"/>
                <a:gd name="T16" fmla="*/ 218 w 625"/>
                <a:gd name="T17" fmla="*/ 93 h 852"/>
                <a:gd name="T18" fmla="*/ 115 w 625"/>
                <a:gd name="T19" fmla="*/ 216 h 852"/>
                <a:gd name="T20" fmla="*/ 510 w 625"/>
                <a:gd name="T21" fmla="*/ 216 h 852"/>
                <a:gd name="T22" fmla="*/ 407 w 625"/>
                <a:gd name="T23" fmla="*/ 93 h 852"/>
                <a:gd name="T24" fmla="*/ 218 w 625"/>
                <a:gd name="T25" fmla="*/ 93 h 852"/>
                <a:gd name="T26" fmla="*/ 221 w 625"/>
                <a:gd name="T27" fmla="*/ 647 h 852"/>
                <a:gd name="T28" fmla="*/ 151 w 625"/>
                <a:gd name="T29" fmla="*/ 667 h 852"/>
                <a:gd name="T30" fmla="*/ 136 w 625"/>
                <a:gd name="T31" fmla="*/ 682 h 852"/>
                <a:gd name="T32" fmla="*/ 221 w 625"/>
                <a:gd name="T33" fmla="*/ 688 h 852"/>
                <a:gd name="T34" fmla="*/ 132 w 625"/>
                <a:gd name="T35" fmla="*/ 732 h 852"/>
                <a:gd name="T36" fmla="*/ 242 w 625"/>
                <a:gd name="T37" fmla="*/ 678 h 852"/>
                <a:gd name="T38" fmla="*/ 242 w 625"/>
                <a:gd name="T39" fmla="*/ 643 h 852"/>
                <a:gd name="T40" fmla="*/ 110 w 625"/>
                <a:gd name="T41" fmla="*/ 650 h 852"/>
                <a:gd name="T42" fmla="*/ 214 w 625"/>
                <a:gd name="T43" fmla="*/ 760 h 852"/>
                <a:gd name="T44" fmla="*/ 214 w 625"/>
                <a:gd name="T45" fmla="*/ 335 h 852"/>
                <a:gd name="T46" fmla="*/ 151 w 625"/>
                <a:gd name="T47" fmla="*/ 354 h 852"/>
                <a:gd name="T48" fmla="*/ 173 w 625"/>
                <a:gd name="T49" fmla="*/ 410 h 852"/>
                <a:gd name="T50" fmla="*/ 132 w 625"/>
                <a:gd name="T51" fmla="*/ 425 h 852"/>
                <a:gd name="T52" fmla="*/ 214 w 625"/>
                <a:gd name="T53" fmla="*/ 313 h 852"/>
                <a:gd name="T54" fmla="*/ 110 w 625"/>
                <a:gd name="T55" fmla="*/ 423 h 852"/>
                <a:gd name="T56" fmla="*/ 241 w 625"/>
                <a:gd name="T57" fmla="*/ 359 h 852"/>
                <a:gd name="T58" fmla="*/ 240 w 625"/>
                <a:gd name="T59" fmla="*/ 330 h 852"/>
                <a:gd name="T60" fmla="*/ 221 w 625"/>
                <a:gd name="T61" fmla="*/ 503 h 852"/>
                <a:gd name="T62" fmla="*/ 136 w 625"/>
                <a:gd name="T63" fmla="*/ 524 h 852"/>
                <a:gd name="T64" fmla="*/ 221 w 625"/>
                <a:gd name="T65" fmla="*/ 581 h 852"/>
                <a:gd name="T66" fmla="*/ 242 w 625"/>
                <a:gd name="T67" fmla="*/ 487 h 852"/>
                <a:gd name="T68" fmla="*/ 110 w 625"/>
                <a:gd name="T69" fmla="*/ 492 h 852"/>
                <a:gd name="T70" fmla="*/ 221 w 625"/>
                <a:gd name="T71" fmla="*/ 602 h 852"/>
                <a:gd name="T72" fmla="*/ 289 w 625"/>
                <a:gd name="T73" fmla="*/ 465 h 852"/>
                <a:gd name="T74" fmla="*/ 327 w 625"/>
                <a:gd name="T75" fmla="*/ 723 h 852"/>
                <a:gd name="T76" fmla="*/ 502 w 625"/>
                <a:gd name="T77" fmla="*/ 669 h 852"/>
                <a:gd name="T78" fmla="*/ 320 w 625"/>
                <a:gd name="T79" fmla="*/ 716 h 852"/>
                <a:gd name="T80" fmla="*/ 502 w 625"/>
                <a:gd name="T81" fmla="*/ 507 h 852"/>
                <a:gd name="T82" fmla="*/ 320 w 625"/>
                <a:gd name="T83" fmla="*/ 410 h 852"/>
                <a:gd name="T84" fmla="*/ 320 w 625"/>
                <a:gd name="T85" fmla="*/ 352 h 8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25" h="852">
                  <a:moveTo>
                    <a:pt x="48" y="224"/>
                  </a:moveTo>
                  <a:cubicBezTo>
                    <a:pt x="48" y="200"/>
                    <a:pt x="59" y="188"/>
                    <a:pt x="82" y="188"/>
                  </a:cubicBezTo>
                  <a:lnTo>
                    <a:pt x="82" y="138"/>
                  </a:lnTo>
                  <a:cubicBezTo>
                    <a:pt x="39" y="139"/>
                    <a:pt x="0" y="167"/>
                    <a:pt x="0" y="209"/>
                  </a:cubicBezTo>
                  <a:lnTo>
                    <a:pt x="0" y="783"/>
                  </a:lnTo>
                  <a:cubicBezTo>
                    <a:pt x="0" y="818"/>
                    <a:pt x="34" y="852"/>
                    <a:pt x="69" y="852"/>
                  </a:cubicBezTo>
                  <a:lnTo>
                    <a:pt x="556" y="852"/>
                  </a:lnTo>
                  <a:cubicBezTo>
                    <a:pt x="591" y="852"/>
                    <a:pt x="625" y="818"/>
                    <a:pt x="625" y="783"/>
                  </a:cubicBezTo>
                  <a:lnTo>
                    <a:pt x="625" y="209"/>
                  </a:lnTo>
                  <a:cubicBezTo>
                    <a:pt x="625" y="167"/>
                    <a:pt x="586" y="139"/>
                    <a:pt x="543" y="138"/>
                  </a:cubicBezTo>
                  <a:lnTo>
                    <a:pt x="543" y="188"/>
                  </a:lnTo>
                  <a:cubicBezTo>
                    <a:pt x="566" y="188"/>
                    <a:pt x="577" y="200"/>
                    <a:pt x="577" y="224"/>
                  </a:cubicBezTo>
                  <a:lnTo>
                    <a:pt x="577" y="768"/>
                  </a:lnTo>
                  <a:cubicBezTo>
                    <a:pt x="577" y="785"/>
                    <a:pt x="570" y="803"/>
                    <a:pt x="554" y="803"/>
                  </a:cubicBezTo>
                  <a:lnTo>
                    <a:pt x="71" y="803"/>
                  </a:lnTo>
                  <a:cubicBezTo>
                    <a:pt x="53" y="803"/>
                    <a:pt x="48" y="783"/>
                    <a:pt x="48" y="764"/>
                  </a:cubicBezTo>
                  <a:lnTo>
                    <a:pt x="48" y="224"/>
                  </a:lnTo>
                  <a:close/>
                  <a:moveTo>
                    <a:pt x="270" y="91"/>
                  </a:moveTo>
                  <a:cubicBezTo>
                    <a:pt x="270" y="71"/>
                    <a:pt x="289" y="52"/>
                    <a:pt x="309" y="52"/>
                  </a:cubicBezTo>
                  <a:lnTo>
                    <a:pt x="316" y="52"/>
                  </a:lnTo>
                  <a:cubicBezTo>
                    <a:pt x="336" y="52"/>
                    <a:pt x="355" y="71"/>
                    <a:pt x="355" y="91"/>
                  </a:cubicBezTo>
                  <a:lnTo>
                    <a:pt x="355" y="95"/>
                  </a:lnTo>
                  <a:cubicBezTo>
                    <a:pt x="355" y="117"/>
                    <a:pt x="336" y="136"/>
                    <a:pt x="314" y="136"/>
                  </a:cubicBezTo>
                  <a:lnTo>
                    <a:pt x="311" y="136"/>
                  </a:lnTo>
                  <a:cubicBezTo>
                    <a:pt x="289" y="136"/>
                    <a:pt x="270" y="117"/>
                    <a:pt x="270" y="95"/>
                  </a:cubicBezTo>
                  <a:lnTo>
                    <a:pt x="270" y="91"/>
                  </a:lnTo>
                  <a:close/>
                  <a:moveTo>
                    <a:pt x="218" y="93"/>
                  </a:moveTo>
                  <a:lnTo>
                    <a:pt x="149" y="93"/>
                  </a:lnTo>
                  <a:cubicBezTo>
                    <a:pt x="126" y="93"/>
                    <a:pt x="115" y="104"/>
                    <a:pt x="115" y="127"/>
                  </a:cubicBezTo>
                  <a:lnTo>
                    <a:pt x="115" y="216"/>
                  </a:lnTo>
                  <a:cubicBezTo>
                    <a:pt x="115" y="231"/>
                    <a:pt x="124" y="246"/>
                    <a:pt x="138" y="246"/>
                  </a:cubicBezTo>
                  <a:lnTo>
                    <a:pt x="487" y="246"/>
                  </a:lnTo>
                  <a:cubicBezTo>
                    <a:pt x="501" y="246"/>
                    <a:pt x="510" y="231"/>
                    <a:pt x="510" y="216"/>
                  </a:cubicBezTo>
                  <a:lnTo>
                    <a:pt x="510" y="127"/>
                  </a:lnTo>
                  <a:cubicBezTo>
                    <a:pt x="510" y="104"/>
                    <a:pt x="499" y="93"/>
                    <a:pt x="476" y="93"/>
                  </a:cubicBezTo>
                  <a:lnTo>
                    <a:pt x="407" y="93"/>
                  </a:lnTo>
                  <a:cubicBezTo>
                    <a:pt x="407" y="45"/>
                    <a:pt x="366" y="0"/>
                    <a:pt x="320" y="0"/>
                  </a:cubicBezTo>
                  <a:lnTo>
                    <a:pt x="305" y="0"/>
                  </a:lnTo>
                  <a:cubicBezTo>
                    <a:pt x="259" y="0"/>
                    <a:pt x="218" y="45"/>
                    <a:pt x="218" y="93"/>
                  </a:cubicBezTo>
                  <a:close/>
                  <a:moveTo>
                    <a:pt x="132" y="654"/>
                  </a:moveTo>
                  <a:cubicBezTo>
                    <a:pt x="132" y="649"/>
                    <a:pt x="133" y="647"/>
                    <a:pt x="138" y="647"/>
                  </a:cubicBezTo>
                  <a:lnTo>
                    <a:pt x="221" y="647"/>
                  </a:lnTo>
                  <a:lnTo>
                    <a:pt x="221" y="654"/>
                  </a:lnTo>
                  <a:cubicBezTo>
                    <a:pt x="221" y="661"/>
                    <a:pt x="186" y="680"/>
                    <a:pt x="180" y="684"/>
                  </a:cubicBezTo>
                  <a:cubicBezTo>
                    <a:pt x="174" y="679"/>
                    <a:pt x="161" y="667"/>
                    <a:pt x="151" y="667"/>
                  </a:cubicBezTo>
                  <a:lnTo>
                    <a:pt x="149" y="667"/>
                  </a:lnTo>
                  <a:cubicBezTo>
                    <a:pt x="144" y="667"/>
                    <a:pt x="136" y="675"/>
                    <a:pt x="136" y="680"/>
                  </a:cubicBezTo>
                  <a:lnTo>
                    <a:pt x="136" y="682"/>
                  </a:lnTo>
                  <a:cubicBezTo>
                    <a:pt x="136" y="688"/>
                    <a:pt x="167" y="721"/>
                    <a:pt x="173" y="721"/>
                  </a:cubicBezTo>
                  <a:lnTo>
                    <a:pt x="175" y="721"/>
                  </a:lnTo>
                  <a:cubicBezTo>
                    <a:pt x="180" y="721"/>
                    <a:pt x="214" y="693"/>
                    <a:pt x="221" y="688"/>
                  </a:cubicBezTo>
                  <a:cubicBezTo>
                    <a:pt x="221" y="700"/>
                    <a:pt x="225" y="738"/>
                    <a:pt x="214" y="738"/>
                  </a:cubicBezTo>
                  <a:lnTo>
                    <a:pt x="138" y="738"/>
                  </a:lnTo>
                  <a:cubicBezTo>
                    <a:pt x="133" y="738"/>
                    <a:pt x="132" y="737"/>
                    <a:pt x="132" y="732"/>
                  </a:cubicBezTo>
                  <a:lnTo>
                    <a:pt x="132" y="654"/>
                  </a:lnTo>
                  <a:close/>
                  <a:moveTo>
                    <a:pt x="214" y="760"/>
                  </a:moveTo>
                  <a:cubicBezTo>
                    <a:pt x="255" y="760"/>
                    <a:pt x="240" y="715"/>
                    <a:pt x="242" y="678"/>
                  </a:cubicBezTo>
                  <a:cubicBezTo>
                    <a:pt x="243" y="658"/>
                    <a:pt x="292" y="642"/>
                    <a:pt x="296" y="624"/>
                  </a:cubicBezTo>
                  <a:lnTo>
                    <a:pt x="290" y="624"/>
                  </a:lnTo>
                  <a:cubicBezTo>
                    <a:pt x="275" y="624"/>
                    <a:pt x="253" y="637"/>
                    <a:pt x="242" y="643"/>
                  </a:cubicBezTo>
                  <a:cubicBezTo>
                    <a:pt x="237" y="635"/>
                    <a:pt x="232" y="626"/>
                    <a:pt x="218" y="626"/>
                  </a:cubicBezTo>
                  <a:lnTo>
                    <a:pt x="134" y="626"/>
                  </a:lnTo>
                  <a:cubicBezTo>
                    <a:pt x="122" y="626"/>
                    <a:pt x="110" y="637"/>
                    <a:pt x="110" y="650"/>
                  </a:cubicBezTo>
                  <a:lnTo>
                    <a:pt x="110" y="736"/>
                  </a:lnTo>
                  <a:cubicBezTo>
                    <a:pt x="110" y="750"/>
                    <a:pt x="123" y="760"/>
                    <a:pt x="138" y="760"/>
                  </a:cubicBezTo>
                  <a:lnTo>
                    <a:pt x="214" y="760"/>
                  </a:lnTo>
                  <a:close/>
                  <a:moveTo>
                    <a:pt x="132" y="341"/>
                  </a:moveTo>
                  <a:cubicBezTo>
                    <a:pt x="132" y="336"/>
                    <a:pt x="133" y="335"/>
                    <a:pt x="138" y="335"/>
                  </a:cubicBezTo>
                  <a:lnTo>
                    <a:pt x="214" y="335"/>
                  </a:lnTo>
                  <a:cubicBezTo>
                    <a:pt x="219" y="335"/>
                    <a:pt x="221" y="336"/>
                    <a:pt x="221" y="341"/>
                  </a:cubicBezTo>
                  <a:cubicBezTo>
                    <a:pt x="221" y="346"/>
                    <a:pt x="184" y="371"/>
                    <a:pt x="180" y="371"/>
                  </a:cubicBezTo>
                  <a:cubicBezTo>
                    <a:pt x="175" y="371"/>
                    <a:pt x="164" y="354"/>
                    <a:pt x="151" y="354"/>
                  </a:cubicBezTo>
                  <a:cubicBezTo>
                    <a:pt x="145" y="354"/>
                    <a:pt x="136" y="361"/>
                    <a:pt x="136" y="367"/>
                  </a:cubicBezTo>
                  <a:lnTo>
                    <a:pt x="136" y="369"/>
                  </a:lnTo>
                  <a:cubicBezTo>
                    <a:pt x="136" y="378"/>
                    <a:pt x="166" y="406"/>
                    <a:pt x="173" y="410"/>
                  </a:cubicBezTo>
                  <a:lnTo>
                    <a:pt x="221" y="376"/>
                  </a:lnTo>
                  <a:lnTo>
                    <a:pt x="221" y="425"/>
                  </a:lnTo>
                  <a:lnTo>
                    <a:pt x="132" y="425"/>
                  </a:lnTo>
                  <a:lnTo>
                    <a:pt x="132" y="341"/>
                  </a:lnTo>
                  <a:close/>
                  <a:moveTo>
                    <a:pt x="240" y="330"/>
                  </a:moveTo>
                  <a:cubicBezTo>
                    <a:pt x="237" y="319"/>
                    <a:pt x="228" y="313"/>
                    <a:pt x="214" y="313"/>
                  </a:cubicBezTo>
                  <a:lnTo>
                    <a:pt x="138" y="313"/>
                  </a:lnTo>
                  <a:cubicBezTo>
                    <a:pt x="123" y="313"/>
                    <a:pt x="110" y="322"/>
                    <a:pt x="110" y="337"/>
                  </a:cubicBezTo>
                  <a:lnTo>
                    <a:pt x="110" y="423"/>
                  </a:lnTo>
                  <a:cubicBezTo>
                    <a:pt x="110" y="436"/>
                    <a:pt x="122" y="447"/>
                    <a:pt x="134" y="447"/>
                  </a:cubicBezTo>
                  <a:lnTo>
                    <a:pt x="218" y="447"/>
                  </a:lnTo>
                  <a:cubicBezTo>
                    <a:pt x="252" y="447"/>
                    <a:pt x="242" y="393"/>
                    <a:pt x="241" y="359"/>
                  </a:cubicBezTo>
                  <a:lnTo>
                    <a:pt x="296" y="313"/>
                  </a:lnTo>
                  <a:cubicBezTo>
                    <a:pt x="296" y="313"/>
                    <a:pt x="292" y="311"/>
                    <a:pt x="292" y="311"/>
                  </a:cubicBezTo>
                  <a:cubicBezTo>
                    <a:pt x="271" y="311"/>
                    <a:pt x="253" y="329"/>
                    <a:pt x="240" y="330"/>
                  </a:cubicBezTo>
                  <a:close/>
                  <a:moveTo>
                    <a:pt x="132" y="492"/>
                  </a:moveTo>
                  <a:lnTo>
                    <a:pt x="221" y="492"/>
                  </a:lnTo>
                  <a:lnTo>
                    <a:pt x="221" y="503"/>
                  </a:lnTo>
                  <a:lnTo>
                    <a:pt x="180" y="529"/>
                  </a:lnTo>
                  <a:lnTo>
                    <a:pt x="152" y="508"/>
                  </a:lnTo>
                  <a:cubicBezTo>
                    <a:pt x="145" y="513"/>
                    <a:pt x="136" y="515"/>
                    <a:pt x="136" y="524"/>
                  </a:cubicBezTo>
                  <a:cubicBezTo>
                    <a:pt x="136" y="531"/>
                    <a:pt x="167" y="565"/>
                    <a:pt x="173" y="565"/>
                  </a:cubicBezTo>
                  <a:cubicBezTo>
                    <a:pt x="183" y="565"/>
                    <a:pt x="209" y="536"/>
                    <a:pt x="221" y="533"/>
                  </a:cubicBezTo>
                  <a:lnTo>
                    <a:pt x="221" y="581"/>
                  </a:lnTo>
                  <a:lnTo>
                    <a:pt x="132" y="581"/>
                  </a:lnTo>
                  <a:lnTo>
                    <a:pt x="132" y="492"/>
                  </a:lnTo>
                  <a:close/>
                  <a:moveTo>
                    <a:pt x="242" y="487"/>
                  </a:moveTo>
                  <a:cubicBezTo>
                    <a:pt x="238" y="480"/>
                    <a:pt x="233" y="470"/>
                    <a:pt x="221" y="470"/>
                  </a:cubicBezTo>
                  <a:lnTo>
                    <a:pt x="132" y="470"/>
                  </a:lnTo>
                  <a:cubicBezTo>
                    <a:pt x="121" y="470"/>
                    <a:pt x="110" y="481"/>
                    <a:pt x="110" y="492"/>
                  </a:cubicBezTo>
                  <a:lnTo>
                    <a:pt x="110" y="581"/>
                  </a:lnTo>
                  <a:cubicBezTo>
                    <a:pt x="110" y="591"/>
                    <a:pt x="121" y="602"/>
                    <a:pt x="132" y="602"/>
                  </a:cubicBezTo>
                  <a:lnTo>
                    <a:pt x="221" y="602"/>
                  </a:lnTo>
                  <a:cubicBezTo>
                    <a:pt x="252" y="602"/>
                    <a:pt x="242" y="547"/>
                    <a:pt x="242" y="515"/>
                  </a:cubicBezTo>
                  <a:lnTo>
                    <a:pt x="296" y="469"/>
                  </a:lnTo>
                  <a:lnTo>
                    <a:pt x="289" y="465"/>
                  </a:lnTo>
                  <a:lnTo>
                    <a:pt x="242" y="487"/>
                  </a:lnTo>
                  <a:close/>
                  <a:moveTo>
                    <a:pt x="320" y="716"/>
                  </a:moveTo>
                  <a:cubicBezTo>
                    <a:pt x="320" y="721"/>
                    <a:pt x="322" y="723"/>
                    <a:pt x="327" y="723"/>
                  </a:cubicBezTo>
                  <a:lnTo>
                    <a:pt x="495" y="723"/>
                  </a:lnTo>
                  <a:cubicBezTo>
                    <a:pt x="500" y="723"/>
                    <a:pt x="502" y="721"/>
                    <a:pt x="502" y="716"/>
                  </a:cubicBezTo>
                  <a:lnTo>
                    <a:pt x="502" y="669"/>
                  </a:lnTo>
                  <a:cubicBezTo>
                    <a:pt x="502" y="664"/>
                    <a:pt x="500" y="663"/>
                    <a:pt x="495" y="663"/>
                  </a:cubicBezTo>
                  <a:lnTo>
                    <a:pt x="320" y="663"/>
                  </a:lnTo>
                  <a:lnTo>
                    <a:pt x="320" y="716"/>
                  </a:lnTo>
                  <a:close/>
                  <a:moveTo>
                    <a:pt x="320" y="565"/>
                  </a:moveTo>
                  <a:lnTo>
                    <a:pt x="502" y="565"/>
                  </a:lnTo>
                  <a:lnTo>
                    <a:pt x="502" y="507"/>
                  </a:lnTo>
                  <a:lnTo>
                    <a:pt x="320" y="507"/>
                  </a:lnTo>
                  <a:lnTo>
                    <a:pt x="320" y="565"/>
                  </a:lnTo>
                  <a:close/>
                  <a:moveTo>
                    <a:pt x="320" y="410"/>
                  </a:moveTo>
                  <a:lnTo>
                    <a:pt x="452" y="410"/>
                  </a:lnTo>
                  <a:lnTo>
                    <a:pt x="452" y="352"/>
                  </a:lnTo>
                  <a:lnTo>
                    <a:pt x="320" y="352"/>
                  </a:lnTo>
                  <a:lnTo>
                    <a:pt x="320" y="4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20" name="组合 40"/>
          <p:cNvGrpSpPr/>
          <p:nvPr/>
        </p:nvGrpSpPr>
        <p:grpSpPr bwMode="auto">
          <a:xfrm>
            <a:off x="9077325" y="2309813"/>
            <a:ext cx="1155700" cy="1155700"/>
            <a:chOff x="0" y="0"/>
            <a:chExt cx="1155700" cy="1155699"/>
          </a:xfrm>
          <a:solidFill>
            <a:schemeClr val="bg1"/>
          </a:solidFill>
        </p:grpSpPr>
        <p:sp>
          <p:nvSpPr>
            <p:cNvPr id="21" name="Oval 33"/>
            <p:cNvSpPr>
              <a:spLocks noChangeArrowheads="1"/>
            </p:cNvSpPr>
            <p:nvPr/>
          </p:nvSpPr>
          <p:spPr bwMode="auto">
            <a:xfrm>
              <a:off x="0" y="0"/>
              <a:ext cx="1155700" cy="1155699"/>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2" name="Freeform 36"/>
            <p:cNvSpPr>
              <a:spLocks noEditPoints="1"/>
            </p:cNvSpPr>
            <p:nvPr/>
          </p:nvSpPr>
          <p:spPr bwMode="auto">
            <a:xfrm>
              <a:off x="261937" y="217487"/>
              <a:ext cx="712788" cy="701675"/>
            </a:xfrm>
            <a:custGeom>
              <a:avLst/>
              <a:gdLst>
                <a:gd name="T0" fmla="*/ 209 w 792"/>
                <a:gd name="T1" fmla="*/ 341 h 779"/>
                <a:gd name="T2" fmla="*/ 277 w 792"/>
                <a:gd name="T3" fmla="*/ 223 h 779"/>
                <a:gd name="T4" fmla="*/ 390 w 792"/>
                <a:gd name="T5" fmla="*/ 323 h 779"/>
                <a:gd name="T6" fmla="*/ 294 w 792"/>
                <a:gd name="T7" fmla="*/ 203 h 779"/>
                <a:gd name="T8" fmla="*/ 390 w 792"/>
                <a:gd name="T9" fmla="*/ 323 h 779"/>
                <a:gd name="T10" fmla="*/ 390 w 792"/>
                <a:gd name="T11" fmla="*/ 323 h 779"/>
                <a:gd name="T12" fmla="*/ 467 w 792"/>
                <a:gd name="T13" fmla="*/ 194 h 779"/>
                <a:gd name="T14" fmla="*/ 492 w 792"/>
                <a:gd name="T15" fmla="*/ 181 h 779"/>
                <a:gd name="T16" fmla="*/ 495 w 792"/>
                <a:gd name="T17" fmla="*/ 203 h 779"/>
                <a:gd name="T18" fmla="*/ 488 w 792"/>
                <a:gd name="T19" fmla="*/ 239 h 779"/>
                <a:gd name="T20" fmla="*/ 465 w 792"/>
                <a:gd name="T21" fmla="*/ 230 h 779"/>
                <a:gd name="T22" fmla="*/ 437 w 792"/>
                <a:gd name="T23" fmla="*/ 206 h 779"/>
                <a:gd name="T24" fmla="*/ 456 w 792"/>
                <a:gd name="T25" fmla="*/ 192 h 779"/>
                <a:gd name="T26" fmla="*/ 492 w 792"/>
                <a:gd name="T27" fmla="*/ 181 h 779"/>
                <a:gd name="T28" fmla="*/ 375 w 792"/>
                <a:gd name="T29" fmla="*/ 343 h 779"/>
                <a:gd name="T30" fmla="*/ 362 w 792"/>
                <a:gd name="T31" fmla="*/ 489 h 779"/>
                <a:gd name="T32" fmla="*/ 413 w 792"/>
                <a:gd name="T33" fmla="*/ 356 h 779"/>
                <a:gd name="T34" fmla="*/ 312 w 792"/>
                <a:gd name="T35" fmla="*/ 298 h 779"/>
                <a:gd name="T36" fmla="*/ 274 w 792"/>
                <a:gd name="T37" fmla="*/ 311 h 779"/>
                <a:gd name="T38" fmla="*/ 325 w 792"/>
                <a:gd name="T39" fmla="*/ 489 h 779"/>
                <a:gd name="T40" fmla="*/ 312 w 792"/>
                <a:gd name="T41" fmla="*/ 298 h 779"/>
                <a:gd name="T42" fmla="*/ 463 w 792"/>
                <a:gd name="T43" fmla="*/ 267 h 779"/>
                <a:gd name="T44" fmla="*/ 450 w 792"/>
                <a:gd name="T45" fmla="*/ 489 h 779"/>
                <a:gd name="T46" fmla="*/ 501 w 792"/>
                <a:gd name="T47" fmla="*/ 281 h 779"/>
                <a:gd name="T48" fmla="*/ 224 w 792"/>
                <a:gd name="T49" fmla="*/ 390 h 779"/>
                <a:gd name="T50" fmla="*/ 186 w 792"/>
                <a:gd name="T51" fmla="*/ 403 h 779"/>
                <a:gd name="T52" fmla="*/ 237 w 792"/>
                <a:gd name="T53" fmla="*/ 489 h 779"/>
                <a:gd name="T54" fmla="*/ 224 w 792"/>
                <a:gd name="T55" fmla="*/ 390 h 779"/>
                <a:gd name="T56" fmla="*/ 136 w 792"/>
                <a:gd name="T57" fmla="*/ 489 h 779"/>
                <a:gd name="T58" fmla="*/ 123 w 792"/>
                <a:gd name="T59" fmla="*/ 189 h 779"/>
                <a:gd name="T60" fmla="*/ 149 w 792"/>
                <a:gd name="T61" fmla="*/ 189 h 779"/>
                <a:gd name="T62" fmla="*/ 531 w 792"/>
                <a:gd name="T63" fmla="*/ 463 h 779"/>
                <a:gd name="T64" fmla="*/ 531 w 792"/>
                <a:gd name="T65" fmla="*/ 489 h 779"/>
                <a:gd name="T66" fmla="*/ 123 w 792"/>
                <a:gd name="T67" fmla="*/ 476 h 779"/>
                <a:gd name="T68" fmla="*/ 531 w 792"/>
                <a:gd name="T69" fmla="*/ 463 h 779"/>
                <a:gd name="T70" fmla="*/ 680 w 792"/>
                <a:gd name="T71" fmla="*/ 779 h 779"/>
                <a:gd name="T72" fmla="*/ 485 w 792"/>
                <a:gd name="T73" fmla="*/ 629 h 779"/>
                <a:gd name="T74" fmla="*/ 0 w 792"/>
                <a:gd name="T75" fmla="*/ 332 h 779"/>
                <a:gd name="T76" fmla="*/ 666 w 792"/>
                <a:gd name="T77" fmla="*/ 332 h 779"/>
                <a:gd name="T78" fmla="*/ 753 w 792"/>
                <a:gd name="T79" fmla="*/ 605 h 779"/>
                <a:gd name="T80" fmla="*/ 334 w 792"/>
                <a:gd name="T81" fmla="*/ 623 h 779"/>
                <a:gd name="T82" fmla="*/ 624 w 792"/>
                <a:gd name="T83" fmla="*/ 332 h 779"/>
                <a:gd name="T84" fmla="*/ 43 w 792"/>
                <a:gd name="T85" fmla="*/ 332 h 7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23" name="组合 43"/>
          <p:cNvGrpSpPr/>
          <p:nvPr/>
        </p:nvGrpSpPr>
        <p:grpSpPr bwMode="auto">
          <a:xfrm>
            <a:off x="9124950" y="3883025"/>
            <a:ext cx="1154113" cy="1155700"/>
            <a:chOff x="0" y="0"/>
            <a:chExt cx="1154113" cy="1155699"/>
          </a:xfrm>
          <a:solidFill>
            <a:schemeClr val="bg1"/>
          </a:solidFill>
        </p:grpSpPr>
        <p:sp>
          <p:nvSpPr>
            <p:cNvPr id="24" name="Oval 32"/>
            <p:cNvSpPr>
              <a:spLocks noChangeArrowheads="1"/>
            </p:cNvSpPr>
            <p:nvPr/>
          </p:nvSpPr>
          <p:spPr bwMode="auto">
            <a:xfrm>
              <a:off x="0" y="0"/>
              <a:ext cx="1154113" cy="1155699"/>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5" name="Freeform 37"/>
            <p:cNvSpPr>
              <a:spLocks noEditPoints="1"/>
            </p:cNvSpPr>
            <p:nvPr/>
          </p:nvSpPr>
          <p:spPr bwMode="auto">
            <a:xfrm>
              <a:off x="268287" y="254000"/>
              <a:ext cx="658813" cy="652462"/>
            </a:xfrm>
            <a:custGeom>
              <a:avLst/>
              <a:gdLst>
                <a:gd name="T0" fmla="*/ 661 w 732"/>
                <a:gd name="T1" fmla="*/ 624 h 724"/>
                <a:gd name="T2" fmla="*/ 585 w 732"/>
                <a:gd name="T3" fmla="*/ 624 h 724"/>
                <a:gd name="T4" fmla="*/ 479 w 732"/>
                <a:gd name="T5" fmla="*/ 421 h 724"/>
                <a:gd name="T6" fmla="*/ 468 w 732"/>
                <a:gd name="T7" fmla="*/ 461 h 724"/>
                <a:gd name="T8" fmla="*/ 410 w 732"/>
                <a:gd name="T9" fmla="*/ 505 h 724"/>
                <a:gd name="T10" fmla="*/ 600 w 732"/>
                <a:gd name="T11" fmla="*/ 715 h 724"/>
                <a:gd name="T12" fmla="*/ 722 w 732"/>
                <a:gd name="T13" fmla="*/ 633 h 724"/>
                <a:gd name="T14" fmla="*/ 632 w 732"/>
                <a:gd name="T15" fmla="*/ 540 h 724"/>
                <a:gd name="T16" fmla="*/ 499 w 732"/>
                <a:gd name="T17" fmla="*/ 431 h 724"/>
                <a:gd name="T18" fmla="*/ 264 w 732"/>
                <a:gd name="T19" fmla="*/ 257 h 724"/>
                <a:gd name="T20" fmla="*/ 304 w 732"/>
                <a:gd name="T21" fmla="*/ 246 h 724"/>
                <a:gd name="T22" fmla="*/ 315 w 732"/>
                <a:gd name="T23" fmla="*/ 207 h 724"/>
                <a:gd name="T24" fmla="*/ 325 w 732"/>
                <a:gd name="T25" fmla="*/ 170 h 724"/>
                <a:gd name="T26" fmla="*/ 141 w 732"/>
                <a:gd name="T27" fmla="*/ 16 h 724"/>
                <a:gd name="T28" fmla="*/ 116 w 732"/>
                <a:gd name="T29" fmla="*/ 205 h 724"/>
                <a:gd name="T30" fmla="*/ 1 w 732"/>
                <a:gd name="T31" fmla="*/ 157 h 724"/>
                <a:gd name="T32" fmla="*/ 218 w 732"/>
                <a:gd name="T33" fmla="*/ 312 h 724"/>
                <a:gd name="T34" fmla="*/ 246 w 732"/>
                <a:gd name="T35" fmla="*/ 276 h 724"/>
                <a:gd name="T36" fmla="*/ 705 w 732"/>
                <a:gd name="T37" fmla="*/ 71 h 724"/>
                <a:gd name="T38" fmla="*/ 607 w 732"/>
                <a:gd name="T39" fmla="*/ 0 h 724"/>
                <a:gd name="T40" fmla="*/ 344 w 732"/>
                <a:gd name="T41" fmla="*/ 235 h 724"/>
                <a:gd name="T42" fmla="*/ 306 w 732"/>
                <a:gd name="T43" fmla="*/ 289 h 724"/>
                <a:gd name="T44" fmla="*/ 274 w 732"/>
                <a:gd name="T45" fmla="*/ 305 h 724"/>
                <a:gd name="T46" fmla="*/ 278 w 732"/>
                <a:gd name="T47" fmla="*/ 405 h 724"/>
                <a:gd name="T48" fmla="*/ 65 w 732"/>
                <a:gd name="T49" fmla="*/ 589 h 724"/>
                <a:gd name="T50" fmla="*/ 42 w 732"/>
                <a:gd name="T51" fmla="*/ 724 h 724"/>
                <a:gd name="T52" fmla="*/ 152 w 732"/>
                <a:gd name="T53" fmla="*/ 614 h 724"/>
                <a:gd name="T54" fmla="*/ 324 w 732"/>
                <a:gd name="T55" fmla="*/ 451 h 724"/>
                <a:gd name="T56" fmla="*/ 421 w 732"/>
                <a:gd name="T57" fmla="*/ 451 h 724"/>
                <a:gd name="T58" fmla="*/ 449 w 732"/>
                <a:gd name="T59" fmla="*/ 391 h 724"/>
                <a:gd name="T60" fmla="*/ 490 w 732"/>
                <a:gd name="T61" fmla="*/ 382 h 724"/>
                <a:gd name="T62" fmla="*/ 705 w 732"/>
                <a:gd name="T63" fmla="*/ 71 h 7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32" h="724">
                  <a:moveTo>
                    <a:pt x="623" y="586"/>
                  </a:moveTo>
                  <a:cubicBezTo>
                    <a:pt x="644" y="586"/>
                    <a:pt x="661" y="603"/>
                    <a:pt x="661" y="624"/>
                  </a:cubicBezTo>
                  <a:cubicBezTo>
                    <a:pt x="661" y="645"/>
                    <a:pt x="644" y="662"/>
                    <a:pt x="623" y="662"/>
                  </a:cubicBezTo>
                  <a:cubicBezTo>
                    <a:pt x="602" y="662"/>
                    <a:pt x="585" y="645"/>
                    <a:pt x="585" y="624"/>
                  </a:cubicBezTo>
                  <a:cubicBezTo>
                    <a:pt x="585" y="603"/>
                    <a:pt x="602" y="586"/>
                    <a:pt x="623" y="586"/>
                  </a:cubicBezTo>
                  <a:close/>
                  <a:moveTo>
                    <a:pt x="479" y="421"/>
                  </a:moveTo>
                  <a:lnTo>
                    <a:pt x="489" y="441"/>
                  </a:lnTo>
                  <a:lnTo>
                    <a:pt x="468" y="461"/>
                  </a:lnTo>
                  <a:lnTo>
                    <a:pt x="449" y="480"/>
                  </a:lnTo>
                  <a:cubicBezTo>
                    <a:pt x="438" y="491"/>
                    <a:pt x="425" y="500"/>
                    <a:pt x="410" y="505"/>
                  </a:cubicBezTo>
                  <a:lnTo>
                    <a:pt x="539" y="633"/>
                  </a:lnTo>
                  <a:lnTo>
                    <a:pt x="600" y="715"/>
                  </a:lnTo>
                  <a:lnTo>
                    <a:pt x="632" y="724"/>
                  </a:lnTo>
                  <a:lnTo>
                    <a:pt x="722" y="633"/>
                  </a:lnTo>
                  <a:lnTo>
                    <a:pt x="713" y="600"/>
                  </a:lnTo>
                  <a:lnTo>
                    <a:pt x="632" y="540"/>
                  </a:lnTo>
                  <a:lnTo>
                    <a:pt x="511" y="419"/>
                  </a:lnTo>
                  <a:lnTo>
                    <a:pt x="499" y="431"/>
                  </a:lnTo>
                  <a:lnTo>
                    <a:pt x="479" y="421"/>
                  </a:lnTo>
                  <a:close/>
                  <a:moveTo>
                    <a:pt x="264" y="257"/>
                  </a:moveTo>
                  <a:lnTo>
                    <a:pt x="285" y="237"/>
                  </a:lnTo>
                  <a:lnTo>
                    <a:pt x="304" y="246"/>
                  </a:lnTo>
                  <a:lnTo>
                    <a:pt x="294" y="227"/>
                  </a:lnTo>
                  <a:lnTo>
                    <a:pt x="315" y="207"/>
                  </a:lnTo>
                  <a:lnTo>
                    <a:pt x="317" y="205"/>
                  </a:lnTo>
                  <a:cubicBezTo>
                    <a:pt x="322" y="193"/>
                    <a:pt x="325" y="181"/>
                    <a:pt x="325" y="170"/>
                  </a:cubicBezTo>
                  <a:cubicBezTo>
                    <a:pt x="325" y="84"/>
                    <a:pt x="242" y="0"/>
                    <a:pt x="156" y="1"/>
                  </a:cubicBezTo>
                  <a:cubicBezTo>
                    <a:pt x="156" y="1"/>
                    <a:pt x="146" y="11"/>
                    <a:pt x="141" y="16"/>
                  </a:cubicBezTo>
                  <a:cubicBezTo>
                    <a:pt x="210" y="85"/>
                    <a:pt x="204" y="74"/>
                    <a:pt x="204" y="116"/>
                  </a:cubicBezTo>
                  <a:cubicBezTo>
                    <a:pt x="204" y="151"/>
                    <a:pt x="149" y="205"/>
                    <a:pt x="116" y="205"/>
                  </a:cubicBezTo>
                  <a:cubicBezTo>
                    <a:pt x="72" y="205"/>
                    <a:pt x="86" y="212"/>
                    <a:pt x="16" y="142"/>
                  </a:cubicBezTo>
                  <a:cubicBezTo>
                    <a:pt x="10" y="147"/>
                    <a:pt x="1" y="157"/>
                    <a:pt x="1" y="157"/>
                  </a:cubicBezTo>
                  <a:cubicBezTo>
                    <a:pt x="2" y="243"/>
                    <a:pt x="83" y="325"/>
                    <a:pt x="169" y="325"/>
                  </a:cubicBezTo>
                  <a:cubicBezTo>
                    <a:pt x="185" y="325"/>
                    <a:pt x="201" y="320"/>
                    <a:pt x="218" y="312"/>
                  </a:cubicBezTo>
                  <a:lnTo>
                    <a:pt x="221" y="315"/>
                  </a:lnTo>
                  <a:cubicBezTo>
                    <a:pt x="226" y="301"/>
                    <a:pt x="234" y="288"/>
                    <a:pt x="246" y="276"/>
                  </a:cubicBezTo>
                  <a:lnTo>
                    <a:pt x="264" y="257"/>
                  </a:lnTo>
                  <a:close/>
                  <a:moveTo>
                    <a:pt x="705" y="71"/>
                  </a:moveTo>
                  <a:lnTo>
                    <a:pt x="655" y="20"/>
                  </a:lnTo>
                  <a:cubicBezTo>
                    <a:pt x="642" y="7"/>
                    <a:pt x="624" y="0"/>
                    <a:pt x="607" y="0"/>
                  </a:cubicBezTo>
                  <a:cubicBezTo>
                    <a:pt x="589" y="0"/>
                    <a:pt x="572" y="7"/>
                    <a:pt x="558" y="20"/>
                  </a:cubicBezTo>
                  <a:lnTo>
                    <a:pt x="344" y="235"/>
                  </a:lnTo>
                  <a:cubicBezTo>
                    <a:pt x="350" y="248"/>
                    <a:pt x="345" y="267"/>
                    <a:pt x="335" y="277"/>
                  </a:cubicBezTo>
                  <a:cubicBezTo>
                    <a:pt x="328" y="284"/>
                    <a:pt x="317" y="289"/>
                    <a:pt x="306" y="289"/>
                  </a:cubicBezTo>
                  <a:cubicBezTo>
                    <a:pt x="302" y="289"/>
                    <a:pt x="297" y="288"/>
                    <a:pt x="293" y="286"/>
                  </a:cubicBezTo>
                  <a:lnTo>
                    <a:pt x="274" y="305"/>
                  </a:lnTo>
                  <a:cubicBezTo>
                    <a:pt x="247" y="331"/>
                    <a:pt x="247" y="375"/>
                    <a:pt x="274" y="401"/>
                  </a:cubicBezTo>
                  <a:lnTo>
                    <a:pt x="278" y="405"/>
                  </a:lnTo>
                  <a:lnTo>
                    <a:pt x="110" y="572"/>
                  </a:lnTo>
                  <a:lnTo>
                    <a:pt x="65" y="589"/>
                  </a:lnTo>
                  <a:lnTo>
                    <a:pt x="0" y="682"/>
                  </a:lnTo>
                  <a:lnTo>
                    <a:pt x="42" y="724"/>
                  </a:lnTo>
                  <a:lnTo>
                    <a:pt x="135" y="659"/>
                  </a:lnTo>
                  <a:lnTo>
                    <a:pt x="152" y="614"/>
                  </a:lnTo>
                  <a:lnTo>
                    <a:pt x="319" y="447"/>
                  </a:lnTo>
                  <a:lnTo>
                    <a:pt x="324" y="451"/>
                  </a:lnTo>
                  <a:cubicBezTo>
                    <a:pt x="338" y="465"/>
                    <a:pt x="355" y="471"/>
                    <a:pt x="373" y="471"/>
                  </a:cubicBezTo>
                  <a:cubicBezTo>
                    <a:pt x="390" y="471"/>
                    <a:pt x="408" y="465"/>
                    <a:pt x="421" y="451"/>
                  </a:cubicBezTo>
                  <a:lnTo>
                    <a:pt x="440" y="433"/>
                  </a:lnTo>
                  <a:cubicBezTo>
                    <a:pt x="434" y="420"/>
                    <a:pt x="438" y="401"/>
                    <a:pt x="449" y="391"/>
                  </a:cubicBezTo>
                  <a:cubicBezTo>
                    <a:pt x="456" y="384"/>
                    <a:pt x="467" y="379"/>
                    <a:pt x="477" y="379"/>
                  </a:cubicBezTo>
                  <a:cubicBezTo>
                    <a:pt x="482" y="379"/>
                    <a:pt x="487" y="380"/>
                    <a:pt x="490" y="382"/>
                  </a:cubicBezTo>
                  <a:lnTo>
                    <a:pt x="705" y="167"/>
                  </a:lnTo>
                  <a:cubicBezTo>
                    <a:pt x="732" y="140"/>
                    <a:pt x="732" y="97"/>
                    <a:pt x="705"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26" name="TextBox 46"/>
          <p:cNvSpPr txBox="1">
            <a:spLocks noChangeArrowheads="1"/>
          </p:cNvSpPr>
          <p:nvPr/>
        </p:nvSpPr>
        <p:spPr bwMode="auto">
          <a:xfrm>
            <a:off x="2792413" y="1157288"/>
            <a:ext cx="17589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b="1">
                <a:latin typeface="微软雅黑" panose="020B0503020204020204" pitchFamily="34" charset="-122"/>
                <a:ea typeface="微软雅黑" panose="020B0503020204020204" pitchFamily="34" charset="-122"/>
              </a:rPr>
              <a:t>添加标题</a:t>
            </a:r>
            <a:endParaRPr lang="en-US" altLang="zh-CN" sz="2000" b="1">
              <a:latin typeface="微软雅黑" panose="020B0503020204020204" pitchFamily="34" charset="-122"/>
              <a:ea typeface="微软雅黑" panose="020B0503020204020204" pitchFamily="34" charset="-122"/>
            </a:endParaRPr>
          </a:p>
        </p:txBody>
      </p:sp>
      <p:sp>
        <p:nvSpPr>
          <p:cNvPr id="27" name="TextBox 47"/>
          <p:cNvSpPr txBox="1">
            <a:spLocks noChangeArrowheads="1"/>
          </p:cNvSpPr>
          <p:nvPr/>
        </p:nvSpPr>
        <p:spPr bwMode="auto">
          <a:xfrm>
            <a:off x="2716213" y="1673225"/>
            <a:ext cx="2592387"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dirty="0" smtClean="0">
                <a:solidFill>
                  <a:srgbClr val="000000"/>
                </a:solidFill>
                <a:latin typeface="宋体" panose="02010600030101010101" pitchFamily="2" charset="-122"/>
              </a:rPr>
              <a:t>请在此处输入您的内容请在此处输入您的内容请在此处输入您的内容请在此处输入您的内容</a:t>
            </a:r>
            <a:endParaRPr lang="zh-CN" altLang="en-US" sz="1600" dirty="0">
              <a:solidFill>
                <a:srgbClr val="4D4D4D"/>
              </a:solidFill>
              <a:latin typeface="微软雅黑" panose="020B0503020204020204" pitchFamily="34" charset="-122"/>
              <a:ea typeface="微软雅黑" panose="020B0503020204020204" pitchFamily="34" charset="-122"/>
            </a:endParaRPr>
          </a:p>
        </p:txBody>
      </p:sp>
      <p:sp>
        <p:nvSpPr>
          <p:cNvPr id="28" name="TextBox 48"/>
          <p:cNvSpPr txBox="1">
            <a:spLocks noChangeArrowheads="1"/>
          </p:cNvSpPr>
          <p:nvPr/>
        </p:nvSpPr>
        <p:spPr bwMode="auto">
          <a:xfrm>
            <a:off x="7197725" y="1157288"/>
            <a:ext cx="17605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sz="2000" b="1">
                <a:latin typeface="微软雅黑" panose="020B0503020204020204" pitchFamily="34" charset="-122"/>
                <a:ea typeface="微软雅黑" panose="020B0503020204020204" pitchFamily="34" charset="-122"/>
              </a:rPr>
              <a:t>添加标题</a:t>
            </a:r>
            <a:endParaRPr lang="en-US" altLang="zh-CN" sz="2000" b="1">
              <a:latin typeface="微软雅黑" panose="020B0503020204020204" pitchFamily="34" charset="-122"/>
              <a:ea typeface="微软雅黑" panose="020B0503020204020204" pitchFamily="34" charset="-122"/>
            </a:endParaRPr>
          </a:p>
        </p:txBody>
      </p:sp>
      <p:sp>
        <p:nvSpPr>
          <p:cNvPr id="29" name="TextBox 49"/>
          <p:cNvSpPr txBox="1">
            <a:spLocks noChangeArrowheads="1"/>
          </p:cNvSpPr>
          <p:nvPr/>
        </p:nvSpPr>
        <p:spPr bwMode="auto">
          <a:xfrm>
            <a:off x="6461125" y="1673225"/>
            <a:ext cx="2592388"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dirty="0" smtClean="0">
                <a:solidFill>
                  <a:srgbClr val="000000"/>
                </a:solidFill>
                <a:latin typeface="宋体" panose="02010600030101010101" pitchFamily="2" charset="-122"/>
              </a:rPr>
              <a:t>请在此处输入您的内容请在此处输入您的内容请在此处输入您的内容请在此处输入您的内容</a:t>
            </a:r>
            <a:endParaRPr lang="zh-CN" altLang="en-US" sz="1600" dirty="0">
              <a:solidFill>
                <a:srgbClr val="4D4D4D"/>
              </a:solidFill>
              <a:latin typeface="微软雅黑" panose="020B0503020204020204" pitchFamily="34" charset="-122"/>
              <a:ea typeface="微软雅黑" panose="020B0503020204020204" pitchFamily="34" charset="-122"/>
            </a:endParaRPr>
          </a:p>
        </p:txBody>
      </p:sp>
      <p:sp>
        <p:nvSpPr>
          <p:cNvPr id="30" name="TextBox 50"/>
          <p:cNvSpPr txBox="1">
            <a:spLocks noChangeArrowheads="1"/>
          </p:cNvSpPr>
          <p:nvPr/>
        </p:nvSpPr>
        <p:spPr bwMode="auto">
          <a:xfrm>
            <a:off x="2792413" y="5732463"/>
            <a:ext cx="1758950"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b="1">
                <a:latin typeface="微软雅黑" panose="020B0503020204020204" pitchFamily="34" charset="-122"/>
                <a:ea typeface="微软雅黑" panose="020B0503020204020204" pitchFamily="34" charset="-122"/>
              </a:rPr>
              <a:t>添加标题</a:t>
            </a:r>
            <a:endParaRPr lang="en-US" altLang="zh-CN" sz="2000" b="1">
              <a:latin typeface="微软雅黑" panose="020B0503020204020204" pitchFamily="34" charset="-122"/>
              <a:ea typeface="微软雅黑" panose="020B0503020204020204" pitchFamily="34" charset="-122"/>
            </a:endParaRPr>
          </a:p>
        </p:txBody>
      </p:sp>
      <p:sp>
        <p:nvSpPr>
          <p:cNvPr id="31" name="TextBox 51"/>
          <p:cNvSpPr txBox="1">
            <a:spLocks noChangeArrowheads="1"/>
          </p:cNvSpPr>
          <p:nvPr/>
        </p:nvSpPr>
        <p:spPr bwMode="auto">
          <a:xfrm>
            <a:off x="2716213" y="4313899"/>
            <a:ext cx="2592387"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dirty="0" smtClean="0">
                <a:solidFill>
                  <a:srgbClr val="000000"/>
                </a:solidFill>
                <a:latin typeface="宋体" panose="02010600030101010101" pitchFamily="2" charset="-122"/>
              </a:rPr>
              <a:t>请在此处输入您的内容请在此处输入您的内容请在此处输入您的内容请在此处输入您的内容</a:t>
            </a:r>
            <a:endParaRPr lang="zh-CN" altLang="en-US" sz="1600" dirty="0">
              <a:solidFill>
                <a:srgbClr val="4D4D4D"/>
              </a:solidFill>
              <a:latin typeface="微软雅黑" panose="020B0503020204020204" pitchFamily="34" charset="-122"/>
              <a:ea typeface="微软雅黑" panose="020B0503020204020204" pitchFamily="34" charset="-122"/>
            </a:endParaRPr>
          </a:p>
        </p:txBody>
      </p:sp>
      <p:sp>
        <p:nvSpPr>
          <p:cNvPr id="32" name="TextBox 52"/>
          <p:cNvSpPr txBox="1">
            <a:spLocks noChangeArrowheads="1"/>
          </p:cNvSpPr>
          <p:nvPr/>
        </p:nvSpPr>
        <p:spPr bwMode="auto">
          <a:xfrm>
            <a:off x="7197725" y="5732463"/>
            <a:ext cx="1760538"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sz="2000" b="1">
                <a:latin typeface="微软雅黑" panose="020B0503020204020204" pitchFamily="34" charset="-122"/>
                <a:ea typeface="微软雅黑" panose="020B0503020204020204" pitchFamily="34" charset="-122"/>
              </a:rPr>
              <a:t>添加标题</a:t>
            </a:r>
            <a:endParaRPr lang="en-US" altLang="zh-CN" sz="2000" b="1">
              <a:latin typeface="微软雅黑" panose="020B0503020204020204" pitchFamily="34" charset="-122"/>
              <a:ea typeface="微软雅黑" panose="020B0503020204020204" pitchFamily="34" charset="-122"/>
            </a:endParaRPr>
          </a:p>
        </p:txBody>
      </p:sp>
      <p:sp>
        <p:nvSpPr>
          <p:cNvPr id="33" name="TextBox 53"/>
          <p:cNvSpPr txBox="1">
            <a:spLocks noChangeArrowheads="1"/>
          </p:cNvSpPr>
          <p:nvPr/>
        </p:nvSpPr>
        <p:spPr bwMode="auto">
          <a:xfrm>
            <a:off x="6461125" y="4313899"/>
            <a:ext cx="2592388"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dirty="0" smtClean="0">
                <a:solidFill>
                  <a:srgbClr val="000000"/>
                </a:solidFill>
                <a:latin typeface="宋体" panose="02010600030101010101" pitchFamily="2" charset="-122"/>
              </a:rPr>
              <a:t>请在此处输入您的内容请在此处输入您的内容请在此处输入您的内容请在此处输入您的内容</a:t>
            </a:r>
            <a:endParaRPr lang="zh-CN" altLang="en-US" sz="1600" dirty="0">
              <a:solidFill>
                <a:srgbClr val="4D4D4D"/>
              </a:solidFill>
              <a:latin typeface="微软雅黑" panose="020B0503020204020204" pitchFamily="34" charset="-122"/>
              <a:ea typeface="微软雅黑" panose="020B0503020204020204" pitchFamily="34" charset="-122"/>
            </a:endParaRPr>
          </a:p>
        </p:txBody>
      </p:sp>
      <p:sp>
        <p:nvSpPr>
          <p:cNvPr id="6" name="自由: 形状 5"/>
          <p:cNvSpPr/>
          <p:nvPr/>
        </p:nvSpPr>
        <p:spPr>
          <a:xfrm>
            <a:off x="0" y="0"/>
            <a:ext cx="12192000" cy="6860934"/>
          </a:xfrm>
          <a:custGeom>
            <a:avLst/>
            <a:gdLst>
              <a:gd name="connsiteX0" fmla="*/ 203593 w 12192000"/>
              <a:gd name="connsiteY0" fmla="*/ 78057 h 6860934"/>
              <a:gd name="connsiteX1" fmla="*/ 78059 w 12192000"/>
              <a:gd name="connsiteY1" fmla="*/ 203591 h 6860934"/>
              <a:gd name="connsiteX2" fmla="*/ 78059 w 12192000"/>
              <a:gd name="connsiteY2" fmla="*/ 6665559 h 6860934"/>
              <a:gd name="connsiteX3" fmla="*/ 203593 w 12192000"/>
              <a:gd name="connsiteY3" fmla="*/ 6791093 h 6860934"/>
              <a:gd name="connsiteX4" fmla="*/ 11984690 w 12192000"/>
              <a:gd name="connsiteY4" fmla="*/ 6791093 h 6860934"/>
              <a:gd name="connsiteX5" fmla="*/ 12110224 w 12192000"/>
              <a:gd name="connsiteY5" fmla="*/ 6665559 h 6860934"/>
              <a:gd name="connsiteX6" fmla="*/ 12110224 w 12192000"/>
              <a:gd name="connsiteY6" fmla="*/ 203591 h 6860934"/>
              <a:gd name="connsiteX7" fmla="*/ 11984690 w 12192000"/>
              <a:gd name="connsiteY7" fmla="*/ 78057 h 6860934"/>
              <a:gd name="connsiteX8" fmla="*/ 0 w 12192000"/>
              <a:gd name="connsiteY8" fmla="*/ 0 h 6860934"/>
              <a:gd name="connsiteX9" fmla="*/ 12192000 w 12192000"/>
              <a:gd name="connsiteY9" fmla="*/ 0 h 6860934"/>
              <a:gd name="connsiteX10" fmla="*/ 12192000 w 12192000"/>
              <a:gd name="connsiteY10" fmla="*/ 6860934 h 6860934"/>
              <a:gd name="connsiteX11" fmla="*/ 0 w 12192000"/>
              <a:gd name="connsiteY11" fmla="*/ 6860934 h 6860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860934">
                <a:moveTo>
                  <a:pt x="203593" y="78057"/>
                </a:moveTo>
                <a:cubicBezTo>
                  <a:pt x="134262" y="78057"/>
                  <a:pt x="78059" y="134260"/>
                  <a:pt x="78059" y="203591"/>
                </a:cubicBezTo>
                <a:lnTo>
                  <a:pt x="78059" y="6665559"/>
                </a:lnTo>
                <a:cubicBezTo>
                  <a:pt x="78059" y="6734890"/>
                  <a:pt x="134262" y="6791093"/>
                  <a:pt x="203593" y="6791093"/>
                </a:cubicBezTo>
                <a:lnTo>
                  <a:pt x="11984690" y="6791093"/>
                </a:lnTo>
                <a:cubicBezTo>
                  <a:pt x="12054021" y="6791093"/>
                  <a:pt x="12110224" y="6734890"/>
                  <a:pt x="12110224" y="6665559"/>
                </a:cubicBezTo>
                <a:lnTo>
                  <a:pt x="12110224" y="203591"/>
                </a:lnTo>
                <a:cubicBezTo>
                  <a:pt x="12110224" y="134260"/>
                  <a:pt x="12054021" y="78057"/>
                  <a:pt x="11984690" y="78057"/>
                </a:cubicBezTo>
                <a:close/>
                <a:moveTo>
                  <a:pt x="0" y="0"/>
                </a:moveTo>
                <a:lnTo>
                  <a:pt x="12192000" y="0"/>
                </a:lnTo>
                <a:lnTo>
                  <a:pt x="12192000" y="6860934"/>
                </a:lnTo>
                <a:lnTo>
                  <a:pt x="0" y="6860934"/>
                </a:lnTo>
                <a:close/>
              </a:path>
            </a:pathLst>
          </a:custGeom>
          <a:solidFill>
            <a:srgbClr val="32AB9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solidFill>
            </a:endParaRPr>
          </a:p>
        </p:txBody>
      </p:sp>
      <p:sp>
        <p:nvSpPr>
          <p:cNvPr id="7" name="MH_Number_1"/>
          <p:cNvSpPr/>
          <p:nvPr>
            <p:custDataLst>
              <p:tags r:id="rId1"/>
            </p:custDataLst>
          </p:nvPr>
        </p:nvSpPr>
        <p:spPr>
          <a:xfrm>
            <a:off x="130110" y="137962"/>
            <a:ext cx="498951" cy="498614"/>
          </a:xfrm>
          <a:prstGeom prst="roundRect">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04</a:t>
            </a:r>
            <a:endParaRPr lang="zh-CN" altLang="en-US" sz="280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8" name="MH_Entry_1"/>
          <p:cNvSpPr/>
          <p:nvPr>
            <p:custDataLst>
              <p:tags r:id="rId2"/>
            </p:custDataLst>
          </p:nvPr>
        </p:nvSpPr>
        <p:spPr>
          <a:xfrm>
            <a:off x="700301" y="137962"/>
            <a:ext cx="3615223" cy="498614"/>
          </a:xfrm>
          <a:prstGeom prst="roundRect">
            <a:avLst/>
          </a:prstGeom>
          <a:noFill/>
          <a:ln>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lnSpcReduction="10000"/>
          </a:bodyPr>
          <a:lstStyle/>
          <a:p>
            <a:pPr algn="ctr"/>
            <a:r>
              <a:rPr lang="zh-CN" altLang="en-US" sz="2400" spc="200" dirty="0">
                <a:solidFill>
                  <a:schemeClr val="tx1">
                    <a:lumMod val="75000"/>
                    <a:lumOff val="25000"/>
                  </a:schemeClr>
                </a:solidFill>
                <a:latin typeface="微软雅黑" panose="020B0503020204020204" pitchFamily="34" charset="-122"/>
                <a:ea typeface="微软雅黑" panose="020B0503020204020204" pitchFamily="34" charset="-122"/>
              </a:rPr>
              <a:t>请在此处输入您的标题</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90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22" presetClass="entr" presetSubtype="8" fill="hold" grpId="0" nodeType="withEffect">
                                  <p:stCondLst>
                                    <p:cond delay="130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childTnLst>
                          </p:cTn>
                        </p:par>
                        <p:par>
                          <p:cTn id="13" fill="hold">
                            <p:stCondLst>
                              <p:cond delay="1400"/>
                            </p:stCondLst>
                            <p:childTnLst>
                              <p:par>
                                <p:cTn id="14" presetID="22" presetClass="entr" presetSubtype="8" fill="hold" grpId="0" nodeType="after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left)">
                                      <p:cBhvr>
                                        <p:cTn id="16" dur="500"/>
                                        <p:tgtEl>
                                          <p:spTgt spid="12"/>
                                        </p:tgtEl>
                                      </p:cBhvr>
                                    </p:animEffect>
                                  </p:childTnLst>
                                </p:cTn>
                              </p:par>
                            </p:childTnLst>
                          </p:cTn>
                        </p:par>
                        <p:par>
                          <p:cTn id="17" fill="hold">
                            <p:stCondLst>
                              <p:cond delay="1900"/>
                            </p:stCondLst>
                            <p:childTnLst>
                              <p:par>
                                <p:cTn id="18" presetID="31" presetClass="entr" presetSubtype="0"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p:cTn id="20" dur="1000" fill="hold"/>
                                        <p:tgtEl>
                                          <p:spTgt spid="13"/>
                                        </p:tgtEl>
                                        <p:attrNameLst>
                                          <p:attrName>ppt_w</p:attrName>
                                        </p:attrNameLst>
                                      </p:cBhvr>
                                      <p:tavLst>
                                        <p:tav tm="0">
                                          <p:val>
                                            <p:fltVal val="0"/>
                                          </p:val>
                                        </p:tav>
                                        <p:tav tm="100000">
                                          <p:val>
                                            <p:strVal val="#ppt_w"/>
                                          </p:val>
                                        </p:tav>
                                      </p:tavLst>
                                    </p:anim>
                                    <p:anim calcmode="lin" valueType="num">
                                      <p:cBhvr>
                                        <p:cTn id="21" dur="1000" fill="hold"/>
                                        <p:tgtEl>
                                          <p:spTgt spid="13"/>
                                        </p:tgtEl>
                                        <p:attrNameLst>
                                          <p:attrName>ppt_h</p:attrName>
                                        </p:attrNameLst>
                                      </p:cBhvr>
                                      <p:tavLst>
                                        <p:tav tm="0">
                                          <p:val>
                                            <p:fltVal val="0"/>
                                          </p:val>
                                        </p:tav>
                                        <p:tav tm="100000">
                                          <p:val>
                                            <p:strVal val="#ppt_h"/>
                                          </p:val>
                                        </p:tav>
                                      </p:tavLst>
                                    </p:anim>
                                    <p:anim calcmode="lin" valueType="num">
                                      <p:cBhvr>
                                        <p:cTn id="22" dur="1000" fill="hold"/>
                                        <p:tgtEl>
                                          <p:spTgt spid="13"/>
                                        </p:tgtEl>
                                        <p:attrNameLst>
                                          <p:attrName>style.rotation</p:attrName>
                                        </p:attrNameLst>
                                      </p:cBhvr>
                                      <p:tavLst>
                                        <p:tav tm="0">
                                          <p:val>
                                            <p:fltVal val="90"/>
                                          </p:val>
                                        </p:tav>
                                        <p:tav tm="100000">
                                          <p:val>
                                            <p:fltVal val="0"/>
                                          </p:val>
                                        </p:tav>
                                      </p:tavLst>
                                    </p:anim>
                                    <p:animEffect transition="in" filter="fade">
                                      <p:cBhvr>
                                        <p:cTn id="23" dur="1000"/>
                                        <p:tgtEl>
                                          <p:spTgt spid="13"/>
                                        </p:tgtEl>
                                      </p:cBhvr>
                                    </p:animEffect>
                                  </p:childTnLst>
                                </p:cTn>
                              </p:par>
                            </p:childTnLst>
                          </p:cTn>
                        </p:par>
                        <p:par>
                          <p:cTn id="24" fill="hold">
                            <p:stCondLst>
                              <p:cond delay="2900"/>
                            </p:stCondLst>
                            <p:childTnLst>
                              <p:par>
                                <p:cTn id="25" presetID="1" presetClass="entr" presetSubtype="0" fill="hold" nodeType="after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par>
                                <p:cTn id="33" presetID="56" presetClass="path" presetSubtype="0" accel="50000" decel="50000" fill="hold" nodeType="withEffect">
                                  <p:stCondLst>
                                    <p:cond delay="0"/>
                                  </p:stCondLst>
                                  <p:childTnLst>
                                    <p:animMotion origin="layout" path="M 1.46481E-6 -2.96296E-6 L -0.313 -0.10856 " pathEditMode="relative" rAng="0" ptsTypes="AA">
                                      <p:cBhvr>
                                        <p:cTn id="34" dur="1000" spd="-99800" fill="hold"/>
                                        <p:tgtEl>
                                          <p:spTgt spid="23"/>
                                        </p:tgtEl>
                                        <p:attrNameLst>
                                          <p:attrName>ppt_x</p:attrName>
                                          <p:attrName>ppt_y</p:attrName>
                                        </p:attrNameLst>
                                      </p:cBhvr>
                                      <p:rCtr x="-15400" y="-5200"/>
                                    </p:animMotion>
                                  </p:childTnLst>
                                </p:cTn>
                              </p:par>
                              <p:par>
                                <p:cTn id="35" presetID="56" presetClass="path" presetSubtype="0" accel="50000" decel="50000" fill="hold" nodeType="withEffect">
                                  <p:stCondLst>
                                    <p:cond delay="0"/>
                                  </p:stCondLst>
                                  <p:childTnLst>
                                    <p:animMotion origin="layout" path="M 1.67816E-7 4.81481E-6 L 0.30831 0.12546 " pathEditMode="relative" rAng="0" ptsTypes="AA">
                                      <p:cBhvr>
                                        <p:cTn id="36" dur="1000" spd="-99800" fill="hold"/>
                                        <p:tgtEl>
                                          <p:spTgt spid="14"/>
                                        </p:tgtEl>
                                        <p:attrNameLst>
                                          <p:attrName>ppt_x</p:attrName>
                                          <p:attrName>ppt_y</p:attrName>
                                        </p:attrNameLst>
                                      </p:cBhvr>
                                      <p:rCtr x="15400" y="6300"/>
                                    </p:animMotion>
                                  </p:childTnLst>
                                </p:cTn>
                              </p:par>
                              <p:par>
                                <p:cTn id="37" presetID="56" presetClass="path" presetSubtype="0" accel="50000" decel="50000" fill="hold" nodeType="withEffect">
                                  <p:stCondLst>
                                    <p:cond delay="0"/>
                                  </p:stCondLst>
                                  <p:childTnLst>
                                    <p:animMotion origin="layout" path="M -1.26838E-6 -4.81481E-6 L 0.30623 -0.10416 " pathEditMode="relative" rAng="0" ptsTypes="AA">
                                      <p:cBhvr>
                                        <p:cTn id="38" dur="1000" spd="-99800" fill="hold"/>
                                        <p:tgtEl>
                                          <p:spTgt spid="17"/>
                                        </p:tgtEl>
                                        <p:attrNameLst>
                                          <p:attrName>ppt_x</p:attrName>
                                          <p:attrName>ppt_y</p:attrName>
                                        </p:attrNameLst>
                                      </p:cBhvr>
                                      <p:rCtr x="15300" y="-5000"/>
                                    </p:animMotion>
                                  </p:childTnLst>
                                </p:cTn>
                              </p:par>
                              <p:par>
                                <p:cTn id="39" presetID="56" presetClass="path" presetSubtype="0" accel="50000" decel="50000" fill="hold" nodeType="withEffect">
                                  <p:stCondLst>
                                    <p:cond delay="0"/>
                                  </p:stCondLst>
                                  <p:childTnLst>
                                    <p:animMotion origin="layout" path="M 4.06791E-6 -4.81481E-6 L -0.30923 0.12084 " pathEditMode="relative" rAng="0" ptsTypes="AA">
                                      <p:cBhvr>
                                        <p:cTn id="40" dur="1000" spd="-99800" fill="hold"/>
                                        <p:tgtEl>
                                          <p:spTgt spid="20"/>
                                        </p:tgtEl>
                                        <p:attrNameLst>
                                          <p:attrName>ppt_x</p:attrName>
                                          <p:attrName>ppt_y</p:attrName>
                                        </p:attrNameLst>
                                      </p:cBhvr>
                                      <p:rCtr x="-15300" y="6000"/>
                                    </p:animMotion>
                                  </p:childTnLst>
                                </p:cTn>
                              </p:par>
                            </p:childTnLst>
                          </p:cTn>
                        </p:par>
                        <p:par>
                          <p:cTn id="41" fill="hold">
                            <p:stCondLst>
                              <p:cond delay="2900"/>
                            </p:stCondLst>
                            <p:childTnLst>
                              <p:par>
                                <p:cTn id="42" presetID="22" presetClass="entr" presetSubtype="8" fill="hold" nodeType="afterEffect">
                                  <p:stCondLst>
                                    <p:cond delay="0"/>
                                  </p:stCondLst>
                                  <p:childTnLst>
                                    <p:set>
                                      <p:cBhvr>
                                        <p:cTn id="43" dur="1" fill="hold">
                                          <p:stCondLst>
                                            <p:cond delay="0"/>
                                          </p:stCondLst>
                                        </p:cTn>
                                        <p:tgtEl>
                                          <p:spTgt spid="5"/>
                                        </p:tgtEl>
                                        <p:attrNameLst>
                                          <p:attrName>style.visibility</p:attrName>
                                        </p:attrNameLst>
                                      </p:cBhvr>
                                      <p:to>
                                        <p:strVal val="visible"/>
                                      </p:to>
                                    </p:set>
                                    <p:animEffect transition="in" filter="wipe(left)">
                                      <p:cBhvr>
                                        <p:cTn id="44" dur="500"/>
                                        <p:tgtEl>
                                          <p:spTgt spid="5"/>
                                        </p:tgtEl>
                                      </p:cBhvr>
                                    </p:animEffect>
                                  </p:childTnLst>
                                </p:cTn>
                              </p:par>
                              <p:par>
                                <p:cTn id="45" presetID="22" presetClass="entr" presetSubtype="2" fill="hold" nodeType="with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wipe(right)">
                                      <p:cBhvr>
                                        <p:cTn id="47" dur="500"/>
                                        <p:tgtEl>
                                          <p:spTgt spid="9"/>
                                        </p:tgtEl>
                                      </p:cBhvr>
                                    </p:animEffect>
                                  </p:childTnLst>
                                </p:cTn>
                              </p:par>
                              <p:par>
                                <p:cTn id="48" presetID="22" presetClass="entr" presetSubtype="2" fill="hold" nodeType="with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wipe(right)">
                                      <p:cBhvr>
                                        <p:cTn id="50" dur="500"/>
                                        <p:tgtEl>
                                          <p:spTgt spid="11"/>
                                        </p:tgtEl>
                                      </p:cBhvr>
                                    </p:animEffect>
                                  </p:childTnLst>
                                </p:cTn>
                              </p:par>
                              <p:par>
                                <p:cTn id="51" presetID="22" presetClass="entr" presetSubtype="8" fill="hold" nodeType="withEffect">
                                  <p:stCondLst>
                                    <p:cond delay="0"/>
                                  </p:stCondLst>
                                  <p:childTnLst>
                                    <p:set>
                                      <p:cBhvr>
                                        <p:cTn id="52" dur="1" fill="hold">
                                          <p:stCondLst>
                                            <p:cond delay="0"/>
                                          </p:stCondLst>
                                        </p:cTn>
                                        <p:tgtEl>
                                          <p:spTgt spid="10"/>
                                        </p:tgtEl>
                                        <p:attrNameLst>
                                          <p:attrName>style.visibility</p:attrName>
                                        </p:attrNameLst>
                                      </p:cBhvr>
                                      <p:to>
                                        <p:strVal val="visible"/>
                                      </p:to>
                                    </p:set>
                                    <p:animEffect transition="in" filter="wipe(left)">
                                      <p:cBhvr>
                                        <p:cTn id="53" dur="500"/>
                                        <p:tgtEl>
                                          <p:spTgt spid="10"/>
                                        </p:tgtEl>
                                      </p:cBhvr>
                                    </p:animEffect>
                                  </p:childTnLst>
                                </p:cTn>
                              </p:par>
                            </p:childTnLst>
                          </p:cTn>
                        </p:par>
                        <p:par>
                          <p:cTn id="54" fill="hold">
                            <p:stCondLst>
                              <p:cond delay="3400"/>
                            </p:stCondLst>
                            <p:childTnLst>
                              <p:par>
                                <p:cTn id="55" presetID="47" presetClass="entr" presetSubtype="0" fill="hold" grpId="0" nodeType="afterEffect">
                                  <p:stCondLst>
                                    <p:cond delay="0"/>
                                  </p:stCondLst>
                                  <p:childTnLst>
                                    <p:set>
                                      <p:cBhvr>
                                        <p:cTn id="56" dur="1" fill="hold">
                                          <p:stCondLst>
                                            <p:cond delay="0"/>
                                          </p:stCondLst>
                                        </p:cTn>
                                        <p:tgtEl>
                                          <p:spTgt spid="26"/>
                                        </p:tgtEl>
                                        <p:attrNameLst>
                                          <p:attrName>style.visibility</p:attrName>
                                        </p:attrNameLst>
                                      </p:cBhvr>
                                      <p:to>
                                        <p:strVal val="visible"/>
                                      </p:to>
                                    </p:set>
                                    <p:animEffect transition="in" filter="fade">
                                      <p:cBhvr>
                                        <p:cTn id="57" dur="1000"/>
                                        <p:tgtEl>
                                          <p:spTgt spid="26"/>
                                        </p:tgtEl>
                                      </p:cBhvr>
                                    </p:animEffect>
                                    <p:anim calcmode="lin" valueType="num">
                                      <p:cBhvr>
                                        <p:cTn id="58" dur="1000" fill="hold"/>
                                        <p:tgtEl>
                                          <p:spTgt spid="26"/>
                                        </p:tgtEl>
                                        <p:attrNameLst>
                                          <p:attrName>ppt_x</p:attrName>
                                        </p:attrNameLst>
                                      </p:cBhvr>
                                      <p:tavLst>
                                        <p:tav tm="0">
                                          <p:val>
                                            <p:strVal val="#ppt_x"/>
                                          </p:val>
                                        </p:tav>
                                        <p:tav tm="100000">
                                          <p:val>
                                            <p:strVal val="#ppt_x"/>
                                          </p:val>
                                        </p:tav>
                                      </p:tavLst>
                                    </p:anim>
                                    <p:anim calcmode="lin" valueType="num">
                                      <p:cBhvr>
                                        <p:cTn id="59" dur="1000" fill="hold"/>
                                        <p:tgtEl>
                                          <p:spTgt spid="26"/>
                                        </p:tgtEl>
                                        <p:attrNameLst>
                                          <p:attrName>ppt_y</p:attrName>
                                        </p:attrNameLst>
                                      </p:cBhvr>
                                      <p:tavLst>
                                        <p:tav tm="0">
                                          <p:val>
                                            <p:strVal val="#ppt_y-.1"/>
                                          </p:val>
                                        </p:tav>
                                        <p:tav tm="100000">
                                          <p:val>
                                            <p:strVal val="#ppt_y"/>
                                          </p:val>
                                        </p:tav>
                                      </p:tavLst>
                                    </p:anim>
                                  </p:childTnLst>
                                </p:cTn>
                              </p:par>
                              <p:par>
                                <p:cTn id="60" presetID="47" presetClass="entr" presetSubtype="0" fill="hold" grpId="0" nodeType="withEffect">
                                  <p:stCondLst>
                                    <p:cond delay="0"/>
                                  </p:stCondLst>
                                  <p:childTnLst>
                                    <p:set>
                                      <p:cBhvr>
                                        <p:cTn id="61" dur="1" fill="hold">
                                          <p:stCondLst>
                                            <p:cond delay="0"/>
                                          </p:stCondLst>
                                        </p:cTn>
                                        <p:tgtEl>
                                          <p:spTgt spid="28"/>
                                        </p:tgtEl>
                                        <p:attrNameLst>
                                          <p:attrName>style.visibility</p:attrName>
                                        </p:attrNameLst>
                                      </p:cBhvr>
                                      <p:to>
                                        <p:strVal val="visible"/>
                                      </p:to>
                                    </p:set>
                                    <p:animEffect transition="in" filter="fade">
                                      <p:cBhvr>
                                        <p:cTn id="62" dur="1000"/>
                                        <p:tgtEl>
                                          <p:spTgt spid="28"/>
                                        </p:tgtEl>
                                      </p:cBhvr>
                                    </p:animEffect>
                                    <p:anim calcmode="lin" valueType="num">
                                      <p:cBhvr>
                                        <p:cTn id="63" dur="1000" fill="hold"/>
                                        <p:tgtEl>
                                          <p:spTgt spid="28"/>
                                        </p:tgtEl>
                                        <p:attrNameLst>
                                          <p:attrName>ppt_x</p:attrName>
                                        </p:attrNameLst>
                                      </p:cBhvr>
                                      <p:tavLst>
                                        <p:tav tm="0">
                                          <p:val>
                                            <p:strVal val="#ppt_x"/>
                                          </p:val>
                                        </p:tav>
                                        <p:tav tm="100000">
                                          <p:val>
                                            <p:strVal val="#ppt_x"/>
                                          </p:val>
                                        </p:tav>
                                      </p:tavLst>
                                    </p:anim>
                                    <p:anim calcmode="lin" valueType="num">
                                      <p:cBhvr>
                                        <p:cTn id="64" dur="1000" fill="hold"/>
                                        <p:tgtEl>
                                          <p:spTgt spid="28"/>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32"/>
                                        </p:tgtEl>
                                        <p:attrNameLst>
                                          <p:attrName>style.visibility</p:attrName>
                                        </p:attrNameLst>
                                      </p:cBhvr>
                                      <p:to>
                                        <p:strVal val="visible"/>
                                      </p:to>
                                    </p:set>
                                    <p:animEffect transition="in" filter="fade">
                                      <p:cBhvr>
                                        <p:cTn id="67" dur="1000"/>
                                        <p:tgtEl>
                                          <p:spTgt spid="32"/>
                                        </p:tgtEl>
                                      </p:cBhvr>
                                    </p:animEffect>
                                    <p:anim calcmode="lin" valueType="num">
                                      <p:cBhvr>
                                        <p:cTn id="68" dur="1000" fill="hold"/>
                                        <p:tgtEl>
                                          <p:spTgt spid="32"/>
                                        </p:tgtEl>
                                        <p:attrNameLst>
                                          <p:attrName>ppt_x</p:attrName>
                                        </p:attrNameLst>
                                      </p:cBhvr>
                                      <p:tavLst>
                                        <p:tav tm="0">
                                          <p:val>
                                            <p:strVal val="#ppt_x"/>
                                          </p:val>
                                        </p:tav>
                                        <p:tav tm="100000">
                                          <p:val>
                                            <p:strVal val="#ppt_x"/>
                                          </p:val>
                                        </p:tav>
                                      </p:tavLst>
                                    </p:anim>
                                    <p:anim calcmode="lin" valueType="num">
                                      <p:cBhvr>
                                        <p:cTn id="69" dur="1000" fill="hold"/>
                                        <p:tgtEl>
                                          <p:spTgt spid="32"/>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30"/>
                                        </p:tgtEl>
                                        <p:attrNameLst>
                                          <p:attrName>style.visibility</p:attrName>
                                        </p:attrNameLst>
                                      </p:cBhvr>
                                      <p:to>
                                        <p:strVal val="visible"/>
                                      </p:to>
                                    </p:set>
                                    <p:animEffect transition="in" filter="fade">
                                      <p:cBhvr>
                                        <p:cTn id="72" dur="1000"/>
                                        <p:tgtEl>
                                          <p:spTgt spid="30"/>
                                        </p:tgtEl>
                                      </p:cBhvr>
                                    </p:animEffect>
                                    <p:anim calcmode="lin" valueType="num">
                                      <p:cBhvr>
                                        <p:cTn id="73" dur="1000" fill="hold"/>
                                        <p:tgtEl>
                                          <p:spTgt spid="30"/>
                                        </p:tgtEl>
                                        <p:attrNameLst>
                                          <p:attrName>ppt_x</p:attrName>
                                        </p:attrNameLst>
                                      </p:cBhvr>
                                      <p:tavLst>
                                        <p:tav tm="0">
                                          <p:val>
                                            <p:strVal val="#ppt_x"/>
                                          </p:val>
                                        </p:tav>
                                        <p:tav tm="100000">
                                          <p:val>
                                            <p:strVal val="#ppt_x"/>
                                          </p:val>
                                        </p:tav>
                                      </p:tavLst>
                                    </p:anim>
                                    <p:anim calcmode="lin" valueType="num">
                                      <p:cBhvr>
                                        <p:cTn id="74" dur="1000" fill="hold"/>
                                        <p:tgtEl>
                                          <p:spTgt spid="30"/>
                                        </p:tgtEl>
                                        <p:attrNameLst>
                                          <p:attrName>ppt_y</p:attrName>
                                        </p:attrNameLst>
                                      </p:cBhvr>
                                      <p:tavLst>
                                        <p:tav tm="0">
                                          <p:val>
                                            <p:strVal val="#ppt_y+.1"/>
                                          </p:val>
                                        </p:tav>
                                        <p:tav tm="100000">
                                          <p:val>
                                            <p:strVal val="#ppt_y"/>
                                          </p:val>
                                        </p:tav>
                                      </p:tavLst>
                                    </p:anim>
                                  </p:childTnLst>
                                </p:cTn>
                              </p:par>
                            </p:childTnLst>
                          </p:cTn>
                        </p:par>
                        <p:par>
                          <p:cTn id="75" fill="hold">
                            <p:stCondLst>
                              <p:cond delay="4400"/>
                            </p:stCondLst>
                            <p:childTnLst>
                              <p:par>
                                <p:cTn id="76" presetID="22" presetClass="entr" presetSubtype="1" fill="hold" grpId="0" nodeType="afterEffect">
                                  <p:stCondLst>
                                    <p:cond delay="0"/>
                                  </p:stCondLst>
                                  <p:childTnLst>
                                    <p:set>
                                      <p:cBhvr>
                                        <p:cTn id="77" dur="1" fill="hold">
                                          <p:stCondLst>
                                            <p:cond delay="0"/>
                                          </p:stCondLst>
                                        </p:cTn>
                                        <p:tgtEl>
                                          <p:spTgt spid="27"/>
                                        </p:tgtEl>
                                        <p:attrNameLst>
                                          <p:attrName>style.visibility</p:attrName>
                                        </p:attrNameLst>
                                      </p:cBhvr>
                                      <p:to>
                                        <p:strVal val="visible"/>
                                      </p:to>
                                    </p:set>
                                    <p:animEffect transition="in" filter="wipe(up)">
                                      <p:cBhvr>
                                        <p:cTn id="78" dur="500"/>
                                        <p:tgtEl>
                                          <p:spTgt spid="27"/>
                                        </p:tgtEl>
                                      </p:cBhvr>
                                    </p:animEffect>
                                  </p:childTnLst>
                                </p:cTn>
                              </p:par>
                              <p:par>
                                <p:cTn id="79" presetID="22" presetClass="entr" presetSubtype="1" fill="hold" grpId="0" nodeType="withEffect">
                                  <p:stCondLst>
                                    <p:cond delay="0"/>
                                  </p:stCondLst>
                                  <p:childTnLst>
                                    <p:set>
                                      <p:cBhvr>
                                        <p:cTn id="80" dur="1" fill="hold">
                                          <p:stCondLst>
                                            <p:cond delay="0"/>
                                          </p:stCondLst>
                                        </p:cTn>
                                        <p:tgtEl>
                                          <p:spTgt spid="29"/>
                                        </p:tgtEl>
                                        <p:attrNameLst>
                                          <p:attrName>style.visibility</p:attrName>
                                        </p:attrNameLst>
                                      </p:cBhvr>
                                      <p:to>
                                        <p:strVal val="visible"/>
                                      </p:to>
                                    </p:set>
                                    <p:animEffect transition="in" filter="wipe(up)">
                                      <p:cBhvr>
                                        <p:cTn id="81" dur="500"/>
                                        <p:tgtEl>
                                          <p:spTgt spid="29"/>
                                        </p:tgtEl>
                                      </p:cBhvr>
                                    </p:animEffect>
                                  </p:childTnLst>
                                </p:cTn>
                              </p:par>
                              <p:par>
                                <p:cTn id="82" presetID="22" presetClass="entr" presetSubtype="4" fill="hold" grpId="0" nodeType="withEffect">
                                  <p:stCondLst>
                                    <p:cond delay="0"/>
                                  </p:stCondLst>
                                  <p:childTnLst>
                                    <p:set>
                                      <p:cBhvr>
                                        <p:cTn id="83" dur="1" fill="hold">
                                          <p:stCondLst>
                                            <p:cond delay="0"/>
                                          </p:stCondLst>
                                        </p:cTn>
                                        <p:tgtEl>
                                          <p:spTgt spid="31"/>
                                        </p:tgtEl>
                                        <p:attrNameLst>
                                          <p:attrName>style.visibility</p:attrName>
                                        </p:attrNameLst>
                                      </p:cBhvr>
                                      <p:to>
                                        <p:strVal val="visible"/>
                                      </p:to>
                                    </p:set>
                                    <p:animEffect transition="in" filter="wipe(down)">
                                      <p:cBhvr>
                                        <p:cTn id="84" dur="500"/>
                                        <p:tgtEl>
                                          <p:spTgt spid="31"/>
                                        </p:tgtEl>
                                      </p:cBhvr>
                                    </p:animEffect>
                                  </p:childTnLst>
                                </p:cTn>
                              </p:par>
                              <p:par>
                                <p:cTn id="85" presetID="22" presetClass="entr" presetSubtype="4" fill="hold" grpId="0" nodeType="withEffect">
                                  <p:stCondLst>
                                    <p:cond delay="0"/>
                                  </p:stCondLst>
                                  <p:childTnLst>
                                    <p:set>
                                      <p:cBhvr>
                                        <p:cTn id="86" dur="1" fill="hold">
                                          <p:stCondLst>
                                            <p:cond delay="0"/>
                                          </p:stCondLst>
                                        </p:cTn>
                                        <p:tgtEl>
                                          <p:spTgt spid="33"/>
                                        </p:tgtEl>
                                        <p:attrNameLst>
                                          <p:attrName>style.visibility</p:attrName>
                                        </p:attrNameLst>
                                      </p:cBhvr>
                                      <p:to>
                                        <p:strVal val="visible"/>
                                      </p:to>
                                    </p:set>
                                    <p:animEffect transition="in" filter="wipe(down)">
                                      <p:cBhvr>
                                        <p:cTn id="87"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autoUpdateAnimBg="0"/>
      <p:bldP spid="13" grpId="0" autoUpdateAnimBg="0"/>
      <p:bldP spid="26" grpId="0" autoUpdateAnimBg="0"/>
      <p:bldP spid="27" grpId="0" autoUpdateAnimBg="0"/>
      <p:bldP spid="28" grpId="0" autoUpdateAnimBg="0"/>
      <p:bldP spid="29" grpId="0" autoUpdateAnimBg="0"/>
      <p:bldP spid="30" grpId="0" autoUpdateAnimBg="0"/>
      <p:bldP spid="31" grpId="0" autoUpdateAnimBg="0"/>
      <p:bldP spid="32" grpId="0" autoUpdateAnimBg="0"/>
      <p:bldP spid="33" grpId="0" autoUpdateAnimBg="0"/>
      <p:bldP spid="7" grpId="0" animBg="1"/>
      <p:bldP spid="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自由: 形状 5"/>
          <p:cNvSpPr/>
          <p:nvPr/>
        </p:nvSpPr>
        <p:spPr>
          <a:xfrm>
            <a:off x="0" y="0"/>
            <a:ext cx="12192000" cy="6860934"/>
          </a:xfrm>
          <a:custGeom>
            <a:avLst/>
            <a:gdLst>
              <a:gd name="connsiteX0" fmla="*/ 203593 w 12192000"/>
              <a:gd name="connsiteY0" fmla="*/ 78057 h 6860934"/>
              <a:gd name="connsiteX1" fmla="*/ 78059 w 12192000"/>
              <a:gd name="connsiteY1" fmla="*/ 203591 h 6860934"/>
              <a:gd name="connsiteX2" fmla="*/ 78059 w 12192000"/>
              <a:gd name="connsiteY2" fmla="*/ 6665559 h 6860934"/>
              <a:gd name="connsiteX3" fmla="*/ 203593 w 12192000"/>
              <a:gd name="connsiteY3" fmla="*/ 6791093 h 6860934"/>
              <a:gd name="connsiteX4" fmla="*/ 11984690 w 12192000"/>
              <a:gd name="connsiteY4" fmla="*/ 6791093 h 6860934"/>
              <a:gd name="connsiteX5" fmla="*/ 12110224 w 12192000"/>
              <a:gd name="connsiteY5" fmla="*/ 6665559 h 6860934"/>
              <a:gd name="connsiteX6" fmla="*/ 12110224 w 12192000"/>
              <a:gd name="connsiteY6" fmla="*/ 203591 h 6860934"/>
              <a:gd name="connsiteX7" fmla="*/ 11984690 w 12192000"/>
              <a:gd name="connsiteY7" fmla="*/ 78057 h 6860934"/>
              <a:gd name="connsiteX8" fmla="*/ 0 w 12192000"/>
              <a:gd name="connsiteY8" fmla="*/ 0 h 6860934"/>
              <a:gd name="connsiteX9" fmla="*/ 12192000 w 12192000"/>
              <a:gd name="connsiteY9" fmla="*/ 0 h 6860934"/>
              <a:gd name="connsiteX10" fmla="*/ 12192000 w 12192000"/>
              <a:gd name="connsiteY10" fmla="*/ 6860934 h 6860934"/>
              <a:gd name="connsiteX11" fmla="*/ 0 w 12192000"/>
              <a:gd name="connsiteY11" fmla="*/ 6860934 h 6860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860934">
                <a:moveTo>
                  <a:pt x="203593" y="78057"/>
                </a:moveTo>
                <a:cubicBezTo>
                  <a:pt x="134262" y="78057"/>
                  <a:pt x="78059" y="134260"/>
                  <a:pt x="78059" y="203591"/>
                </a:cubicBezTo>
                <a:lnTo>
                  <a:pt x="78059" y="6665559"/>
                </a:lnTo>
                <a:cubicBezTo>
                  <a:pt x="78059" y="6734890"/>
                  <a:pt x="134262" y="6791093"/>
                  <a:pt x="203593" y="6791093"/>
                </a:cubicBezTo>
                <a:lnTo>
                  <a:pt x="11984690" y="6791093"/>
                </a:lnTo>
                <a:cubicBezTo>
                  <a:pt x="12054021" y="6791093"/>
                  <a:pt x="12110224" y="6734890"/>
                  <a:pt x="12110224" y="6665559"/>
                </a:cubicBezTo>
                <a:lnTo>
                  <a:pt x="12110224" y="203591"/>
                </a:lnTo>
                <a:cubicBezTo>
                  <a:pt x="12110224" y="134260"/>
                  <a:pt x="12054021" y="78057"/>
                  <a:pt x="11984690" y="78057"/>
                </a:cubicBezTo>
                <a:close/>
                <a:moveTo>
                  <a:pt x="0" y="0"/>
                </a:moveTo>
                <a:lnTo>
                  <a:pt x="12192000" y="0"/>
                </a:lnTo>
                <a:lnTo>
                  <a:pt x="12192000" y="6860934"/>
                </a:lnTo>
                <a:lnTo>
                  <a:pt x="0" y="6860934"/>
                </a:lnTo>
                <a:close/>
              </a:path>
            </a:pathLst>
          </a:custGeom>
          <a:solidFill>
            <a:srgbClr val="32AB9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solidFill>
            </a:endParaRPr>
          </a:p>
        </p:txBody>
      </p:sp>
      <p:sp>
        <p:nvSpPr>
          <p:cNvPr id="7" name="MH_Number_1"/>
          <p:cNvSpPr/>
          <p:nvPr>
            <p:custDataLst>
              <p:tags r:id="rId1"/>
            </p:custDataLst>
          </p:nvPr>
        </p:nvSpPr>
        <p:spPr>
          <a:xfrm>
            <a:off x="130110" y="137962"/>
            <a:ext cx="498951" cy="498614"/>
          </a:xfrm>
          <a:prstGeom prst="roundRect">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04</a:t>
            </a:r>
            <a:endParaRPr lang="zh-CN" altLang="en-US" sz="280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8" name="MH_Entry_1"/>
          <p:cNvSpPr/>
          <p:nvPr>
            <p:custDataLst>
              <p:tags r:id="rId2"/>
            </p:custDataLst>
          </p:nvPr>
        </p:nvSpPr>
        <p:spPr>
          <a:xfrm>
            <a:off x="700301" y="137962"/>
            <a:ext cx="3615223" cy="498614"/>
          </a:xfrm>
          <a:prstGeom prst="roundRect">
            <a:avLst/>
          </a:prstGeom>
          <a:noFill/>
          <a:ln>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lnSpcReduction="10000"/>
          </a:bodyPr>
          <a:lstStyle/>
          <a:p>
            <a:pPr algn="ctr"/>
            <a:r>
              <a:rPr lang="zh-CN" altLang="en-US" sz="2400" spc="200" dirty="0">
                <a:solidFill>
                  <a:schemeClr val="tx1">
                    <a:lumMod val="75000"/>
                    <a:lumOff val="25000"/>
                  </a:schemeClr>
                </a:solidFill>
                <a:latin typeface="微软雅黑" panose="020B0503020204020204" pitchFamily="34" charset="-122"/>
                <a:ea typeface="微软雅黑" panose="020B0503020204020204" pitchFamily="34" charset="-122"/>
              </a:rPr>
              <a:t>请在此处输入您的标题</a:t>
            </a:r>
          </a:p>
        </p:txBody>
      </p:sp>
      <p:sp>
        <p:nvSpPr>
          <p:cNvPr id="5" name="Freeform 5"/>
          <p:cNvSpPr/>
          <p:nvPr/>
        </p:nvSpPr>
        <p:spPr bwMode="auto">
          <a:xfrm>
            <a:off x="6224588" y="1740285"/>
            <a:ext cx="1212850" cy="1035050"/>
          </a:xfrm>
          <a:custGeom>
            <a:avLst/>
            <a:gdLst>
              <a:gd name="T0" fmla="*/ 2147483646 w 714"/>
              <a:gd name="T1" fmla="*/ 525756936 h 609"/>
              <a:gd name="T2" fmla="*/ 2147483646 w 714"/>
              <a:gd name="T3" fmla="*/ 608228108 h 609"/>
              <a:gd name="T4" fmla="*/ 2147483646 w 714"/>
              <a:gd name="T5" fmla="*/ 288652315 h 609"/>
              <a:gd name="T6" fmla="*/ 2147483646 w 714"/>
              <a:gd name="T7" fmla="*/ 309270108 h 609"/>
              <a:gd name="T8" fmla="*/ 2147483646 w 714"/>
              <a:gd name="T9" fmla="*/ 113397862 h 609"/>
              <a:gd name="T10" fmla="*/ 2147483646 w 714"/>
              <a:gd name="T11" fmla="*/ 226795724 h 609"/>
              <a:gd name="T12" fmla="*/ 2147483646 w 714"/>
              <a:gd name="T13" fmla="*/ 432976867 h 609"/>
              <a:gd name="T14" fmla="*/ 2147483646 w 714"/>
              <a:gd name="T15" fmla="*/ 1257691802 h 609"/>
              <a:gd name="T16" fmla="*/ 2147483646 w 714"/>
              <a:gd name="T17" fmla="*/ 1618506393 h 609"/>
              <a:gd name="T18" fmla="*/ 2147483646 w 714"/>
              <a:gd name="T19" fmla="*/ 2147483646 h 609"/>
              <a:gd name="T20" fmla="*/ 2147483646 w 714"/>
              <a:gd name="T21" fmla="*/ 2147483646 h 609"/>
              <a:gd name="T22" fmla="*/ 2147483646 w 714"/>
              <a:gd name="T23" fmla="*/ 2147483646 h 609"/>
              <a:gd name="T24" fmla="*/ 2147483646 w 714"/>
              <a:gd name="T25" fmla="*/ 2147483646 h 609"/>
              <a:gd name="T26" fmla="*/ 2147483646 w 714"/>
              <a:gd name="T27" fmla="*/ 2147483646 h 609"/>
              <a:gd name="T28" fmla="*/ 2147483646 w 714"/>
              <a:gd name="T29" fmla="*/ 2147483646 h 609"/>
              <a:gd name="T30" fmla="*/ 2147483646 w 714"/>
              <a:gd name="T31" fmla="*/ 2147483646 h 609"/>
              <a:gd name="T32" fmla="*/ 1041247013 w 714"/>
              <a:gd name="T33" fmla="*/ 2147483646 h 609"/>
              <a:gd name="T34" fmla="*/ 10309154 w 714"/>
              <a:gd name="T35" fmla="*/ 2147483646 h 609"/>
              <a:gd name="T36" fmla="*/ 123713057 w 714"/>
              <a:gd name="T37" fmla="*/ 2147483646 h 609"/>
              <a:gd name="T38" fmla="*/ 237116960 w 714"/>
              <a:gd name="T39" fmla="*/ 2147483646 h 609"/>
              <a:gd name="T40" fmla="*/ 711347669 w 714"/>
              <a:gd name="T41" fmla="*/ 2147483646 h 609"/>
              <a:gd name="T42" fmla="*/ 711347669 w 714"/>
              <a:gd name="T43" fmla="*/ 2147483646 h 609"/>
              <a:gd name="T44" fmla="*/ 979388879 w 714"/>
              <a:gd name="T45" fmla="*/ 2147483646 h 609"/>
              <a:gd name="T46" fmla="*/ 1123720244 w 714"/>
              <a:gd name="T47" fmla="*/ 2147483646 h 609"/>
              <a:gd name="T48" fmla="*/ 1247433301 w 714"/>
              <a:gd name="T49" fmla="*/ 2147483646 h 609"/>
              <a:gd name="T50" fmla="*/ 1855686220 w 714"/>
              <a:gd name="T51" fmla="*/ 2147483646 h 609"/>
              <a:gd name="T52" fmla="*/ 1969090123 w 714"/>
              <a:gd name="T53" fmla="*/ 2147483646 h 609"/>
              <a:gd name="T54" fmla="*/ 1721664010 w 714"/>
              <a:gd name="T55" fmla="*/ 2147483646 h 609"/>
              <a:gd name="T56" fmla="*/ 2147483646 w 714"/>
              <a:gd name="T57" fmla="*/ 2147483646 h 609"/>
              <a:gd name="T58" fmla="*/ 2147483646 w 714"/>
              <a:gd name="T59" fmla="*/ 2147483646 h 609"/>
              <a:gd name="T60" fmla="*/ 2147483646 w 714"/>
              <a:gd name="T61" fmla="*/ 2147483646 h 609"/>
              <a:gd name="T62" fmla="*/ 2147483646 w 714"/>
              <a:gd name="T63" fmla="*/ 2147483646 h 609"/>
              <a:gd name="T64" fmla="*/ 2147483646 w 714"/>
              <a:gd name="T65" fmla="*/ 2147483646 h 609"/>
              <a:gd name="T66" fmla="*/ 2147483646 w 714"/>
              <a:gd name="T67" fmla="*/ 2147483646 h 609"/>
              <a:gd name="T68" fmla="*/ 2147483646 w 714"/>
              <a:gd name="T69" fmla="*/ 2147483646 h 609"/>
              <a:gd name="T70" fmla="*/ 2147483646 w 714"/>
              <a:gd name="T71" fmla="*/ 2147483646 h 609"/>
              <a:gd name="T72" fmla="*/ 2147483646 w 714"/>
              <a:gd name="T73" fmla="*/ 2147483646 h 609"/>
              <a:gd name="T74" fmla="*/ 2147483646 w 714"/>
              <a:gd name="T75" fmla="*/ 2147483646 h 609"/>
              <a:gd name="T76" fmla="*/ 2147483646 w 714"/>
              <a:gd name="T77" fmla="*/ 2147483646 h 609"/>
              <a:gd name="T78" fmla="*/ 2147483646 w 714"/>
              <a:gd name="T79" fmla="*/ 2147483646 h 609"/>
              <a:gd name="T80" fmla="*/ 2147483646 w 714"/>
              <a:gd name="T81" fmla="*/ 2147483646 h 609"/>
              <a:gd name="T82" fmla="*/ 2147483646 w 714"/>
              <a:gd name="T83" fmla="*/ 2147483646 h 609"/>
              <a:gd name="T84" fmla="*/ 2147483646 w 714"/>
              <a:gd name="T85" fmla="*/ 2147483646 h 609"/>
              <a:gd name="T86" fmla="*/ 2147483646 w 714"/>
              <a:gd name="T87" fmla="*/ 2147483646 h 609"/>
              <a:gd name="T88" fmla="*/ 2147483646 w 714"/>
              <a:gd name="T89" fmla="*/ 2147483646 h 609"/>
              <a:gd name="T90" fmla="*/ 2147483646 w 714"/>
              <a:gd name="T91" fmla="*/ 2147483646 h 609"/>
              <a:gd name="T92" fmla="*/ 2147483646 w 714"/>
              <a:gd name="T93" fmla="*/ 2147483646 h 609"/>
              <a:gd name="T94" fmla="*/ 2147483646 w 714"/>
              <a:gd name="T95" fmla="*/ 2147483646 h 609"/>
              <a:gd name="T96" fmla="*/ 2147483646 w 714"/>
              <a:gd name="T97" fmla="*/ 2147483646 h 609"/>
              <a:gd name="T98" fmla="*/ 2147483646 w 714"/>
              <a:gd name="T99" fmla="*/ 2147483646 h 609"/>
              <a:gd name="T100" fmla="*/ 2147483646 w 714"/>
              <a:gd name="T101" fmla="*/ 2147483646 h 609"/>
              <a:gd name="T102" fmla="*/ 2147483646 w 714"/>
              <a:gd name="T103" fmla="*/ 2147483646 h 609"/>
              <a:gd name="T104" fmla="*/ 2147483646 w 714"/>
              <a:gd name="T105" fmla="*/ 2147483646 h 609"/>
              <a:gd name="T106" fmla="*/ 2147483646 w 714"/>
              <a:gd name="T107" fmla="*/ 2147483646 h 609"/>
              <a:gd name="T108" fmla="*/ 2147483646 w 714"/>
              <a:gd name="T109" fmla="*/ 2147483646 h 609"/>
              <a:gd name="T110" fmla="*/ 2147483646 w 714"/>
              <a:gd name="T111" fmla="*/ 2147483646 h 609"/>
              <a:gd name="T112" fmla="*/ 2147483646 w 714"/>
              <a:gd name="T113" fmla="*/ 2147483646 h 609"/>
              <a:gd name="T114" fmla="*/ 2147483646 w 714"/>
              <a:gd name="T115" fmla="*/ 1958703191 h 609"/>
              <a:gd name="T116" fmla="*/ 2147483646 w 714"/>
              <a:gd name="T117" fmla="*/ 1731904255 h 609"/>
              <a:gd name="T118" fmla="*/ 2147483646 w 714"/>
              <a:gd name="T119" fmla="*/ 1680359772 h 609"/>
              <a:gd name="T120" fmla="*/ 2147483646 w 714"/>
              <a:gd name="T121" fmla="*/ 1288618492 h 609"/>
              <a:gd name="T122" fmla="*/ 2147483646 w 714"/>
              <a:gd name="T123" fmla="*/ 865953733 h 60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14" h="609">
                <a:moveTo>
                  <a:pt x="699" y="64"/>
                </a:moveTo>
                <a:cubicBezTo>
                  <a:pt x="697" y="56"/>
                  <a:pt x="697" y="56"/>
                  <a:pt x="697" y="56"/>
                </a:cubicBezTo>
                <a:cubicBezTo>
                  <a:pt x="689" y="43"/>
                  <a:pt x="689" y="43"/>
                  <a:pt x="689" y="43"/>
                </a:cubicBezTo>
                <a:cubicBezTo>
                  <a:pt x="683" y="40"/>
                  <a:pt x="683" y="40"/>
                  <a:pt x="683" y="40"/>
                </a:cubicBezTo>
                <a:cubicBezTo>
                  <a:pt x="677" y="43"/>
                  <a:pt x="677" y="43"/>
                  <a:pt x="677" y="43"/>
                </a:cubicBezTo>
                <a:cubicBezTo>
                  <a:pt x="674" y="50"/>
                  <a:pt x="674" y="50"/>
                  <a:pt x="674" y="50"/>
                </a:cubicBezTo>
                <a:cubicBezTo>
                  <a:pt x="673" y="51"/>
                  <a:pt x="673" y="51"/>
                  <a:pt x="673" y="51"/>
                </a:cubicBezTo>
                <a:cubicBezTo>
                  <a:pt x="673" y="51"/>
                  <a:pt x="673" y="51"/>
                  <a:pt x="673" y="51"/>
                </a:cubicBezTo>
                <a:cubicBezTo>
                  <a:pt x="672" y="51"/>
                  <a:pt x="672" y="51"/>
                  <a:pt x="672" y="51"/>
                </a:cubicBezTo>
                <a:cubicBezTo>
                  <a:pt x="661" y="53"/>
                  <a:pt x="661" y="53"/>
                  <a:pt x="661" y="53"/>
                </a:cubicBezTo>
                <a:cubicBezTo>
                  <a:pt x="660" y="54"/>
                  <a:pt x="659" y="54"/>
                  <a:pt x="658" y="56"/>
                </a:cubicBezTo>
                <a:cubicBezTo>
                  <a:pt x="655" y="58"/>
                  <a:pt x="655" y="58"/>
                  <a:pt x="655" y="58"/>
                </a:cubicBezTo>
                <a:cubicBezTo>
                  <a:pt x="649" y="63"/>
                  <a:pt x="649" y="63"/>
                  <a:pt x="649" y="63"/>
                </a:cubicBezTo>
                <a:cubicBezTo>
                  <a:pt x="648" y="64"/>
                  <a:pt x="648" y="64"/>
                  <a:pt x="648" y="64"/>
                </a:cubicBezTo>
                <a:cubicBezTo>
                  <a:pt x="643" y="65"/>
                  <a:pt x="643" y="65"/>
                  <a:pt x="643" y="65"/>
                </a:cubicBezTo>
                <a:cubicBezTo>
                  <a:pt x="640" y="64"/>
                  <a:pt x="637" y="62"/>
                  <a:pt x="632" y="59"/>
                </a:cubicBezTo>
                <a:cubicBezTo>
                  <a:pt x="631" y="58"/>
                  <a:pt x="631" y="58"/>
                  <a:pt x="631" y="58"/>
                </a:cubicBezTo>
                <a:cubicBezTo>
                  <a:pt x="623" y="50"/>
                  <a:pt x="619" y="45"/>
                  <a:pt x="619" y="42"/>
                </a:cubicBezTo>
                <a:cubicBezTo>
                  <a:pt x="619" y="31"/>
                  <a:pt x="619" y="31"/>
                  <a:pt x="619" y="31"/>
                </a:cubicBezTo>
                <a:cubicBezTo>
                  <a:pt x="619" y="31"/>
                  <a:pt x="619" y="31"/>
                  <a:pt x="619" y="31"/>
                </a:cubicBezTo>
                <a:cubicBezTo>
                  <a:pt x="619" y="30"/>
                  <a:pt x="619" y="30"/>
                  <a:pt x="619" y="30"/>
                </a:cubicBezTo>
                <a:cubicBezTo>
                  <a:pt x="621" y="28"/>
                  <a:pt x="621" y="28"/>
                  <a:pt x="621" y="28"/>
                </a:cubicBezTo>
                <a:cubicBezTo>
                  <a:pt x="609" y="24"/>
                  <a:pt x="609" y="24"/>
                  <a:pt x="609" y="24"/>
                </a:cubicBezTo>
                <a:cubicBezTo>
                  <a:pt x="609" y="28"/>
                  <a:pt x="609" y="28"/>
                  <a:pt x="609" y="28"/>
                </a:cubicBezTo>
                <a:cubicBezTo>
                  <a:pt x="609" y="30"/>
                  <a:pt x="607" y="31"/>
                  <a:pt x="605" y="32"/>
                </a:cubicBezTo>
                <a:cubicBezTo>
                  <a:pt x="601" y="34"/>
                  <a:pt x="601" y="34"/>
                  <a:pt x="601" y="34"/>
                </a:cubicBezTo>
                <a:cubicBezTo>
                  <a:pt x="600" y="34"/>
                  <a:pt x="600" y="34"/>
                  <a:pt x="600" y="34"/>
                </a:cubicBezTo>
                <a:cubicBezTo>
                  <a:pt x="600" y="33"/>
                  <a:pt x="600" y="33"/>
                  <a:pt x="600" y="33"/>
                </a:cubicBezTo>
                <a:cubicBezTo>
                  <a:pt x="594" y="32"/>
                  <a:pt x="594" y="32"/>
                  <a:pt x="594" y="32"/>
                </a:cubicBezTo>
                <a:cubicBezTo>
                  <a:pt x="595" y="36"/>
                  <a:pt x="595" y="36"/>
                  <a:pt x="595" y="36"/>
                </a:cubicBezTo>
                <a:cubicBezTo>
                  <a:pt x="585" y="30"/>
                  <a:pt x="585" y="30"/>
                  <a:pt x="585" y="30"/>
                </a:cubicBezTo>
                <a:cubicBezTo>
                  <a:pt x="584" y="30"/>
                  <a:pt x="584" y="30"/>
                  <a:pt x="584" y="30"/>
                </a:cubicBezTo>
                <a:cubicBezTo>
                  <a:pt x="584" y="29"/>
                  <a:pt x="584" y="29"/>
                  <a:pt x="584" y="29"/>
                </a:cubicBezTo>
                <a:cubicBezTo>
                  <a:pt x="584" y="29"/>
                  <a:pt x="584" y="29"/>
                  <a:pt x="584" y="29"/>
                </a:cubicBezTo>
                <a:cubicBezTo>
                  <a:pt x="582" y="25"/>
                  <a:pt x="581" y="20"/>
                  <a:pt x="581" y="16"/>
                </a:cubicBezTo>
                <a:cubicBezTo>
                  <a:pt x="581" y="12"/>
                  <a:pt x="582" y="9"/>
                  <a:pt x="583" y="8"/>
                </a:cubicBezTo>
                <a:cubicBezTo>
                  <a:pt x="586" y="3"/>
                  <a:pt x="586" y="3"/>
                  <a:pt x="586" y="3"/>
                </a:cubicBezTo>
                <a:cubicBezTo>
                  <a:pt x="585" y="0"/>
                  <a:pt x="585" y="0"/>
                  <a:pt x="585" y="0"/>
                </a:cubicBezTo>
                <a:cubicBezTo>
                  <a:pt x="575" y="1"/>
                  <a:pt x="575" y="1"/>
                  <a:pt x="575" y="1"/>
                </a:cubicBezTo>
                <a:cubicBezTo>
                  <a:pt x="569" y="2"/>
                  <a:pt x="566" y="5"/>
                  <a:pt x="564" y="11"/>
                </a:cubicBezTo>
                <a:cubicBezTo>
                  <a:pt x="564" y="11"/>
                  <a:pt x="564" y="11"/>
                  <a:pt x="564" y="11"/>
                </a:cubicBezTo>
                <a:cubicBezTo>
                  <a:pt x="564" y="11"/>
                  <a:pt x="564" y="11"/>
                  <a:pt x="564" y="11"/>
                </a:cubicBezTo>
                <a:cubicBezTo>
                  <a:pt x="558" y="20"/>
                  <a:pt x="558" y="20"/>
                  <a:pt x="558" y="20"/>
                </a:cubicBezTo>
                <a:cubicBezTo>
                  <a:pt x="564" y="20"/>
                  <a:pt x="564" y="20"/>
                  <a:pt x="564" y="20"/>
                </a:cubicBezTo>
                <a:cubicBezTo>
                  <a:pt x="564" y="20"/>
                  <a:pt x="564" y="20"/>
                  <a:pt x="564" y="20"/>
                </a:cubicBezTo>
                <a:cubicBezTo>
                  <a:pt x="565" y="20"/>
                  <a:pt x="565" y="20"/>
                  <a:pt x="565" y="20"/>
                </a:cubicBezTo>
                <a:cubicBezTo>
                  <a:pt x="565" y="20"/>
                  <a:pt x="565" y="20"/>
                  <a:pt x="565" y="20"/>
                </a:cubicBezTo>
                <a:cubicBezTo>
                  <a:pt x="570" y="22"/>
                  <a:pt x="570" y="22"/>
                  <a:pt x="570" y="22"/>
                </a:cubicBezTo>
                <a:cubicBezTo>
                  <a:pt x="571" y="22"/>
                  <a:pt x="571" y="22"/>
                  <a:pt x="571" y="22"/>
                </a:cubicBezTo>
                <a:cubicBezTo>
                  <a:pt x="571" y="23"/>
                  <a:pt x="571" y="23"/>
                  <a:pt x="571" y="23"/>
                </a:cubicBezTo>
                <a:cubicBezTo>
                  <a:pt x="571" y="24"/>
                  <a:pt x="571" y="24"/>
                  <a:pt x="571" y="24"/>
                </a:cubicBezTo>
                <a:cubicBezTo>
                  <a:pt x="572" y="32"/>
                  <a:pt x="572" y="32"/>
                  <a:pt x="572" y="32"/>
                </a:cubicBezTo>
                <a:cubicBezTo>
                  <a:pt x="575" y="40"/>
                  <a:pt x="575" y="40"/>
                  <a:pt x="575" y="40"/>
                </a:cubicBezTo>
                <a:cubicBezTo>
                  <a:pt x="575" y="41"/>
                  <a:pt x="575" y="41"/>
                  <a:pt x="575" y="41"/>
                </a:cubicBezTo>
                <a:cubicBezTo>
                  <a:pt x="575" y="41"/>
                  <a:pt x="575" y="41"/>
                  <a:pt x="575" y="41"/>
                </a:cubicBezTo>
                <a:cubicBezTo>
                  <a:pt x="575" y="42"/>
                  <a:pt x="575" y="42"/>
                  <a:pt x="575" y="42"/>
                </a:cubicBezTo>
                <a:cubicBezTo>
                  <a:pt x="561" y="68"/>
                  <a:pt x="561" y="68"/>
                  <a:pt x="561" y="68"/>
                </a:cubicBezTo>
                <a:cubicBezTo>
                  <a:pt x="559" y="71"/>
                  <a:pt x="558" y="81"/>
                  <a:pt x="557" y="95"/>
                </a:cubicBezTo>
                <a:cubicBezTo>
                  <a:pt x="557" y="96"/>
                  <a:pt x="557" y="96"/>
                  <a:pt x="557" y="96"/>
                </a:cubicBezTo>
                <a:cubicBezTo>
                  <a:pt x="552" y="106"/>
                  <a:pt x="552" y="106"/>
                  <a:pt x="552" y="106"/>
                </a:cubicBezTo>
                <a:cubicBezTo>
                  <a:pt x="555" y="110"/>
                  <a:pt x="555" y="110"/>
                  <a:pt x="555" y="110"/>
                </a:cubicBezTo>
                <a:cubicBezTo>
                  <a:pt x="555" y="111"/>
                  <a:pt x="555" y="111"/>
                  <a:pt x="555" y="111"/>
                </a:cubicBezTo>
                <a:cubicBezTo>
                  <a:pt x="556" y="117"/>
                  <a:pt x="555" y="121"/>
                  <a:pt x="554" y="122"/>
                </a:cubicBezTo>
                <a:cubicBezTo>
                  <a:pt x="553" y="122"/>
                  <a:pt x="553" y="122"/>
                  <a:pt x="553" y="122"/>
                </a:cubicBezTo>
                <a:cubicBezTo>
                  <a:pt x="550" y="124"/>
                  <a:pt x="541" y="133"/>
                  <a:pt x="526" y="151"/>
                </a:cubicBezTo>
                <a:cubicBezTo>
                  <a:pt x="525" y="152"/>
                  <a:pt x="525" y="152"/>
                  <a:pt x="525" y="152"/>
                </a:cubicBezTo>
                <a:cubicBezTo>
                  <a:pt x="524" y="152"/>
                  <a:pt x="524" y="152"/>
                  <a:pt x="524" y="152"/>
                </a:cubicBezTo>
                <a:cubicBezTo>
                  <a:pt x="523" y="151"/>
                  <a:pt x="523" y="151"/>
                  <a:pt x="523" y="151"/>
                </a:cubicBezTo>
                <a:cubicBezTo>
                  <a:pt x="517" y="148"/>
                  <a:pt x="513" y="144"/>
                  <a:pt x="510" y="141"/>
                </a:cubicBezTo>
                <a:cubicBezTo>
                  <a:pt x="507" y="140"/>
                  <a:pt x="501" y="138"/>
                  <a:pt x="491" y="138"/>
                </a:cubicBezTo>
                <a:cubicBezTo>
                  <a:pt x="491" y="157"/>
                  <a:pt x="491" y="157"/>
                  <a:pt x="491" y="157"/>
                </a:cubicBezTo>
                <a:cubicBezTo>
                  <a:pt x="491" y="157"/>
                  <a:pt x="491" y="157"/>
                  <a:pt x="491" y="157"/>
                </a:cubicBezTo>
                <a:cubicBezTo>
                  <a:pt x="483" y="192"/>
                  <a:pt x="483" y="192"/>
                  <a:pt x="483" y="192"/>
                </a:cubicBezTo>
                <a:cubicBezTo>
                  <a:pt x="482" y="196"/>
                  <a:pt x="481" y="204"/>
                  <a:pt x="481" y="216"/>
                </a:cubicBezTo>
                <a:cubicBezTo>
                  <a:pt x="484" y="220"/>
                  <a:pt x="484" y="220"/>
                  <a:pt x="484" y="220"/>
                </a:cubicBezTo>
                <a:cubicBezTo>
                  <a:pt x="487" y="215"/>
                  <a:pt x="487" y="215"/>
                  <a:pt x="487" y="215"/>
                </a:cubicBezTo>
                <a:cubicBezTo>
                  <a:pt x="487" y="215"/>
                  <a:pt x="487" y="215"/>
                  <a:pt x="487" y="215"/>
                </a:cubicBezTo>
                <a:cubicBezTo>
                  <a:pt x="487" y="214"/>
                  <a:pt x="487" y="214"/>
                  <a:pt x="487" y="214"/>
                </a:cubicBezTo>
                <a:cubicBezTo>
                  <a:pt x="497" y="210"/>
                  <a:pt x="497" y="210"/>
                  <a:pt x="497" y="210"/>
                </a:cubicBezTo>
                <a:cubicBezTo>
                  <a:pt x="522" y="214"/>
                  <a:pt x="522" y="214"/>
                  <a:pt x="522" y="214"/>
                </a:cubicBezTo>
                <a:cubicBezTo>
                  <a:pt x="525" y="210"/>
                  <a:pt x="525" y="210"/>
                  <a:pt x="525" y="210"/>
                </a:cubicBezTo>
                <a:cubicBezTo>
                  <a:pt x="529" y="204"/>
                  <a:pt x="529" y="204"/>
                  <a:pt x="529" y="204"/>
                </a:cubicBezTo>
                <a:cubicBezTo>
                  <a:pt x="529" y="204"/>
                  <a:pt x="529" y="204"/>
                  <a:pt x="529" y="204"/>
                </a:cubicBezTo>
                <a:cubicBezTo>
                  <a:pt x="529" y="204"/>
                  <a:pt x="529" y="204"/>
                  <a:pt x="529" y="204"/>
                </a:cubicBezTo>
                <a:cubicBezTo>
                  <a:pt x="530" y="203"/>
                  <a:pt x="530" y="203"/>
                  <a:pt x="530" y="203"/>
                </a:cubicBezTo>
                <a:cubicBezTo>
                  <a:pt x="540" y="201"/>
                  <a:pt x="540" y="201"/>
                  <a:pt x="540" y="201"/>
                </a:cubicBezTo>
                <a:cubicBezTo>
                  <a:pt x="553" y="200"/>
                  <a:pt x="553" y="200"/>
                  <a:pt x="553" y="200"/>
                </a:cubicBezTo>
                <a:cubicBezTo>
                  <a:pt x="557" y="201"/>
                  <a:pt x="562" y="206"/>
                  <a:pt x="568" y="214"/>
                </a:cubicBezTo>
                <a:cubicBezTo>
                  <a:pt x="584" y="222"/>
                  <a:pt x="593" y="230"/>
                  <a:pt x="595" y="236"/>
                </a:cubicBezTo>
                <a:cubicBezTo>
                  <a:pt x="596" y="239"/>
                  <a:pt x="596" y="242"/>
                  <a:pt x="595" y="244"/>
                </a:cubicBezTo>
                <a:cubicBezTo>
                  <a:pt x="593" y="247"/>
                  <a:pt x="591" y="249"/>
                  <a:pt x="587" y="249"/>
                </a:cubicBezTo>
                <a:cubicBezTo>
                  <a:pt x="586" y="249"/>
                  <a:pt x="586" y="249"/>
                  <a:pt x="586" y="249"/>
                </a:cubicBezTo>
                <a:cubicBezTo>
                  <a:pt x="567" y="248"/>
                  <a:pt x="555" y="248"/>
                  <a:pt x="551" y="250"/>
                </a:cubicBezTo>
                <a:cubicBezTo>
                  <a:pt x="542" y="256"/>
                  <a:pt x="542" y="256"/>
                  <a:pt x="542" y="256"/>
                </a:cubicBezTo>
                <a:cubicBezTo>
                  <a:pt x="530" y="265"/>
                  <a:pt x="522" y="269"/>
                  <a:pt x="517" y="269"/>
                </a:cubicBezTo>
                <a:cubicBezTo>
                  <a:pt x="509" y="270"/>
                  <a:pt x="509" y="270"/>
                  <a:pt x="509" y="270"/>
                </a:cubicBezTo>
                <a:cubicBezTo>
                  <a:pt x="505" y="290"/>
                  <a:pt x="505" y="290"/>
                  <a:pt x="505" y="290"/>
                </a:cubicBezTo>
                <a:cubicBezTo>
                  <a:pt x="503" y="296"/>
                  <a:pt x="501" y="300"/>
                  <a:pt x="498" y="303"/>
                </a:cubicBezTo>
                <a:cubicBezTo>
                  <a:pt x="495" y="306"/>
                  <a:pt x="490" y="308"/>
                  <a:pt x="483" y="310"/>
                </a:cubicBezTo>
                <a:cubicBezTo>
                  <a:pt x="476" y="311"/>
                  <a:pt x="469" y="314"/>
                  <a:pt x="463" y="317"/>
                </a:cubicBezTo>
                <a:cubicBezTo>
                  <a:pt x="457" y="332"/>
                  <a:pt x="457" y="332"/>
                  <a:pt x="457" y="332"/>
                </a:cubicBezTo>
                <a:cubicBezTo>
                  <a:pt x="456" y="332"/>
                  <a:pt x="456" y="332"/>
                  <a:pt x="456" y="332"/>
                </a:cubicBezTo>
                <a:cubicBezTo>
                  <a:pt x="456" y="332"/>
                  <a:pt x="456" y="332"/>
                  <a:pt x="456" y="332"/>
                </a:cubicBezTo>
                <a:cubicBezTo>
                  <a:pt x="455" y="332"/>
                  <a:pt x="455" y="332"/>
                  <a:pt x="455" y="332"/>
                </a:cubicBezTo>
                <a:cubicBezTo>
                  <a:pt x="437" y="340"/>
                  <a:pt x="437" y="340"/>
                  <a:pt x="437" y="340"/>
                </a:cubicBezTo>
                <a:cubicBezTo>
                  <a:pt x="436" y="340"/>
                  <a:pt x="436" y="340"/>
                  <a:pt x="436" y="340"/>
                </a:cubicBezTo>
                <a:cubicBezTo>
                  <a:pt x="427" y="338"/>
                  <a:pt x="427" y="338"/>
                  <a:pt x="427" y="338"/>
                </a:cubicBezTo>
                <a:cubicBezTo>
                  <a:pt x="419" y="336"/>
                  <a:pt x="414" y="334"/>
                  <a:pt x="410" y="332"/>
                </a:cubicBezTo>
                <a:cubicBezTo>
                  <a:pt x="405" y="330"/>
                  <a:pt x="400" y="329"/>
                  <a:pt x="395" y="331"/>
                </a:cubicBezTo>
                <a:cubicBezTo>
                  <a:pt x="390" y="338"/>
                  <a:pt x="387" y="346"/>
                  <a:pt x="388" y="355"/>
                </a:cubicBezTo>
                <a:cubicBezTo>
                  <a:pt x="388" y="360"/>
                  <a:pt x="389" y="363"/>
                  <a:pt x="391" y="364"/>
                </a:cubicBezTo>
                <a:cubicBezTo>
                  <a:pt x="393" y="364"/>
                  <a:pt x="393" y="364"/>
                  <a:pt x="393" y="364"/>
                </a:cubicBezTo>
                <a:cubicBezTo>
                  <a:pt x="397" y="362"/>
                  <a:pt x="397" y="362"/>
                  <a:pt x="397" y="362"/>
                </a:cubicBezTo>
                <a:cubicBezTo>
                  <a:pt x="397" y="374"/>
                  <a:pt x="397" y="374"/>
                  <a:pt x="397" y="374"/>
                </a:cubicBezTo>
                <a:cubicBezTo>
                  <a:pt x="397" y="379"/>
                  <a:pt x="396" y="382"/>
                  <a:pt x="393" y="384"/>
                </a:cubicBezTo>
                <a:cubicBezTo>
                  <a:pt x="391" y="386"/>
                  <a:pt x="387" y="388"/>
                  <a:pt x="382" y="389"/>
                </a:cubicBezTo>
                <a:cubicBezTo>
                  <a:pt x="379" y="390"/>
                  <a:pt x="379" y="390"/>
                  <a:pt x="379" y="390"/>
                </a:cubicBezTo>
                <a:cubicBezTo>
                  <a:pt x="375" y="392"/>
                  <a:pt x="366" y="402"/>
                  <a:pt x="354" y="422"/>
                </a:cubicBezTo>
                <a:cubicBezTo>
                  <a:pt x="354" y="422"/>
                  <a:pt x="354" y="422"/>
                  <a:pt x="354" y="422"/>
                </a:cubicBezTo>
                <a:cubicBezTo>
                  <a:pt x="353" y="422"/>
                  <a:pt x="353" y="422"/>
                  <a:pt x="353" y="422"/>
                </a:cubicBezTo>
                <a:cubicBezTo>
                  <a:pt x="341" y="430"/>
                  <a:pt x="341" y="430"/>
                  <a:pt x="341" y="430"/>
                </a:cubicBezTo>
                <a:cubicBezTo>
                  <a:pt x="343" y="430"/>
                  <a:pt x="345" y="430"/>
                  <a:pt x="344" y="432"/>
                </a:cubicBezTo>
                <a:cubicBezTo>
                  <a:pt x="344" y="434"/>
                  <a:pt x="343" y="434"/>
                  <a:pt x="339" y="434"/>
                </a:cubicBezTo>
                <a:cubicBezTo>
                  <a:pt x="305" y="434"/>
                  <a:pt x="305" y="434"/>
                  <a:pt x="305" y="434"/>
                </a:cubicBezTo>
                <a:cubicBezTo>
                  <a:pt x="267" y="432"/>
                  <a:pt x="238" y="443"/>
                  <a:pt x="217" y="464"/>
                </a:cubicBezTo>
                <a:cubicBezTo>
                  <a:pt x="216" y="465"/>
                  <a:pt x="216" y="465"/>
                  <a:pt x="216" y="465"/>
                </a:cubicBezTo>
                <a:cubicBezTo>
                  <a:pt x="215" y="465"/>
                  <a:pt x="215" y="465"/>
                  <a:pt x="215" y="465"/>
                </a:cubicBezTo>
                <a:cubicBezTo>
                  <a:pt x="215" y="465"/>
                  <a:pt x="215" y="465"/>
                  <a:pt x="215" y="465"/>
                </a:cubicBezTo>
                <a:cubicBezTo>
                  <a:pt x="201" y="467"/>
                  <a:pt x="201" y="467"/>
                  <a:pt x="201" y="467"/>
                </a:cubicBezTo>
                <a:cubicBezTo>
                  <a:pt x="200" y="467"/>
                  <a:pt x="200" y="467"/>
                  <a:pt x="200" y="467"/>
                </a:cubicBezTo>
                <a:cubicBezTo>
                  <a:pt x="199" y="467"/>
                  <a:pt x="199" y="467"/>
                  <a:pt x="199" y="467"/>
                </a:cubicBezTo>
                <a:cubicBezTo>
                  <a:pt x="195" y="458"/>
                  <a:pt x="195" y="458"/>
                  <a:pt x="195" y="458"/>
                </a:cubicBezTo>
                <a:cubicBezTo>
                  <a:pt x="181" y="461"/>
                  <a:pt x="181" y="461"/>
                  <a:pt x="181" y="461"/>
                </a:cubicBezTo>
                <a:cubicBezTo>
                  <a:pt x="173" y="462"/>
                  <a:pt x="163" y="460"/>
                  <a:pt x="152" y="454"/>
                </a:cubicBezTo>
                <a:cubicBezTo>
                  <a:pt x="142" y="450"/>
                  <a:pt x="133" y="444"/>
                  <a:pt x="123" y="436"/>
                </a:cubicBezTo>
                <a:cubicBezTo>
                  <a:pt x="117" y="432"/>
                  <a:pt x="110" y="428"/>
                  <a:pt x="101" y="427"/>
                </a:cubicBezTo>
                <a:cubicBezTo>
                  <a:pt x="88" y="426"/>
                  <a:pt x="88" y="426"/>
                  <a:pt x="88" y="426"/>
                </a:cubicBezTo>
                <a:cubicBezTo>
                  <a:pt x="74" y="428"/>
                  <a:pt x="74" y="428"/>
                  <a:pt x="74" y="428"/>
                </a:cubicBezTo>
                <a:cubicBezTo>
                  <a:pt x="63" y="429"/>
                  <a:pt x="53" y="429"/>
                  <a:pt x="43" y="428"/>
                </a:cubicBezTo>
                <a:cubicBezTo>
                  <a:pt x="32" y="428"/>
                  <a:pt x="18" y="424"/>
                  <a:pt x="1" y="419"/>
                </a:cubicBezTo>
                <a:cubicBezTo>
                  <a:pt x="0" y="422"/>
                  <a:pt x="0" y="422"/>
                  <a:pt x="0" y="422"/>
                </a:cubicBezTo>
                <a:cubicBezTo>
                  <a:pt x="0" y="422"/>
                  <a:pt x="0" y="422"/>
                  <a:pt x="0" y="422"/>
                </a:cubicBezTo>
                <a:cubicBezTo>
                  <a:pt x="1" y="422"/>
                  <a:pt x="1" y="422"/>
                  <a:pt x="1" y="422"/>
                </a:cubicBezTo>
                <a:cubicBezTo>
                  <a:pt x="1" y="422"/>
                  <a:pt x="1" y="422"/>
                  <a:pt x="1" y="422"/>
                </a:cubicBezTo>
                <a:cubicBezTo>
                  <a:pt x="1" y="422"/>
                  <a:pt x="1" y="422"/>
                  <a:pt x="1" y="422"/>
                </a:cubicBezTo>
                <a:cubicBezTo>
                  <a:pt x="1" y="426"/>
                  <a:pt x="1" y="426"/>
                  <a:pt x="1" y="426"/>
                </a:cubicBezTo>
                <a:cubicBezTo>
                  <a:pt x="5" y="434"/>
                  <a:pt x="5" y="434"/>
                  <a:pt x="5" y="434"/>
                </a:cubicBezTo>
                <a:cubicBezTo>
                  <a:pt x="13" y="444"/>
                  <a:pt x="13" y="444"/>
                  <a:pt x="13" y="444"/>
                </a:cubicBezTo>
                <a:cubicBezTo>
                  <a:pt x="14" y="446"/>
                  <a:pt x="14" y="446"/>
                  <a:pt x="14" y="446"/>
                </a:cubicBezTo>
                <a:cubicBezTo>
                  <a:pt x="12" y="453"/>
                  <a:pt x="12" y="453"/>
                  <a:pt x="12" y="453"/>
                </a:cubicBezTo>
                <a:cubicBezTo>
                  <a:pt x="12" y="454"/>
                  <a:pt x="12" y="454"/>
                  <a:pt x="12" y="454"/>
                </a:cubicBezTo>
                <a:cubicBezTo>
                  <a:pt x="12" y="454"/>
                  <a:pt x="12" y="454"/>
                  <a:pt x="12" y="454"/>
                </a:cubicBezTo>
                <a:cubicBezTo>
                  <a:pt x="7" y="460"/>
                  <a:pt x="7" y="460"/>
                  <a:pt x="7" y="460"/>
                </a:cubicBezTo>
                <a:cubicBezTo>
                  <a:pt x="12" y="465"/>
                  <a:pt x="12" y="465"/>
                  <a:pt x="12" y="465"/>
                </a:cubicBezTo>
                <a:cubicBezTo>
                  <a:pt x="14" y="467"/>
                  <a:pt x="15" y="469"/>
                  <a:pt x="15" y="470"/>
                </a:cubicBezTo>
                <a:cubicBezTo>
                  <a:pt x="17" y="478"/>
                  <a:pt x="17" y="478"/>
                  <a:pt x="17" y="478"/>
                </a:cubicBezTo>
                <a:cubicBezTo>
                  <a:pt x="23" y="484"/>
                  <a:pt x="23" y="484"/>
                  <a:pt x="23" y="484"/>
                </a:cubicBezTo>
                <a:cubicBezTo>
                  <a:pt x="23" y="485"/>
                  <a:pt x="23" y="485"/>
                  <a:pt x="23" y="485"/>
                </a:cubicBezTo>
                <a:cubicBezTo>
                  <a:pt x="23" y="490"/>
                  <a:pt x="23" y="490"/>
                  <a:pt x="23" y="490"/>
                </a:cubicBezTo>
                <a:cubicBezTo>
                  <a:pt x="23" y="494"/>
                  <a:pt x="23" y="494"/>
                  <a:pt x="23" y="494"/>
                </a:cubicBezTo>
                <a:cubicBezTo>
                  <a:pt x="27" y="497"/>
                  <a:pt x="27" y="497"/>
                  <a:pt x="27" y="497"/>
                </a:cubicBezTo>
                <a:cubicBezTo>
                  <a:pt x="29" y="496"/>
                  <a:pt x="29" y="496"/>
                  <a:pt x="29" y="496"/>
                </a:cubicBezTo>
                <a:cubicBezTo>
                  <a:pt x="30" y="495"/>
                  <a:pt x="30" y="495"/>
                  <a:pt x="30" y="495"/>
                </a:cubicBezTo>
                <a:cubicBezTo>
                  <a:pt x="31" y="492"/>
                  <a:pt x="33" y="490"/>
                  <a:pt x="36" y="490"/>
                </a:cubicBezTo>
                <a:cubicBezTo>
                  <a:pt x="39" y="488"/>
                  <a:pt x="39" y="488"/>
                  <a:pt x="39" y="488"/>
                </a:cubicBezTo>
                <a:cubicBezTo>
                  <a:pt x="60" y="486"/>
                  <a:pt x="60" y="486"/>
                  <a:pt x="60" y="486"/>
                </a:cubicBezTo>
                <a:cubicBezTo>
                  <a:pt x="69" y="483"/>
                  <a:pt x="69" y="483"/>
                  <a:pt x="69" y="483"/>
                </a:cubicBezTo>
                <a:cubicBezTo>
                  <a:pt x="69" y="483"/>
                  <a:pt x="69" y="483"/>
                  <a:pt x="69" y="483"/>
                </a:cubicBezTo>
                <a:cubicBezTo>
                  <a:pt x="71" y="482"/>
                  <a:pt x="71" y="482"/>
                  <a:pt x="71" y="482"/>
                </a:cubicBezTo>
                <a:cubicBezTo>
                  <a:pt x="75" y="492"/>
                  <a:pt x="75" y="492"/>
                  <a:pt x="75" y="492"/>
                </a:cubicBezTo>
                <a:cubicBezTo>
                  <a:pt x="75" y="492"/>
                  <a:pt x="75" y="492"/>
                  <a:pt x="75" y="492"/>
                </a:cubicBezTo>
                <a:cubicBezTo>
                  <a:pt x="75" y="492"/>
                  <a:pt x="75" y="492"/>
                  <a:pt x="75" y="492"/>
                </a:cubicBezTo>
                <a:cubicBezTo>
                  <a:pt x="76" y="494"/>
                  <a:pt x="75" y="496"/>
                  <a:pt x="74" y="498"/>
                </a:cubicBezTo>
                <a:cubicBezTo>
                  <a:pt x="63" y="514"/>
                  <a:pt x="63" y="514"/>
                  <a:pt x="63" y="514"/>
                </a:cubicBezTo>
                <a:cubicBezTo>
                  <a:pt x="63" y="517"/>
                  <a:pt x="63" y="517"/>
                  <a:pt x="63" y="517"/>
                </a:cubicBezTo>
                <a:cubicBezTo>
                  <a:pt x="69" y="522"/>
                  <a:pt x="69" y="522"/>
                  <a:pt x="69" y="522"/>
                </a:cubicBezTo>
                <a:cubicBezTo>
                  <a:pt x="74" y="526"/>
                  <a:pt x="74" y="526"/>
                  <a:pt x="74" y="526"/>
                </a:cubicBezTo>
                <a:cubicBezTo>
                  <a:pt x="74" y="526"/>
                  <a:pt x="74" y="526"/>
                  <a:pt x="74" y="526"/>
                </a:cubicBezTo>
                <a:cubicBezTo>
                  <a:pt x="77" y="529"/>
                  <a:pt x="79" y="531"/>
                  <a:pt x="81" y="532"/>
                </a:cubicBezTo>
                <a:cubicBezTo>
                  <a:pt x="84" y="532"/>
                  <a:pt x="87" y="535"/>
                  <a:pt x="89" y="538"/>
                </a:cubicBezTo>
                <a:cubicBezTo>
                  <a:pt x="89" y="539"/>
                  <a:pt x="89" y="539"/>
                  <a:pt x="89" y="539"/>
                </a:cubicBezTo>
                <a:cubicBezTo>
                  <a:pt x="93" y="541"/>
                  <a:pt x="93" y="541"/>
                  <a:pt x="93" y="541"/>
                </a:cubicBezTo>
                <a:cubicBezTo>
                  <a:pt x="95" y="541"/>
                  <a:pt x="95" y="541"/>
                  <a:pt x="95" y="541"/>
                </a:cubicBezTo>
                <a:cubicBezTo>
                  <a:pt x="95" y="541"/>
                  <a:pt x="95" y="541"/>
                  <a:pt x="95" y="541"/>
                </a:cubicBezTo>
                <a:cubicBezTo>
                  <a:pt x="96" y="546"/>
                  <a:pt x="96" y="546"/>
                  <a:pt x="96" y="546"/>
                </a:cubicBezTo>
                <a:cubicBezTo>
                  <a:pt x="96" y="546"/>
                  <a:pt x="96" y="546"/>
                  <a:pt x="96" y="546"/>
                </a:cubicBezTo>
                <a:cubicBezTo>
                  <a:pt x="97" y="550"/>
                  <a:pt x="97" y="550"/>
                  <a:pt x="97" y="550"/>
                </a:cubicBezTo>
                <a:cubicBezTo>
                  <a:pt x="98" y="556"/>
                  <a:pt x="98" y="556"/>
                  <a:pt x="98" y="556"/>
                </a:cubicBezTo>
                <a:cubicBezTo>
                  <a:pt x="108" y="558"/>
                  <a:pt x="108" y="558"/>
                  <a:pt x="108" y="558"/>
                </a:cubicBezTo>
                <a:cubicBezTo>
                  <a:pt x="109" y="558"/>
                  <a:pt x="109" y="558"/>
                  <a:pt x="109" y="558"/>
                </a:cubicBezTo>
                <a:cubicBezTo>
                  <a:pt x="109" y="558"/>
                  <a:pt x="109" y="558"/>
                  <a:pt x="109" y="558"/>
                </a:cubicBezTo>
                <a:cubicBezTo>
                  <a:pt x="109" y="559"/>
                  <a:pt x="109" y="559"/>
                  <a:pt x="109" y="559"/>
                </a:cubicBezTo>
                <a:cubicBezTo>
                  <a:pt x="110" y="560"/>
                  <a:pt x="110" y="560"/>
                  <a:pt x="110" y="560"/>
                </a:cubicBezTo>
                <a:cubicBezTo>
                  <a:pt x="113" y="565"/>
                  <a:pt x="113" y="565"/>
                  <a:pt x="113" y="565"/>
                </a:cubicBezTo>
                <a:cubicBezTo>
                  <a:pt x="121" y="568"/>
                  <a:pt x="121" y="568"/>
                  <a:pt x="121" y="568"/>
                </a:cubicBezTo>
                <a:cubicBezTo>
                  <a:pt x="126" y="565"/>
                  <a:pt x="126" y="565"/>
                  <a:pt x="126" y="565"/>
                </a:cubicBezTo>
                <a:cubicBezTo>
                  <a:pt x="125" y="562"/>
                  <a:pt x="125" y="562"/>
                  <a:pt x="125" y="562"/>
                </a:cubicBezTo>
                <a:cubicBezTo>
                  <a:pt x="120" y="557"/>
                  <a:pt x="120" y="557"/>
                  <a:pt x="120" y="557"/>
                </a:cubicBezTo>
                <a:cubicBezTo>
                  <a:pt x="121" y="556"/>
                  <a:pt x="121" y="556"/>
                  <a:pt x="121" y="556"/>
                </a:cubicBezTo>
                <a:cubicBezTo>
                  <a:pt x="121" y="556"/>
                  <a:pt x="121" y="556"/>
                  <a:pt x="121" y="556"/>
                </a:cubicBezTo>
                <a:cubicBezTo>
                  <a:pt x="125" y="547"/>
                  <a:pt x="125" y="547"/>
                  <a:pt x="125" y="547"/>
                </a:cubicBezTo>
                <a:cubicBezTo>
                  <a:pt x="135" y="547"/>
                  <a:pt x="135" y="547"/>
                  <a:pt x="135" y="547"/>
                </a:cubicBezTo>
                <a:cubicBezTo>
                  <a:pt x="135" y="548"/>
                  <a:pt x="135" y="548"/>
                  <a:pt x="135" y="548"/>
                </a:cubicBezTo>
                <a:cubicBezTo>
                  <a:pt x="149" y="552"/>
                  <a:pt x="149" y="552"/>
                  <a:pt x="149" y="552"/>
                </a:cubicBezTo>
                <a:cubicBezTo>
                  <a:pt x="157" y="551"/>
                  <a:pt x="157" y="551"/>
                  <a:pt x="157" y="551"/>
                </a:cubicBezTo>
                <a:cubicBezTo>
                  <a:pt x="163" y="546"/>
                  <a:pt x="163" y="546"/>
                  <a:pt x="163" y="546"/>
                </a:cubicBezTo>
                <a:cubicBezTo>
                  <a:pt x="169" y="537"/>
                  <a:pt x="174" y="534"/>
                  <a:pt x="177" y="536"/>
                </a:cubicBezTo>
                <a:cubicBezTo>
                  <a:pt x="180" y="535"/>
                  <a:pt x="180" y="535"/>
                  <a:pt x="180" y="535"/>
                </a:cubicBezTo>
                <a:cubicBezTo>
                  <a:pt x="183" y="535"/>
                  <a:pt x="185" y="536"/>
                  <a:pt x="187" y="536"/>
                </a:cubicBezTo>
                <a:cubicBezTo>
                  <a:pt x="187" y="537"/>
                  <a:pt x="187" y="538"/>
                  <a:pt x="187" y="538"/>
                </a:cubicBezTo>
                <a:cubicBezTo>
                  <a:pt x="187" y="540"/>
                  <a:pt x="189" y="543"/>
                  <a:pt x="191" y="548"/>
                </a:cubicBezTo>
                <a:cubicBezTo>
                  <a:pt x="191" y="548"/>
                  <a:pt x="191" y="548"/>
                  <a:pt x="191" y="548"/>
                </a:cubicBezTo>
                <a:cubicBezTo>
                  <a:pt x="191" y="548"/>
                  <a:pt x="191" y="548"/>
                  <a:pt x="191" y="548"/>
                </a:cubicBezTo>
                <a:cubicBezTo>
                  <a:pt x="193" y="554"/>
                  <a:pt x="193" y="554"/>
                  <a:pt x="193" y="554"/>
                </a:cubicBezTo>
                <a:cubicBezTo>
                  <a:pt x="193" y="555"/>
                  <a:pt x="193" y="555"/>
                  <a:pt x="193" y="555"/>
                </a:cubicBezTo>
                <a:cubicBezTo>
                  <a:pt x="191" y="562"/>
                  <a:pt x="191" y="562"/>
                  <a:pt x="191" y="562"/>
                </a:cubicBezTo>
                <a:cubicBezTo>
                  <a:pt x="191" y="562"/>
                  <a:pt x="191" y="562"/>
                  <a:pt x="191" y="562"/>
                </a:cubicBezTo>
                <a:cubicBezTo>
                  <a:pt x="191" y="562"/>
                  <a:pt x="191" y="562"/>
                  <a:pt x="191" y="562"/>
                </a:cubicBezTo>
                <a:cubicBezTo>
                  <a:pt x="191" y="562"/>
                  <a:pt x="191" y="562"/>
                  <a:pt x="191" y="562"/>
                </a:cubicBezTo>
                <a:cubicBezTo>
                  <a:pt x="184" y="570"/>
                  <a:pt x="184" y="570"/>
                  <a:pt x="184" y="570"/>
                </a:cubicBezTo>
                <a:cubicBezTo>
                  <a:pt x="183" y="571"/>
                  <a:pt x="183" y="571"/>
                  <a:pt x="183" y="571"/>
                </a:cubicBezTo>
                <a:cubicBezTo>
                  <a:pt x="183" y="571"/>
                  <a:pt x="183" y="571"/>
                  <a:pt x="183" y="571"/>
                </a:cubicBezTo>
                <a:cubicBezTo>
                  <a:pt x="169" y="577"/>
                  <a:pt x="169" y="577"/>
                  <a:pt x="169" y="577"/>
                </a:cubicBezTo>
                <a:cubicBezTo>
                  <a:pt x="167" y="581"/>
                  <a:pt x="167" y="581"/>
                  <a:pt x="167" y="581"/>
                </a:cubicBezTo>
                <a:cubicBezTo>
                  <a:pt x="165" y="593"/>
                  <a:pt x="165" y="593"/>
                  <a:pt x="165" y="593"/>
                </a:cubicBezTo>
                <a:cubicBezTo>
                  <a:pt x="166" y="598"/>
                  <a:pt x="166" y="598"/>
                  <a:pt x="166" y="598"/>
                </a:cubicBezTo>
                <a:cubicBezTo>
                  <a:pt x="170" y="604"/>
                  <a:pt x="170" y="604"/>
                  <a:pt x="170" y="604"/>
                </a:cubicBezTo>
                <a:cubicBezTo>
                  <a:pt x="171" y="606"/>
                  <a:pt x="171" y="606"/>
                  <a:pt x="171" y="606"/>
                </a:cubicBezTo>
                <a:cubicBezTo>
                  <a:pt x="176" y="609"/>
                  <a:pt x="176" y="609"/>
                  <a:pt x="176" y="609"/>
                </a:cubicBezTo>
                <a:cubicBezTo>
                  <a:pt x="193" y="609"/>
                  <a:pt x="193" y="609"/>
                  <a:pt x="193" y="609"/>
                </a:cubicBezTo>
                <a:cubicBezTo>
                  <a:pt x="207" y="607"/>
                  <a:pt x="207" y="607"/>
                  <a:pt x="207" y="607"/>
                </a:cubicBezTo>
                <a:cubicBezTo>
                  <a:pt x="209" y="605"/>
                  <a:pt x="209" y="605"/>
                  <a:pt x="209" y="605"/>
                </a:cubicBezTo>
                <a:cubicBezTo>
                  <a:pt x="211" y="602"/>
                  <a:pt x="213" y="602"/>
                  <a:pt x="214" y="602"/>
                </a:cubicBezTo>
                <a:cubicBezTo>
                  <a:pt x="224" y="603"/>
                  <a:pt x="224" y="603"/>
                  <a:pt x="224" y="603"/>
                </a:cubicBezTo>
                <a:cubicBezTo>
                  <a:pt x="225" y="602"/>
                  <a:pt x="225" y="602"/>
                  <a:pt x="225" y="602"/>
                </a:cubicBezTo>
                <a:cubicBezTo>
                  <a:pt x="224" y="599"/>
                  <a:pt x="224" y="596"/>
                  <a:pt x="225" y="594"/>
                </a:cubicBezTo>
                <a:cubicBezTo>
                  <a:pt x="229" y="587"/>
                  <a:pt x="229" y="587"/>
                  <a:pt x="229" y="587"/>
                </a:cubicBezTo>
                <a:cubicBezTo>
                  <a:pt x="229" y="574"/>
                  <a:pt x="229" y="574"/>
                  <a:pt x="229" y="574"/>
                </a:cubicBezTo>
                <a:cubicBezTo>
                  <a:pt x="229" y="574"/>
                  <a:pt x="229" y="574"/>
                  <a:pt x="229" y="574"/>
                </a:cubicBezTo>
                <a:cubicBezTo>
                  <a:pt x="237" y="553"/>
                  <a:pt x="237" y="553"/>
                  <a:pt x="237" y="553"/>
                </a:cubicBezTo>
                <a:cubicBezTo>
                  <a:pt x="237" y="553"/>
                  <a:pt x="237" y="553"/>
                  <a:pt x="237" y="553"/>
                </a:cubicBezTo>
                <a:cubicBezTo>
                  <a:pt x="237" y="552"/>
                  <a:pt x="237" y="552"/>
                  <a:pt x="237" y="552"/>
                </a:cubicBezTo>
                <a:cubicBezTo>
                  <a:pt x="237" y="552"/>
                  <a:pt x="237" y="552"/>
                  <a:pt x="237" y="552"/>
                </a:cubicBezTo>
                <a:cubicBezTo>
                  <a:pt x="237" y="552"/>
                  <a:pt x="237" y="552"/>
                  <a:pt x="237" y="552"/>
                </a:cubicBezTo>
                <a:cubicBezTo>
                  <a:pt x="250" y="542"/>
                  <a:pt x="250" y="542"/>
                  <a:pt x="250" y="542"/>
                </a:cubicBezTo>
                <a:cubicBezTo>
                  <a:pt x="251" y="541"/>
                  <a:pt x="251" y="541"/>
                  <a:pt x="251" y="541"/>
                </a:cubicBezTo>
                <a:cubicBezTo>
                  <a:pt x="261" y="546"/>
                  <a:pt x="261" y="546"/>
                  <a:pt x="261" y="546"/>
                </a:cubicBezTo>
                <a:cubicBezTo>
                  <a:pt x="261" y="546"/>
                  <a:pt x="261" y="546"/>
                  <a:pt x="261" y="546"/>
                </a:cubicBezTo>
                <a:cubicBezTo>
                  <a:pt x="267" y="550"/>
                  <a:pt x="270" y="553"/>
                  <a:pt x="270" y="555"/>
                </a:cubicBezTo>
                <a:cubicBezTo>
                  <a:pt x="269" y="564"/>
                  <a:pt x="269" y="564"/>
                  <a:pt x="269" y="564"/>
                </a:cubicBezTo>
                <a:cubicBezTo>
                  <a:pt x="265" y="570"/>
                  <a:pt x="265" y="570"/>
                  <a:pt x="265" y="570"/>
                </a:cubicBezTo>
                <a:cubicBezTo>
                  <a:pt x="263" y="578"/>
                  <a:pt x="263" y="578"/>
                  <a:pt x="263" y="578"/>
                </a:cubicBezTo>
                <a:cubicBezTo>
                  <a:pt x="263" y="586"/>
                  <a:pt x="263" y="586"/>
                  <a:pt x="263" y="586"/>
                </a:cubicBezTo>
                <a:cubicBezTo>
                  <a:pt x="265" y="590"/>
                  <a:pt x="265" y="590"/>
                  <a:pt x="265" y="590"/>
                </a:cubicBezTo>
                <a:cubicBezTo>
                  <a:pt x="269" y="590"/>
                  <a:pt x="269" y="590"/>
                  <a:pt x="269" y="590"/>
                </a:cubicBezTo>
                <a:cubicBezTo>
                  <a:pt x="270" y="590"/>
                  <a:pt x="270" y="590"/>
                  <a:pt x="270" y="590"/>
                </a:cubicBezTo>
                <a:cubicBezTo>
                  <a:pt x="276" y="590"/>
                  <a:pt x="276" y="590"/>
                  <a:pt x="276" y="590"/>
                </a:cubicBezTo>
                <a:cubicBezTo>
                  <a:pt x="279" y="592"/>
                  <a:pt x="281" y="594"/>
                  <a:pt x="283" y="598"/>
                </a:cubicBezTo>
                <a:cubicBezTo>
                  <a:pt x="286" y="600"/>
                  <a:pt x="286" y="600"/>
                  <a:pt x="286" y="600"/>
                </a:cubicBezTo>
                <a:cubicBezTo>
                  <a:pt x="287" y="600"/>
                  <a:pt x="287" y="600"/>
                  <a:pt x="287" y="600"/>
                </a:cubicBezTo>
                <a:cubicBezTo>
                  <a:pt x="287" y="600"/>
                  <a:pt x="287" y="600"/>
                  <a:pt x="287" y="600"/>
                </a:cubicBezTo>
                <a:cubicBezTo>
                  <a:pt x="287" y="600"/>
                  <a:pt x="287" y="600"/>
                  <a:pt x="287" y="600"/>
                </a:cubicBezTo>
                <a:cubicBezTo>
                  <a:pt x="301" y="606"/>
                  <a:pt x="301" y="606"/>
                  <a:pt x="301" y="606"/>
                </a:cubicBezTo>
                <a:cubicBezTo>
                  <a:pt x="307" y="608"/>
                  <a:pt x="307" y="608"/>
                  <a:pt x="307" y="608"/>
                </a:cubicBezTo>
                <a:cubicBezTo>
                  <a:pt x="315" y="607"/>
                  <a:pt x="315" y="607"/>
                  <a:pt x="315" y="607"/>
                </a:cubicBezTo>
                <a:cubicBezTo>
                  <a:pt x="319" y="602"/>
                  <a:pt x="319" y="602"/>
                  <a:pt x="319" y="602"/>
                </a:cubicBezTo>
                <a:cubicBezTo>
                  <a:pt x="323" y="582"/>
                  <a:pt x="323" y="582"/>
                  <a:pt x="323" y="582"/>
                </a:cubicBezTo>
                <a:cubicBezTo>
                  <a:pt x="324" y="572"/>
                  <a:pt x="324" y="572"/>
                  <a:pt x="324" y="572"/>
                </a:cubicBezTo>
                <a:cubicBezTo>
                  <a:pt x="324" y="571"/>
                  <a:pt x="324" y="571"/>
                  <a:pt x="324" y="571"/>
                </a:cubicBezTo>
                <a:cubicBezTo>
                  <a:pt x="325" y="570"/>
                  <a:pt x="325" y="570"/>
                  <a:pt x="325" y="570"/>
                </a:cubicBezTo>
                <a:cubicBezTo>
                  <a:pt x="325" y="570"/>
                  <a:pt x="325" y="570"/>
                  <a:pt x="325" y="570"/>
                </a:cubicBezTo>
                <a:cubicBezTo>
                  <a:pt x="333" y="564"/>
                  <a:pt x="333" y="564"/>
                  <a:pt x="333" y="564"/>
                </a:cubicBezTo>
                <a:cubicBezTo>
                  <a:pt x="337" y="558"/>
                  <a:pt x="337" y="558"/>
                  <a:pt x="337" y="558"/>
                </a:cubicBezTo>
                <a:cubicBezTo>
                  <a:pt x="337" y="558"/>
                  <a:pt x="337" y="558"/>
                  <a:pt x="337" y="558"/>
                </a:cubicBezTo>
                <a:cubicBezTo>
                  <a:pt x="345" y="554"/>
                  <a:pt x="345" y="554"/>
                  <a:pt x="345" y="554"/>
                </a:cubicBezTo>
                <a:cubicBezTo>
                  <a:pt x="350" y="551"/>
                  <a:pt x="350" y="551"/>
                  <a:pt x="350" y="551"/>
                </a:cubicBezTo>
                <a:cubicBezTo>
                  <a:pt x="356" y="549"/>
                  <a:pt x="356" y="549"/>
                  <a:pt x="356" y="549"/>
                </a:cubicBezTo>
                <a:cubicBezTo>
                  <a:pt x="353" y="537"/>
                  <a:pt x="353" y="537"/>
                  <a:pt x="353" y="537"/>
                </a:cubicBezTo>
                <a:cubicBezTo>
                  <a:pt x="367" y="538"/>
                  <a:pt x="367" y="538"/>
                  <a:pt x="367" y="538"/>
                </a:cubicBezTo>
                <a:cubicBezTo>
                  <a:pt x="367" y="538"/>
                  <a:pt x="367" y="538"/>
                  <a:pt x="367" y="538"/>
                </a:cubicBezTo>
                <a:cubicBezTo>
                  <a:pt x="367" y="539"/>
                  <a:pt x="367" y="539"/>
                  <a:pt x="367" y="539"/>
                </a:cubicBezTo>
                <a:cubicBezTo>
                  <a:pt x="367" y="539"/>
                  <a:pt x="367" y="539"/>
                  <a:pt x="367" y="539"/>
                </a:cubicBezTo>
                <a:cubicBezTo>
                  <a:pt x="374" y="542"/>
                  <a:pt x="374" y="542"/>
                  <a:pt x="374" y="542"/>
                </a:cubicBezTo>
                <a:cubicBezTo>
                  <a:pt x="374" y="542"/>
                  <a:pt x="374" y="542"/>
                  <a:pt x="374" y="542"/>
                </a:cubicBezTo>
                <a:cubicBezTo>
                  <a:pt x="374" y="541"/>
                  <a:pt x="374" y="541"/>
                  <a:pt x="374" y="541"/>
                </a:cubicBezTo>
                <a:cubicBezTo>
                  <a:pt x="376" y="534"/>
                  <a:pt x="376" y="534"/>
                  <a:pt x="376" y="534"/>
                </a:cubicBezTo>
                <a:cubicBezTo>
                  <a:pt x="376" y="532"/>
                  <a:pt x="376" y="532"/>
                  <a:pt x="376" y="532"/>
                </a:cubicBezTo>
                <a:cubicBezTo>
                  <a:pt x="377" y="533"/>
                  <a:pt x="377" y="533"/>
                  <a:pt x="377" y="533"/>
                </a:cubicBezTo>
                <a:cubicBezTo>
                  <a:pt x="378" y="533"/>
                  <a:pt x="378" y="533"/>
                  <a:pt x="378" y="533"/>
                </a:cubicBezTo>
                <a:cubicBezTo>
                  <a:pt x="384" y="534"/>
                  <a:pt x="384" y="534"/>
                  <a:pt x="384" y="534"/>
                </a:cubicBezTo>
                <a:cubicBezTo>
                  <a:pt x="387" y="534"/>
                  <a:pt x="387" y="534"/>
                  <a:pt x="387" y="534"/>
                </a:cubicBezTo>
                <a:cubicBezTo>
                  <a:pt x="393" y="528"/>
                  <a:pt x="393" y="528"/>
                  <a:pt x="393" y="528"/>
                </a:cubicBezTo>
                <a:cubicBezTo>
                  <a:pt x="394" y="528"/>
                  <a:pt x="394" y="528"/>
                  <a:pt x="394" y="528"/>
                </a:cubicBezTo>
                <a:cubicBezTo>
                  <a:pt x="394" y="527"/>
                  <a:pt x="394" y="527"/>
                  <a:pt x="394" y="527"/>
                </a:cubicBezTo>
                <a:cubicBezTo>
                  <a:pt x="395" y="527"/>
                  <a:pt x="395" y="527"/>
                  <a:pt x="395" y="527"/>
                </a:cubicBezTo>
                <a:cubicBezTo>
                  <a:pt x="403" y="526"/>
                  <a:pt x="403" y="526"/>
                  <a:pt x="403" y="526"/>
                </a:cubicBezTo>
                <a:cubicBezTo>
                  <a:pt x="409" y="519"/>
                  <a:pt x="409" y="519"/>
                  <a:pt x="409" y="519"/>
                </a:cubicBezTo>
                <a:cubicBezTo>
                  <a:pt x="413" y="514"/>
                  <a:pt x="413" y="514"/>
                  <a:pt x="413" y="514"/>
                </a:cubicBezTo>
                <a:cubicBezTo>
                  <a:pt x="413" y="508"/>
                  <a:pt x="413" y="508"/>
                  <a:pt x="413" y="508"/>
                </a:cubicBezTo>
                <a:cubicBezTo>
                  <a:pt x="413" y="505"/>
                  <a:pt x="414" y="504"/>
                  <a:pt x="417" y="502"/>
                </a:cubicBezTo>
                <a:cubicBezTo>
                  <a:pt x="417" y="502"/>
                  <a:pt x="417" y="502"/>
                  <a:pt x="417" y="502"/>
                </a:cubicBezTo>
                <a:cubicBezTo>
                  <a:pt x="417" y="502"/>
                  <a:pt x="417" y="502"/>
                  <a:pt x="417" y="502"/>
                </a:cubicBezTo>
                <a:cubicBezTo>
                  <a:pt x="418" y="502"/>
                  <a:pt x="418" y="502"/>
                  <a:pt x="418" y="502"/>
                </a:cubicBezTo>
                <a:cubicBezTo>
                  <a:pt x="425" y="503"/>
                  <a:pt x="425" y="503"/>
                  <a:pt x="425" y="503"/>
                </a:cubicBezTo>
                <a:cubicBezTo>
                  <a:pt x="429" y="501"/>
                  <a:pt x="429" y="501"/>
                  <a:pt x="429" y="501"/>
                </a:cubicBezTo>
                <a:cubicBezTo>
                  <a:pt x="430" y="496"/>
                  <a:pt x="430" y="496"/>
                  <a:pt x="430" y="496"/>
                </a:cubicBezTo>
                <a:cubicBezTo>
                  <a:pt x="438" y="493"/>
                  <a:pt x="438" y="493"/>
                  <a:pt x="438" y="493"/>
                </a:cubicBezTo>
                <a:cubicBezTo>
                  <a:pt x="438" y="493"/>
                  <a:pt x="438" y="493"/>
                  <a:pt x="438" y="493"/>
                </a:cubicBezTo>
                <a:cubicBezTo>
                  <a:pt x="439" y="493"/>
                  <a:pt x="439" y="493"/>
                  <a:pt x="439" y="493"/>
                </a:cubicBezTo>
                <a:cubicBezTo>
                  <a:pt x="439" y="493"/>
                  <a:pt x="439" y="493"/>
                  <a:pt x="439" y="493"/>
                </a:cubicBezTo>
                <a:cubicBezTo>
                  <a:pt x="449" y="494"/>
                  <a:pt x="449" y="494"/>
                  <a:pt x="449" y="494"/>
                </a:cubicBezTo>
                <a:cubicBezTo>
                  <a:pt x="457" y="492"/>
                  <a:pt x="457" y="492"/>
                  <a:pt x="457" y="492"/>
                </a:cubicBezTo>
                <a:cubicBezTo>
                  <a:pt x="461" y="488"/>
                  <a:pt x="461" y="488"/>
                  <a:pt x="461" y="488"/>
                </a:cubicBezTo>
                <a:cubicBezTo>
                  <a:pt x="465" y="481"/>
                  <a:pt x="465" y="481"/>
                  <a:pt x="465" y="481"/>
                </a:cubicBezTo>
                <a:cubicBezTo>
                  <a:pt x="459" y="475"/>
                  <a:pt x="459" y="475"/>
                  <a:pt x="459" y="475"/>
                </a:cubicBezTo>
                <a:cubicBezTo>
                  <a:pt x="459" y="474"/>
                  <a:pt x="459" y="474"/>
                  <a:pt x="459" y="474"/>
                </a:cubicBezTo>
                <a:cubicBezTo>
                  <a:pt x="459" y="474"/>
                  <a:pt x="459" y="474"/>
                  <a:pt x="459" y="474"/>
                </a:cubicBezTo>
                <a:cubicBezTo>
                  <a:pt x="457" y="470"/>
                  <a:pt x="457" y="470"/>
                  <a:pt x="457" y="470"/>
                </a:cubicBezTo>
                <a:cubicBezTo>
                  <a:pt x="457" y="470"/>
                  <a:pt x="457" y="470"/>
                  <a:pt x="457" y="470"/>
                </a:cubicBezTo>
                <a:cubicBezTo>
                  <a:pt x="456" y="462"/>
                  <a:pt x="456" y="462"/>
                  <a:pt x="456" y="462"/>
                </a:cubicBezTo>
                <a:cubicBezTo>
                  <a:pt x="456" y="462"/>
                  <a:pt x="456" y="462"/>
                  <a:pt x="456" y="462"/>
                </a:cubicBezTo>
                <a:cubicBezTo>
                  <a:pt x="459" y="456"/>
                  <a:pt x="459" y="456"/>
                  <a:pt x="459" y="456"/>
                </a:cubicBezTo>
                <a:cubicBezTo>
                  <a:pt x="459" y="454"/>
                  <a:pt x="461" y="451"/>
                  <a:pt x="464" y="448"/>
                </a:cubicBezTo>
                <a:cubicBezTo>
                  <a:pt x="468" y="439"/>
                  <a:pt x="468" y="439"/>
                  <a:pt x="468" y="439"/>
                </a:cubicBezTo>
                <a:cubicBezTo>
                  <a:pt x="468" y="438"/>
                  <a:pt x="468" y="438"/>
                  <a:pt x="468" y="438"/>
                </a:cubicBezTo>
                <a:cubicBezTo>
                  <a:pt x="469" y="438"/>
                  <a:pt x="469" y="438"/>
                  <a:pt x="469" y="438"/>
                </a:cubicBezTo>
                <a:cubicBezTo>
                  <a:pt x="473" y="432"/>
                  <a:pt x="473" y="432"/>
                  <a:pt x="473" y="432"/>
                </a:cubicBezTo>
                <a:cubicBezTo>
                  <a:pt x="479" y="420"/>
                  <a:pt x="479" y="420"/>
                  <a:pt x="479" y="420"/>
                </a:cubicBezTo>
                <a:cubicBezTo>
                  <a:pt x="484" y="428"/>
                  <a:pt x="484" y="428"/>
                  <a:pt x="484" y="428"/>
                </a:cubicBezTo>
                <a:cubicBezTo>
                  <a:pt x="485" y="428"/>
                  <a:pt x="485" y="428"/>
                  <a:pt x="485" y="428"/>
                </a:cubicBezTo>
                <a:cubicBezTo>
                  <a:pt x="485" y="429"/>
                  <a:pt x="485" y="429"/>
                  <a:pt x="485" y="429"/>
                </a:cubicBezTo>
                <a:cubicBezTo>
                  <a:pt x="487" y="437"/>
                  <a:pt x="487" y="437"/>
                  <a:pt x="487" y="437"/>
                </a:cubicBezTo>
                <a:cubicBezTo>
                  <a:pt x="487" y="437"/>
                  <a:pt x="487" y="437"/>
                  <a:pt x="487" y="437"/>
                </a:cubicBezTo>
                <a:cubicBezTo>
                  <a:pt x="488" y="445"/>
                  <a:pt x="488" y="445"/>
                  <a:pt x="488" y="445"/>
                </a:cubicBezTo>
                <a:cubicBezTo>
                  <a:pt x="493" y="448"/>
                  <a:pt x="493" y="448"/>
                  <a:pt x="493" y="448"/>
                </a:cubicBezTo>
                <a:cubicBezTo>
                  <a:pt x="494" y="448"/>
                  <a:pt x="494" y="448"/>
                  <a:pt x="494" y="448"/>
                </a:cubicBezTo>
                <a:cubicBezTo>
                  <a:pt x="494" y="448"/>
                  <a:pt x="494" y="448"/>
                  <a:pt x="494" y="448"/>
                </a:cubicBezTo>
                <a:cubicBezTo>
                  <a:pt x="494" y="448"/>
                  <a:pt x="494" y="448"/>
                  <a:pt x="494" y="448"/>
                </a:cubicBezTo>
                <a:cubicBezTo>
                  <a:pt x="495" y="448"/>
                  <a:pt x="495" y="448"/>
                  <a:pt x="495" y="448"/>
                </a:cubicBezTo>
                <a:cubicBezTo>
                  <a:pt x="496" y="448"/>
                  <a:pt x="496" y="448"/>
                  <a:pt x="496" y="448"/>
                </a:cubicBezTo>
                <a:cubicBezTo>
                  <a:pt x="501" y="440"/>
                  <a:pt x="501" y="440"/>
                  <a:pt x="501" y="440"/>
                </a:cubicBezTo>
                <a:cubicBezTo>
                  <a:pt x="503" y="432"/>
                  <a:pt x="503" y="432"/>
                  <a:pt x="503" y="432"/>
                </a:cubicBezTo>
                <a:cubicBezTo>
                  <a:pt x="505" y="432"/>
                  <a:pt x="505" y="432"/>
                  <a:pt x="505" y="432"/>
                </a:cubicBezTo>
                <a:cubicBezTo>
                  <a:pt x="506" y="432"/>
                  <a:pt x="506" y="432"/>
                  <a:pt x="506" y="432"/>
                </a:cubicBezTo>
                <a:cubicBezTo>
                  <a:pt x="517" y="436"/>
                  <a:pt x="517" y="436"/>
                  <a:pt x="517" y="436"/>
                </a:cubicBezTo>
                <a:cubicBezTo>
                  <a:pt x="523" y="432"/>
                  <a:pt x="523" y="432"/>
                  <a:pt x="523" y="432"/>
                </a:cubicBezTo>
                <a:cubicBezTo>
                  <a:pt x="523" y="432"/>
                  <a:pt x="523" y="432"/>
                  <a:pt x="523" y="432"/>
                </a:cubicBezTo>
                <a:cubicBezTo>
                  <a:pt x="524" y="432"/>
                  <a:pt x="524" y="432"/>
                  <a:pt x="524" y="432"/>
                </a:cubicBezTo>
                <a:cubicBezTo>
                  <a:pt x="530" y="431"/>
                  <a:pt x="530" y="431"/>
                  <a:pt x="530" y="431"/>
                </a:cubicBezTo>
                <a:cubicBezTo>
                  <a:pt x="534" y="424"/>
                  <a:pt x="534" y="424"/>
                  <a:pt x="534" y="424"/>
                </a:cubicBezTo>
                <a:cubicBezTo>
                  <a:pt x="534" y="416"/>
                  <a:pt x="534" y="416"/>
                  <a:pt x="534" y="416"/>
                </a:cubicBezTo>
                <a:cubicBezTo>
                  <a:pt x="537" y="403"/>
                  <a:pt x="537" y="403"/>
                  <a:pt x="537" y="403"/>
                </a:cubicBezTo>
                <a:cubicBezTo>
                  <a:pt x="537" y="404"/>
                  <a:pt x="537" y="404"/>
                  <a:pt x="537" y="404"/>
                </a:cubicBezTo>
                <a:cubicBezTo>
                  <a:pt x="539" y="404"/>
                  <a:pt x="539" y="404"/>
                  <a:pt x="539" y="404"/>
                </a:cubicBezTo>
                <a:cubicBezTo>
                  <a:pt x="547" y="406"/>
                  <a:pt x="547" y="406"/>
                  <a:pt x="547" y="406"/>
                </a:cubicBezTo>
                <a:cubicBezTo>
                  <a:pt x="551" y="398"/>
                  <a:pt x="551" y="398"/>
                  <a:pt x="551" y="398"/>
                </a:cubicBezTo>
                <a:cubicBezTo>
                  <a:pt x="552" y="398"/>
                  <a:pt x="552" y="398"/>
                  <a:pt x="552" y="398"/>
                </a:cubicBezTo>
                <a:cubicBezTo>
                  <a:pt x="553" y="398"/>
                  <a:pt x="553" y="398"/>
                  <a:pt x="553" y="398"/>
                </a:cubicBezTo>
                <a:cubicBezTo>
                  <a:pt x="561" y="398"/>
                  <a:pt x="561" y="398"/>
                  <a:pt x="561" y="398"/>
                </a:cubicBezTo>
                <a:cubicBezTo>
                  <a:pt x="562" y="398"/>
                  <a:pt x="562" y="398"/>
                  <a:pt x="562" y="398"/>
                </a:cubicBezTo>
                <a:cubicBezTo>
                  <a:pt x="562" y="398"/>
                  <a:pt x="562" y="398"/>
                  <a:pt x="562" y="398"/>
                </a:cubicBezTo>
                <a:cubicBezTo>
                  <a:pt x="563" y="398"/>
                  <a:pt x="563" y="398"/>
                  <a:pt x="563" y="398"/>
                </a:cubicBezTo>
                <a:cubicBezTo>
                  <a:pt x="567" y="404"/>
                  <a:pt x="567" y="404"/>
                  <a:pt x="567" y="404"/>
                </a:cubicBezTo>
                <a:cubicBezTo>
                  <a:pt x="567" y="404"/>
                  <a:pt x="567" y="404"/>
                  <a:pt x="567" y="404"/>
                </a:cubicBezTo>
                <a:cubicBezTo>
                  <a:pt x="567" y="405"/>
                  <a:pt x="567" y="405"/>
                  <a:pt x="567" y="405"/>
                </a:cubicBezTo>
                <a:cubicBezTo>
                  <a:pt x="567" y="406"/>
                  <a:pt x="567" y="406"/>
                  <a:pt x="567" y="406"/>
                </a:cubicBezTo>
                <a:cubicBezTo>
                  <a:pt x="568" y="414"/>
                  <a:pt x="568" y="414"/>
                  <a:pt x="568" y="414"/>
                </a:cubicBezTo>
                <a:cubicBezTo>
                  <a:pt x="572" y="417"/>
                  <a:pt x="572" y="417"/>
                  <a:pt x="572" y="417"/>
                </a:cubicBezTo>
                <a:cubicBezTo>
                  <a:pt x="577" y="412"/>
                  <a:pt x="577" y="412"/>
                  <a:pt x="577" y="412"/>
                </a:cubicBezTo>
                <a:cubicBezTo>
                  <a:pt x="579" y="414"/>
                  <a:pt x="579" y="414"/>
                  <a:pt x="579" y="414"/>
                </a:cubicBezTo>
                <a:cubicBezTo>
                  <a:pt x="581" y="416"/>
                  <a:pt x="581" y="418"/>
                  <a:pt x="581" y="420"/>
                </a:cubicBezTo>
                <a:cubicBezTo>
                  <a:pt x="581" y="427"/>
                  <a:pt x="581" y="427"/>
                  <a:pt x="581" y="427"/>
                </a:cubicBezTo>
                <a:cubicBezTo>
                  <a:pt x="579" y="434"/>
                  <a:pt x="579" y="434"/>
                  <a:pt x="579" y="434"/>
                </a:cubicBezTo>
                <a:cubicBezTo>
                  <a:pt x="581" y="438"/>
                  <a:pt x="581" y="438"/>
                  <a:pt x="581" y="438"/>
                </a:cubicBezTo>
                <a:cubicBezTo>
                  <a:pt x="585" y="442"/>
                  <a:pt x="585" y="442"/>
                  <a:pt x="585" y="442"/>
                </a:cubicBezTo>
                <a:cubicBezTo>
                  <a:pt x="601" y="444"/>
                  <a:pt x="601" y="444"/>
                  <a:pt x="601" y="444"/>
                </a:cubicBezTo>
                <a:cubicBezTo>
                  <a:pt x="602" y="445"/>
                  <a:pt x="602" y="445"/>
                  <a:pt x="602" y="445"/>
                </a:cubicBezTo>
                <a:cubicBezTo>
                  <a:pt x="602" y="445"/>
                  <a:pt x="602" y="445"/>
                  <a:pt x="602" y="445"/>
                </a:cubicBezTo>
                <a:cubicBezTo>
                  <a:pt x="603" y="445"/>
                  <a:pt x="603" y="445"/>
                  <a:pt x="603" y="445"/>
                </a:cubicBezTo>
                <a:cubicBezTo>
                  <a:pt x="603" y="445"/>
                  <a:pt x="603" y="445"/>
                  <a:pt x="603" y="445"/>
                </a:cubicBezTo>
                <a:cubicBezTo>
                  <a:pt x="604" y="446"/>
                  <a:pt x="604" y="446"/>
                  <a:pt x="604" y="446"/>
                </a:cubicBezTo>
                <a:cubicBezTo>
                  <a:pt x="609" y="440"/>
                  <a:pt x="609" y="440"/>
                  <a:pt x="609" y="440"/>
                </a:cubicBezTo>
                <a:cubicBezTo>
                  <a:pt x="609" y="440"/>
                  <a:pt x="609" y="440"/>
                  <a:pt x="609" y="440"/>
                </a:cubicBezTo>
                <a:cubicBezTo>
                  <a:pt x="613" y="436"/>
                  <a:pt x="613" y="436"/>
                  <a:pt x="613" y="436"/>
                </a:cubicBezTo>
                <a:cubicBezTo>
                  <a:pt x="611" y="430"/>
                  <a:pt x="611" y="430"/>
                  <a:pt x="611" y="430"/>
                </a:cubicBezTo>
                <a:cubicBezTo>
                  <a:pt x="607" y="404"/>
                  <a:pt x="607" y="404"/>
                  <a:pt x="607" y="404"/>
                </a:cubicBezTo>
                <a:cubicBezTo>
                  <a:pt x="619" y="410"/>
                  <a:pt x="619" y="410"/>
                  <a:pt x="619" y="410"/>
                </a:cubicBezTo>
                <a:cubicBezTo>
                  <a:pt x="619" y="410"/>
                  <a:pt x="619" y="410"/>
                  <a:pt x="619" y="410"/>
                </a:cubicBezTo>
                <a:cubicBezTo>
                  <a:pt x="619" y="410"/>
                  <a:pt x="619" y="410"/>
                  <a:pt x="619" y="410"/>
                </a:cubicBezTo>
                <a:cubicBezTo>
                  <a:pt x="625" y="416"/>
                  <a:pt x="625" y="416"/>
                  <a:pt x="625" y="416"/>
                </a:cubicBezTo>
                <a:cubicBezTo>
                  <a:pt x="628" y="419"/>
                  <a:pt x="628" y="419"/>
                  <a:pt x="628" y="419"/>
                </a:cubicBezTo>
                <a:cubicBezTo>
                  <a:pt x="633" y="416"/>
                  <a:pt x="633" y="416"/>
                  <a:pt x="633" y="416"/>
                </a:cubicBezTo>
                <a:cubicBezTo>
                  <a:pt x="649" y="398"/>
                  <a:pt x="649" y="398"/>
                  <a:pt x="649" y="398"/>
                </a:cubicBezTo>
                <a:cubicBezTo>
                  <a:pt x="649" y="398"/>
                  <a:pt x="649" y="398"/>
                  <a:pt x="649" y="398"/>
                </a:cubicBezTo>
                <a:cubicBezTo>
                  <a:pt x="650" y="398"/>
                  <a:pt x="650" y="398"/>
                  <a:pt x="650" y="398"/>
                </a:cubicBezTo>
                <a:cubicBezTo>
                  <a:pt x="656" y="393"/>
                  <a:pt x="656" y="393"/>
                  <a:pt x="656" y="393"/>
                </a:cubicBezTo>
                <a:cubicBezTo>
                  <a:pt x="663" y="384"/>
                  <a:pt x="663" y="384"/>
                  <a:pt x="663" y="384"/>
                </a:cubicBezTo>
                <a:cubicBezTo>
                  <a:pt x="663" y="383"/>
                  <a:pt x="663" y="383"/>
                  <a:pt x="663" y="383"/>
                </a:cubicBezTo>
                <a:cubicBezTo>
                  <a:pt x="672" y="385"/>
                  <a:pt x="672" y="385"/>
                  <a:pt x="672" y="385"/>
                </a:cubicBezTo>
                <a:cubicBezTo>
                  <a:pt x="677" y="385"/>
                  <a:pt x="677" y="385"/>
                  <a:pt x="677" y="385"/>
                </a:cubicBezTo>
                <a:cubicBezTo>
                  <a:pt x="677" y="382"/>
                  <a:pt x="677" y="379"/>
                  <a:pt x="678" y="378"/>
                </a:cubicBezTo>
                <a:cubicBezTo>
                  <a:pt x="685" y="370"/>
                  <a:pt x="685" y="370"/>
                  <a:pt x="685" y="370"/>
                </a:cubicBezTo>
                <a:cubicBezTo>
                  <a:pt x="687" y="368"/>
                  <a:pt x="687" y="368"/>
                  <a:pt x="687" y="368"/>
                </a:cubicBezTo>
                <a:cubicBezTo>
                  <a:pt x="695" y="371"/>
                  <a:pt x="695" y="371"/>
                  <a:pt x="695" y="371"/>
                </a:cubicBezTo>
                <a:cubicBezTo>
                  <a:pt x="704" y="370"/>
                  <a:pt x="704" y="370"/>
                  <a:pt x="704" y="370"/>
                </a:cubicBezTo>
                <a:cubicBezTo>
                  <a:pt x="711" y="363"/>
                  <a:pt x="711" y="363"/>
                  <a:pt x="711" y="363"/>
                </a:cubicBezTo>
                <a:cubicBezTo>
                  <a:pt x="714" y="357"/>
                  <a:pt x="714" y="357"/>
                  <a:pt x="714" y="357"/>
                </a:cubicBezTo>
                <a:cubicBezTo>
                  <a:pt x="712" y="354"/>
                  <a:pt x="712" y="354"/>
                  <a:pt x="712" y="354"/>
                </a:cubicBezTo>
                <a:cubicBezTo>
                  <a:pt x="706" y="357"/>
                  <a:pt x="706" y="357"/>
                  <a:pt x="706" y="357"/>
                </a:cubicBezTo>
                <a:cubicBezTo>
                  <a:pt x="706" y="356"/>
                  <a:pt x="706" y="356"/>
                  <a:pt x="706" y="356"/>
                </a:cubicBezTo>
                <a:cubicBezTo>
                  <a:pt x="705" y="356"/>
                  <a:pt x="705" y="356"/>
                  <a:pt x="705" y="356"/>
                </a:cubicBezTo>
                <a:cubicBezTo>
                  <a:pt x="698" y="350"/>
                  <a:pt x="698" y="350"/>
                  <a:pt x="698" y="350"/>
                </a:cubicBezTo>
                <a:cubicBezTo>
                  <a:pt x="698" y="349"/>
                  <a:pt x="698" y="349"/>
                  <a:pt x="698" y="349"/>
                </a:cubicBezTo>
                <a:cubicBezTo>
                  <a:pt x="701" y="338"/>
                  <a:pt x="701" y="338"/>
                  <a:pt x="701" y="338"/>
                </a:cubicBezTo>
                <a:cubicBezTo>
                  <a:pt x="701" y="330"/>
                  <a:pt x="701" y="330"/>
                  <a:pt x="701" y="330"/>
                </a:cubicBezTo>
                <a:cubicBezTo>
                  <a:pt x="699" y="324"/>
                  <a:pt x="699" y="324"/>
                  <a:pt x="699" y="324"/>
                </a:cubicBezTo>
                <a:cubicBezTo>
                  <a:pt x="694" y="322"/>
                  <a:pt x="694" y="322"/>
                  <a:pt x="694" y="322"/>
                </a:cubicBezTo>
                <a:cubicBezTo>
                  <a:pt x="694" y="321"/>
                  <a:pt x="694" y="321"/>
                  <a:pt x="694" y="321"/>
                </a:cubicBezTo>
                <a:cubicBezTo>
                  <a:pt x="693" y="321"/>
                  <a:pt x="693" y="321"/>
                  <a:pt x="693" y="321"/>
                </a:cubicBezTo>
                <a:cubicBezTo>
                  <a:pt x="693" y="320"/>
                  <a:pt x="693" y="320"/>
                  <a:pt x="693" y="320"/>
                </a:cubicBezTo>
                <a:cubicBezTo>
                  <a:pt x="688" y="311"/>
                  <a:pt x="688" y="311"/>
                  <a:pt x="688" y="311"/>
                </a:cubicBezTo>
                <a:cubicBezTo>
                  <a:pt x="687" y="310"/>
                  <a:pt x="687" y="310"/>
                  <a:pt x="687" y="310"/>
                </a:cubicBezTo>
                <a:cubicBezTo>
                  <a:pt x="681" y="318"/>
                  <a:pt x="681" y="318"/>
                  <a:pt x="681" y="318"/>
                </a:cubicBezTo>
                <a:cubicBezTo>
                  <a:pt x="674" y="322"/>
                  <a:pt x="674" y="322"/>
                  <a:pt x="674" y="322"/>
                </a:cubicBezTo>
                <a:cubicBezTo>
                  <a:pt x="672" y="323"/>
                  <a:pt x="672" y="323"/>
                  <a:pt x="672" y="323"/>
                </a:cubicBezTo>
                <a:cubicBezTo>
                  <a:pt x="672" y="322"/>
                  <a:pt x="672" y="322"/>
                  <a:pt x="672" y="322"/>
                </a:cubicBezTo>
                <a:cubicBezTo>
                  <a:pt x="671" y="322"/>
                  <a:pt x="671" y="322"/>
                  <a:pt x="671" y="322"/>
                </a:cubicBezTo>
                <a:cubicBezTo>
                  <a:pt x="664" y="315"/>
                  <a:pt x="664" y="315"/>
                  <a:pt x="664" y="315"/>
                </a:cubicBezTo>
                <a:cubicBezTo>
                  <a:pt x="664" y="314"/>
                  <a:pt x="664" y="314"/>
                  <a:pt x="664" y="314"/>
                </a:cubicBezTo>
                <a:cubicBezTo>
                  <a:pt x="659" y="303"/>
                  <a:pt x="659" y="303"/>
                  <a:pt x="659" y="303"/>
                </a:cubicBezTo>
                <a:cubicBezTo>
                  <a:pt x="659" y="303"/>
                  <a:pt x="659" y="303"/>
                  <a:pt x="659" y="303"/>
                </a:cubicBezTo>
                <a:cubicBezTo>
                  <a:pt x="657" y="295"/>
                  <a:pt x="657" y="295"/>
                  <a:pt x="657" y="295"/>
                </a:cubicBezTo>
                <a:cubicBezTo>
                  <a:pt x="657" y="294"/>
                  <a:pt x="657" y="294"/>
                  <a:pt x="657" y="294"/>
                </a:cubicBezTo>
                <a:cubicBezTo>
                  <a:pt x="657" y="294"/>
                  <a:pt x="657" y="294"/>
                  <a:pt x="657" y="294"/>
                </a:cubicBezTo>
                <a:cubicBezTo>
                  <a:pt x="657" y="282"/>
                  <a:pt x="657" y="282"/>
                  <a:pt x="657" y="282"/>
                </a:cubicBezTo>
                <a:cubicBezTo>
                  <a:pt x="656" y="275"/>
                  <a:pt x="656" y="275"/>
                  <a:pt x="656" y="275"/>
                </a:cubicBezTo>
                <a:cubicBezTo>
                  <a:pt x="650" y="273"/>
                  <a:pt x="650" y="273"/>
                  <a:pt x="650" y="273"/>
                </a:cubicBezTo>
                <a:cubicBezTo>
                  <a:pt x="650" y="273"/>
                  <a:pt x="650" y="273"/>
                  <a:pt x="650" y="273"/>
                </a:cubicBezTo>
                <a:cubicBezTo>
                  <a:pt x="650" y="273"/>
                  <a:pt x="650" y="273"/>
                  <a:pt x="650" y="273"/>
                </a:cubicBezTo>
                <a:cubicBezTo>
                  <a:pt x="637" y="263"/>
                  <a:pt x="637" y="263"/>
                  <a:pt x="637" y="263"/>
                </a:cubicBezTo>
                <a:cubicBezTo>
                  <a:pt x="638" y="262"/>
                  <a:pt x="638" y="262"/>
                  <a:pt x="638" y="262"/>
                </a:cubicBezTo>
                <a:cubicBezTo>
                  <a:pt x="644" y="255"/>
                  <a:pt x="644" y="255"/>
                  <a:pt x="644" y="255"/>
                </a:cubicBezTo>
                <a:cubicBezTo>
                  <a:pt x="644" y="255"/>
                  <a:pt x="644" y="255"/>
                  <a:pt x="644" y="255"/>
                </a:cubicBezTo>
                <a:cubicBezTo>
                  <a:pt x="644" y="254"/>
                  <a:pt x="644" y="254"/>
                  <a:pt x="644" y="254"/>
                </a:cubicBezTo>
                <a:cubicBezTo>
                  <a:pt x="645" y="254"/>
                  <a:pt x="645" y="254"/>
                  <a:pt x="645" y="254"/>
                </a:cubicBezTo>
                <a:cubicBezTo>
                  <a:pt x="645" y="254"/>
                  <a:pt x="645" y="254"/>
                  <a:pt x="645" y="254"/>
                </a:cubicBezTo>
                <a:cubicBezTo>
                  <a:pt x="651" y="254"/>
                  <a:pt x="651" y="254"/>
                  <a:pt x="651" y="254"/>
                </a:cubicBezTo>
                <a:cubicBezTo>
                  <a:pt x="652" y="254"/>
                  <a:pt x="652" y="254"/>
                  <a:pt x="652" y="254"/>
                </a:cubicBezTo>
                <a:cubicBezTo>
                  <a:pt x="654" y="254"/>
                  <a:pt x="656" y="255"/>
                  <a:pt x="657" y="257"/>
                </a:cubicBezTo>
                <a:cubicBezTo>
                  <a:pt x="663" y="261"/>
                  <a:pt x="663" y="261"/>
                  <a:pt x="663" y="261"/>
                </a:cubicBezTo>
                <a:cubicBezTo>
                  <a:pt x="669" y="256"/>
                  <a:pt x="669" y="256"/>
                  <a:pt x="669" y="256"/>
                </a:cubicBezTo>
                <a:cubicBezTo>
                  <a:pt x="673" y="250"/>
                  <a:pt x="673" y="250"/>
                  <a:pt x="673" y="250"/>
                </a:cubicBezTo>
                <a:cubicBezTo>
                  <a:pt x="673" y="245"/>
                  <a:pt x="673" y="245"/>
                  <a:pt x="673" y="245"/>
                </a:cubicBezTo>
                <a:cubicBezTo>
                  <a:pt x="672" y="232"/>
                  <a:pt x="672" y="232"/>
                  <a:pt x="672" y="232"/>
                </a:cubicBezTo>
                <a:cubicBezTo>
                  <a:pt x="671" y="227"/>
                  <a:pt x="671" y="227"/>
                  <a:pt x="671" y="227"/>
                </a:cubicBezTo>
                <a:cubicBezTo>
                  <a:pt x="662" y="226"/>
                  <a:pt x="662" y="226"/>
                  <a:pt x="662" y="226"/>
                </a:cubicBezTo>
                <a:cubicBezTo>
                  <a:pt x="662" y="220"/>
                  <a:pt x="662" y="220"/>
                  <a:pt x="662" y="220"/>
                </a:cubicBezTo>
                <a:cubicBezTo>
                  <a:pt x="654" y="210"/>
                  <a:pt x="654" y="210"/>
                  <a:pt x="654" y="210"/>
                </a:cubicBezTo>
                <a:cubicBezTo>
                  <a:pt x="653" y="210"/>
                  <a:pt x="653" y="210"/>
                  <a:pt x="653" y="210"/>
                </a:cubicBezTo>
                <a:cubicBezTo>
                  <a:pt x="649" y="203"/>
                  <a:pt x="649" y="203"/>
                  <a:pt x="649" y="203"/>
                </a:cubicBezTo>
                <a:cubicBezTo>
                  <a:pt x="649" y="202"/>
                  <a:pt x="649" y="202"/>
                  <a:pt x="649" y="202"/>
                </a:cubicBezTo>
                <a:cubicBezTo>
                  <a:pt x="649" y="201"/>
                  <a:pt x="649" y="201"/>
                  <a:pt x="649" y="201"/>
                </a:cubicBezTo>
                <a:cubicBezTo>
                  <a:pt x="649" y="201"/>
                  <a:pt x="649" y="201"/>
                  <a:pt x="649" y="201"/>
                </a:cubicBezTo>
                <a:cubicBezTo>
                  <a:pt x="657" y="190"/>
                  <a:pt x="657" y="190"/>
                  <a:pt x="657" y="190"/>
                </a:cubicBezTo>
                <a:cubicBezTo>
                  <a:pt x="657" y="189"/>
                  <a:pt x="657" y="189"/>
                  <a:pt x="657" y="189"/>
                </a:cubicBezTo>
                <a:cubicBezTo>
                  <a:pt x="658" y="189"/>
                  <a:pt x="658" y="189"/>
                  <a:pt x="658" y="189"/>
                </a:cubicBezTo>
                <a:cubicBezTo>
                  <a:pt x="658" y="188"/>
                  <a:pt x="658" y="188"/>
                  <a:pt x="658" y="188"/>
                </a:cubicBezTo>
                <a:cubicBezTo>
                  <a:pt x="659" y="188"/>
                  <a:pt x="659" y="188"/>
                  <a:pt x="659" y="188"/>
                </a:cubicBezTo>
                <a:cubicBezTo>
                  <a:pt x="662" y="188"/>
                  <a:pt x="662" y="188"/>
                  <a:pt x="662" y="188"/>
                </a:cubicBezTo>
                <a:cubicBezTo>
                  <a:pt x="667" y="184"/>
                  <a:pt x="667" y="184"/>
                  <a:pt x="667" y="184"/>
                </a:cubicBezTo>
                <a:cubicBezTo>
                  <a:pt x="672" y="168"/>
                  <a:pt x="672" y="168"/>
                  <a:pt x="672" y="168"/>
                </a:cubicBezTo>
                <a:cubicBezTo>
                  <a:pt x="672" y="168"/>
                  <a:pt x="672" y="168"/>
                  <a:pt x="672" y="168"/>
                </a:cubicBezTo>
                <a:cubicBezTo>
                  <a:pt x="672" y="168"/>
                  <a:pt x="672" y="168"/>
                  <a:pt x="672" y="168"/>
                </a:cubicBezTo>
                <a:cubicBezTo>
                  <a:pt x="679" y="161"/>
                  <a:pt x="679" y="161"/>
                  <a:pt x="679" y="161"/>
                </a:cubicBezTo>
                <a:cubicBezTo>
                  <a:pt x="679" y="160"/>
                  <a:pt x="679" y="160"/>
                  <a:pt x="679" y="160"/>
                </a:cubicBezTo>
                <a:cubicBezTo>
                  <a:pt x="679" y="160"/>
                  <a:pt x="679" y="160"/>
                  <a:pt x="679" y="160"/>
                </a:cubicBezTo>
                <a:cubicBezTo>
                  <a:pt x="679" y="160"/>
                  <a:pt x="679" y="160"/>
                  <a:pt x="679" y="160"/>
                </a:cubicBezTo>
                <a:cubicBezTo>
                  <a:pt x="687" y="158"/>
                  <a:pt x="687" y="158"/>
                  <a:pt x="687" y="158"/>
                </a:cubicBezTo>
                <a:cubicBezTo>
                  <a:pt x="687" y="159"/>
                  <a:pt x="687" y="159"/>
                  <a:pt x="687" y="159"/>
                </a:cubicBezTo>
                <a:cubicBezTo>
                  <a:pt x="691" y="163"/>
                  <a:pt x="691" y="163"/>
                  <a:pt x="691" y="163"/>
                </a:cubicBezTo>
                <a:cubicBezTo>
                  <a:pt x="693" y="164"/>
                  <a:pt x="693" y="164"/>
                  <a:pt x="693" y="164"/>
                </a:cubicBezTo>
                <a:cubicBezTo>
                  <a:pt x="696" y="151"/>
                  <a:pt x="696" y="151"/>
                  <a:pt x="696" y="151"/>
                </a:cubicBezTo>
                <a:cubicBezTo>
                  <a:pt x="693" y="142"/>
                  <a:pt x="693" y="142"/>
                  <a:pt x="693" y="142"/>
                </a:cubicBezTo>
                <a:cubicBezTo>
                  <a:pt x="693" y="142"/>
                  <a:pt x="693" y="142"/>
                  <a:pt x="693" y="142"/>
                </a:cubicBezTo>
                <a:cubicBezTo>
                  <a:pt x="693" y="141"/>
                  <a:pt x="693" y="141"/>
                  <a:pt x="693" y="141"/>
                </a:cubicBezTo>
                <a:cubicBezTo>
                  <a:pt x="694" y="131"/>
                  <a:pt x="694" y="131"/>
                  <a:pt x="694" y="131"/>
                </a:cubicBezTo>
                <a:cubicBezTo>
                  <a:pt x="694" y="130"/>
                  <a:pt x="694" y="130"/>
                  <a:pt x="694" y="130"/>
                </a:cubicBezTo>
                <a:cubicBezTo>
                  <a:pt x="699" y="125"/>
                  <a:pt x="699" y="125"/>
                  <a:pt x="699" y="125"/>
                </a:cubicBezTo>
                <a:cubicBezTo>
                  <a:pt x="702" y="120"/>
                  <a:pt x="702" y="120"/>
                  <a:pt x="702" y="120"/>
                </a:cubicBezTo>
                <a:cubicBezTo>
                  <a:pt x="702" y="115"/>
                  <a:pt x="702" y="115"/>
                  <a:pt x="702" y="115"/>
                </a:cubicBezTo>
                <a:cubicBezTo>
                  <a:pt x="702" y="112"/>
                  <a:pt x="701" y="108"/>
                  <a:pt x="699" y="102"/>
                </a:cubicBezTo>
                <a:cubicBezTo>
                  <a:pt x="699" y="102"/>
                  <a:pt x="699" y="102"/>
                  <a:pt x="699" y="102"/>
                </a:cubicBezTo>
                <a:cubicBezTo>
                  <a:pt x="699" y="102"/>
                  <a:pt x="699" y="102"/>
                  <a:pt x="699" y="102"/>
                </a:cubicBezTo>
                <a:cubicBezTo>
                  <a:pt x="699" y="93"/>
                  <a:pt x="699" y="93"/>
                  <a:pt x="699" y="93"/>
                </a:cubicBezTo>
                <a:cubicBezTo>
                  <a:pt x="699" y="92"/>
                  <a:pt x="699" y="92"/>
                  <a:pt x="699" y="92"/>
                </a:cubicBezTo>
                <a:cubicBezTo>
                  <a:pt x="701" y="84"/>
                  <a:pt x="701" y="84"/>
                  <a:pt x="701" y="84"/>
                </a:cubicBezTo>
                <a:cubicBezTo>
                  <a:pt x="699" y="80"/>
                  <a:pt x="698" y="78"/>
                  <a:pt x="698" y="76"/>
                </a:cubicBezTo>
                <a:lnTo>
                  <a:pt x="699" y="64"/>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prstClr val="white"/>
              </a:solidFill>
              <a:latin typeface="宋体" panose="02010600030101010101" pitchFamily="2" charset="-122"/>
              <a:ea typeface="宋体" panose="02010600030101010101" pitchFamily="2" charset="-122"/>
            </a:endParaRPr>
          </a:p>
        </p:txBody>
      </p:sp>
      <p:sp>
        <p:nvSpPr>
          <p:cNvPr id="9" name="Freeform 10"/>
          <p:cNvSpPr/>
          <p:nvPr/>
        </p:nvSpPr>
        <p:spPr bwMode="auto">
          <a:xfrm>
            <a:off x="6284913" y="3464310"/>
            <a:ext cx="1128712" cy="990600"/>
          </a:xfrm>
          <a:custGeom>
            <a:avLst/>
            <a:gdLst>
              <a:gd name="T0" fmla="*/ 2147483646 w 351"/>
              <a:gd name="T1" fmla="*/ 2147483646 h 308"/>
              <a:gd name="T2" fmla="*/ 2147483646 w 351"/>
              <a:gd name="T3" fmla="*/ 2147483646 h 308"/>
              <a:gd name="T4" fmla="*/ 2147483646 w 351"/>
              <a:gd name="T5" fmla="*/ 2147483646 h 308"/>
              <a:gd name="T6" fmla="*/ 2147483646 w 351"/>
              <a:gd name="T7" fmla="*/ 2147483646 h 308"/>
              <a:gd name="T8" fmla="*/ 2147483646 w 351"/>
              <a:gd name="T9" fmla="*/ 2147483646 h 308"/>
              <a:gd name="T10" fmla="*/ 2147483646 w 351"/>
              <a:gd name="T11" fmla="*/ 2147483646 h 308"/>
              <a:gd name="T12" fmla="*/ 2147483646 w 351"/>
              <a:gd name="T13" fmla="*/ 2147483646 h 308"/>
              <a:gd name="T14" fmla="*/ 2147483646 w 351"/>
              <a:gd name="T15" fmla="*/ 2147483646 h 308"/>
              <a:gd name="T16" fmla="*/ 2147483646 w 351"/>
              <a:gd name="T17" fmla="*/ 2147483646 h 308"/>
              <a:gd name="T18" fmla="*/ 2147483646 w 351"/>
              <a:gd name="T19" fmla="*/ 2147483646 h 308"/>
              <a:gd name="T20" fmla="*/ 2147483646 w 351"/>
              <a:gd name="T21" fmla="*/ 2147483646 h 308"/>
              <a:gd name="T22" fmla="*/ 2147483646 w 351"/>
              <a:gd name="T23" fmla="*/ 2147483646 h 308"/>
              <a:gd name="T24" fmla="*/ 2147483646 w 351"/>
              <a:gd name="T25" fmla="*/ 2147483646 h 308"/>
              <a:gd name="T26" fmla="*/ 2147483646 w 351"/>
              <a:gd name="T27" fmla="*/ 2147483646 h 308"/>
              <a:gd name="T28" fmla="*/ 2147483646 w 351"/>
              <a:gd name="T29" fmla="*/ 2147483646 h 308"/>
              <a:gd name="T30" fmla="*/ 2147483646 w 351"/>
              <a:gd name="T31" fmla="*/ 2147483646 h 308"/>
              <a:gd name="T32" fmla="*/ 2147483646 w 351"/>
              <a:gd name="T33" fmla="*/ 2147483646 h 308"/>
              <a:gd name="T34" fmla="*/ 2147483646 w 351"/>
              <a:gd name="T35" fmla="*/ 2147483646 h 308"/>
              <a:gd name="T36" fmla="*/ 2147483646 w 351"/>
              <a:gd name="T37" fmla="*/ 2147483646 h 308"/>
              <a:gd name="T38" fmla="*/ 2147483646 w 351"/>
              <a:gd name="T39" fmla="*/ 2147483646 h 308"/>
              <a:gd name="T40" fmla="*/ 2147483646 w 351"/>
              <a:gd name="T41" fmla="*/ 2147483646 h 308"/>
              <a:gd name="T42" fmla="*/ 2147483646 w 351"/>
              <a:gd name="T43" fmla="*/ 2147483646 h 308"/>
              <a:gd name="T44" fmla="*/ 2147483646 w 351"/>
              <a:gd name="T45" fmla="*/ 2147483646 h 308"/>
              <a:gd name="T46" fmla="*/ 2147483646 w 351"/>
              <a:gd name="T47" fmla="*/ 2147483646 h 308"/>
              <a:gd name="T48" fmla="*/ 2147483646 w 351"/>
              <a:gd name="T49" fmla="*/ 2147483646 h 308"/>
              <a:gd name="T50" fmla="*/ 2147483646 w 351"/>
              <a:gd name="T51" fmla="*/ 2147483646 h 308"/>
              <a:gd name="T52" fmla="*/ 2147483646 w 351"/>
              <a:gd name="T53" fmla="*/ 2147483646 h 308"/>
              <a:gd name="T54" fmla="*/ 2147483646 w 351"/>
              <a:gd name="T55" fmla="*/ 2147483646 h 308"/>
              <a:gd name="T56" fmla="*/ 2147483646 w 351"/>
              <a:gd name="T57" fmla="*/ 2147483646 h 308"/>
              <a:gd name="T58" fmla="*/ 2147483646 w 351"/>
              <a:gd name="T59" fmla="*/ 2147483646 h 308"/>
              <a:gd name="T60" fmla="*/ 2147483646 w 351"/>
              <a:gd name="T61" fmla="*/ 2147483646 h 308"/>
              <a:gd name="T62" fmla="*/ 2147483646 w 351"/>
              <a:gd name="T63" fmla="*/ 2147483646 h 308"/>
              <a:gd name="T64" fmla="*/ 2147483646 w 351"/>
              <a:gd name="T65" fmla="*/ 2147483646 h 308"/>
              <a:gd name="T66" fmla="*/ 2147483646 w 351"/>
              <a:gd name="T67" fmla="*/ 2147483646 h 308"/>
              <a:gd name="T68" fmla="*/ 2147483646 w 351"/>
              <a:gd name="T69" fmla="*/ 2147483646 h 308"/>
              <a:gd name="T70" fmla="*/ 2147483646 w 351"/>
              <a:gd name="T71" fmla="*/ 2147483646 h 308"/>
              <a:gd name="T72" fmla="*/ 2147483646 w 351"/>
              <a:gd name="T73" fmla="*/ 2147483646 h 308"/>
              <a:gd name="T74" fmla="*/ 2147483646 w 351"/>
              <a:gd name="T75" fmla="*/ 2147483646 h 308"/>
              <a:gd name="T76" fmla="*/ 2147483646 w 351"/>
              <a:gd name="T77" fmla="*/ 2147483646 h 308"/>
              <a:gd name="T78" fmla="*/ 2147483646 w 351"/>
              <a:gd name="T79" fmla="*/ 2147483646 h 308"/>
              <a:gd name="T80" fmla="*/ 2147483646 w 351"/>
              <a:gd name="T81" fmla="*/ 2147483646 h 308"/>
              <a:gd name="T82" fmla="*/ 2147483646 w 351"/>
              <a:gd name="T83" fmla="*/ 2147483646 h 308"/>
              <a:gd name="T84" fmla="*/ 2147483646 w 351"/>
              <a:gd name="T85" fmla="*/ 2147483646 h 308"/>
              <a:gd name="T86" fmla="*/ 2147483646 w 351"/>
              <a:gd name="T87" fmla="*/ 2147483646 h 308"/>
              <a:gd name="T88" fmla="*/ 2147483646 w 351"/>
              <a:gd name="T89" fmla="*/ 2147483646 h 308"/>
              <a:gd name="T90" fmla="*/ 2147483646 w 351"/>
              <a:gd name="T91" fmla="*/ 2147483646 h 308"/>
              <a:gd name="T92" fmla="*/ 2147483646 w 351"/>
              <a:gd name="T93" fmla="*/ 2147483646 h 308"/>
              <a:gd name="T94" fmla="*/ 2147483646 w 351"/>
              <a:gd name="T95" fmla="*/ 2147483646 h 308"/>
              <a:gd name="T96" fmla="*/ 2147483646 w 351"/>
              <a:gd name="T97" fmla="*/ 2147483646 h 308"/>
              <a:gd name="T98" fmla="*/ 2147483646 w 351"/>
              <a:gd name="T99" fmla="*/ 2147483646 h 308"/>
              <a:gd name="T100" fmla="*/ 2147483646 w 351"/>
              <a:gd name="T101" fmla="*/ 2147483646 h 308"/>
              <a:gd name="T102" fmla="*/ 2147483646 w 351"/>
              <a:gd name="T103" fmla="*/ 2147483646 h 308"/>
              <a:gd name="T104" fmla="*/ 2147483646 w 351"/>
              <a:gd name="T105" fmla="*/ 2147483646 h 308"/>
              <a:gd name="T106" fmla="*/ 2147483646 w 351"/>
              <a:gd name="T107" fmla="*/ 2147483646 h 308"/>
              <a:gd name="T108" fmla="*/ 2147483646 w 351"/>
              <a:gd name="T109" fmla="*/ 2147483646 h 308"/>
              <a:gd name="T110" fmla="*/ 2147483646 w 351"/>
              <a:gd name="T111" fmla="*/ 2147483646 h 30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351" h="308">
                <a:moveTo>
                  <a:pt x="33" y="7"/>
                </a:moveTo>
                <a:cubicBezTo>
                  <a:pt x="23" y="5"/>
                  <a:pt x="23" y="5"/>
                  <a:pt x="23" y="5"/>
                </a:cubicBezTo>
                <a:cubicBezTo>
                  <a:pt x="14" y="3"/>
                  <a:pt x="14" y="3"/>
                  <a:pt x="14" y="3"/>
                </a:cubicBezTo>
                <a:cubicBezTo>
                  <a:pt x="11" y="7"/>
                  <a:pt x="11" y="7"/>
                  <a:pt x="11" y="7"/>
                </a:cubicBezTo>
                <a:cubicBezTo>
                  <a:pt x="10" y="14"/>
                  <a:pt x="10" y="14"/>
                  <a:pt x="10" y="14"/>
                </a:cubicBezTo>
                <a:cubicBezTo>
                  <a:pt x="10" y="14"/>
                  <a:pt x="10" y="14"/>
                  <a:pt x="10" y="14"/>
                </a:cubicBezTo>
                <a:cubicBezTo>
                  <a:pt x="13" y="25"/>
                  <a:pt x="13" y="25"/>
                  <a:pt x="13" y="25"/>
                </a:cubicBezTo>
                <a:cubicBezTo>
                  <a:pt x="13" y="33"/>
                  <a:pt x="13" y="33"/>
                  <a:pt x="13" y="33"/>
                </a:cubicBezTo>
                <a:cubicBezTo>
                  <a:pt x="13" y="35"/>
                  <a:pt x="13" y="35"/>
                  <a:pt x="13" y="35"/>
                </a:cubicBezTo>
                <a:cubicBezTo>
                  <a:pt x="9" y="35"/>
                  <a:pt x="9" y="35"/>
                  <a:pt x="9" y="35"/>
                </a:cubicBezTo>
                <a:cubicBezTo>
                  <a:pt x="11" y="45"/>
                  <a:pt x="11" y="45"/>
                  <a:pt x="11" y="45"/>
                </a:cubicBezTo>
                <a:cubicBezTo>
                  <a:pt x="3" y="47"/>
                  <a:pt x="3" y="47"/>
                  <a:pt x="3" y="47"/>
                </a:cubicBezTo>
                <a:cubicBezTo>
                  <a:pt x="0" y="53"/>
                  <a:pt x="0" y="53"/>
                  <a:pt x="0" y="53"/>
                </a:cubicBezTo>
                <a:cubicBezTo>
                  <a:pt x="4" y="57"/>
                  <a:pt x="4" y="57"/>
                  <a:pt x="4" y="57"/>
                </a:cubicBezTo>
                <a:cubicBezTo>
                  <a:pt x="5" y="57"/>
                  <a:pt x="5" y="57"/>
                  <a:pt x="5" y="57"/>
                </a:cubicBezTo>
                <a:cubicBezTo>
                  <a:pt x="5" y="57"/>
                  <a:pt x="5" y="57"/>
                  <a:pt x="5" y="57"/>
                </a:cubicBezTo>
                <a:cubicBezTo>
                  <a:pt x="19" y="68"/>
                  <a:pt x="19" y="68"/>
                  <a:pt x="19" y="68"/>
                </a:cubicBezTo>
                <a:cubicBezTo>
                  <a:pt x="19" y="69"/>
                  <a:pt x="19" y="69"/>
                  <a:pt x="19" y="69"/>
                </a:cubicBezTo>
                <a:cubicBezTo>
                  <a:pt x="19" y="69"/>
                  <a:pt x="19" y="69"/>
                  <a:pt x="19" y="69"/>
                </a:cubicBezTo>
                <a:cubicBezTo>
                  <a:pt x="19" y="69"/>
                  <a:pt x="19" y="69"/>
                  <a:pt x="19" y="69"/>
                </a:cubicBezTo>
                <a:cubicBezTo>
                  <a:pt x="19" y="69"/>
                  <a:pt x="19" y="69"/>
                  <a:pt x="19" y="69"/>
                </a:cubicBezTo>
                <a:cubicBezTo>
                  <a:pt x="21" y="79"/>
                  <a:pt x="21" y="79"/>
                  <a:pt x="21" y="79"/>
                </a:cubicBezTo>
                <a:cubicBezTo>
                  <a:pt x="28" y="89"/>
                  <a:pt x="28" y="89"/>
                  <a:pt x="28" y="89"/>
                </a:cubicBezTo>
                <a:cubicBezTo>
                  <a:pt x="29" y="91"/>
                  <a:pt x="31" y="93"/>
                  <a:pt x="35" y="97"/>
                </a:cubicBezTo>
                <a:cubicBezTo>
                  <a:pt x="35" y="97"/>
                  <a:pt x="35" y="97"/>
                  <a:pt x="35" y="97"/>
                </a:cubicBezTo>
                <a:cubicBezTo>
                  <a:pt x="36" y="97"/>
                  <a:pt x="36" y="97"/>
                  <a:pt x="36" y="97"/>
                </a:cubicBezTo>
                <a:cubicBezTo>
                  <a:pt x="36" y="97"/>
                  <a:pt x="36" y="97"/>
                  <a:pt x="36" y="97"/>
                </a:cubicBezTo>
                <a:cubicBezTo>
                  <a:pt x="35" y="98"/>
                  <a:pt x="35" y="98"/>
                  <a:pt x="35" y="98"/>
                </a:cubicBezTo>
                <a:cubicBezTo>
                  <a:pt x="35" y="107"/>
                  <a:pt x="35" y="107"/>
                  <a:pt x="35" y="107"/>
                </a:cubicBezTo>
                <a:cubicBezTo>
                  <a:pt x="37" y="109"/>
                  <a:pt x="37" y="115"/>
                  <a:pt x="37" y="122"/>
                </a:cubicBezTo>
                <a:cubicBezTo>
                  <a:pt x="41" y="127"/>
                  <a:pt x="42" y="131"/>
                  <a:pt x="42" y="133"/>
                </a:cubicBezTo>
                <a:cubicBezTo>
                  <a:pt x="42" y="135"/>
                  <a:pt x="43" y="138"/>
                  <a:pt x="45" y="143"/>
                </a:cubicBezTo>
                <a:cubicBezTo>
                  <a:pt x="45" y="143"/>
                  <a:pt x="45" y="143"/>
                  <a:pt x="45" y="143"/>
                </a:cubicBezTo>
                <a:cubicBezTo>
                  <a:pt x="45" y="143"/>
                  <a:pt x="45" y="143"/>
                  <a:pt x="45" y="143"/>
                </a:cubicBezTo>
                <a:cubicBezTo>
                  <a:pt x="45" y="143"/>
                  <a:pt x="45" y="143"/>
                  <a:pt x="45" y="143"/>
                </a:cubicBezTo>
                <a:cubicBezTo>
                  <a:pt x="46" y="149"/>
                  <a:pt x="46" y="153"/>
                  <a:pt x="45" y="157"/>
                </a:cubicBezTo>
                <a:cubicBezTo>
                  <a:pt x="43" y="160"/>
                  <a:pt x="45" y="165"/>
                  <a:pt x="49" y="173"/>
                </a:cubicBezTo>
                <a:cubicBezTo>
                  <a:pt x="50" y="173"/>
                  <a:pt x="50" y="173"/>
                  <a:pt x="50" y="173"/>
                </a:cubicBezTo>
                <a:cubicBezTo>
                  <a:pt x="50" y="174"/>
                  <a:pt x="50" y="174"/>
                  <a:pt x="50" y="174"/>
                </a:cubicBezTo>
                <a:cubicBezTo>
                  <a:pt x="50" y="175"/>
                  <a:pt x="50" y="175"/>
                  <a:pt x="50" y="175"/>
                </a:cubicBezTo>
                <a:cubicBezTo>
                  <a:pt x="43" y="189"/>
                  <a:pt x="43" y="189"/>
                  <a:pt x="43" y="189"/>
                </a:cubicBezTo>
                <a:cubicBezTo>
                  <a:pt x="45" y="192"/>
                  <a:pt x="45" y="194"/>
                  <a:pt x="45" y="196"/>
                </a:cubicBezTo>
                <a:cubicBezTo>
                  <a:pt x="43" y="209"/>
                  <a:pt x="43" y="209"/>
                  <a:pt x="43" y="209"/>
                </a:cubicBezTo>
                <a:cubicBezTo>
                  <a:pt x="43" y="213"/>
                  <a:pt x="43" y="216"/>
                  <a:pt x="45" y="217"/>
                </a:cubicBezTo>
                <a:cubicBezTo>
                  <a:pt x="47" y="218"/>
                  <a:pt x="47" y="218"/>
                  <a:pt x="47" y="218"/>
                </a:cubicBezTo>
                <a:cubicBezTo>
                  <a:pt x="51" y="220"/>
                  <a:pt x="52" y="222"/>
                  <a:pt x="52" y="224"/>
                </a:cubicBezTo>
                <a:cubicBezTo>
                  <a:pt x="51" y="231"/>
                  <a:pt x="51" y="231"/>
                  <a:pt x="51" y="231"/>
                </a:cubicBezTo>
                <a:cubicBezTo>
                  <a:pt x="53" y="231"/>
                  <a:pt x="53" y="231"/>
                  <a:pt x="53" y="231"/>
                </a:cubicBezTo>
                <a:cubicBezTo>
                  <a:pt x="54" y="232"/>
                  <a:pt x="54" y="232"/>
                  <a:pt x="54" y="232"/>
                </a:cubicBezTo>
                <a:cubicBezTo>
                  <a:pt x="55" y="231"/>
                  <a:pt x="55" y="231"/>
                  <a:pt x="55" y="231"/>
                </a:cubicBezTo>
                <a:cubicBezTo>
                  <a:pt x="56" y="229"/>
                  <a:pt x="57" y="228"/>
                  <a:pt x="58" y="226"/>
                </a:cubicBezTo>
                <a:cubicBezTo>
                  <a:pt x="59" y="225"/>
                  <a:pt x="59" y="225"/>
                  <a:pt x="59" y="225"/>
                </a:cubicBezTo>
                <a:cubicBezTo>
                  <a:pt x="59" y="224"/>
                  <a:pt x="59" y="224"/>
                  <a:pt x="59" y="224"/>
                </a:cubicBezTo>
                <a:cubicBezTo>
                  <a:pt x="61" y="223"/>
                  <a:pt x="61" y="222"/>
                  <a:pt x="63" y="220"/>
                </a:cubicBezTo>
                <a:cubicBezTo>
                  <a:pt x="63" y="218"/>
                  <a:pt x="63" y="215"/>
                  <a:pt x="62" y="213"/>
                </a:cubicBezTo>
                <a:cubicBezTo>
                  <a:pt x="61" y="211"/>
                  <a:pt x="61" y="211"/>
                  <a:pt x="61" y="211"/>
                </a:cubicBezTo>
                <a:cubicBezTo>
                  <a:pt x="63" y="210"/>
                  <a:pt x="63" y="210"/>
                  <a:pt x="63" y="210"/>
                </a:cubicBezTo>
                <a:cubicBezTo>
                  <a:pt x="70" y="209"/>
                  <a:pt x="73" y="209"/>
                  <a:pt x="75" y="212"/>
                </a:cubicBezTo>
                <a:cubicBezTo>
                  <a:pt x="78" y="220"/>
                  <a:pt x="78" y="220"/>
                  <a:pt x="78" y="220"/>
                </a:cubicBezTo>
                <a:cubicBezTo>
                  <a:pt x="78" y="220"/>
                  <a:pt x="78" y="220"/>
                  <a:pt x="78" y="220"/>
                </a:cubicBezTo>
                <a:cubicBezTo>
                  <a:pt x="78" y="221"/>
                  <a:pt x="78" y="221"/>
                  <a:pt x="78" y="221"/>
                </a:cubicBezTo>
                <a:cubicBezTo>
                  <a:pt x="79" y="234"/>
                  <a:pt x="79" y="234"/>
                  <a:pt x="79" y="234"/>
                </a:cubicBezTo>
                <a:cubicBezTo>
                  <a:pt x="85" y="237"/>
                  <a:pt x="85" y="237"/>
                  <a:pt x="85" y="237"/>
                </a:cubicBezTo>
                <a:cubicBezTo>
                  <a:pt x="85" y="237"/>
                  <a:pt x="85" y="237"/>
                  <a:pt x="85" y="237"/>
                </a:cubicBezTo>
                <a:cubicBezTo>
                  <a:pt x="85" y="237"/>
                  <a:pt x="85" y="237"/>
                  <a:pt x="85" y="237"/>
                </a:cubicBezTo>
                <a:cubicBezTo>
                  <a:pt x="89" y="239"/>
                  <a:pt x="89" y="239"/>
                  <a:pt x="89" y="239"/>
                </a:cubicBezTo>
                <a:cubicBezTo>
                  <a:pt x="92" y="236"/>
                  <a:pt x="92" y="236"/>
                  <a:pt x="92" y="236"/>
                </a:cubicBezTo>
                <a:cubicBezTo>
                  <a:pt x="95" y="233"/>
                  <a:pt x="95" y="233"/>
                  <a:pt x="95" y="233"/>
                </a:cubicBezTo>
                <a:cubicBezTo>
                  <a:pt x="97" y="233"/>
                  <a:pt x="97" y="233"/>
                  <a:pt x="97" y="233"/>
                </a:cubicBezTo>
                <a:cubicBezTo>
                  <a:pt x="99" y="234"/>
                  <a:pt x="101" y="236"/>
                  <a:pt x="102" y="239"/>
                </a:cubicBezTo>
                <a:cubicBezTo>
                  <a:pt x="103" y="249"/>
                  <a:pt x="103" y="249"/>
                  <a:pt x="103" y="249"/>
                </a:cubicBezTo>
                <a:cubicBezTo>
                  <a:pt x="104" y="251"/>
                  <a:pt x="104" y="251"/>
                  <a:pt x="104" y="251"/>
                </a:cubicBezTo>
                <a:cubicBezTo>
                  <a:pt x="115" y="274"/>
                  <a:pt x="115" y="274"/>
                  <a:pt x="115" y="274"/>
                </a:cubicBezTo>
                <a:cubicBezTo>
                  <a:pt x="119" y="278"/>
                  <a:pt x="119" y="278"/>
                  <a:pt x="119" y="278"/>
                </a:cubicBezTo>
                <a:cubicBezTo>
                  <a:pt x="119" y="279"/>
                  <a:pt x="119" y="279"/>
                  <a:pt x="119" y="279"/>
                </a:cubicBezTo>
                <a:cubicBezTo>
                  <a:pt x="119" y="279"/>
                  <a:pt x="119" y="279"/>
                  <a:pt x="119" y="279"/>
                </a:cubicBezTo>
                <a:cubicBezTo>
                  <a:pt x="121" y="289"/>
                  <a:pt x="121" y="289"/>
                  <a:pt x="121" y="289"/>
                </a:cubicBezTo>
                <a:cubicBezTo>
                  <a:pt x="121" y="289"/>
                  <a:pt x="121" y="289"/>
                  <a:pt x="121" y="289"/>
                </a:cubicBezTo>
                <a:cubicBezTo>
                  <a:pt x="122" y="298"/>
                  <a:pt x="122" y="298"/>
                  <a:pt x="122" y="298"/>
                </a:cubicBezTo>
                <a:cubicBezTo>
                  <a:pt x="123" y="299"/>
                  <a:pt x="123" y="299"/>
                  <a:pt x="123" y="299"/>
                </a:cubicBezTo>
                <a:cubicBezTo>
                  <a:pt x="125" y="295"/>
                  <a:pt x="128" y="293"/>
                  <a:pt x="129" y="293"/>
                </a:cubicBezTo>
                <a:cubicBezTo>
                  <a:pt x="131" y="294"/>
                  <a:pt x="131" y="295"/>
                  <a:pt x="131" y="296"/>
                </a:cubicBezTo>
                <a:cubicBezTo>
                  <a:pt x="131" y="299"/>
                  <a:pt x="131" y="299"/>
                  <a:pt x="131" y="299"/>
                </a:cubicBezTo>
                <a:cubicBezTo>
                  <a:pt x="131" y="306"/>
                  <a:pt x="131" y="306"/>
                  <a:pt x="131" y="306"/>
                </a:cubicBezTo>
                <a:cubicBezTo>
                  <a:pt x="131" y="308"/>
                  <a:pt x="131" y="308"/>
                  <a:pt x="131" y="308"/>
                </a:cubicBezTo>
                <a:cubicBezTo>
                  <a:pt x="133" y="308"/>
                  <a:pt x="135" y="308"/>
                  <a:pt x="135" y="307"/>
                </a:cubicBezTo>
                <a:cubicBezTo>
                  <a:pt x="139" y="301"/>
                  <a:pt x="139" y="301"/>
                  <a:pt x="139" y="301"/>
                </a:cubicBezTo>
                <a:cubicBezTo>
                  <a:pt x="144" y="297"/>
                  <a:pt x="144" y="297"/>
                  <a:pt x="144" y="297"/>
                </a:cubicBezTo>
                <a:cubicBezTo>
                  <a:pt x="147" y="295"/>
                  <a:pt x="149" y="293"/>
                  <a:pt x="153" y="293"/>
                </a:cubicBezTo>
                <a:cubicBezTo>
                  <a:pt x="153" y="293"/>
                  <a:pt x="153" y="293"/>
                  <a:pt x="153" y="293"/>
                </a:cubicBezTo>
                <a:cubicBezTo>
                  <a:pt x="161" y="295"/>
                  <a:pt x="161" y="295"/>
                  <a:pt x="161" y="295"/>
                </a:cubicBezTo>
                <a:cubicBezTo>
                  <a:pt x="164" y="294"/>
                  <a:pt x="164" y="294"/>
                  <a:pt x="164" y="294"/>
                </a:cubicBezTo>
                <a:cubicBezTo>
                  <a:pt x="168" y="288"/>
                  <a:pt x="168" y="288"/>
                  <a:pt x="168" y="288"/>
                </a:cubicBezTo>
                <a:cubicBezTo>
                  <a:pt x="167" y="279"/>
                  <a:pt x="167" y="279"/>
                  <a:pt x="167" y="279"/>
                </a:cubicBezTo>
                <a:cubicBezTo>
                  <a:pt x="165" y="275"/>
                  <a:pt x="163" y="271"/>
                  <a:pt x="164" y="268"/>
                </a:cubicBezTo>
                <a:cubicBezTo>
                  <a:pt x="165" y="261"/>
                  <a:pt x="165" y="261"/>
                  <a:pt x="165" y="261"/>
                </a:cubicBezTo>
                <a:cubicBezTo>
                  <a:pt x="165" y="260"/>
                  <a:pt x="165" y="260"/>
                  <a:pt x="165" y="260"/>
                </a:cubicBezTo>
                <a:cubicBezTo>
                  <a:pt x="166" y="259"/>
                  <a:pt x="166" y="259"/>
                  <a:pt x="166" y="259"/>
                </a:cubicBezTo>
                <a:cubicBezTo>
                  <a:pt x="166" y="259"/>
                  <a:pt x="166" y="259"/>
                  <a:pt x="166" y="259"/>
                </a:cubicBezTo>
                <a:cubicBezTo>
                  <a:pt x="173" y="255"/>
                  <a:pt x="173" y="255"/>
                  <a:pt x="173" y="255"/>
                </a:cubicBezTo>
                <a:cubicBezTo>
                  <a:pt x="174" y="255"/>
                  <a:pt x="174" y="255"/>
                  <a:pt x="174" y="255"/>
                </a:cubicBezTo>
                <a:cubicBezTo>
                  <a:pt x="174" y="255"/>
                  <a:pt x="174" y="255"/>
                  <a:pt x="174" y="255"/>
                </a:cubicBezTo>
                <a:cubicBezTo>
                  <a:pt x="179" y="251"/>
                  <a:pt x="179" y="251"/>
                  <a:pt x="179" y="251"/>
                </a:cubicBezTo>
                <a:cubicBezTo>
                  <a:pt x="186" y="242"/>
                  <a:pt x="186" y="242"/>
                  <a:pt x="186" y="242"/>
                </a:cubicBezTo>
                <a:cubicBezTo>
                  <a:pt x="187" y="235"/>
                  <a:pt x="187" y="235"/>
                  <a:pt x="187" y="235"/>
                </a:cubicBezTo>
                <a:cubicBezTo>
                  <a:pt x="179" y="218"/>
                  <a:pt x="179" y="218"/>
                  <a:pt x="179" y="218"/>
                </a:cubicBezTo>
                <a:cubicBezTo>
                  <a:pt x="195" y="225"/>
                  <a:pt x="195" y="225"/>
                  <a:pt x="195" y="225"/>
                </a:cubicBezTo>
                <a:cubicBezTo>
                  <a:pt x="195" y="219"/>
                  <a:pt x="195" y="219"/>
                  <a:pt x="195" y="219"/>
                </a:cubicBezTo>
                <a:cubicBezTo>
                  <a:pt x="195" y="219"/>
                  <a:pt x="195" y="219"/>
                  <a:pt x="195" y="219"/>
                </a:cubicBezTo>
                <a:cubicBezTo>
                  <a:pt x="195" y="218"/>
                  <a:pt x="195" y="218"/>
                  <a:pt x="195" y="218"/>
                </a:cubicBezTo>
                <a:cubicBezTo>
                  <a:pt x="201" y="213"/>
                  <a:pt x="201" y="213"/>
                  <a:pt x="201" y="213"/>
                </a:cubicBezTo>
                <a:cubicBezTo>
                  <a:pt x="213" y="210"/>
                  <a:pt x="213" y="210"/>
                  <a:pt x="213" y="210"/>
                </a:cubicBezTo>
                <a:cubicBezTo>
                  <a:pt x="214" y="210"/>
                  <a:pt x="214" y="210"/>
                  <a:pt x="214" y="210"/>
                </a:cubicBezTo>
                <a:cubicBezTo>
                  <a:pt x="221" y="225"/>
                  <a:pt x="221" y="225"/>
                  <a:pt x="221" y="225"/>
                </a:cubicBezTo>
                <a:cubicBezTo>
                  <a:pt x="221" y="225"/>
                  <a:pt x="221" y="225"/>
                  <a:pt x="221" y="225"/>
                </a:cubicBezTo>
                <a:cubicBezTo>
                  <a:pt x="220" y="231"/>
                  <a:pt x="220" y="231"/>
                  <a:pt x="220" y="231"/>
                </a:cubicBezTo>
                <a:cubicBezTo>
                  <a:pt x="221" y="236"/>
                  <a:pt x="221" y="236"/>
                  <a:pt x="221" y="236"/>
                </a:cubicBezTo>
                <a:cubicBezTo>
                  <a:pt x="221" y="239"/>
                  <a:pt x="223" y="240"/>
                  <a:pt x="224" y="240"/>
                </a:cubicBezTo>
                <a:cubicBezTo>
                  <a:pt x="226" y="240"/>
                  <a:pt x="227" y="239"/>
                  <a:pt x="229" y="237"/>
                </a:cubicBezTo>
                <a:cubicBezTo>
                  <a:pt x="229" y="236"/>
                  <a:pt x="229" y="236"/>
                  <a:pt x="229" y="236"/>
                </a:cubicBezTo>
                <a:cubicBezTo>
                  <a:pt x="229" y="236"/>
                  <a:pt x="229" y="236"/>
                  <a:pt x="229" y="236"/>
                </a:cubicBezTo>
                <a:cubicBezTo>
                  <a:pt x="230" y="236"/>
                  <a:pt x="230" y="236"/>
                  <a:pt x="230" y="236"/>
                </a:cubicBezTo>
                <a:cubicBezTo>
                  <a:pt x="239" y="233"/>
                  <a:pt x="239" y="233"/>
                  <a:pt x="239" y="233"/>
                </a:cubicBezTo>
                <a:cubicBezTo>
                  <a:pt x="239" y="233"/>
                  <a:pt x="239" y="233"/>
                  <a:pt x="239" y="233"/>
                </a:cubicBezTo>
                <a:cubicBezTo>
                  <a:pt x="240" y="233"/>
                  <a:pt x="240" y="233"/>
                  <a:pt x="240" y="233"/>
                </a:cubicBezTo>
                <a:cubicBezTo>
                  <a:pt x="245" y="233"/>
                  <a:pt x="247" y="234"/>
                  <a:pt x="249" y="236"/>
                </a:cubicBezTo>
                <a:cubicBezTo>
                  <a:pt x="249" y="247"/>
                  <a:pt x="249" y="247"/>
                  <a:pt x="249" y="247"/>
                </a:cubicBezTo>
                <a:cubicBezTo>
                  <a:pt x="249" y="247"/>
                  <a:pt x="249" y="247"/>
                  <a:pt x="249" y="247"/>
                </a:cubicBezTo>
                <a:cubicBezTo>
                  <a:pt x="251" y="248"/>
                  <a:pt x="251" y="248"/>
                  <a:pt x="251" y="248"/>
                </a:cubicBezTo>
                <a:cubicBezTo>
                  <a:pt x="255" y="249"/>
                  <a:pt x="255" y="249"/>
                  <a:pt x="255" y="249"/>
                </a:cubicBezTo>
                <a:cubicBezTo>
                  <a:pt x="261" y="249"/>
                  <a:pt x="261" y="249"/>
                  <a:pt x="261" y="249"/>
                </a:cubicBezTo>
                <a:cubicBezTo>
                  <a:pt x="271" y="246"/>
                  <a:pt x="271" y="246"/>
                  <a:pt x="271" y="246"/>
                </a:cubicBezTo>
                <a:cubicBezTo>
                  <a:pt x="277" y="241"/>
                  <a:pt x="277" y="241"/>
                  <a:pt x="277" y="241"/>
                </a:cubicBezTo>
                <a:cubicBezTo>
                  <a:pt x="278" y="236"/>
                  <a:pt x="278" y="236"/>
                  <a:pt x="278" y="236"/>
                </a:cubicBezTo>
                <a:cubicBezTo>
                  <a:pt x="275" y="233"/>
                  <a:pt x="275" y="233"/>
                  <a:pt x="275" y="233"/>
                </a:cubicBezTo>
                <a:cubicBezTo>
                  <a:pt x="265" y="229"/>
                  <a:pt x="265" y="229"/>
                  <a:pt x="265" y="229"/>
                </a:cubicBezTo>
                <a:cubicBezTo>
                  <a:pt x="265" y="229"/>
                  <a:pt x="265" y="229"/>
                  <a:pt x="265" y="229"/>
                </a:cubicBezTo>
                <a:cubicBezTo>
                  <a:pt x="264" y="229"/>
                  <a:pt x="264" y="229"/>
                  <a:pt x="264" y="229"/>
                </a:cubicBezTo>
                <a:cubicBezTo>
                  <a:pt x="264" y="229"/>
                  <a:pt x="264" y="229"/>
                  <a:pt x="264" y="229"/>
                </a:cubicBezTo>
                <a:cubicBezTo>
                  <a:pt x="264" y="229"/>
                  <a:pt x="264" y="229"/>
                  <a:pt x="264" y="229"/>
                </a:cubicBezTo>
                <a:cubicBezTo>
                  <a:pt x="252" y="217"/>
                  <a:pt x="252" y="217"/>
                  <a:pt x="252" y="217"/>
                </a:cubicBezTo>
                <a:cubicBezTo>
                  <a:pt x="253" y="216"/>
                  <a:pt x="253" y="216"/>
                  <a:pt x="253" y="216"/>
                </a:cubicBezTo>
                <a:cubicBezTo>
                  <a:pt x="259" y="211"/>
                  <a:pt x="259" y="211"/>
                  <a:pt x="259" y="211"/>
                </a:cubicBezTo>
                <a:cubicBezTo>
                  <a:pt x="259" y="210"/>
                  <a:pt x="259" y="210"/>
                  <a:pt x="259" y="210"/>
                </a:cubicBezTo>
                <a:cubicBezTo>
                  <a:pt x="259" y="210"/>
                  <a:pt x="259" y="210"/>
                  <a:pt x="259" y="210"/>
                </a:cubicBezTo>
                <a:cubicBezTo>
                  <a:pt x="265" y="208"/>
                  <a:pt x="265" y="208"/>
                  <a:pt x="265" y="208"/>
                </a:cubicBezTo>
                <a:cubicBezTo>
                  <a:pt x="265" y="208"/>
                  <a:pt x="265" y="208"/>
                  <a:pt x="265" y="208"/>
                </a:cubicBezTo>
                <a:cubicBezTo>
                  <a:pt x="267" y="208"/>
                  <a:pt x="267" y="208"/>
                  <a:pt x="267" y="208"/>
                </a:cubicBezTo>
                <a:cubicBezTo>
                  <a:pt x="275" y="209"/>
                  <a:pt x="275" y="209"/>
                  <a:pt x="275" y="209"/>
                </a:cubicBezTo>
                <a:cubicBezTo>
                  <a:pt x="275" y="209"/>
                  <a:pt x="275" y="209"/>
                  <a:pt x="275" y="209"/>
                </a:cubicBezTo>
                <a:cubicBezTo>
                  <a:pt x="275" y="210"/>
                  <a:pt x="275" y="210"/>
                  <a:pt x="275" y="210"/>
                </a:cubicBezTo>
                <a:cubicBezTo>
                  <a:pt x="275" y="207"/>
                  <a:pt x="275" y="207"/>
                  <a:pt x="275" y="207"/>
                </a:cubicBezTo>
                <a:cubicBezTo>
                  <a:pt x="272" y="201"/>
                  <a:pt x="272" y="201"/>
                  <a:pt x="272" y="201"/>
                </a:cubicBezTo>
                <a:cubicBezTo>
                  <a:pt x="266" y="198"/>
                  <a:pt x="266" y="198"/>
                  <a:pt x="266" y="198"/>
                </a:cubicBezTo>
                <a:cubicBezTo>
                  <a:pt x="259" y="187"/>
                  <a:pt x="259" y="187"/>
                  <a:pt x="259" y="187"/>
                </a:cubicBezTo>
                <a:cubicBezTo>
                  <a:pt x="259" y="187"/>
                  <a:pt x="259" y="187"/>
                  <a:pt x="259" y="187"/>
                </a:cubicBezTo>
                <a:cubicBezTo>
                  <a:pt x="258" y="186"/>
                  <a:pt x="258" y="186"/>
                  <a:pt x="258" y="186"/>
                </a:cubicBezTo>
                <a:cubicBezTo>
                  <a:pt x="258" y="186"/>
                  <a:pt x="258" y="186"/>
                  <a:pt x="258" y="186"/>
                </a:cubicBezTo>
                <a:cubicBezTo>
                  <a:pt x="255" y="173"/>
                  <a:pt x="255" y="173"/>
                  <a:pt x="255" y="173"/>
                </a:cubicBezTo>
                <a:cubicBezTo>
                  <a:pt x="255" y="163"/>
                  <a:pt x="255" y="163"/>
                  <a:pt x="255" y="163"/>
                </a:cubicBezTo>
                <a:cubicBezTo>
                  <a:pt x="261" y="157"/>
                  <a:pt x="261" y="157"/>
                  <a:pt x="261" y="157"/>
                </a:cubicBezTo>
                <a:cubicBezTo>
                  <a:pt x="271" y="157"/>
                  <a:pt x="271" y="157"/>
                  <a:pt x="271" y="157"/>
                </a:cubicBezTo>
                <a:cubicBezTo>
                  <a:pt x="293" y="159"/>
                  <a:pt x="293" y="159"/>
                  <a:pt x="293" y="159"/>
                </a:cubicBezTo>
                <a:cubicBezTo>
                  <a:pt x="303" y="144"/>
                  <a:pt x="303" y="144"/>
                  <a:pt x="303" y="144"/>
                </a:cubicBezTo>
                <a:cubicBezTo>
                  <a:pt x="303" y="143"/>
                  <a:pt x="303" y="143"/>
                  <a:pt x="303" y="143"/>
                </a:cubicBezTo>
                <a:cubicBezTo>
                  <a:pt x="304" y="143"/>
                  <a:pt x="304" y="143"/>
                  <a:pt x="304" y="143"/>
                </a:cubicBezTo>
                <a:cubicBezTo>
                  <a:pt x="313" y="139"/>
                  <a:pt x="313" y="139"/>
                  <a:pt x="313" y="139"/>
                </a:cubicBezTo>
                <a:cubicBezTo>
                  <a:pt x="317" y="130"/>
                  <a:pt x="317" y="130"/>
                  <a:pt x="317" y="130"/>
                </a:cubicBezTo>
                <a:cubicBezTo>
                  <a:pt x="317" y="129"/>
                  <a:pt x="317" y="129"/>
                  <a:pt x="317" y="129"/>
                </a:cubicBezTo>
                <a:cubicBezTo>
                  <a:pt x="327" y="121"/>
                  <a:pt x="327" y="121"/>
                  <a:pt x="327" y="121"/>
                </a:cubicBezTo>
                <a:cubicBezTo>
                  <a:pt x="332" y="112"/>
                  <a:pt x="332" y="112"/>
                  <a:pt x="332" y="112"/>
                </a:cubicBezTo>
                <a:cubicBezTo>
                  <a:pt x="332" y="112"/>
                  <a:pt x="332" y="112"/>
                  <a:pt x="332" y="112"/>
                </a:cubicBezTo>
                <a:cubicBezTo>
                  <a:pt x="333" y="112"/>
                  <a:pt x="333" y="112"/>
                  <a:pt x="333" y="112"/>
                </a:cubicBezTo>
                <a:cubicBezTo>
                  <a:pt x="333" y="111"/>
                  <a:pt x="333" y="111"/>
                  <a:pt x="333" y="111"/>
                </a:cubicBezTo>
                <a:cubicBezTo>
                  <a:pt x="333" y="111"/>
                  <a:pt x="333" y="111"/>
                  <a:pt x="333" y="111"/>
                </a:cubicBezTo>
                <a:cubicBezTo>
                  <a:pt x="337" y="107"/>
                  <a:pt x="337" y="107"/>
                  <a:pt x="337" y="107"/>
                </a:cubicBezTo>
                <a:cubicBezTo>
                  <a:pt x="341" y="99"/>
                  <a:pt x="341" y="99"/>
                  <a:pt x="341" y="99"/>
                </a:cubicBezTo>
                <a:cubicBezTo>
                  <a:pt x="343" y="87"/>
                  <a:pt x="343" y="87"/>
                  <a:pt x="343" y="87"/>
                </a:cubicBezTo>
                <a:cubicBezTo>
                  <a:pt x="343" y="86"/>
                  <a:pt x="343" y="86"/>
                  <a:pt x="343" y="86"/>
                </a:cubicBezTo>
                <a:cubicBezTo>
                  <a:pt x="343" y="85"/>
                  <a:pt x="343" y="85"/>
                  <a:pt x="343" y="85"/>
                </a:cubicBezTo>
                <a:cubicBezTo>
                  <a:pt x="350" y="81"/>
                  <a:pt x="350" y="81"/>
                  <a:pt x="350" y="81"/>
                </a:cubicBezTo>
                <a:cubicBezTo>
                  <a:pt x="351" y="79"/>
                  <a:pt x="351" y="79"/>
                  <a:pt x="351" y="79"/>
                </a:cubicBezTo>
                <a:cubicBezTo>
                  <a:pt x="342" y="78"/>
                  <a:pt x="342" y="78"/>
                  <a:pt x="342" y="78"/>
                </a:cubicBezTo>
                <a:cubicBezTo>
                  <a:pt x="326" y="79"/>
                  <a:pt x="326" y="79"/>
                  <a:pt x="326" y="79"/>
                </a:cubicBezTo>
                <a:cubicBezTo>
                  <a:pt x="325" y="78"/>
                  <a:pt x="325" y="78"/>
                  <a:pt x="325" y="78"/>
                </a:cubicBezTo>
                <a:cubicBezTo>
                  <a:pt x="319" y="73"/>
                  <a:pt x="319" y="73"/>
                  <a:pt x="319" y="73"/>
                </a:cubicBezTo>
                <a:cubicBezTo>
                  <a:pt x="319" y="73"/>
                  <a:pt x="319" y="73"/>
                  <a:pt x="319" y="73"/>
                </a:cubicBezTo>
                <a:cubicBezTo>
                  <a:pt x="319" y="73"/>
                  <a:pt x="319" y="73"/>
                  <a:pt x="319" y="73"/>
                </a:cubicBezTo>
                <a:cubicBezTo>
                  <a:pt x="319" y="73"/>
                  <a:pt x="319" y="73"/>
                  <a:pt x="319" y="73"/>
                </a:cubicBezTo>
                <a:cubicBezTo>
                  <a:pt x="315" y="68"/>
                  <a:pt x="315" y="68"/>
                  <a:pt x="315" y="68"/>
                </a:cubicBezTo>
                <a:cubicBezTo>
                  <a:pt x="315" y="69"/>
                  <a:pt x="315" y="69"/>
                  <a:pt x="315" y="69"/>
                </a:cubicBezTo>
                <a:cubicBezTo>
                  <a:pt x="314" y="69"/>
                  <a:pt x="314" y="69"/>
                  <a:pt x="314" y="69"/>
                </a:cubicBezTo>
                <a:cubicBezTo>
                  <a:pt x="313" y="71"/>
                  <a:pt x="311" y="71"/>
                  <a:pt x="309" y="71"/>
                </a:cubicBezTo>
                <a:cubicBezTo>
                  <a:pt x="307" y="72"/>
                  <a:pt x="307" y="72"/>
                  <a:pt x="307" y="72"/>
                </a:cubicBezTo>
                <a:cubicBezTo>
                  <a:pt x="306" y="73"/>
                  <a:pt x="305" y="73"/>
                  <a:pt x="304" y="73"/>
                </a:cubicBezTo>
                <a:cubicBezTo>
                  <a:pt x="303" y="73"/>
                  <a:pt x="303" y="71"/>
                  <a:pt x="302" y="69"/>
                </a:cubicBezTo>
                <a:cubicBezTo>
                  <a:pt x="302" y="67"/>
                  <a:pt x="301" y="65"/>
                  <a:pt x="299" y="63"/>
                </a:cubicBezTo>
                <a:cubicBezTo>
                  <a:pt x="298" y="63"/>
                  <a:pt x="298" y="63"/>
                  <a:pt x="298" y="63"/>
                </a:cubicBezTo>
                <a:cubicBezTo>
                  <a:pt x="298" y="63"/>
                  <a:pt x="298" y="63"/>
                  <a:pt x="298" y="63"/>
                </a:cubicBezTo>
                <a:cubicBezTo>
                  <a:pt x="298" y="63"/>
                  <a:pt x="298" y="63"/>
                  <a:pt x="298" y="63"/>
                </a:cubicBezTo>
                <a:cubicBezTo>
                  <a:pt x="296" y="57"/>
                  <a:pt x="296" y="57"/>
                  <a:pt x="296" y="57"/>
                </a:cubicBezTo>
                <a:cubicBezTo>
                  <a:pt x="294" y="57"/>
                  <a:pt x="294" y="57"/>
                  <a:pt x="294" y="57"/>
                </a:cubicBezTo>
                <a:cubicBezTo>
                  <a:pt x="288" y="61"/>
                  <a:pt x="288" y="61"/>
                  <a:pt x="288" y="61"/>
                </a:cubicBezTo>
                <a:cubicBezTo>
                  <a:pt x="288" y="62"/>
                  <a:pt x="288" y="62"/>
                  <a:pt x="288" y="62"/>
                </a:cubicBezTo>
                <a:cubicBezTo>
                  <a:pt x="287" y="62"/>
                  <a:pt x="287" y="62"/>
                  <a:pt x="287" y="62"/>
                </a:cubicBezTo>
                <a:cubicBezTo>
                  <a:pt x="273" y="65"/>
                  <a:pt x="273" y="65"/>
                  <a:pt x="273" y="65"/>
                </a:cubicBezTo>
                <a:cubicBezTo>
                  <a:pt x="273" y="65"/>
                  <a:pt x="273" y="65"/>
                  <a:pt x="273" y="65"/>
                </a:cubicBezTo>
                <a:cubicBezTo>
                  <a:pt x="272" y="64"/>
                  <a:pt x="272" y="64"/>
                  <a:pt x="272" y="64"/>
                </a:cubicBezTo>
                <a:cubicBezTo>
                  <a:pt x="263" y="58"/>
                  <a:pt x="263" y="58"/>
                  <a:pt x="263" y="58"/>
                </a:cubicBezTo>
                <a:cubicBezTo>
                  <a:pt x="263" y="58"/>
                  <a:pt x="263" y="58"/>
                  <a:pt x="263" y="58"/>
                </a:cubicBezTo>
                <a:cubicBezTo>
                  <a:pt x="262" y="57"/>
                  <a:pt x="262" y="57"/>
                  <a:pt x="262" y="57"/>
                </a:cubicBezTo>
                <a:cubicBezTo>
                  <a:pt x="262" y="57"/>
                  <a:pt x="262" y="57"/>
                  <a:pt x="262" y="57"/>
                </a:cubicBezTo>
                <a:cubicBezTo>
                  <a:pt x="262" y="57"/>
                  <a:pt x="262" y="57"/>
                  <a:pt x="262" y="57"/>
                </a:cubicBezTo>
                <a:cubicBezTo>
                  <a:pt x="259" y="52"/>
                  <a:pt x="259" y="52"/>
                  <a:pt x="259" y="52"/>
                </a:cubicBezTo>
                <a:cubicBezTo>
                  <a:pt x="253" y="59"/>
                  <a:pt x="253" y="59"/>
                  <a:pt x="253" y="59"/>
                </a:cubicBezTo>
                <a:cubicBezTo>
                  <a:pt x="248" y="65"/>
                  <a:pt x="244" y="67"/>
                  <a:pt x="242" y="65"/>
                </a:cubicBezTo>
                <a:cubicBezTo>
                  <a:pt x="233" y="60"/>
                  <a:pt x="233" y="60"/>
                  <a:pt x="233" y="60"/>
                </a:cubicBezTo>
                <a:cubicBezTo>
                  <a:pt x="226" y="59"/>
                  <a:pt x="226" y="59"/>
                  <a:pt x="226" y="59"/>
                </a:cubicBezTo>
                <a:cubicBezTo>
                  <a:pt x="225" y="60"/>
                  <a:pt x="225" y="60"/>
                  <a:pt x="225" y="60"/>
                </a:cubicBezTo>
                <a:cubicBezTo>
                  <a:pt x="219" y="55"/>
                  <a:pt x="219" y="55"/>
                  <a:pt x="219" y="55"/>
                </a:cubicBezTo>
                <a:cubicBezTo>
                  <a:pt x="219" y="55"/>
                  <a:pt x="219" y="55"/>
                  <a:pt x="219" y="55"/>
                </a:cubicBezTo>
                <a:cubicBezTo>
                  <a:pt x="218" y="55"/>
                  <a:pt x="218" y="55"/>
                  <a:pt x="218" y="55"/>
                </a:cubicBezTo>
                <a:cubicBezTo>
                  <a:pt x="221" y="44"/>
                  <a:pt x="221" y="44"/>
                  <a:pt x="221" y="44"/>
                </a:cubicBezTo>
                <a:cubicBezTo>
                  <a:pt x="221" y="40"/>
                  <a:pt x="221" y="40"/>
                  <a:pt x="221" y="40"/>
                </a:cubicBezTo>
                <a:cubicBezTo>
                  <a:pt x="217" y="39"/>
                  <a:pt x="217" y="39"/>
                  <a:pt x="217" y="39"/>
                </a:cubicBezTo>
                <a:cubicBezTo>
                  <a:pt x="217" y="39"/>
                  <a:pt x="217" y="39"/>
                  <a:pt x="217" y="39"/>
                </a:cubicBezTo>
                <a:cubicBezTo>
                  <a:pt x="208" y="29"/>
                  <a:pt x="208" y="29"/>
                  <a:pt x="208" y="29"/>
                </a:cubicBezTo>
                <a:cubicBezTo>
                  <a:pt x="209" y="23"/>
                  <a:pt x="209" y="23"/>
                  <a:pt x="209" y="23"/>
                </a:cubicBezTo>
                <a:cubicBezTo>
                  <a:pt x="188" y="21"/>
                  <a:pt x="188" y="21"/>
                  <a:pt x="188" y="21"/>
                </a:cubicBezTo>
                <a:cubicBezTo>
                  <a:pt x="180" y="16"/>
                  <a:pt x="180" y="16"/>
                  <a:pt x="180" y="16"/>
                </a:cubicBezTo>
                <a:cubicBezTo>
                  <a:pt x="178" y="15"/>
                  <a:pt x="176" y="13"/>
                  <a:pt x="175" y="9"/>
                </a:cubicBezTo>
                <a:cubicBezTo>
                  <a:pt x="174" y="6"/>
                  <a:pt x="174" y="6"/>
                  <a:pt x="174" y="6"/>
                </a:cubicBezTo>
                <a:cubicBezTo>
                  <a:pt x="172" y="0"/>
                  <a:pt x="172" y="0"/>
                  <a:pt x="172" y="0"/>
                </a:cubicBezTo>
                <a:cubicBezTo>
                  <a:pt x="169" y="0"/>
                  <a:pt x="169" y="0"/>
                  <a:pt x="169" y="0"/>
                </a:cubicBezTo>
                <a:cubicBezTo>
                  <a:pt x="163" y="5"/>
                  <a:pt x="163" y="5"/>
                  <a:pt x="163" y="5"/>
                </a:cubicBezTo>
                <a:cubicBezTo>
                  <a:pt x="155" y="15"/>
                  <a:pt x="155" y="15"/>
                  <a:pt x="155" y="15"/>
                </a:cubicBezTo>
                <a:cubicBezTo>
                  <a:pt x="157" y="21"/>
                  <a:pt x="157" y="21"/>
                  <a:pt x="157" y="21"/>
                </a:cubicBezTo>
                <a:cubicBezTo>
                  <a:pt x="159" y="30"/>
                  <a:pt x="159" y="30"/>
                  <a:pt x="159" y="30"/>
                </a:cubicBezTo>
                <a:cubicBezTo>
                  <a:pt x="159" y="31"/>
                  <a:pt x="159" y="31"/>
                  <a:pt x="159" y="31"/>
                </a:cubicBezTo>
                <a:cubicBezTo>
                  <a:pt x="160" y="31"/>
                  <a:pt x="160" y="31"/>
                  <a:pt x="160" y="31"/>
                </a:cubicBezTo>
                <a:cubicBezTo>
                  <a:pt x="159" y="31"/>
                  <a:pt x="159" y="31"/>
                  <a:pt x="159" y="31"/>
                </a:cubicBezTo>
                <a:cubicBezTo>
                  <a:pt x="159" y="31"/>
                  <a:pt x="159" y="31"/>
                  <a:pt x="159" y="31"/>
                </a:cubicBezTo>
                <a:cubicBezTo>
                  <a:pt x="159" y="34"/>
                  <a:pt x="156" y="35"/>
                  <a:pt x="153" y="35"/>
                </a:cubicBezTo>
                <a:cubicBezTo>
                  <a:pt x="145" y="35"/>
                  <a:pt x="145" y="35"/>
                  <a:pt x="145" y="35"/>
                </a:cubicBezTo>
                <a:cubicBezTo>
                  <a:pt x="140" y="33"/>
                  <a:pt x="140" y="33"/>
                  <a:pt x="140" y="33"/>
                </a:cubicBezTo>
                <a:cubicBezTo>
                  <a:pt x="134" y="35"/>
                  <a:pt x="134" y="35"/>
                  <a:pt x="134" y="35"/>
                </a:cubicBezTo>
                <a:cubicBezTo>
                  <a:pt x="133" y="35"/>
                  <a:pt x="133" y="35"/>
                  <a:pt x="133" y="35"/>
                </a:cubicBezTo>
                <a:cubicBezTo>
                  <a:pt x="132" y="35"/>
                  <a:pt x="132" y="35"/>
                  <a:pt x="132" y="35"/>
                </a:cubicBezTo>
                <a:cubicBezTo>
                  <a:pt x="131" y="41"/>
                  <a:pt x="131" y="41"/>
                  <a:pt x="131" y="41"/>
                </a:cubicBezTo>
                <a:cubicBezTo>
                  <a:pt x="131" y="41"/>
                  <a:pt x="131" y="41"/>
                  <a:pt x="131" y="41"/>
                </a:cubicBezTo>
                <a:cubicBezTo>
                  <a:pt x="131" y="43"/>
                  <a:pt x="131" y="43"/>
                  <a:pt x="131" y="43"/>
                </a:cubicBezTo>
                <a:cubicBezTo>
                  <a:pt x="129" y="43"/>
                  <a:pt x="129" y="43"/>
                  <a:pt x="129" y="43"/>
                </a:cubicBezTo>
                <a:cubicBezTo>
                  <a:pt x="119" y="39"/>
                  <a:pt x="119" y="39"/>
                  <a:pt x="119" y="39"/>
                </a:cubicBezTo>
                <a:cubicBezTo>
                  <a:pt x="119" y="43"/>
                  <a:pt x="120" y="45"/>
                  <a:pt x="121" y="48"/>
                </a:cubicBezTo>
                <a:cubicBezTo>
                  <a:pt x="123" y="51"/>
                  <a:pt x="123" y="53"/>
                  <a:pt x="122" y="55"/>
                </a:cubicBezTo>
                <a:cubicBezTo>
                  <a:pt x="121" y="58"/>
                  <a:pt x="121" y="58"/>
                  <a:pt x="121" y="58"/>
                </a:cubicBezTo>
                <a:cubicBezTo>
                  <a:pt x="119" y="59"/>
                  <a:pt x="116" y="60"/>
                  <a:pt x="111" y="59"/>
                </a:cubicBezTo>
                <a:cubicBezTo>
                  <a:pt x="104" y="59"/>
                  <a:pt x="104" y="59"/>
                  <a:pt x="104" y="59"/>
                </a:cubicBezTo>
                <a:cubicBezTo>
                  <a:pt x="103" y="71"/>
                  <a:pt x="103" y="71"/>
                  <a:pt x="103" y="71"/>
                </a:cubicBezTo>
                <a:cubicBezTo>
                  <a:pt x="95" y="67"/>
                  <a:pt x="95" y="67"/>
                  <a:pt x="95" y="67"/>
                </a:cubicBezTo>
                <a:cubicBezTo>
                  <a:pt x="94" y="67"/>
                  <a:pt x="94" y="67"/>
                  <a:pt x="94" y="67"/>
                </a:cubicBezTo>
                <a:cubicBezTo>
                  <a:pt x="94" y="67"/>
                  <a:pt x="94" y="67"/>
                  <a:pt x="94" y="67"/>
                </a:cubicBezTo>
                <a:cubicBezTo>
                  <a:pt x="89" y="59"/>
                  <a:pt x="89" y="59"/>
                  <a:pt x="89" y="59"/>
                </a:cubicBezTo>
                <a:cubicBezTo>
                  <a:pt x="80" y="55"/>
                  <a:pt x="80" y="55"/>
                  <a:pt x="80" y="55"/>
                </a:cubicBezTo>
                <a:cubicBezTo>
                  <a:pt x="77" y="50"/>
                  <a:pt x="77" y="50"/>
                  <a:pt x="77" y="50"/>
                </a:cubicBezTo>
                <a:cubicBezTo>
                  <a:pt x="74" y="53"/>
                  <a:pt x="74" y="53"/>
                  <a:pt x="74" y="53"/>
                </a:cubicBezTo>
                <a:cubicBezTo>
                  <a:pt x="73" y="53"/>
                  <a:pt x="73" y="53"/>
                  <a:pt x="73" y="53"/>
                </a:cubicBezTo>
                <a:cubicBezTo>
                  <a:pt x="67" y="54"/>
                  <a:pt x="67" y="54"/>
                  <a:pt x="67" y="54"/>
                </a:cubicBezTo>
                <a:cubicBezTo>
                  <a:pt x="66" y="54"/>
                  <a:pt x="66" y="54"/>
                  <a:pt x="66" y="54"/>
                </a:cubicBezTo>
                <a:cubicBezTo>
                  <a:pt x="63" y="47"/>
                  <a:pt x="63" y="47"/>
                  <a:pt x="63" y="47"/>
                </a:cubicBezTo>
                <a:cubicBezTo>
                  <a:pt x="59" y="43"/>
                  <a:pt x="59" y="43"/>
                  <a:pt x="59" y="43"/>
                </a:cubicBezTo>
                <a:cubicBezTo>
                  <a:pt x="59" y="42"/>
                  <a:pt x="59" y="42"/>
                  <a:pt x="59" y="42"/>
                </a:cubicBezTo>
                <a:cubicBezTo>
                  <a:pt x="56" y="38"/>
                  <a:pt x="54" y="35"/>
                  <a:pt x="53" y="33"/>
                </a:cubicBezTo>
                <a:cubicBezTo>
                  <a:pt x="53" y="32"/>
                  <a:pt x="53" y="31"/>
                  <a:pt x="51" y="31"/>
                </a:cubicBezTo>
                <a:cubicBezTo>
                  <a:pt x="49" y="31"/>
                  <a:pt x="49" y="31"/>
                  <a:pt x="49" y="31"/>
                </a:cubicBezTo>
                <a:cubicBezTo>
                  <a:pt x="46" y="29"/>
                  <a:pt x="44" y="27"/>
                  <a:pt x="43" y="23"/>
                </a:cubicBezTo>
                <a:cubicBezTo>
                  <a:pt x="41" y="17"/>
                  <a:pt x="41" y="17"/>
                  <a:pt x="41" y="17"/>
                </a:cubicBezTo>
                <a:cubicBezTo>
                  <a:pt x="41" y="11"/>
                  <a:pt x="41" y="11"/>
                  <a:pt x="41" y="11"/>
                </a:cubicBezTo>
                <a:cubicBezTo>
                  <a:pt x="39" y="6"/>
                  <a:pt x="39" y="6"/>
                  <a:pt x="39" y="6"/>
                </a:cubicBezTo>
                <a:cubicBezTo>
                  <a:pt x="34" y="7"/>
                  <a:pt x="34" y="7"/>
                  <a:pt x="34" y="7"/>
                </a:cubicBezTo>
                <a:cubicBezTo>
                  <a:pt x="33" y="7"/>
                  <a:pt x="33" y="7"/>
                  <a:pt x="33" y="7"/>
                </a:cubicBezTo>
                <a:cubicBezTo>
                  <a:pt x="33" y="7"/>
                  <a:pt x="33" y="7"/>
                  <a:pt x="33" y="7"/>
                </a:cubicBezTo>
                <a:close/>
              </a:path>
            </a:pathLst>
          </a:custGeom>
          <a:solidFill>
            <a:schemeClr val="accent2"/>
          </a:solidFill>
          <a:ln>
            <a:noFill/>
          </a:ln>
        </p:spPr>
        <p:txBody>
          <a:bodyPr/>
          <a:lstStyle/>
          <a:p>
            <a:endParaRPr lang="zh-CN" altLang="en-US"/>
          </a:p>
        </p:txBody>
      </p:sp>
      <p:sp>
        <p:nvSpPr>
          <p:cNvPr id="10" name="Freeform 19"/>
          <p:cNvSpPr/>
          <p:nvPr/>
        </p:nvSpPr>
        <p:spPr bwMode="auto">
          <a:xfrm>
            <a:off x="6300788" y="5045460"/>
            <a:ext cx="1185862" cy="744538"/>
          </a:xfrm>
          <a:custGeom>
            <a:avLst/>
            <a:gdLst>
              <a:gd name="T0" fmla="*/ 2147483646 w 244"/>
              <a:gd name="T1" fmla="*/ 2147483646 h 153"/>
              <a:gd name="T2" fmla="*/ 2147483646 w 244"/>
              <a:gd name="T3" fmla="*/ 2147483646 h 153"/>
              <a:gd name="T4" fmla="*/ 2147483646 w 244"/>
              <a:gd name="T5" fmla="*/ 2147483646 h 153"/>
              <a:gd name="T6" fmla="*/ 2147483646 w 244"/>
              <a:gd name="T7" fmla="*/ 2147483646 h 153"/>
              <a:gd name="T8" fmla="*/ 2147483646 w 244"/>
              <a:gd name="T9" fmla="*/ 2147483646 h 153"/>
              <a:gd name="T10" fmla="*/ 2147483646 w 244"/>
              <a:gd name="T11" fmla="*/ 2147483646 h 153"/>
              <a:gd name="T12" fmla="*/ 2147483646 w 244"/>
              <a:gd name="T13" fmla="*/ 2147483646 h 153"/>
              <a:gd name="T14" fmla="*/ 2147483646 w 244"/>
              <a:gd name="T15" fmla="*/ 2147483646 h 153"/>
              <a:gd name="T16" fmla="*/ 2147483646 w 244"/>
              <a:gd name="T17" fmla="*/ 2147483646 h 153"/>
              <a:gd name="T18" fmla="*/ 2147483646 w 244"/>
              <a:gd name="T19" fmla="*/ 2147483646 h 153"/>
              <a:gd name="T20" fmla="*/ 2147483646 w 244"/>
              <a:gd name="T21" fmla="*/ 2147483646 h 153"/>
              <a:gd name="T22" fmla="*/ 2147483646 w 244"/>
              <a:gd name="T23" fmla="*/ 2147483646 h 153"/>
              <a:gd name="T24" fmla="*/ 2147483646 w 244"/>
              <a:gd name="T25" fmla="*/ 2147483646 h 153"/>
              <a:gd name="T26" fmla="*/ 2147483646 w 244"/>
              <a:gd name="T27" fmla="*/ 2147483646 h 153"/>
              <a:gd name="T28" fmla="*/ 2147483646 w 244"/>
              <a:gd name="T29" fmla="*/ 2147483646 h 153"/>
              <a:gd name="T30" fmla="*/ 2147483646 w 244"/>
              <a:gd name="T31" fmla="*/ 2147483646 h 153"/>
              <a:gd name="T32" fmla="*/ 2147483646 w 244"/>
              <a:gd name="T33" fmla="*/ 2147483646 h 153"/>
              <a:gd name="T34" fmla="*/ 2147483646 w 244"/>
              <a:gd name="T35" fmla="*/ 2147483646 h 153"/>
              <a:gd name="T36" fmla="*/ 2147483646 w 244"/>
              <a:gd name="T37" fmla="*/ 2147483646 h 153"/>
              <a:gd name="T38" fmla="*/ 2147483646 w 244"/>
              <a:gd name="T39" fmla="*/ 2147483646 h 153"/>
              <a:gd name="T40" fmla="*/ 2147483646 w 244"/>
              <a:gd name="T41" fmla="*/ 2147483646 h 153"/>
              <a:gd name="T42" fmla="*/ 2147483646 w 244"/>
              <a:gd name="T43" fmla="*/ 2147483646 h 153"/>
              <a:gd name="T44" fmla="*/ 2147483646 w 244"/>
              <a:gd name="T45" fmla="*/ 2147483646 h 153"/>
              <a:gd name="T46" fmla="*/ 2147483646 w 244"/>
              <a:gd name="T47" fmla="*/ 2147483646 h 153"/>
              <a:gd name="T48" fmla="*/ 2147483646 w 244"/>
              <a:gd name="T49" fmla="*/ 2147483646 h 153"/>
              <a:gd name="T50" fmla="*/ 2147483646 w 244"/>
              <a:gd name="T51" fmla="*/ 2147483646 h 153"/>
              <a:gd name="T52" fmla="*/ 2147483646 w 244"/>
              <a:gd name="T53" fmla="*/ 2147483646 h 153"/>
              <a:gd name="T54" fmla="*/ 2147483646 w 244"/>
              <a:gd name="T55" fmla="*/ 2147483646 h 153"/>
              <a:gd name="T56" fmla="*/ 2147483646 w 244"/>
              <a:gd name="T57" fmla="*/ 2147483646 h 153"/>
              <a:gd name="T58" fmla="*/ 2147483646 w 244"/>
              <a:gd name="T59" fmla="*/ 2147483646 h 153"/>
              <a:gd name="T60" fmla="*/ 2147483646 w 244"/>
              <a:gd name="T61" fmla="*/ 2147483646 h 153"/>
              <a:gd name="T62" fmla="*/ 2147483646 w 244"/>
              <a:gd name="T63" fmla="*/ 2147483646 h 153"/>
              <a:gd name="T64" fmla="*/ 2147483646 w 244"/>
              <a:gd name="T65" fmla="*/ 2147483646 h 153"/>
              <a:gd name="T66" fmla="*/ 2147483646 w 244"/>
              <a:gd name="T67" fmla="*/ 2147483646 h 153"/>
              <a:gd name="T68" fmla="*/ 2147483646 w 244"/>
              <a:gd name="T69" fmla="*/ 2147483646 h 153"/>
              <a:gd name="T70" fmla="*/ 2147483646 w 244"/>
              <a:gd name="T71" fmla="*/ 2147483646 h 153"/>
              <a:gd name="T72" fmla="*/ 2147483646 w 244"/>
              <a:gd name="T73" fmla="*/ 2147483646 h 153"/>
              <a:gd name="T74" fmla="*/ 2147483646 w 244"/>
              <a:gd name="T75" fmla="*/ 2147483646 h 153"/>
              <a:gd name="T76" fmla="*/ 2147483646 w 244"/>
              <a:gd name="T77" fmla="*/ 2147483646 h 153"/>
              <a:gd name="T78" fmla="*/ 2147483646 w 244"/>
              <a:gd name="T79" fmla="*/ 2147483646 h 153"/>
              <a:gd name="T80" fmla="*/ 2147483646 w 244"/>
              <a:gd name="T81" fmla="*/ 2147483646 h 153"/>
              <a:gd name="T82" fmla="*/ 2147483646 w 244"/>
              <a:gd name="T83" fmla="*/ 2147483646 h 153"/>
              <a:gd name="T84" fmla="*/ 2147483646 w 244"/>
              <a:gd name="T85" fmla="*/ 2147483646 h 153"/>
              <a:gd name="T86" fmla="*/ 2147483646 w 244"/>
              <a:gd name="T87" fmla="*/ 2147483646 h 153"/>
              <a:gd name="T88" fmla="*/ 2147483646 w 244"/>
              <a:gd name="T89" fmla="*/ 2147483646 h 153"/>
              <a:gd name="T90" fmla="*/ 2147483646 w 244"/>
              <a:gd name="T91" fmla="*/ 0 h 153"/>
              <a:gd name="T92" fmla="*/ 2147483646 w 244"/>
              <a:gd name="T93" fmla="*/ 2147483646 h 153"/>
              <a:gd name="T94" fmla="*/ 2147483646 w 244"/>
              <a:gd name="T95" fmla="*/ 2147483646 h 15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244" h="153">
                <a:moveTo>
                  <a:pt x="31" y="1"/>
                </a:moveTo>
                <a:cubicBezTo>
                  <a:pt x="30" y="2"/>
                  <a:pt x="30" y="2"/>
                  <a:pt x="30" y="2"/>
                </a:cubicBezTo>
                <a:cubicBezTo>
                  <a:pt x="32" y="5"/>
                  <a:pt x="32" y="5"/>
                  <a:pt x="32" y="5"/>
                </a:cubicBezTo>
                <a:cubicBezTo>
                  <a:pt x="43" y="12"/>
                  <a:pt x="43" y="12"/>
                  <a:pt x="43" y="12"/>
                </a:cubicBezTo>
                <a:cubicBezTo>
                  <a:pt x="43" y="12"/>
                  <a:pt x="43" y="12"/>
                  <a:pt x="43" y="12"/>
                </a:cubicBezTo>
                <a:cubicBezTo>
                  <a:pt x="43" y="12"/>
                  <a:pt x="43" y="12"/>
                  <a:pt x="43" y="12"/>
                </a:cubicBezTo>
                <a:cubicBezTo>
                  <a:pt x="43" y="12"/>
                  <a:pt x="43" y="12"/>
                  <a:pt x="43" y="12"/>
                </a:cubicBezTo>
                <a:cubicBezTo>
                  <a:pt x="50" y="19"/>
                  <a:pt x="50" y="19"/>
                  <a:pt x="50" y="19"/>
                </a:cubicBezTo>
                <a:cubicBezTo>
                  <a:pt x="49" y="20"/>
                  <a:pt x="49" y="20"/>
                  <a:pt x="49" y="20"/>
                </a:cubicBezTo>
                <a:cubicBezTo>
                  <a:pt x="45" y="25"/>
                  <a:pt x="45" y="25"/>
                  <a:pt x="45" y="25"/>
                </a:cubicBezTo>
                <a:cubicBezTo>
                  <a:pt x="44" y="25"/>
                  <a:pt x="44" y="25"/>
                  <a:pt x="44" y="25"/>
                </a:cubicBezTo>
                <a:cubicBezTo>
                  <a:pt x="44" y="26"/>
                  <a:pt x="44" y="26"/>
                  <a:pt x="44" y="26"/>
                </a:cubicBezTo>
                <a:cubicBezTo>
                  <a:pt x="37" y="26"/>
                  <a:pt x="37" y="26"/>
                  <a:pt x="37" y="26"/>
                </a:cubicBezTo>
                <a:cubicBezTo>
                  <a:pt x="33" y="27"/>
                  <a:pt x="33" y="27"/>
                  <a:pt x="33" y="27"/>
                </a:cubicBezTo>
                <a:cubicBezTo>
                  <a:pt x="30" y="29"/>
                  <a:pt x="30" y="29"/>
                  <a:pt x="30" y="29"/>
                </a:cubicBezTo>
                <a:cubicBezTo>
                  <a:pt x="32" y="33"/>
                  <a:pt x="32" y="33"/>
                  <a:pt x="32" y="33"/>
                </a:cubicBezTo>
                <a:cubicBezTo>
                  <a:pt x="32" y="33"/>
                  <a:pt x="32" y="33"/>
                  <a:pt x="32" y="33"/>
                </a:cubicBezTo>
                <a:cubicBezTo>
                  <a:pt x="32" y="37"/>
                  <a:pt x="32" y="37"/>
                  <a:pt x="32" y="37"/>
                </a:cubicBezTo>
                <a:cubicBezTo>
                  <a:pt x="36" y="43"/>
                  <a:pt x="36" y="43"/>
                  <a:pt x="36" y="43"/>
                </a:cubicBezTo>
                <a:cubicBezTo>
                  <a:pt x="36" y="43"/>
                  <a:pt x="36" y="43"/>
                  <a:pt x="36" y="43"/>
                </a:cubicBezTo>
                <a:cubicBezTo>
                  <a:pt x="36" y="54"/>
                  <a:pt x="36" y="54"/>
                  <a:pt x="36" y="54"/>
                </a:cubicBezTo>
                <a:cubicBezTo>
                  <a:pt x="39" y="55"/>
                  <a:pt x="39" y="55"/>
                  <a:pt x="39" y="55"/>
                </a:cubicBezTo>
                <a:cubicBezTo>
                  <a:pt x="44" y="57"/>
                  <a:pt x="44" y="57"/>
                  <a:pt x="44" y="57"/>
                </a:cubicBezTo>
                <a:cubicBezTo>
                  <a:pt x="45" y="57"/>
                  <a:pt x="45" y="57"/>
                  <a:pt x="45" y="57"/>
                </a:cubicBezTo>
                <a:cubicBezTo>
                  <a:pt x="45" y="57"/>
                  <a:pt x="45" y="57"/>
                  <a:pt x="45" y="57"/>
                </a:cubicBezTo>
                <a:cubicBezTo>
                  <a:pt x="45" y="57"/>
                  <a:pt x="45" y="57"/>
                  <a:pt x="45" y="57"/>
                </a:cubicBezTo>
                <a:cubicBezTo>
                  <a:pt x="46" y="58"/>
                  <a:pt x="46" y="58"/>
                  <a:pt x="46" y="58"/>
                </a:cubicBezTo>
                <a:cubicBezTo>
                  <a:pt x="51" y="65"/>
                  <a:pt x="51" y="65"/>
                  <a:pt x="51" y="65"/>
                </a:cubicBezTo>
                <a:cubicBezTo>
                  <a:pt x="51" y="65"/>
                  <a:pt x="51" y="65"/>
                  <a:pt x="51" y="65"/>
                </a:cubicBezTo>
                <a:cubicBezTo>
                  <a:pt x="51" y="65"/>
                  <a:pt x="51" y="65"/>
                  <a:pt x="51" y="65"/>
                </a:cubicBezTo>
                <a:cubicBezTo>
                  <a:pt x="54" y="73"/>
                  <a:pt x="54" y="73"/>
                  <a:pt x="54" y="73"/>
                </a:cubicBezTo>
                <a:cubicBezTo>
                  <a:pt x="54" y="73"/>
                  <a:pt x="54" y="73"/>
                  <a:pt x="54" y="73"/>
                </a:cubicBezTo>
                <a:cubicBezTo>
                  <a:pt x="54" y="73"/>
                  <a:pt x="54" y="73"/>
                  <a:pt x="54" y="73"/>
                </a:cubicBezTo>
                <a:cubicBezTo>
                  <a:pt x="54" y="78"/>
                  <a:pt x="54" y="78"/>
                  <a:pt x="54" y="78"/>
                </a:cubicBezTo>
                <a:cubicBezTo>
                  <a:pt x="53" y="81"/>
                  <a:pt x="52" y="83"/>
                  <a:pt x="52" y="85"/>
                </a:cubicBezTo>
                <a:cubicBezTo>
                  <a:pt x="50" y="87"/>
                  <a:pt x="46" y="90"/>
                  <a:pt x="40" y="92"/>
                </a:cubicBezTo>
                <a:cubicBezTo>
                  <a:pt x="27" y="100"/>
                  <a:pt x="27" y="100"/>
                  <a:pt x="27" y="100"/>
                </a:cubicBezTo>
                <a:cubicBezTo>
                  <a:pt x="26" y="100"/>
                  <a:pt x="26" y="100"/>
                  <a:pt x="26" y="100"/>
                </a:cubicBezTo>
                <a:cubicBezTo>
                  <a:pt x="2" y="102"/>
                  <a:pt x="2" y="102"/>
                  <a:pt x="2" y="102"/>
                </a:cubicBezTo>
                <a:cubicBezTo>
                  <a:pt x="0" y="108"/>
                  <a:pt x="0" y="108"/>
                  <a:pt x="0" y="108"/>
                </a:cubicBezTo>
                <a:cubicBezTo>
                  <a:pt x="4" y="116"/>
                  <a:pt x="4" y="116"/>
                  <a:pt x="4" y="116"/>
                </a:cubicBezTo>
                <a:cubicBezTo>
                  <a:pt x="4" y="116"/>
                  <a:pt x="4" y="116"/>
                  <a:pt x="4" y="116"/>
                </a:cubicBezTo>
                <a:cubicBezTo>
                  <a:pt x="4" y="117"/>
                  <a:pt x="4" y="117"/>
                  <a:pt x="4" y="117"/>
                </a:cubicBezTo>
                <a:cubicBezTo>
                  <a:pt x="6" y="127"/>
                  <a:pt x="6" y="127"/>
                  <a:pt x="6" y="127"/>
                </a:cubicBezTo>
                <a:cubicBezTo>
                  <a:pt x="19" y="143"/>
                  <a:pt x="19" y="143"/>
                  <a:pt x="19" y="143"/>
                </a:cubicBezTo>
                <a:cubicBezTo>
                  <a:pt x="20" y="143"/>
                  <a:pt x="20" y="143"/>
                  <a:pt x="20" y="143"/>
                </a:cubicBezTo>
                <a:cubicBezTo>
                  <a:pt x="20" y="143"/>
                  <a:pt x="20" y="143"/>
                  <a:pt x="20" y="143"/>
                </a:cubicBezTo>
                <a:cubicBezTo>
                  <a:pt x="20" y="143"/>
                  <a:pt x="20" y="143"/>
                  <a:pt x="20" y="143"/>
                </a:cubicBezTo>
                <a:cubicBezTo>
                  <a:pt x="25" y="153"/>
                  <a:pt x="25" y="153"/>
                  <a:pt x="25" y="153"/>
                </a:cubicBezTo>
                <a:cubicBezTo>
                  <a:pt x="26" y="151"/>
                  <a:pt x="26" y="151"/>
                  <a:pt x="26" y="151"/>
                </a:cubicBezTo>
                <a:cubicBezTo>
                  <a:pt x="26" y="151"/>
                  <a:pt x="26" y="151"/>
                  <a:pt x="26" y="151"/>
                </a:cubicBezTo>
                <a:cubicBezTo>
                  <a:pt x="30" y="139"/>
                  <a:pt x="30" y="139"/>
                  <a:pt x="30" y="139"/>
                </a:cubicBezTo>
                <a:cubicBezTo>
                  <a:pt x="30" y="139"/>
                  <a:pt x="30" y="139"/>
                  <a:pt x="30" y="139"/>
                </a:cubicBezTo>
                <a:cubicBezTo>
                  <a:pt x="30" y="138"/>
                  <a:pt x="30" y="138"/>
                  <a:pt x="30" y="138"/>
                </a:cubicBezTo>
                <a:cubicBezTo>
                  <a:pt x="30" y="138"/>
                  <a:pt x="30" y="138"/>
                  <a:pt x="30" y="138"/>
                </a:cubicBezTo>
                <a:cubicBezTo>
                  <a:pt x="38" y="128"/>
                  <a:pt x="38" y="128"/>
                  <a:pt x="38" y="128"/>
                </a:cubicBezTo>
                <a:cubicBezTo>
                  <a:pt x="39" y="127"/>
                  <a:pt x="39" y="127"/>
                  <a:pt x="39" y="127"/>
                </a:cubicBezTo>
                <a:cubicBezTo>
                  <a:pt x="49" y="123"/>
                  <a:pt x="49" y="123"/>
                  <a:pt x="49" y="123"/>
                </a:cubicBezTo>
                <a:cubicBezTo>
                  <a:pt x="50" y="123"/>
                  <a:pt x="50" y="123"/>
                  <a:pt x="50" y="123"/>
                </a:cubicBezTo>
                <a:cubicBezTo>
                  <a:pt x="56" y="127"/>
                  <a:pt x="56" y="127"/>
                  <a:pt x="56" y="127"/>
                </a:cubicBezTo>
                <a:cubicBezTo>
                  <a:pt x="64" y="126"/>
                  <a:pt x="64" y="126"/>
                  <a:pt x="64" y="126"/>
                </a:cubicBezTo>
                <a:cubicBezTo>
                  <a:pt x="62" y="112"/>
                  <a:pt x="62" y="112"/>
                  <a:pt x="62" y="112"/>
                </a:cubicBezTo>
                <a:cubicBezTo>
                  <a:pt x="63" y="111"/>
                  <a:pt x="63" y="111"/>
                  <a:pt x="63" y="111"/>
                </a:cubicBezTo>
                <a:cubicBezTo>
                  <a:pt x="71" y="111"/>
                  <a:pt x="71" y="111"/>
                  <a:pt x="71" y="111"/>
                </a:cubicBezTo>
                <a:cubicBezTo>
                  <a:pt x="79" y="111"/>
                  <a:pt x="79" y="111"/>
                  <a:pt x="79" y="111"/>
                </a:cubicBezTo>
                <a:cubicBezTo>
                  <a:pt x="80" y="111"/>
                  <a:pt x="80" y="111"/>
                  <a:pt x="80" y="111"/>
                </a:cubicBezTo>
                <a:cubicBezTo>
                  <a:pt x="80" y="111"/>
                  <a:pt x="80" y="111"/>
                  <a:pt x="80" y="111"/>
                </a:cubicBezTo>
                <a:cubicBezTo>
                  <a:pt x="96" y="119"/>
                  <a:pt x="96" y="119"/>
                  <a:pt x="96" y="119"/>
                </a:cubicBezTo>
                <a:cubicBezTo>
                  <a:pt x="109" y="121"/>
                  <a:pt x="109" y="121"/>
                  <a:pt x="109" y="121"/>
                </a:cubicBezTo>
                <a:cubicBezTo>
                  <a:pt x="110" y="121"/>
                  <a:pt x="110" y="121"/>
                  <a:pt x="110" y="121"/>
                </a:cubicBezTo>
                <a:cubicBezTo>
                  <a:pt x="110" y="121"/>
                  <a:pt x="110" y="121"/>
                  <a:pt x="110" y="121"/>
                </a:cubicBezTo>
                <a:cubicBezTo>
                  <a:pt x="110" y="121"/>
                  <a:pt x="110" y="121"/>
                  <a:pt x="110" y="121"/>
                </a:cubicBezTo>
                <a:cubicBezTo>
                  <a:pt x="114" y="125"/>
                  <a:pt x="114" y="125"/>
                  <a:pt x="114" y="125"/>
                </a:cubicBezTo>
                <a:cubicBezTo>
                  <a:pt x="121" y="127"/>
                  <a:pt x="121" y="127"/>
                  <a:pt x="121" y="127"/>
                </a:cubicBezTo>
                <a:cubicBezTo>
                  <a:pt x="121" y="127"/>
                  <a:pt x="121" y="127"/>
                  <a:pt x="121" y="127"/>
                </a:cubicBezTo>
                <a:cubicBezTo>
                  <a:pt x="121" y="127"/>
                  <a:pt x="121" y="127"/>
                  <a:pt x="121" y="127"/>
                </a:cubicBezTo>
                <a:cubicBezTo>
                  <a:pt x="121" y="127"/>
                  <a:pt x="121" y="127"/>
                  <a:pt x="121" y="127"/>
                </a:cubicBezTo>
                <a:cubicBezTo>
                  <a:pt x="121" y="127"/>
                  <a:pt x="121" y="127"/>
                  <a:pt x="121" y="127"/>
                </a:cubicBezTo>
                <a:cubicBezTo>
                  <a:pt x="125" y="131"/>
                  <a:pt x="125" y="131"/>
                  <a:pt x="125" y="131"/>
                </a:cubicBezTo>
                <a:cubicBezTo>
                  <a:pt x="127" y="132"/>
                  <a:pt x="127" y="132"/>
                  <a:pt x="127" y="132"/>
                </a:cubicBezTo>
                <a:cubicBezTo>
                  <a:pt x="132" y="128"/>
                  <a:pt x="132" y="128"/>
                  <a:pt x="132" y="128"/>
                </a:cubicBezTo>
                <a:cubicBezTo>
                  <a:pt x="132" y="127"/>
                  <a:pt x="132" y="127"/>
                  <a:pt x="132" y="127"/>
                </a:cubicBezTo>
                <a:cubicBezTo>
                  <a:pt x="138" y="122"/>
                  <a:pt x="138" y="122"/>
                  <a:pt x="138" y="122"/>
                </a:cubicBezTo>
                <a:cubicBezTo>
                  <a:pt x="142" y="115"/>
                  <a:pt x="142" y="115"/>
                  <a:pt x="142" y="115"/>
                </a:cubicBezTo>
                <a:cubicBezTo>
                  <a:pt x="148" y="119"/>
                  <a:pt x="148" y="119"/>
                  <a:pt x="148" y="119"/>
                </a:cubicBezTo>
                <a:cubicBezTo>
                  <a:pt x="148" y="119"/>
                  <a:pt x="148" y="119"/>
                  <a:pt x="148" y="119"/>
                </a:cubicBezTo>
                <a:cubicBezTo>
                  <a:pt x="148" y="120"/>
                  <a:pt x="148" y="120"/>
                  <a:pt x="148" y="120"/>
                </a:cubicBezTo>
                <a:cubicBezTo>
                  <a:pt x="150" y="125"/>
                  <a:pt x="150" y="125"/>
                  <a:pt x="150" y="125"/>
                </a:cubicBezTo>
                <a:cubicBezTo>
                  <a:pt x="150" y="126"/>
                  <a:pt x="150" y="126"/>
                  <a:pt x="150" y="126"/>
                </a:cubicBezTo>
                <a:cubicBezTo>
                  <a:pt x="149" y="129"/>
                  <a:pt x="149" y="129"/>
                  <a:pt x="149" y="129"/>
                </a:cubicBezTo>
                <a:cubicBezTo>
                  <a:pt x="150" y="130"/>
                  <a:pt x="150" y="130"/>
                  <a:pt x="150" y="130"/>
                </a:cubicBezTo>
                <a:cubicBezTo>
                  <a:pt x="154" y="128"/>
                  <a:pt x="154" y="128"/>
                  <a:pt x="154" y="128"/>
                </a:cubicBezTo>
                <a:cubicBezTo>
                  <a:pt x="159" y="123"/>
                  <a:pt x="159" y="123"/>
                  <a:pt x="159" y="123"/>
                </a:cubicBezTo>
                <a:cubicBezTo>
                  <a:pt x="164" y="123"/>
                  <a:pt x="164" y="123"/>
                  <a:pt x="164" y="123"/>
                </a:cubicBezTo>
                <a:cubicBezTo>
                  <a:pt x="164" y="123"/>
                  <a:pt x="164" y="123"/>
                  <a:pt x="164" y="123"/>
                </a:cubicBezTo>
                <a:cubicBezTo>
                  <a:pt x="165" y="123"/>
                  <a:pt x="165" y="123"/>
                  <a:pt x="165" y="123"/>
                </a:cubicBezTo>
                <a:cubicBezTo>
                  <a:pt x="168" y="125"/>
                  <a:pt x="168" y="125"/>
                  <a:pt x="168" y="125"/>
                </a:cubicBezTo>
                <a:cubicBezTo>
                  <a:pt x="171" y="128"/>
                  <a:pt x="172" y="130"/>
                  <a:pt x="171" y="132"/>
                </a:cubicBezTo>
                <a:cubicBezTo>
                  <a:pt x="170" y="141"/>
                  <a:pt x="170" y="141"/>
                  <a:pt x="170" y="141"/>
                </a:cubicBezTo>
                <a:cubicBezTo>
                  <a:pt x="173" y="145"/>
                  <a:pt x="173" y="145"/>
                  <a:pt x="173" y="145"/>
                </a:cubicBezTo>
                <a:cubicBezTo>
                  <a:pt x="174" y="145"/>
                  <a:pt x="174" y="145"/>
                  <a:pt x="174" y="145"/>
                </a:cubicBezTo>
                <a:cubicBezTo>
                  <a:pt x="183" y="135"/>
                  <a:pt x="190" y="130"/>
                  <a:pt x="194" y="130"/>
                </a:cubicBezTo>
                <a:cubicBezTo>
                  <a:pt x="204" y="130"/>
                  <a:pt x="204" y="130"/>
                  <a:pt x="204" y="130"/>
                </a:cubicBezTo>
                <a:cubicBezTo>
                  <a:pt x="207" y="125"/>
                  <a:pt x="207" y="125"/>
                  <a:pt x="207" y="125"/>
                </a:cubicBezTo>
                <a:cubicBezTo>
                  <a:pt x="215" y="121"/>
                  <a:pt x="215" y="121"/>
                  <a:pt x="215" y="121"/>
                </a:cubicBezTo>
                <a:cubicBezTo>
                  <a:pt x="216" y="121"/>
                  <a:pt x="216" y="121"/>
                  <a:pt x="216" y="121"/>
                </a:cubicBezTo>
                <a:cubicBezTo>
                  <a:pt x="226" y="120"/>
                  <a:pt x="226" y="120"/>
                  <a:pt x="226" y="120"/>
                </a:cubicBezTo>
                <a:cubicBezTo>
                  <a:pt x="237" y="114"/>
                  <a:pt x="237" y="114"/>
                  <a:pt x="237" y="114"/>
                </a:cubicBezTo>
                <a:cubicBezTo>
                  <a:pt x="237" y="114"/>
                  <a:pt x="237" y="114"/>
                  <a:pt x="237" y="114"/>
                </a:cubicBezTo>
                <a:cubicBezTo>
                  <a:pt x="244" y="114"/>
                  <a:pt x="244" y="114"/>
                  <a:pt x="244" y="114"/>
                </a:cubicBezTo>
                <a:cubicBezTo>
                  <a:pt x="242" y="111"/>
                  <a:pt x="242" y="111"/>
                  <a:pt x="242" y="111"/>
                </a:cubicBezTo>
                <a:cubicBezTo>
                  <a:pt x="243" y="110"/>
                  <a:pt x="243" y="110"/>
                  <a:pt x="243" y="110"/>
                </a:cubicBezTo>
                <a:cubicBezTo>
                  <a:pt x="244" y="108"/>
                  <a:pt x="244" y="108"/>
                  <a:pt x="244" y="108"/>
                </a:cubicBezTo>
                <a:cubicBezTo>
                  <a:pt x="230" y="77"/>
                  <a:pt x="230" y="77"/>
                  <a:pt x="230" y="77"/>
                </a:cubicBezTo>
                <a:cubicBezTo>
                  <a:pt x="230" y="76"/>
                  <a:pt x="230" y="76"/>
                  <a:pt x="230" y="76"/>
                </a:cubicBezTo>
                <a:cubicBezTo>
                  <a:pt x="229" y="75"/>
                  <a:pt x="229" y="75"/>
                  <a:pt x="229" y="75"/>
                </a:cubicBezTo>
                <a:cubicBezTo>
                  <a:pt x="236" y="67"/>
                  <a:pt x="236" y="67"/>
                  <a:pt x="236" y="67"/>
                </a:cubicBezTo>
                <a:cubicBezTo>
                  <a:pt x="234" y="65"/>
                  <a:pt x="234" y="65"/>
                  <a:pt x="234" y="65"/>
                </a:cubicBezTo>
                <a:cubicBezTo>
                  <a:pt x="223" y="63"/>
                  <a:pt x="223" y="63"/>
                  <a:pt x="223" y="63"/>
                </a:cubicBezTo>
                <a:cubicBezTo>
                  <a:pt x="222" y="63"/>
                  <a:pt x="222" y="63"/>
                  <a:pt x="222" y="63"/>
                </a:cubicBezTo>
                <a:cubicBezTo>
                  <a:pt x="222" y="63"/>
                  <a:pt x="222" y="63"/>
                  <a:pt x="222" y="63"/>
                </a:cubicBezTo>
                <a:cubicBezTo>
                  <a:pt x="222" y="62"/>
                  <a:pt x="222" y="62"/>
                  <a:pt x="222" y="62"/>
                </a:cubicBezTo>
                <a:cubicBezTo>
                  <a:pt x="215" y="55"/>
                  <a:pt x="215" y="55"/>
                  <a:pt x="215" y="55"/>
                </a:cubicBezTo>
                <a:cubicBezTo>
                  <a:pt x="215" y="53"/>
                  <a:pt x="215" y="53"/>
                  <a:pt x="215" y="53"/>
                </a:cubicBezTo>
                <a:cubicBezTo>
                  <a:pt x="215" y="53"/>
                  <a:pt x="215" y="53"/>
                  <a:pt x="215" y="53"/>
                </a:cubicBezTo>
                <a:cubicBezTo>
                  <a:pt x="214" y="54"/>
                  <a:pt x="214" y="54"/>
                  <a:pt x="214" y="54"/>
                </a:cubicBezTo>
                <a:cubicBezTo>
                  <a:pt x="208" y="50"/>
                  <a:pt x="208" y="50"/>
                  <a:pt x="208" y="50"/>
                </a:cubicBezTo>
                <a:cubicBezTo>
                  <a:pt x="206" y="53"/>
                  <a:pt x="203" y="56"/>
                  <a:pt x="200" y="57"/>
                </a:cubicBezTo>
                <a:cubicBezTo>
                  <a:pt x="197" y="58"/>
                  <a:pt x="192" y="55"/>
                  <a:pt x="186" y="47"/>
                </a:cubicBezTo>
                <a:cubicBezTo>
                  <a:pt x="183" y="43"/>
                  <a:pt x="183" y="43"/>
                  <a:pt x="183" y="43"/>
                </a:cubicBezTo>
                <a:cubicBezTo>
                  <a:pt x="183" y="43"/>
                  <a:pt x="180" y="43"/>
                  <a:pt x="176" y="45"/>
                </a:cubicBezTo>
                <a:cubicBezTo>
                  <a:pt x="169" y="47"/>
                  <a:pt x="164" y="48"/>
                  <a:pt x="162" y="47"/>
                </a:cubicBezTo>
                <a:cubicBezTo>
                  <a:pt x="160" y="45"/>
                  <a:pt x="160" y="41"/>
                  <a:pt x="160" y="35"/>
                </a:cubicBezTo>
                <a:cubicBezTo>
                  <a:pt x="161" y="31"/>
                  <a:pt x="160" y="29"/>
                  <a:pt x="160" y="27"/>
                </a:cubicBezTo>
                <a:cubicBezTo>
                  <a:pt x="108" y="25"/>
                  <a:pt x="108" y="25"/>
                  <a:pt x="108" y="25"/>
                </a:cubicBezTo>
                <a:cubicBezTo>
                  <a:pt x="103" y="23"/>
                  <a:pt x="99" y="21"/>
                  <a:pt x="97" y="19"/>
                </a:cubicBezTo>
                <a:cubicBezTo>
                  <a:pt x="89" y="17"/>
                  <a:pt x="89" y="17"/>
                  <a:pt x="89" y="17"/>
                </a:cubicBezTo>
                <a:cubicBezTo>
                  <a:pt x="86" y="15"/>
                  <a:pt x="80" y="10"/>
                  <a:pt x="72" y="0"/>
                </a:cubicBezTo>
                <a:cubicBezTo>
                  <a:pt x="66" y="5"/>
                  <a:pt x="66" y="5"/>
                  <a:pt x="66" y="5"/>
                </a:cubicBezTo>
                <a:cubicBezTo>
                  <a:pt x="58" y="2"/>
                  <a:pt x="58" y="2"/>
                  <a:pt x="58" y="2"/>
                </a:cubicBezTo>
                <a:cubicBezTo>
                  <a:pt x="37" y="3"/>
                  <a:pt x="37" y="3"/>
                  <a:pt x="37" y="3"/>
                </a:cubicBezTo>
                <a:cubicBezTo>
                  <a:pt x="37" y="3"/>
                  <a:pt x="37" y="3"/>
                  <a:pt x="37" y="3"/>
                </a:cubicBezTo>
                <a:cubicBezTo>
                  <a:pt x="37" y="3"/>
                  <a:pt x="37" y="3"/>
                  <a:pt x="37" y="3"/>
                </a:cubicBezTo>
                <a:lnTo>
                  <a:pt x="31" y="1"/>
                </a:lnTo>
                <a:close/>
              </a:path>
            </a:pathLst>
          </a:custGeom>
          <a:solidFill>
            <a:schemeClr val="accent4"/>
          </a:solidFill>
          <a:ln>
            <a:noFill/>
          </a:ln>
        </p:spPr>
        <p:txBody>
          <a:bodyPr/>
          <a:lstStyle/>
          <a:p>
            <a:endParaRPr lang="zh-CN" altLang="en-US"/>
          </a:p>
        </p:txBody>
      </p:sp>
      <p:sp>
        <p:nvSpPr>
          <p:cNvPr id="11" name="文本框 47"/>
          <p:cNvSpPr txBox="1">
            <a:spLocks noChangeArrowheads="1"/>
          </p:cNvSpPr>
          <p:nvPr/>
        </p:nvSpPr>
        <p:spPr bwMode="auto">
          <a:xfrm>
            <a:off x="7669213" y="1721235"/>
            <a:ext cx="3913187" cy="1001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30000"/>
              </a:lnSpc>
              <a:spcBef>
                <a:spcPts val="600"/>
              </a:spcBef>
              <a:spcAft>
                <a:spcPts val="600"/>
              </a:spcAft>
              <a:buFontTx/>
              <a:buNone/>
            </a:pPr>
            <a:r>
              <a:rPr lang="zh-CN" altLang="en-US" sz="1600" dirty="0" smtClean="0">
                <a:solidFill>
                  <a:srgbClr val="000000"/>
                </a:solidFill>
                <a:latin typeface="宋体" panose="02010600030101010101" pitchFamily="2" charset="-122"/>
              </a:rPr>
              <a:t>请在此处输入您的内容请在此处输入您的内容请在此处输入您的内容请在此处输入您的内容</a:t>
            </a:r>
            <a:endParaRPr lang="en-US" altLang="zh-CN" sz="1600" dirty="0">
              <a:solidFill>
                <a:srgbClr val="000000"/>
              </a:solidFill>
              <a:latin typeface="宋体" panose="02010600030101010101" pitchFamily="2" charset="-122"/>
            </a:endParaRPr>
          </a:p>
        </p:txBody>
      </p:sp>
      <p:sp>
        <p:nvSpPr>
          <p:cNvPr id="12" name="文本框 47"/>
          <p:cNvSpPr txBox="1">
            <a:spLocks noChangeArrowheads="1"/>
          </p:cNvSpPr>
          <p:nvPr/>
        </p:nvSpPr>
        <p:spPr bwMode="auto">
          <a:xfrm>
            <a:off x="7669213" y="3389698"/>
            <a:ext cx="3913187" cy="1001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30000"/>
              </a:lnSpc>
              <a:spcBef>
                <a:spcPts val="600"/>
              </a:spcBef>
              <a:spcAft>
                <a:spcPts val="600"/>
              </a:spcAft>
              <a:buFontTx/>
              <a:buNone/>
            </a:pPr>
            <a:r>
              <a:rPr lang="zh-CN" altLang="en-US" sz="1600" dirty="0" smtClean="0">
                <a:solidFill>
                  <a:srgbClr val="000000"/>
                </a:solidFill>
                <a:latin typeface="宋体" panose="02010600030101010101" pitchFamily="2" charset="-122"/>
              </a:rPr>
              <a:t>请在此处输入您的内容请在此处输入您的内容请在此处输入您的内容请在此处输入您的内容</a:t>
            </a:r>
            <a:endParaRPr lang="en-US" altLang="zh-CN" sz="1600" dirty="0">
              <a:solidFill>
                <a:srgbClr val="000000"/>
              </a:solidFill>
              <a:latin typeface="宋体" panose="02010600030101010101" pitchFamily="2" charset="-122"/>
            </a:endParaRPr>
          </a:p>
        </p:txBody>
      </p:sp>
      <p:sp>
        <p:nvSpPr>
          <p:cNvPr id="13" name="文本框 47"/>
          <p:cNvSpPr txBox="1">
            <a:spLocks noChangeArrowheads="1"/>
          </p:cNvSpPr>
          <p:nvPr/>
        </p:nvSpPr>
        <p:spPr bwMode="auto">
          <a:xfrm>
            <a:off x="7669213" y="4826385"/>
            <a:ext cx="3913187" cy="1001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30000"/>
              </a:lnSpc>
              <a:spcBef>
                <a:spcPts val="600"/>
              </a:spcBef>
              <a:spcAft>
                <a:spcPts val="600"/>
              </a:spcAft>
              <a:buFontTx/>
              <a:buNone/>
            </a:pPr>
            <a:r>
              <a:rPr lang="zh-CN" altLang="en-US" sz="1600" dirty="0" smtClean="0">
                <a:solidFill>
                  <a:srgbClr val="000000"/>
                </a:solidFill>
                <a:latin typeface="宋体" panose="02010600030101010101" pitchFamily="2" charset="-122"/>
              </a:rPr>
              <a:t>请在此处输入您的内容请在此处输入您的内容请在此处输入您的内容请在此处输入您的内容</a:t>
            </a:r>
            <a:endParaRPr lang="en-US" altLang="zh-CN" sz="1600" dirty="0">
              <a:solidFill>
                <a:srgbClr val="000000"/>
              </a:solidFill>
              <a:latin typeface="宋体" panose="02010600030101010101" pitchFamily="2" charset="-122"/>
            </a:endParaRPr>
          </a:p>
        </p:txBody>
      </p:sp>
      <p:sp>
        <p:nvSpPr>
          <p:cNvPr id="14" name="Freeform 5"/>
          <p:cNvSpPr/>
          <p:nvPr/>
        </p:nvSpPr>
        <p:spPr bwMode="auto">
          <a:xfrm>
            <a:off x="2695575" y="1335473"/>
            <a:ext cx="2292350" cy="1955800"/>
          </a:xfrm>
          <a:custGeom>
            <a:avLst/>
            <a:gdLst>
              <a:gd name="T0" fmla="*/ 2147483646 w 714"/>
              <a:gd name="T1" fmla="*/ 525756936 h 609"/>
              <a:gd name="T2" fmla="*/ 2147483646 w 714"/>
              <a:gd name="T3" fmla="*/ 608228108 h 609"/>
              <a:gd name="T4" fmla="*/ 2147483646 w 714"/>
              <a:gd name="T5" fmla="*/ 288652315 h 609"/>
              <a:gd name="T6" fmla="*/ 2147483646 w 714"/>
              <a:gd name="T7" fmla="*/ 309270108 h 609"/>
              <a:gd name="T8" fmla="*/ 2147483646 w 714"/>
              <a:gd name="T9" fmla="*/ 113397862 h 609"/>
              <a:gd name="T10" fmla="*/ 2147483646 w 714"/>
              <a:gd name="T11" fmla="*/ 226795724 h 609"/>
              <a:gd name="T12" fmla="*/ 2147483646 w 714"/>
              <a:gd name="T13" fmla="*/ 432976867 h 609"/>
              <a:gd name="T14" fmla="*/ 2147483646 w 714"/>
              <a:gd name="T15" fmla="*/ 1257691802 h 609"/>
              <a:gd name="T16" fmla="*/ 2147483646 w 714"/>
              <a:gd name="T17" fmla="*/ 1618506393 h 609"/>
              <a:gd name="T18" fmla="*/ 2147483646 w 714"/>
              <a:gd name="T19" fmla="*/ 2147483646 h 609"/>
              <a:gd name="T20" fmla="*/ 2147483646 w 714"/>
              <a:gd name="T21" fmla="*/ 2147483646 h 609"/>
              <a:gd name="T22" fmla="*/ 2147483646 w 714"/>
              <a:gd name="T23" fmla="*/ 2147483646 h 609"/>
              <a:gd name="T24" fmla="*/ 2147483646 w 714"/>
              <a:gd name="T25" fmla="*/ 2147483646 h 609"/>
              <a:gd name="T26" fmla="*/ 2147483646 w 714"/>
              <a:gd name="T27" fmla="*/ 2147483646 h 609"/>
              <a:gd name="T28" fmla="*/ 2147483646 w 714"/>
              <a:gd name="T29" fmla="*/ 2147483646 h 609"/>
              <a:gd name="T30" fmla="*/ 2147483646 w 714"/>
              <a:gd name="T31" fmla="*/ 2147483646 h 609"/>
              <a:gd name="T32" fmla="*/ 1041247013 w 714"/>
              <a:gd name="T33" fmla="*/ 2147483646 h 609"/>
              <a:gd name="T34" fmla="*/ 10309154 w 714"/>
              <a:gd name="T35" fmla="*/ 2147483646 h 609"/>
              <a:gd name="T36" fmla="*/ 123713057 w 714"/>
              <a:gd name="T37" fmla="*/ 2147483646 h 609"/>
              <a:gd name="T38" fmla="*/ 237116960 w 714"/>
              <a:gd name="T39" fmla="*/ 2147483646 h 609"/>
              <a:gd name="T40" fmla="*/ 711347669 w 714"/>
              <a:gd name="T41" fmla="*/ 2147483646 h 609"/>
              <a:gd name="T42" fmla="*/ 711347669 w 714"/>
              <a:gd name="T43" fmla="*/ 2147483646 h 609"/>
              <a:gd name="T44" fmla="*/ 979388879 w 714"/>
              <a:gd name="T45" fmla="*/ 2147483646 h 609"/>
              <a:gd name="T46" fmla="*/ 1123720244 w 714"/>
              <a:gd name="T47" fmla="*/ 2147483646 h 609"/>
              <a:gd name="T48" fmla="*/ 1247433301 w 714"/>
              <a:gd name="T49" fmla="*/ 2147483646 h 609"/>
              <a:gd name="T50" fmla="*/ 1855686220 w 714"/>
              <a:gd name="T51" fmla="*/ 2147483646 h 609"/>
              <a:gd name="T52" fmla="*/ 1969090123 w 714"/>
              <a:gd name="T53" fmla="*/ 2147483646 h 609"/>
              <a:gd name="T54" fmla="*/ 1721664010 w 714"/>
              <a:gd name="T55" fmla="*/ 2147483646 h 609"/>
              <a:gd name="T56" fmla="*/ 2147483646 w 714"/>
              <a:gd name="T57" fmla="*/ 2147483646 h 609"/>
              <a:gd name="T58" fmla="*/ 2147483646 w 714"/>
              <a:gd name="T59" fmla="*/ 2147483646 h 609"/>
              <a:gd name="T60" fmla="*/ 2147483646 w 714"/>
              <a:gd name="T61" fmla="*/ 2147483646 h 609"/>
              <a:gd name="T62" fmla="*/ 2147483646 w 714"/>
              <a:gd name="T63" fmla="*/ 2147483646 h 609"/>
              <a:gd name="T64" fmla="*/ 2147483646 w 714"/>
              <a:gd name="T65" fmla="*/ 2147483646 h 609"/>
              <a:gd name="T66" fmla="*/ 2147483646 w 714"/>
              <a:gd name="T67" fmla="*/ 2147483646 h 609"/>
              <a:gd name="T68" fmla="*/ 2147483646 w 714"/>
              <a:gd name="T69" fmla="*/ 2147483646 h 609"/>
              <a:gd name="T70" fmla="*/ 2147483646 w 714"/>
              <a:gd name="T71" fmla="*/ 2147483646 h 609"/>
              <a:gd name="T72" fmla="*/ 2147483646 w 714"/>
              <a:gd name="T73" fmla="*/ 2147483646 h 609"/>
              <a:gd name="T74" fmla="*/ 2147483646 w 714"/>
              <a:gd name="T75" fmla="*/ 2147483646 h 609"/>
              <a:gd name="T76" fmla="*/ 2147483646 w 714"/>
              <a:gd name="T77" fmla="*/ 2147483646 h 609"/>
              <a:gd name="T78" fmla="*/ 2147483646 w 714"/>
              <a:gd name="T79" fmla="*/ 2147483646 h 609"/>
              <a:gd name="T80" fmla="*/ 2147483646 w 714"/>
              <a:gd name="T81" fmla="*/ 2147483646 h 609"/>
              <a:gd name="T82" fmla="*/ 2147483646 w 714"/>
              <a:gd name="T83" fmla="*/ 2147483646 h 609"/>
              <a:gd name="T84" fmla="*/ 2147483646 w 714"/>
              <a:gd name="T85" fmla="*/ 2147483646 h 609"/>
              <a:gd name="T86" fmla="*/ 2147483646 w 714"/>
              <a:gd name="T87" fmla="*/ 2147483646 h 609"/>
              <a:gd name="T88" fmla="*/ 2147483646 w 714"/>
              <a:gd name="T89" fmla="*/ 2147483646 h 609"/>
              <a:gd name="T90" fmla="*/ 2147483646 w 714"/>
              <a:gd name="T91" fmla="*/ 2147483646 h 609"/>
              <a:gd name="T92" fmla="*/ 2147483646 w 714"/>
              <a:gd name="T93" fmla="*/ 2147483646 h 609"/>
              <a:gd name="T94" fmla="*/ 2147483646 w 714"/>
              <a:gd name="T95" fmla="*/ 2147483646 h 609"/>
              <a:gd name="T96" fmla="*/ 2147483646 w 714"/>
              <a:gd name="T97" fmla="*/ 2147483646 h 609"/>
              <a:gd name="T98" fmla="*/ 2147483646 w 714"/>
              <a:gd name="T99" fmla="*/ 2147483646 h 609"/>
              <a:gd name="T100" fmla="*/ 2147483646 w 714"/>
              <a:gd name="T101" fmla="*/ 2147483646 h 609"/>
              <a:gd name="T102" fmla="*/ 2147483646 w 714"/>
              <a:gd name="T103" fmla="*/ 2147483646 h 609"/>
              <a:gd name="T104" fmla="*/ 2147483646 w 714"/>
              <a:gd name="T105" fmla="*/ 2147483646 h 609"/>
              <a:gd name="T106" fmla="*/ 2147483646 w 714"/>
              <a:gd name="T107" fmla="*/ 2147483646 h 609"/>
              <a:gd name="T108" fmla="*/ 2147483646 w 714"/>
              <a:gd name="T109" fmla="*/ 2147483646 h 609"/>
              <a:gd name="T110" fmla="*/ 2147483646 w 714"/>
              <a:gd name="T111" fmla="*/ 2147483646 h 609"/>
              <a:gd name="T112" fmla="*/ 2147483646 w 714"/>
              <a:gd name="T113" fmla="*/ 2147483646 h 609"/>
              <a:gd name="T114" fmla="*/ 2147483646 w 714"/>
              <a:gd name="T115" fmla="*/ 1958703191 h 609"/>
              <a:gd name="T116" fmla="*/ 2147483646 w 714"/>
              <a:gd name="T117" fmla="*/ 1731904255 h 609"/>
              <a:gd name="T118" fmla="*/ 2147483646 w 714"/>
              <a:gd name="T119" fmla="*/ 1680359772 h 609"/>
              <a:gd name="T120" fmla="*/ 2147483646 w 714"/>
              <a:gd name="T121" fmla="*/ 1288618492 h 609"/>
              <a:gd name="T122" fmla="*/ 2147483646 w 714"/>
              <a:gd name="T123" fmla="*/ 865953733 h 60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14" h="609">
                <a:moveTo>
                  <a:pt x="699" y="64"/>
                </a:moveTo>
                <a:cubicBezTo>
                  <a:pt x="697" y="56"/>
                  <a:pt x="697" y="56"/>
                  <a:pt x="697" y="56"/>
                </a:cubicBezTo>
                <a:cubicBezTo>
                  <a:pt x="689" y="43"/>
                  <a:pt x="689" y="43"/>
                  <a:pt x="689" y="43"/>
                </a:cubicBezTo>
                <a:cubicBezTo>
                  <a:pt x="683" y="40"/>
                  <a:pt x="683" y="40"/>
                  <a:pt x="683" y="40"/>
                </a:cubicBezTo>
                <a:cubicBezTo>
                  <a:pt x="677" y="43"/>
                  <a:pt x="677" y="43"/>
                  <a:pt x="677" y="43"/>
                </a:cubicBezTo>
                <a:cubicBezTo>
                  <a:pt x="674" y="50"/>
                  <a:pt x="674" y="50"/>
                  <a:pt x="674" y="50"/>
                </a:cubicBezTo>
                <a:cubicBezTo>
                  <a:pt x="673" y="51"/>
                  <a:pt x="673" y="51"/>
                  <a:pt x="673" y="51"/>
                </a:cubicBezTo>
                <a:cubicBezTo>
                  <a:pt x="673" y="51"/>
                  <a:pt x="673" y="51"/>
                  <a:pt x="673" y="51"/>
                </a:cubicBezTo>
                <a:cubicBezTo>
                  <a:pt x="672" y="51"/>
                  <a:pt x="672" y="51"/>
                  <a:pt x="672" y="51"/>
                </a:cubicBezTo>
                <a:cubicBezTo>
                  <a:pt x="661" y="53"/>
                  <a:pt x="661" y="53"/>
                  <a:pt x="661" y="53"/>
                </a:cubicBezTo>
                <a:cubicBezTo>
                  <a:pt x="660" y="54"/>
                  <a:pt x="659" y="54"/>
                  <a:pt x="658" y="56"/>
                </a:cubicBezTo>
                <a:cubicBezTo>
                  <a:pt x="655" y="58"/>
                  <a:pt x="655" y="58"/>
                  <a:pt x="655" y="58"/>
                </a:cubicBezTo>
                <a:cubicBezTo>
                  <a:pt x="649" y="63"/>
                  <a:pt x="649" y="63"/>
                  <a:pt x="649" y="63"/>
                </a:cubicBezTo>
                <a:cubicBezTo>
                  <a:pt x="648" y="64"/>
                  <a:pt x="648" y="64"/>
                  <a:pt x="648" y="64"/>
                </a:cubicBezTo>
                <a:cubicBezTo>
                  <a:pt x="643" y="65"/>
                  <a:pt x="643" y="65"/>
                  <a:pt x="643" y="65"/>
                </a:cubicBezTo>
                <a:cubicBezTo>
                  <a:pt x="640" y="64"/>
                  <a:pt x="637" y="62"/>
                  <a:pt x="632" y="59"/>
                </a:cubicBezTo>
                <a:cubicBezTo>
                  <a:pt x="631" y="58"/>
                  <a:pt x="631" y="58"/>
                  <a:pt x="631" y="58"/>
                </a:cubicBezTo>
                <a:cubicBezTo>
                  <a:pt x="623" y="50"/>
                  <a:pt x="619" y="45"/>
                  <a:pt x="619" y="42"/>
                </a:cubicBezTo>
                <a:cubicBezTo>
                  <a:pt x="619" y="31"/>
                  <a:pt x="619" y="31"/>
                  <a:pt x="619" y="31"/>
                </a:cubicBezTo>
                <a:cubicBezTo>
                  <a:pt x="619" y="31"/>
                  <a:pt x="619" y="31"/>
                  <a:pt x="619" y="31"/>
                </a:cubicBezTo>
                <a:cubicBezTo>
                  <a:pt x="619" y="30"/>
                  <a:pt x="619" y="30"/>
                  <a:pt x="619" y="30"/>
                </a:cubicBezTo>
                <a:cubicBezTo>
                  <a:pt x="621" y="28"/>
                  <a:pt x="621" y="28"/>
                  <a:pt x="621" y="28"/>
                </a:cubicBezTo>
                <a:cubicBezTo>
                  <a:pt x="609" y="24"/>
                  <a:pt x="609" y="24"/>
                  <a:pt x="609" y="24"/>
                </a:cubicBezTo>
                <a:cubicBezTo>
                  <a:pt x="609" y="28"/>
                  <a:pt x="609" y="28"/>
                  <a:pt x="609" y="28"/>
                </a:cubicBezTo>
                <a:cubicBezTo>
                  <a:pt x="609" y="30"/>
                  <a:pt x="607" y="31"/>
                  <a:pt x="605" y="32"/>
                </a:cubicBezTo>
                <a:cubicBezTo>
                  <a:pt x="601" y="34"/>
                  <a:pt x="601" y="34"/>
                  <a:pt x="601" y="34"/>
                </a:cubicBezTo>
                <a:cubicBezTo>
                  <a:pt x="600" y="34"/>
                  <a:pt x="600" y="34"/>
                  <a:pt x="600" y="34"/>
                </a:cubicBezTo>
                <a:cubicBezTo>
                  <a:pt x="600" y="33"/>
                  <a:pt x="600" y="33"/>
                  <a:pt x="600" y="33"/>
                </a:cubicBezTo>
                <a:cubicBezTo>
                  <a:pt x="594" y="32"/>
                  <a:pt x="594" y="32"/>
                  <a:pt x="594" y="32"/>
                </a:cubicBezTo>
                <a:cubicBezTo>
                  <a:pt x="595" y="36"/>
                  <a:pt x="595" y="36"/>
                  <a:pt x="595" y="36"/>
                </a:cubicBezTo>
                <a:cubicBezTo>
                  <a:pt x="585" y="30"/>
                  <a:pt x="585" y="30"/>
                  <a:pt x="585" y="30"/>
                </a:cubicBezTo>
                <a:cubicBezTo>
                  <a:pt x="584" y="30"/>
                  <a:pt x="584" y="30"/>
                  <a:pt x="584" y="30"/>
                </a:cubicBezTo>
                <a:cubicBezTo>
                  <a:pt x="584" y="29"/>
                  <a:pt x="584" y="29"/>
                  <a:pt x="584" y="29"/>
                </a:cubicBezTo>
                <a:cubicBezTo>
                  <a:pt x="584" y="29"/>
                  <a:pt x="584" y="29"/>
                  <a:pt x="584" y="29"/>
                </a:cubicBezTo>
                <a:cubicBezTo>
                  <a:pt x="582" y="25"/>
                  <a:pt x="581" y="20"/>
                  <a:pt x="581" y="16"/>
                </a:cubicBezTo>
                <a:cubicBezTo>
                  <a:pt x="581" y="12"/>
                  <a:pt x="582" y="9"/>
                  <a:pt x="583" y="8"/>
                </a:cubicBezTo>
                <a:cubicBezTo>
                  <a:pt x="586" y="3"/>
                  <a:pt x="586" y="3"/>
                  <a:pt x="586" y="3"/>
                </a:cubicBezTo>
                <a:cubicBezTo>
                  <a:pt x="585" y="0"/>
                  <a:pt x="585" y="0"/>
                  <a:pt x="585" y="0"/>
                </a:cubicBezTo>
                <a:cubicBezTo>
                  <a:pt x="575" y="1"/>
                  <a:pt x="575" y="1"/>
                  <a:pt x="575" y="1"/>
                </a:cubicBezTo>
                <a:cubicBezTo>
                  <a:pt x="569" y="2"/>
                  <a:pt x="566" y="5"/>
                  <a:pt x="564" y="11"/>
                </a:cubicBezTo>
                <a:cubicBezTo>
                  <a:pt x="564" y="11"/>
                  <a:pt x="564" y="11"/>
                  <a:pt x="564" y="11"/>
                </a:cubicBezTo>
                <a:cubicBezTo>
                  <a:pt x="564" y="11"/>
                  <a:pt x="564" y="11"/>
                  <a:pt x="564" y="11"/>
                </a:cubicBezTo>
                <a:cubicBezTo>
                  <a:pt x="558" y="20"/>
                  <a:pt x="558" y="20"/>
                  <a:pt x="558" y="20"/>
                </a:cubicBezTo>
                <a:cubicBezTo>
                  <a:pt x="564" y="20"/>
                  <a:pt x="564" y="20"/>
                  <a:pt x="564" y="20"/>
                </a:cubicBezTo>
                <a:cubicBezTo>
                  <a:pt x="564" y="20"/>
                  <a:pt x="564" y="20"/>
                  <a:pt x="564" y="20"/>
                </a:cubicBezTo>
                <a:cubicBezTo>
                  <a:pt x="565" y="20"/>
                  <a:pt x="565" y="20"/>
                  <a:pt x="565" y="20"/>
                </a:cubicBezTo>
                <a:cubicBezTo>
                  <a:pt x="565" y="20"/>
                  <a:pt x="565" y="20"/>
                  <a:pt x="565" y="20"/>
                </a:cubicBezTo>
                <a:cubicBezTo>
                  <a:pt x="570" y="22"/>
                  <a:pt x="570" y="22"/>
                  <a:pt x="570" y="22"/>
                </a:cubicBezTo>
                <a:cubicBezTo>
                  <a:pt x="571" y="22"/>
                  <a:pt x="571" y="22"/>
                  <a:pt x="571" y="22"/>
                </a:cubicBezTo>
                <a:cubicBezTo>
                  <a:pt x="571" y="23"/>
                  <a:pt x="571" y="23"/>
                  <a:pt x="571" y="23"/>
                </a:cubicBezTo>
                <a:cubicBezTo>
                  <a:pt x="571" y="24"/>
                  <a:pt x="571" y="24"/>
                  <a:pt x="571" y="24"/>
                </a:cubicBezTo>
                <a:cubicBezTo>
                  <a:pt x="572" y="32"/>
                  <a:pt x="572" y="32"/>
                  <a:pt x="572" y="32"/>
                </a:cubicBezTo>
                <a:cubicBezTo>
                  <a:pt x="575" y="40"/>
                  <a:pt x="575" y="40"/>
                  <a:pt x="575" y="40"/>
                </a:cubicBezTo>
                <a:cubicBezTo>
                  <a:pt x="575" y="41"/>
                  <a:pt x="575" y="41"/>
                  <a:pt x="575" y="41"/>
                </a:cubicBezTo>
                <a:cubicBezTo>
                  <a:pt x="575" y="41"/>
                  <a:pt x="575" y="41"/>
                  <a:pt x="575" y="41"/>
                </a:cubicBezTo>
                <a:cubicBezTo>
                  <a:pt x="575" y="42"/>
                  <a:pt x="575" y="42"/>
                  <a:pt x="575" y="42"/>
                </a:cubicBezTo>
                <a:cubicBezTo>
                  <a:pt x="561" y="68"/>
                  <a:pt x="561" y="68"/>
                  <a:pt x="561" y="68"/>
                </a:cubicBezTo>
                <a:cubicBezTo>
                  <a:pt x="559" y="71"/>
                  <a:pt x="558" y="81"/>
                  <a:pt x="557" y="95"/>
                </a:cubicBezTo>
                <a:cubicBezTo>
                  <a:pt x="557" y="96"/>
                  <a:pt x="557" y="96"/>
                  <a:pt x="557" y="96"/>
                </a:cubicBezTo>
                <a:cubicBezTo>
                  <a:pt x="552" y="106"/>
                  <a:pt x="552" y="106"/>
                  <a:pt x="552" y="106"/>
                </a:cubicBezTo>
                <a:cubicBezTo>
                  <a:pt x="555" y="110"/>
                  <a:pt x="555" y="110"/>
                  <a:pt x="555" y="110"/>
                </a:cubicBezTo>
                <a:cubicBezTo>
                  <a:pt x="555" y="111"/>
                  <a:pt x="555" y="111"/>
                  <a:pt x="555" y="111"/>
                </a:cubicBezTo>
                <a:cubicBezTo>
                  <a:pt x="556" y="117"/>
                  <a:pt x="555" y="121"/>
                  <a:pt x="554" y="122"/>
                </a:cubicBezTo>
                <a:cubicBezTo>
                  <a:pt x="553" y="122"/>
                  <a:pt x="553" y="122"/>
                  <a:pt x="553" y="122"/>
                </a:cubicBezTo>
                <a:cubicBezTo>
                  <a:pt x="550" y="124"/>
                  <a:pt x="541" y="133"/>
                  <a:pt x="526" y="151"/>
                </a:cubicBezTo>
                <a:cubicBezTo>
                  <a:pt x="525" y="152"/>
                  <a:pt x="525" y="152"/>
                  <a:pt x="525" y="152"/>
                </a:cubicBezTo>
                <a:cubicBezTo>
                  <a:pt x="524" y="152"/>
                  <a:pt x="524" y="152"/>
                  <a:pt x="524" y="152"/>
                </a:cubicBezTo>
                <a:cubicBezTo>
                  <a:pt x="523" y="151"/>
                  <a:pt x="523" y="151"/>
                  <a:pt x="523" y="151"/>
                </a:cubicBezTo>
                <a:cubicBezTo>
                  <a:pt x="517" y="148"/>
                  <a:pt x="513" y="144"/>
                  <a:pt x="510" y="141"/>
                </a:cubicBezTo>
                <a:cubicBezTo>
                  <a:pt x="507" y="140"/>
                  <a:pt x="501" y="138"/>
                  <a:pt x="491" y="138"/>
                </a:cubicBezTo>
                <a:cubicBezTo>
                  <a:pt x="491" y="157"/>
                  <a:pt x="491" y="157"/>
                  <a:pt x="491" y="157"/>
                </a:cubicBezTo>
                <a:cubicBezTo>
                  <a:pt x="491" y="157"/>
                  <a:pt x="491" y="157"/>
                  <a:pt x="491" y="157"/>
                </a:cubicBezTo>
                <a:cubicBezTo>
                  <a:pt x="483" y="192"/>
                  <a:pt x="483" y="192"/>
                  <a:pt x="483" y="192"/>
                </a:cubicBezTo>
                <a:cubicBezTo>
                  <a:pt x="482" y="196"/>
                  <a:pt x="481" y="204"/>
                  <a:pt x="481" y="216"/>
                </a:cubicBezTo>
                <a:cubicBezTo>
                  <a:pt x="484" y="220"/>
                  <a:pt x="484" y="220"/>
                  <a:pt x="484" y="220"/>
                </a:cubicBezTo>
                <a:cubicBezTo>
                  <a:pt x="487" y="215"/>
                  <a:pt x="487" y="215"/>
                  <a:pt x="487" y="215"/>
                </a:cubicBezTo>
                <a:cubicBezTo>
                  <a:pt x="487" y="215"/>
                  <a:pt x="487" y="215"/>
                  <a:pt x="487" y="215"/>
                </a:cubicBezTo>
                <a:cubicBezTo>
                  <a:pt x="487" y="214"/>
                  <a:pt x="487" y="214"/>
                  <a:pt x="487" y="214"/>
                </a:cubicBezTo>
                <a:cubicBezTo>
                  <a:pt x="497" y="210"/>
                  <a:pt x="497" y="210"/>
                  <a:pt x="497" y="210"/>
                </a:cubicBezTo>
                <a:cubicBezTo>
                  <a:pt x="522" y="214"/>
                  <a:pt x="522" y="214"/>
                  <a:pt x="522" y="214"/>
                </a:cubicBezTo>
                <a:cubicBezTo>
                  <a:pt x="525" y="210"/>
                  <a:pt x="525" y="210"/>
                  <a:pt x="525" y="210"/>
                </a:cubicBezTo>
                <a:cubicBezTo>
                  <a:pt x="529" y="204"/>
                  <a:pt x="529" y="204"/>
                  <a:pt x="529" y="204"/>
                </a:cubicBezTo>
                <a:cubicBezTo>
                  <a:pt x="529" y="204"/>
                  <a:pt x="529" y="204"/>
                  <a:pt x="529" y="204"/>
                </a:cubicBezTo>
                <a:cubicBezTo>
                  <a:pt x="529" y="204"/>
                  <a:pt x="529" y="204"/>
                  <a:pt x="529" y="204"/>
                </a:cubicBezTo>
                <a:cubicBezTo>
                  <a:pt x="530" y="203"/>
                  <a:pt x="530" y="203"/>
                  <a:pt x="530" y="203"/>
                </a:cubicBezTo>
                <a:cubicBezTo>
                  <a:pt x="540" y="201"/>
                  <a:pt x="540" y="201"/>
                  <a:pt x="540" y="201"/>
                </a:cubicBezTo>
                <a:cubicBezTo>
                  <a:pt x="553" y="200"/>
                  <a:pt x="553" y="200"/>
                  <a:pt x="553" y="200"/>
                </a:cubicBezTo>
                <a:cubicBezTo>
                  <a:pt x="557" y="201"/>
                  <a:pt x="562" y="206"/>
                  <a:pt x="568" y="214"/>
                </a:cubicBezTo>
                <a:cubicBezTo>
                  <a:pt x="584" y="222"/>
                  <a:pt x="593" y="230"/>
                  <a:pt x="595" y="236"/>
                </a:cubicBezTo>
                <a:cubicBezTo>
                  <a:pt x="596" y="239"/>
                  <a:pt x="596" y="242"/>
                  <a:pt x="595" y="244"/>
                </a:cubicBezTo>
                <a:cubicBezTo>
                  <a:pt x="593" y="247"/>
                  <a:pt x="591" y="249"/>
                  <a:pt x="587" y="249"/>
                </a:cubicBezTo>
                <a:cubicBezTo>
                  <a:pt x="586" y="249"/>
                  <a:pt x="586" y="249"/>
                  <a:pt x="586" y="249"/>
                </a:cubicBezTo>
                <a:cubicBezTo>
                  <a:pt x="567" y="248"/>
                  <a:pt x="555" y="248"/>
                  <a:pt x="551" y="250"/>
                </a:cubicBezTo>
                <a:cubicBezTo>
                  <a:pt x="542" y="256"/>
                  <a:pt x="542" y="256"/>
                  <a:pt x="542" y="256"/>
                </a:cubicBezTo>
                <a:cubicBezTo>
                  <a:pt x="530" y="265"/>
                  <a:pt x="522" y="269"/>
                  <a:pt x="517" y="269"/>
                </a:cubicBezTo>
                <a:cubicBezTo>
                  <a:pt x="509" y="270"/>
                  <a:pt x="509" y="270"/>
                  <a:pt x="509" y="270"/>
                </a:cubicBezTo>
                <a:cubicBezTo>
                  <a:pt x="505" y="290"/>
                  <a:pt x="505" y="290"/>
                  <a:pt x="505" y="290"/>
                </a:cubicBezTo>
                <a:cubicBezTo>
                  <a:pt x="503" y="296"/>
                  <a:pt x="501" y="300"/>
                  <a:pt x="498" y="303"/>
                </a:cubicBezTo>
                <a:cubicBezTo>
                  <a:pt x="495" y="306"/>
                  <a:pt x="490" y="308"/>
                  <a:pt x="483" y="310"/>
                </a:cubicBezTo>
                <a:cubicBezTo>
                  <a:pt x="476" y="311"/>
                  <a:pt x="469" y="314"/>
                  <a:pt x="463" y="317"/>
                </a:cubicBezTo>
                <a:cubicBezTo>
                  <a:pt x="457" y="332"/>
                  <a:pt x="457" y="332"/>
                  <a:pt x="457" y="332"/>
                </a:cubicBezTo>
                <a:cubicBezTo>
                  <a:pt x="456" y="332"/>
                  <a:pt x="456" y="332"/>
                  <a:pt x="456" y="332"/>
                </a:cubicBezTo>
                <a:cubicBezTo>
                  <a:pt x="456" y="332"/>
                  <a:pt x="456" y="332"/>
                  <a:pt x="456" y="332"/>
                </a:cubicBezTo>
                <a:cubicBezTo>
                  <a:pt x="455" y="332"/>
                  <a:pt x="455" y="332"/>
                  <a:pt x="455" y="332"/>
                </a:cubicBezTo>
                <a:cubicBezTo>
                  <a:pt x="437" y="340"/>
                  <a:pt x="437" y="340"/>
                  <a:pt x="437" y="340"/>
                </a:cubicBezTo>
                <a:cubicBezTo>
                  <a:pt x="436" y="340"/>
                  <a:pt x="436" y="340"/>
                  <a:pt x="436" y="340"/>
                </a:cubicBezTo>
                <a:cubicBezTo>
                  <a:pt x="427" y="338"/>
                  <a:pt x="427" y="338"/>
                  <a:pt x="427" y="338"/>
                </a:cubicBezTo>
                <a:cubicBezTo>
                  <a:pt x="419" y="336"/>
                  <a:pt x="414" y="334"/>
                  <a:pt x="410" y="332"/>
                </a:cubicBezTo>
                <a:cubicBezTo>
                  <a:pt x="405" y="330"/>
                  <a:pt x="400" y="329"/>
                  <a:pt x="395" y="331"/>
                </a:cubicBezTo>
                <a:cubicBezTo>
                  <a:pt x="390" y="338"/>
                  <a:pt x="387" y="346"/>
                  <a:pt x="388" y="355"/>
                </a:cubicBezTo>
                <a:cubicBezTo>
                  <a:pt x="388" y="360"/>
                  <a:pt x="389" y="363"/>
                  <a:pt x="391" y="364"/>
                </a:cubicBezTo>
                <a:cubicBezTo>
                  <a:pt x="393" y="364"/>
                  <a:pt x="393" y="364"/>
                  <a:pt x="393" y="364"/>
                </a:cubicBezTo>
                <a:cubicBezTo>
                  <a:pt x="397" y="362"/>
                  <a:pt x="397" y="362"/>
                  <a:pt x="397" y="362"/>
                </a:cubicBezTo>
                <a:cubicBezTo>
                  <a:pt x="397" y="374"/>
                  <a:pt x="397" y="374"/>
                  <a:pt x="397" y="374"/>
                </a:cubicBezTo>
                <a:cubicBezTo>
                  <a:pt x="397" y="379"/>
                  <a:pt x="396" y="382"/>
                  <a:pt x="393" y="384"/>
                </a:cubicBezTo>
                <a:cubicBezTo>
                  <a:pt x="391" y="386"/>
                  <a:pt x="387" y="388"/>
                  <a:pt x="382" y="389"/>
                </a:cubicBezTo>
                <a:cubicBezTo>
                  <a:pt x="379" y="390"/>
                  <a:pt x="379" y="390"/>
                  <a:pt x="379" y="390"/>
                </a:cubicBezTo>
                <a:cubicBezTo>
                  <a:pt x="375" y="392"/>
                  <a:pt x="366" y="402"/>
                  <a:pt x="354" y="422"/>
                </a:cubicBezTo>
                <a:cubicBezTo>
                  <a:pt x="354" y="422"/>
                  <a:pt x="354" y="422"/>
                  <a:pt x="354" y="422"/>
                </a:cubicBezTo>
                <a:cubicBezTo>
                  <a:pt x="353" y="422"/>
                  <a:pt x="353" y="422"/>
                  <a:pt x="353" y="422"/>
                </a:cubicBezTo>
                <a:cubicBezTo>
                  <a:pt x="341" y="430"/>
                  <a:pt x="341" y="430"/>
                  <a:pt x="341" y="430"/>
                </a:cubicBezTo>
                <a:cubicBezTo>
                  <a:pt x="343" y="430"/>
                  <a:pt x="345" y="430"/>
                  <a:pt x="344" y="432"/>
                </a:cubicBezTo>
                <a:cubicBezTo>
                  <a:pt x="344" y="434"/>
                  <a:pt x="343" y="434"/>
                  <a:pt x="339" y="434"/>
                </a:cubicBezTo>
                <a:cubicBezTo>
                  <a:pt x="305" y="434"/>
                  <a:pt x="305" y="434"/>
                  <a:pt x="305" y="434"/>
                </a:cubicBezTo>
                <a:cubicBezTo>
                  <a:pt x="267" y="432"/>
                  <a:pt x="238" y="443"/>
                  <a:pt x="217" y="464"/>
                </a:cubicBezTo>
                <a:cubicBezTo>
                  <a:pt x="216" y="465"/>
                  <a:pt x="216" y="465"/>
                  <a:pt x="216" y="465"/>
                </a:cubicBezTo>
                <a:cubicBezTo>
                  <a:pt x="215" y="465"/>
                  <a:pt x="215" y="465"/>
                  <a:pt x="215" y="465"/>
                </a:cubicBezTo>
                <a:cubicBezTo>
                  <a:pt x="215" y="465"/>
                  <a:pt x="215" y="465"/>
                  <a:pt x="215" y="465"/>
                </a:cubicBezTo>
                <a:cubicBezTo>
                  <a:pt x="201" y="467"/>
                  <a:pt x="201" y="467"/>
                  <a:pt x="201" y="467"/>
                </a:cubicBezTo>
                <a:cubicBezTo>
                  <a:pt x="200" y="467"/>
                  <a:pt x="200" y="467"/>
                  <a:pt x="200" y="467"/>
                </a:cubicBezTo>
                <a:cubicBezTo>
                  <a:pt x="199" y="467"/>
                  <a:pt x="199" y="467"/>
                  <a:pt x="199" y="467"/>
                </a:cubicBezTo>
                <a:cubicBezTo>
                  <a:pt x="195" y="458"/>
                  <a:pt x="195" y="458"/>
                  <a:pt x="195" y="458"/>
                </a:cubicBezTo>
                <a:cubicBezTo>
                  <a:pt x="181" y="461"/>
                  <a:pt x="181" y="461"/>
                  <a:pt x="181" y="461"/>
                </a:cubicBezTo>
                <a:cubicBezTo>
                  <a:pt x="173" y="462"/>
                  <a:pt x="163" y="460"/>
                  <a:pt x="152" y="454"/>
                </a:cubicBezTo>
                <a:cubicBezTo>
                  <a:pt x="142" y="450"/>
                  <a:pt x="133" y="444"/>
                  <a:pt x="123" y="436"/>
                </a:cubicBezTo>
                <a:cubicBezTo>
                  <a:pt x="117" y="432"/>
                  <a:pt x="110" y="428"/>
                  <a:pt x="101" y="427"/>
                </a:cubicBezTo>
                <a:cubicBezTo>
                  <a:pt x="88" y="426"/>
                  <a:pt x="88" y="426"/>
                  <a:pt x="88" y="426"/>
                </a:cubicBezTo>
                <a:cubicBezTo>
                  <a:pt x="74" y="428"/>
                  <a:pt x="74" y="428"/>
                  <a:pt x="74" y="428"/>
                </a:cubicBezTo>
                <a:cubicBezTo>
                  <a:pt x="63" y="429"/>
                  <a:pt x="53" y="429"/>
                  <a:pt x="43" y="428"/>
                </a:cubicBezTo>
                <a:cubicBezTo>
                  <a:pt x="32" y="428"/>
                  <a:pt x="18" y="424"/>
                  <a:pt x="1" y="419"/>
                </a:cubicBezTo>
                <a:cubicBezTo>
                  <a:pt x="0" y="422"/>
                  <a:pt x="0" y="422"/>
                  <a:pt x="0" y="422"/>
                </a:cubicBezTo>
                <a:cubicBezTo>
                  <a:pt x="0" y="422"/>
                  <a:pt x="0" y="422"/>
                  <a:pt x="0" y="422"/>
                </a:cubicBezTo>
                <a:cubicBezTo>
                  <a:pt x="1" y="422"/>
                  <a:pt x="1" y="422"/>
                  <a:pt x="1" y="422"/>
                </a:cubicBezTo>
                <a:cubicBezTo>
                  <a:pt x="1" y="422"/>
                  <a:pt x="1" y="422"/>
                  <a:pt x="1" y="422"/>
                </a:cubicBezTo>
                <a:cubicBezTo>
                  <a:pt x="1" y="422"/>
                  <a:pt x="1" y="422"/>
                  <a:pt x="1" y="422"/>
                </a:cubicBezTo>
                <a:cubicBezTo>
                  <a:pt x="1" y="426"/>
                  <a:pt x="1" y="426"/>
                  <a:pt x="1" y="426"/>
                </a:cubicBezTo>
                <a:cubicBezTo>
                  <a:pt x="5" y="434"/>
                  <a:pt x="5" y="434"/>
                  <a:pt x="5" y="434"/>
                </a:cubicBezTo>
                <a:cubicBezTo>
                  <a:pt x="13" y="444"/>
                  <a:pt x="13" y="444"/>
                  <a:pt x="13" y="444"/>
                </a:cubicBezTo>
                <a:cubicBezTo>
                  <a:pt x="14" y="446"/>
                  <a:pt x="14" y="446"/>
                  <a:pt x="14" y="446"/>
                </a:cubicBezTo>
                <a:cubicBezTo>
                  <a:pt x="12" y="453"/>
                  <a:pt x="12" y="453"/>
                  <a:pt x="12" y="453"/>
                </a:cubicBezTo>
                <a:cubicBezTo>
                  <a:pt x="12" y="454"/>
                  <a:pt x="12" y="454"/>
                  <a:pt x="12" y="454"/>
                </a:cubicBezTo>
                <a:cubicBezTo>
                  <a:pt x="12" y="454"/>
                  <a:pt x="12" y="454"/>
                  <a:pt x="12" y="454"/>
                </a:cubicBezTo>
                <a:cubicBezTo>
                  <a:pt x="7" y="460"/>
                  <a:pt x="7" y="460"/>
                  <a:pt x="7" y="460"/>
                </a:cubicBezTo>
                <a:cubicBezTo>
                  <a:pt x="12" y="465"/>
                  <a:pt x="12" y="465"/>
                  <a:pt x="12" y="465"/>
                </a:cubicBezTo>
                <a:cubicBezTo>
                  <a:pt x="14" y="467"/>
                  <a:pt x="15" y="469"/>
                  <a:pt x="15" y="470"/>
                </a:cubicBezTo>
                <a:cubicBezTo>
                  <a:pt x="17" y="478"/>
                  <a:pt x="17" y="478"/>
                  <a:pt x="17" y="478"/>
                </a:cubicBezTo>
                <a:cubicBezTo>
                  <a:pt x="23" y="484"/>
                  <a:pt x="23" y="484"/>
                  <a:pt x="23" y="484"/>
                </a:cubicBezTo>
                <a:cubicBezTo>
                  <a:pt x="23" y="485"/>
                  <a:pt x="23" y="485"/>
                  <a:pt x="23" y="485"/>
                </a:cubicBezTo>
                <a:cubicBezTo>
                  <a:pt x="23" y="490"/>
                  <a:pt x="23" y="490"/>
                  <a:pt x="23" y="490"/>
                </a:cubicBezTo>
                <a:cubicBezTo>
                  <a:pt x="23" y="494"/>
                  <a:pt x="23" y="494"/>
                  <a:pt x="23" y="494"/>
                </a:cubicBezTo>
                <a:cubicBezTo>
                  <a:pt x="27" y="497"/>
                  <a:pt x="27" y="497"/>
                  <a:pt x="27" y="497"/>
                </a:cubicBezTo>
                <a:cubicBezTo>
                  <a:pt x="29" y="496"/>
                  <a:pt x="29" y="496"/>
                  <a:pt x="29" y="496"/>
                </a:cubicBezTo>
                <a:cubicBezTo>
                  <a:pt x="30" y="495"/>
                  <a:pt x="30" y="495"/>
                  <a:pt x="30" y="495"/>
                </a:cubicBezTo>
                <a:cubicBezTo>
                  <a:pt x="31" y="492"/>
                  <a:pt x="33" y="490"/>
                  <a:pt x="36" y="490"/>
                </a:cubicBezTo>
                <a:cubicBezTo>
                  <a:pt x="39" y="488"/>
                  <a:pt x="39" y="488"/>
                  <a:pt x="39" y="488"/>
                </a:cubicBezTo>
                <a:cubicBezTo>
                  <a:pt x="60" y="486"/>
                  <a:pt x="60" y="486"/>
                  <a:pt x="60" y="486"/>
                </a:cubicBezTo>
                <a:cubicBezTo>
                  <a:pt x="69" y="483"/>
                  <a:pt x="69" y="483"/>
                  <a:pt x="69" y="483"/>
                </a:cubicBezTo>
                <a:cubicBezTo>
                  <a:pt x="69" y="483"/>
                  <a:pt x="69" y="483"/>
                  <a:pt x="69" y="483"/>
                </a:cubicBezTo>
                <a:cubicBezTo>
                  <a:pt x="71" y="482"/>
                  <a:pt x="71" y="482"/>
                  <a:pt x="71" y="482"/>
                </a:cubicBezTo>
                <a:cubicBezTo>
                  <a:pt x="75" y="492"/>
                  <a:pt x="75" y="492"/>
                  <a:pt x="75" y="492"/>
                </a:cubicBezTo>
                <a:cubicBezTo>
                  <a:pt x="75" y="492"/>
                  <a:pt x="75" y="492"/>
                  <a:pt x="75" y="492"/>
                </a:cubicBezTo>
                <a:cubicBezTo>
                  <a:pt x="75" y="492"/>
                  <a:pt x="75" y="492"/>
                  <a:pt x="75" y="492"/>
                </a:cubicBezTo>
                <a:cubicBezTo>
                  <a:pt x="76" y="494"/>
                  <a:pt x="75" y="496"/>
                  <a:pt x="74" y="498"/>
                </a:cubicBezTo>
                <a:cubicBezTo>
                  <a:pt x="63" y="514"/>
                  <a:pt x="63" y="514"/>
                  <a:pt x="63" y="514"/>
                </a:cubicBezTo>
                <a:cubicBezTo>
                  <a:pt x="63" y="517"/>
                  <a:pt x="63" y="517"/>
                  <a:pt x="63" y="517"/>
                </a:cubicBezTo>
                <a:cubicBezTo>
                  <a:pt x="69" y="522"/>
                  <a:pt x="69" y="522"/>
                  <a:pt x="69" y="522"/>
                </a:cubicBezTo>
                <a:cubicBezTo>
                  <a:pt x="74" y="526"/>
                  <a:pt x="74" y="526"/>
                  <a:pt x="74" y="526"/>
                </a:cubicBezTo>
                <a:cubicBezTo>
                  <a:pt x="74" y="526"/>
                  <a:pt x="74" y="526"/>
                  <a:pt x="74" y="526"/>
                </a:cubicBezTo>
                <a:cubicBezTo>
                  <a:pt x="77" y="529"/>
                  <a:pt x="79" y="531"/>
                  <a:pt x="81" y="532"/>
                </a:cubicBezTo>
                <a:cubicBezTo>
                  <a:pt x="84" y="532"/>
                  <a:pt x="87" y="535"/>
                  <a:pt x="89" y="538"/>
                </a:cubicBezTo>
                <a:cubicBezTo>
                  <a:pt x="89" y="539"/>
                  <a:pt x="89" y="539"/>
                  <a:pt x="89" y="539"/>
                </a:cubicBezTo>
                <a:cubicBezTo>
                  <a:pt x="93" y="541"/>
                  <a:pt x="93" y="541"/>
                  <a:pt x="93" y="541"/>
                </a:cubicBezTo>
                <a:cubicBezTo>
                  <a:pt x="95" y="541"/>
                  <a:pt x="95" y="541"/>
                  <a:pt x="95" y="541"/>
                </a:cubicBezTo>
                <a:cubicBezTo>
                  <a:pt x="95" y="541"/>
                  <a:pt x="95" y="541"/>
                  <a:pt x="95" y="541"/>
                </a:cubicBezTo>
                <a:cubicBezTo>
                  <a:pt x="96" y="546"/>
                  <a:pt x="96" y="546"/>
                  <a:pt x="96" y="546"/>
                </a:cubicBezTo>
                <a:cubicBezTo>
                  <a:pt x="96" y="546"/>
                  <a:pt x="96" y="546"/>
                  <a:pt x="96" y="546"/>
                </a:cubicBezTo>
                <a:cubicBezTo>
                  <a:pt x="97" y="550"/>
                  <a:pt x="97" y="550"/>
                  <a:pt x="97" y="550"/>
                </a:cubicBezTo>
                <a:cubicBezTo>
                  <a:pt x="98" y="556"/>
                  <a:pt x="98" y="556"/>
                  <a:pt x="98" y="556"/>
                </a:cubicBezTo>
                <a:cubicBezTo>
                  <a:pt x="108" y="558"/>
                  <a:pt x="108" y="558"/>
                  <a:pt x="108" y="558"/>
                </a:cubicBezTo>
                <a:cubicBezTo>
                  <a:pt x="109" y="558"/>
                  <a:pt x="109" y="558"/>
                  <a:pt x="109" y="558"/>
                </a:cubicBezTo>
                <a:cubicBezTo>
                  <a:pt x="109" y="558"/>
                  <a:pt x="109" y="558"/>
                  <a:pt x="109" y="558"/>
                </a:cubicBezTo>
                <a:cubicBezTo>
                  <a:pt x="109" y="559"/>
                  <a:pt x="109" y="559"/>
                  <a:pt x="109" y="559"/>
                </a:cubicBezTo>
                <a:cubicBezTo>
                  <a:pt x="110" y="560"/>
                  <a:pt x="110" y="560"/>
                  <a:pt x="110" y="560"/>
                </a:cubicBezTo>
                <a:cubicBezTo>
                  <a:pt x="113" y="565"/>
                  <a:pt x="113" y="565"/>
                  <a:pt x="113" y="565"/>
                </a:cubicBezTo>
                <a:cubicBezTo>
                  <a:pt x="121" y="568"/>
                  <a:pt x="121" y="568"/>
                  <a:pt x="121" y="568"/>
                </a:cubicBezTo>
                <a:cubicBezTo>
                  <a:pt x="126" y="565"/>
                  <a:pt x="126" y="565"/>
                  <a:pt x="126" y="565"/>
                </a:cubicBezTo>
                <a:cubicBezTo>
                  <a:pt x="125" y="562"/>
                  <a:pt x="125" y="562"/>
                  <a:pt x="125" y="562"/>
                </a:cubicBezTo>
                <a:cubicBezTo>
                  <a:pt x="120" y="557"/>
                  <a:pt x="120" y="557"/>
                  <a:pt x="120" y="557"/>
                </a:cubicBezTo>
                <a:cubicBezTo>
                  <a:pt x="121" y="556"/>
                  <a:pt x="121" y="556"/>
                  <a:pt x="121" y="556"/>
                </a:cubicBezTo>
                <a:cubicBezTo>
                  <a:pt x="121" y="556"/>
                  <a:pt x="121" y="556"/>
                  <a:pt x="121" y="556"/>
                </a:cubicBezTo>
                <a:cubicBezTo>
                  <a:pt x="125" y="547"/>
                  <a:pt x="125" y="547"/>
                  <a:pt x="125" y="547"/>
                </a:cubicBezTo>
                <a:cubicBezTo>
                  <a:pt x="135" y="547"/>
                  <a:pt x="135" y="547"/>
                  <a:pt x="135" y="547"/>
                </a:cubicBezTo>
                <a:cubicBezTo>
                  <a:pt x="135" y="548"/>
                  <a:pt x="135" y="548"/>
                  <a:pt x="135" y="548"/>
                </a:cubicBezTo>
                <a:cubicBezTo>
                  <a:pt x="149" y="552"/>
                  <a:pt x="149" y="552"/>
                  <a:pt x="149" y="552"/>
                </a:cubicBezTo>
                <a:cubicBezTo>
                  <a:pt x="157" y="551"/>
                  <a:pt x="157" y="551"/>
                  <a:pt x="157" y="551"/>
                </a:cubicBezTo>
                <a:cubicBezTo>
                  <a:pt x="163" y="546"/>
                  <a:pt x="163" y="546"/>
                  <a:pt x="163" y="546"/>
                </a:cubicBezTo>
                <a:cubicBezTo>
                  <a:pt x="169" y="537"/>
                  <a:pt x="174" y="534"/>
                  <a:pt x="177" y="536"/>
                </a:cubicBezTo>
                <a:cubicBezTo>
                  <a:pt x="180" y="535"/>
                  <a:pt x="180" y="535"/>
                  <a:pt x="180" y="535"/>
                </a:cubicBezTo>
                <a:cubicBezTo>
                  <a:pt x="183" y="535"/>
                  <a:pt x="185" y="536"/>
                  <a:pt x="187" y="536"/>
                </a:cubicBezTo>
                <a:cubicBezTo>
                  <a:pt x="187" y="537"/>
                  <a:pt x="187" y="538"/>
                  <a:pt x="187" y="538"/>
                </a:cubicBezTo>
                <a:cubicBezTo>
                  <a:pt x="187" y="540"/>
                  <a:pt x="189" y="543"/>
                  <a:pt x="191" y="548"/>
                </a:cubicBezTo>
                <a:cubicBezTo>
                  <a:pt x="191" y="548"/>
                  <a:pt x="191" y="548"/>
                  <a:pt x="191" y="548"/>
                </a:cubicBezTo>
                <a:cubicBezTo>
                  <a:pt x="191" y="548"/>
                  <a:pt x="191" y="548"/>
                  <a:pt x="191" y="548"/>
                </a:cubicBezTo>
                <a:cubicBezTo>
                  <a:pt x="193" y="554"/>
                  <a:pt x="193" y="554"/>
                  <a:pt x="193" y="554"/>
                </a:cubicBezTo>
                <a:cubicBezTo>
                  <a:pt x="193" y="555"/>
                  <a:pt x="193" y="555"/>
                  <a:pt x="193" y="555"/>
                </a:cubicBezTo>
                <a:cubicBezTo>
                  <a:pt x="191" y="562"/>
                  <a:pt x="191" y="562"/>
                  <a:pt x="191" y="562"/>
                </a:cubicBezTo>
                <a:cubicBezTo>
                  <a:pt x="191" y="562"/>
                  <a:pt x="191" y="562"/>
                  <a:pt x="191" y="562"/>
                </a:cubicBezTo>
                <a:cubicBezTo>
                  <a:pt x="191" y="562"/>
                  <a:pt x="191" y="562"/>
                  <a:pt x="191" y="562"/>
                </a:cubicBezTo>
                <a:cubicBezTo>
                  <a:pt x="191" y="562"/>
                  <a:pt x="191" y="562"/>
                  <a:pt x="191" y="562"/>
                </a:cubicBezTo>
                <a:cubicBezTo>
                  <a:pt x="184" y="570"/>
                  <a:pt x="184" y="570"/>
                  <a:pt x="184" y="570"/>
                </a:cubicBezTo>
                <a:cubicBezTo>
                  <a:pt x="183" y="571"/>
                  <a:pt x="183" y="571"/>
                  <a:pt x="183" y="571"/>
                </a:cubicBezTo>
                <a:cubicBezTo>
                  <a:pt x="183" y="571"/>
                  <a:pt x="183" y="571"/>
                  <a:pt x="183" y="571"/>
                </a:cubicBezTo>
                <a:cubicBezTo>
                  <a:pt x="169" y="577"/>
                  <a:pt x="169" y="577"/>
                  <a:pt x="169" y="577"/>
                </a:cubicBezTo>
                <a:cubicBezTo>
                  <a:pt x="167" y="581"/>
                  <a:pt x="167" y="581"/>
                  <a:pt x="167" y="581"/>
                </a:cubicBezTo>
                <a:cubicBezTo>
                  <a:pt x="165" y="593"/>
                  <a:pt x="165" y="593"/>
                  <a:pt x="165" y="593"/>
                </a:cubicBezTo>
                <a:cubicBezTo>
                  <a:pt x="166" y="598"/>
                  <a:pt x="166" y="598"/>
                  <a:pt x="166" y="598"/>
                </a:cubicBezTo>
                <a:cubicBezTo>
                  <a:pt x="170" y="604"/>
                  <a:pt x="170" y="604"/>
                  <a:pt x="170" y="604"/>
                </a:cubicBezTo>
                <a:cubicBezTo>
                  <a:pt x="171" y="606"/>
                  <a:pt x="171" y="606"/>
                  <a:pt x="171" y="606"/>
                </a:cubicBezTo>
                <a:cubicBezTo>
                  <a:pt x="176" y="609"/>
                  <a:pt x="176" y="609"/>
                  <a:pt x="176" y="609"/>
                </a:cubicBezTo>
                <a:cubicBezTo>
                  <a:pt x="193" y="609"/>
                  <a:pt x="193" y="609"/>
                  <a:pt x="193" y="609"/>
                </a:cubicBezTo>
                <a:cubicBezTo>
                  <a:pt x="207" y="607"/>
                  <a:pt x="207" y="607"/>
                  <a:pt x="207" y="607"/>
                </a:cubicBezTo>
                <a:cubicBezTo>
                  <a:pt x="209" y="605"/>
                  <a:pt x="209" y="605"/>
                  <a:pt x="209" y="605"/>
                </a:cubicBezTo>
                <a:cubicBezTo>
                  <a:pt x="211" y="602"/>
                  <a:pt x="213" y="602"/>
                  <a:pt x="214" y="602"/>
                </a:cubicBezTo>
                <a:cubicBezTo>
                  <a:pt x="224" y="603"/>
                  <a:pt x="224" y="603"/>
                  <a:pt x="224" y="603"/>
                </a:cubicBezTo>
                <a:cubicBezTo>
                  <a:pt x="225" y="602"/>
                  <a:pt x="225" y="602"/>
                  <a:pt x="225" y="602"/>
                </a:cubicBezTo>
                <a:cubicBezTo>
                  <a:pt x="224" y="599"/>
                  <a:pt x="224" y="596"/>
                  <a:pt x="225" y="594"/>
                </a:cubicBezTo>
                <a:cubicBezTo>
                  <a:pt x="229" y="587"/>
                  <a:pt x="229" y="587"/>
                  <a:pt x="229" y="587"/>
                </a:cubicBezTo>
                <a:cubicBezTo>
                  <a:pt x="229" y="574"/>
                  <a:pt x="229" y="574"/>
                  <a:pt x="229" y="574"/>
                </a:cubicBezTo>
                <a:cubicBezTo>
                  <a:pt x="229" y="574"/>
                  <a:pt x="229" y="574"/>
                  <a:pt x="229" y="574"/>
                </a:cubicBezTo>
                <a:cubicBezTo>
                  <a:pt x="237" y="553"/>
                  <a:pt x="237" y="553"/>
                  <a:pt x="237" y="553"/>
                </a:cubicBezTo>
                <a:cubicBezTo>
                  <a:pt x="237" y="553"/>
                  <a:pt x="237" y="553"/>
                  <a:pt x="237" y="553"/>
                </a:cubicBezTo>
                <a:cubicBezTo>
                  <a:pt x="237" y="552"/>
                  <a:pt x="237" y="552"/>
                  <a:pt x="237" y="552"/>
                </a:cubicBezTo>
                <a:cubicBezTo>
                  <a:pt x="237" y="552"/>
                  <a:pt x="237" y="552"/>
                  <a:pt x="237" y="552"/>
                </a:cubicBezTo>
                <a:cubicBezTo>
                  <a:pt x="237" y="552"/>
                  <a:pt x="237" y="552"/>
                  <a:pt x="237" y="552"/>
                </a:cubicBezTo>
                <a:cubicBezTo>
                  <a:pt x="250" y="542"/>
                  <a:pt x="250" y="542"/>
                  <a:pt x="250" y="542"/>
                </a:cubicBezTo>
                <a:cubicBezTo>
                  <a:pt x="251" y="541"/>
                  <a:pt x="251" y="541"/>
                  <a:pt x="251" y="541"/>
                </a:cubicBezTo>
                <a:cubicBezTo>
                  <a:pt x="261" y="546"/>
                  <a:pt x="261" y="546"/>
                  <a:pt x="261" y="546"/>
                </a:cubicBezTo>
                <a:cubicBezTo>
                  <a:pt x="261" y="546"/>
                  <a:pt x="261" y="546"/>
                  <a:pt x="261" y="546"/>
                </a:cubicBezTo>
                <a:cubicBezTo>
                  <a:pt x="267" y="550"/>
                  <a:pt x="270" y="553"/>
                  <a:pt x="270" y="555"/>
                </a:cubicBezTo>
                <a:cubicBezTo>
                  <a:pt x="269" y="564"/>
                  <a:pt x="269" y="564"/>
                  <a:pt x="269" y="564"/>
                </a:cubicBezTo>
                <a:cubicBezTo>
                  <a:pt x="265" y="570"/>
                  <a:pt x="265" y="570"/>
                  <a:pt x="265" y="570"/>
                </a:cubicBezTo>
                <a:cubicBezTo>
                  <a:pt x="263" y="578"/>
                  <a:pt x="263" y="578"/>
                  <a:pt x="263" y="578"/>
                </a:cubicBezTo>
                <a:cubicBezTo>
                  <a:pt x="263" y="586"/>
                  <a:pt x="263" y="586"/>
                  <a:pt x="263" y="586"/>
                </a:cubicBezTo>
                <a:cubicBezTo>
                  <a:pt x="265" y="590"/>
                  <a:pt x="265" y="590"/>
                  <a:pt x="265" y="590"/>
                </a:cubicBezTo>
                <a:cubicBezTo>
                  <a:pt x="269" y="590"/>
                  <a:pt x="269" y="590"/>
                  <a:pt x="269" y="590"/>
                </a:cubicBezTo>
                <a:cubicBezTo>
                  <a:pt x="270" y="590"/>
                  <a:pt x="270" y="590"/>
                  <a:pt x="270" y="590"/>
                </a:cubicBezTo>
                <a:cubicBezTo>
                  <a:pt x="276" y="590"/>
                  <a:pt x="276" y="590"/>
                  <a:pt x="276" y="590"/>
                </a:cubicBezTo>
                <a:cubicBezTo>
                  <a:pt x="279" y="592"/>
                  <a:pt x="281" y="594"/>
                  <a:pt x="283" y="598"/>
                </a:cubicBezTo>
                <a:cubicBezTo>
                  <a:pt x="286" y="600"/>
                  <a:pt x="286" y="600"/>
                  <a:pt x="286" y="600"/>
                </a:cubicBezTo>
                <a:cubicBezTo>
                  <a:pt x="287" y="600"/>
                  <a:pt x="287" y="600"/>
                  <a:pt x="287" y="600"/>
                </a:cubicBezTo>
                <a:cubicBezTo>
                  <a:pt x="287" y="600"/>
                  <a:pt x="287" y="600"/>
                  <a:pt x="287" y="600"/>
                </a:cubicBezTo>
                <a:cubicBezTo>
                  <a:pt x="287" y="600"/>
                  <a:pt x="287" y="600"/>
                  <a:pt x="287" y="600"/>
                </a:cubicBezTo>
                <a:cubicBezTo>
                  <a:pt x="301" y="606"/>
                  <a:pt x="301" y="606"/>
                  <a:pt x="301" y="606"/>
                </a:cubicBezTo>
                <a:cubicBezTo>
                  <a:pt x="307" y="608"/>
                  <a:pt x="307" y="608"/>
                  <a:pt x="307" y="608"/>
                </a:cubicBezTo>
                <a:cubicBezTo>
                  <a:pt x="315" y="607"/>
                  <a:pt x="315" y="607"/>
                  <a:pt x="315" y="607"/>
                </a:cubicBezTo>
                <a:cubicBezTo>
                  <a:pt x="319" y="602"/>
                  <a:pt x="319" y="602"/>
                  <a:pt x="319" y="602"/>
                </a:cubicBezTo>
                <a:cubicBezTo>
                  <a:pt x="323" y="582"/>
                  <a:pt x="323" y="582"/>
                  <a:pt x="323" y="582"/>
                </a:cubicBezTo>
                <a:cubicBezTo>
                  <a:pt x="324" y="572"/>
                  <a:pt x="324" y="572"/>
                  <a:pt x="324" y="572"/>
                </a:cubicBezTo>
                <a:cubicBezTo>
                  <a:pt x="324" y="571"/>
                  <a:pt x="324" y="571"/>
                  <a:pt x="324" y="571"/>
                </a:cubicBezTo>
                <a:cubicBezTo>
                  <a:pt x="325" y="570"/>
                  <a:pt x="325" y="570"/>
                  <a:pt x="325" y="570"/>
                </a:cubicBezTo>
                <a:cubicBezTo>
                  <a:pt x="325" y="570"/>
                  <a:pt x="325" y="570"/>
                  <a:pt x="325" y="570"/>
                </a:cubicBezTo>
                <a:cubicBezTo>
                  <a:pt x="333" y="564"/>
                  <a:pt x="333" y="564"/>
                  <a:pt x="333" y="564"/>
                </a:cubicBezTo>
                <a:cubicBezTo>
                  <a:pt x="337" y="558"/>
                  <a:pt x="337" y="558"/>
                  <a:pt x="337" y="558"/>
                </a:cubicBezTo>
                <a:cubicBezTo>
                  <a:pt x="337" y="558"/>
                  <a:pt x="337" y="558"/>
                  <a:pt x="337" y="558"/>
                </a:cubicBezTo>
                <a:cubicBezTo>
                  <a:pt x="345" y="554"/>
                  <a:pt x="345" y="554"/>
                  <a:pt x="345" y="554"/>
                </a:cubicBezTo>
                <a:cubicBezTo>
                  <a:pt x="350" y="551"/>
                  <a:pt x="350" y="551"/>
                  <a:pt x="350" y="551"/>
                </a:cubicBezTo>
                <a:cubicBezTo>
                  <a:pt x="356" y="549"/>
                  <a:pt x="356" y="549"/>
                  <a:pt x="356" y="549"/>
                </a:cubicBezTo>
                <a:cubicBezTo>
                  <a:pt x="353" y="537"/>
                  <a:pt x="353" y="537"/>
                  <a:pt x="353" y="537"/>
                </a:cubicBezTo>
                <a:cubicBezTo>
                  <a:pt x="367" y="538"/>
                  <a:pt x="367" y="538"/>
                  <a:pt x="367" y="538"/>
                </a:cubicBezTo>
                <a:cubicBezTo>
                  <a:pt x="367" y="538"/>
                  <a:pt x="367" y="538"/>
                  <a:pt x="367" y="538"/>
                </a:cubicBezTo>
                <a:cubicBezTo>
                  <a:pt x="367" y="539"/>
                  <a:pt x="367" y="539"/>
                  <a:pt x="367" y="539"/>
                </a:cubicBezTo>
                <a:cubicBezTo>
                  <a:pt x="367" y="539"/>
                  <a:pt x="367" y="539"/>
                  <a:pt x="367" y="539"/>
                </a:cubicBezTo>
                <a:cubicBezTo>
                  <a:pt x="374" y="542"/>
                  <a:pt x="374" y="542"/>
                  <a:pt x="374" y="542"/>
                </a:cubicBezTo>
                <a:cubicBezTo>
                  <a:pt x="374" y="542"/>
                  <a:pt x="374" y="542"/>
                  <a:pt x="374" y="542"/>
                </a:cubicBezTo>
                <a:cubicBezTo>
                  <a:pt x="374" y="541"/>
                  <a:pt x="374" y="541"/>
                  <a:pt x="374" y="541"/>
                </a:cubicBezTo>
                <a:cubicBezTo>
                  <a:pt x="376" y="534"/>
                  <a:pt x="376" y="534"/>
                  <a:pt x="376" y="534"/>
                </a:cubicBezTo>
                <a:cubicBezTo>
                  <a:pt x="376" y="532"/>
                  <a:pt x="376" y="532"/>
                  <a:pt x="376" y="532"/>
                </a:cubicBezTo>
                <a:cubicBezTo>
                  <a:pt x="377" y="533"/>
                  <a:pt x="377" y="533"/>
                  <a:pt x="377" y="533"/>
                </a:cubicBezTo>
                <a:cubicBezTo>
                  <a:pt x="378" y="533"/>
                  <a:pt x="378" y="533"/>
                  <a:pt x="378" y="533"/>
                </a:cubicBezTo>
                <a:cubicBezTo>
                  <a:pt x="384" y="534"/>
                  <a:pt x="384" y="534"/>
                  <a:pt x="384" y="534"/>
                </a:cubicBezTo>
                <a:cubicBezTo>
                  <a:pt x="387" y="534"/>
                  <a:pt x="387" y="534"/>
                  <a:pt x="387" y="534"/>
                </a:cubicBezTo>
                <a:cubicBezTo>
                  <a:pt x="393" y="528"/>
                  <a:pt x="393" y="528"/>
                  <a:pt x="393" y="528"/>
                </a:cubicBezTo>
                <a:cubicBezTo>
                  <a:pt x="394" y="528"/>
                  <a:pt x="394" y="528"/>
                  <a:pt x="394" y="528"/>
                </a:cubicBezTo>
                <a:cubicBezTo>
                  <a:pt x="394" y="527"/>
                  <a:pt x="394" y="527"/>
                  <a:pt x="394" y="527"/>
                </a:cubicBezTo>
                <a:cubicBezTo>
                  <a:pt x="395" y="527"/>
                  <a:pt x="395" y="527"/>
                  <a:pt x="395" y="527"/>
                </a:cubicBezTo>
                <a:cubicBezTo>
                  <a:pt x="403" y="526"/>
                  <a:pt x="403" y="526"/>
                  <a:pt x="403" y="526"/>
                </a:cubicBezTo>
                <a:cubicBezTo>
                  <a:pt x="409" y="519"/>
                  <a:pt x="409" y="519"/>
                  <a:pt x="409" y="519"/>
                </a:cubicBezTo>
                <a:cubicBezTo>
                  <a:pt x="413" y="514"/>
                  <a:pt x="413" y="514"/>
                  <a:pt x="413" y="514"/>
                </a:cubicBezTo>
                <a:cubicBezTo>
                  <a:pt x="413" y="508"/>
                  <a:pt x="413" y="508"/>
                  <a:pt x="413" y="508"/>
                </a:cubicBezTo>
                <a:cubicBezTo>
                  <a:pt x="413" y="505"/>
                  <a:pt x="414" y="504"/>
                  <a:pt x="417" y="502"/>
                </a:cubicBezTo>
                <a:cubicBezTo>
                  <a:pt x="417" y="502"/>
                  <a:pt x="417" y="502"/>
                  <a:pt x="417" y="502"/>
                </a:cubicBezTo>
                <a:cubicBezTo>
                  <a:pt x="417" y="502"/>
                  <a:pt x="417" y="502"/>
                  <a:pt x="417" y="502"/>
                </a:cubicBezTo>
                <a:cubicBezTo>
                  <a:pt x="418" y="502"/>
                  <a:pt x="418" y="502"/>
                  <a:pt x="418" y="502"/>
                </a:cubicBezTo>
                <a:cubicBezTo>
                  <a:pt x="425" y="503"/>
                  <a:pt x="425" y="503"/>
                  <a:pt x="425" y="503"/>
                </a:cubicBezTo>
                <a:cubicBezTo>
                  <a:pt x="429" y="501"/>
                  <a:pt x="429" y="501"/>
                  <a:pt x="429" y="501"/>
                </a:cubicBezTo>
                <a:cubicBezTo>
                  <a:pt x="430" y="496"/>
                  <a:pt x="430" y="496"/>
                  <a:pt x="430" y="496"/>
                </a:cubicBezTo>
                <a:cubicBezTo>
                  <a:pt x="438" y="493"/>
                  <a:pt x="438" y="493"/>
                  <a:pt x="438" y="493"/>
                </a:cubicBezTo>
                <a:cubicBezTo>
                  <a:pt x="438" y="493"/>
                  <a:pt x="438" y="493"/>
                  <a:pt x="438" y="493"/>
                </a:cubicBezTo>
                <a:cubicBezTo>
                  <a:pt x="439" y="493"/>
                  <a:pt x="439" y="493"/>
                  <a:pt x="439" y="493"/>
                </a:cubicBezTo>
                <a:cubicBezTo>
                  <a:pt x="439" y="493"/>
                  <a:pt x="439" y="493"/>
                  <a:pt x="439" y="493"/>
                </a:cubicBezTo>
                <a:cubicBezTo>
                  <a:pt x="449" y="494"/>
                  <a:pt x="449" y="494"/>
                  <a:pt x="449" y="494"/>
                </a:cubicBezTo>
                <a:cubicBezTo>
                  <a:pt x="457" y="492"/>
                  <a:pt x="457" y="492"/>
                  <a:pt x="457" y="492"/>
                </a:cubicBezTo>
                <a:cubicBezTo>
                  <a:pt x="461" y="488"/>
                  <a:pt x="461" y="488"/>
                  <a:pt x="461" y="488"/>
                </a:cubicBezTo>
                <a:cubicBezTo>
                  <a:pt x="465" y="481"/>
                  <a:pt x="465" y="481"/>
                  <a:pt x="465" y="481"/>
                </a:cubicBezTo>
                <a:cubicBezTo>
                  <a:pt x="459" y="475"/>
                  <a:pt x="459" y="475"/>
                  <a:pt x="459" y="475"/>
                </a:cubicBezTo>
                <a:cubicBezTo>
                  <a:pt x="459" y="474"/>
                  <a:pt x="459" y="474"/>
                  <a:pt x="459" y="474"/>
                </a:cubicBezTo>
                <a:cubicBezTo>
                  <a:pt x="459" y="474"/>
                  <a:pt x="459" y="474"/>
                  <a:pt x="459" y="474"/>
                </a:cubicBezTo>
                <a:cubicBezTo>
                  <a:pt x="457" y="470"/>
                  <a:pt x="457" y="470"/>
                  <a:pt x="457" y="470"/>
                </a:cubicBezTo>
                <a:cubicBezTo>
                  <a:pt x="457" y="470"/>
                  <a:pt x="457" y="470"/>
                  <a:pt x="457" y="470"/>
                </a:cubicBezTo>
                <a:cubicBezTo>
                  <a:pt x="456" y="462"/>
                  <a:pt x="456" y="462"/>
                  <a:pt x="456" y="462"/>
                </a:cubicBezTo>
                <a:cubicBezTo>
                  <a:pt x="456" y="462"/>
                  <a:pt x="456" y="462"/>
                  <a:pt x="456" y="462"/>
                </a:cubicBezTo>
                <a:cubicBezTo>
                  <a:pt x="459" y="456"/>
                  <a:pt x="459" y="456"/>
                  <a:pt x="459" y="456"/>
                </a:cubicBezTo>
                <a:cubicBezTo>
                  <a:pt x="459" y="454"/>
                  <a:pt x="461" y="451"/>
                  <a:pt x="464" y="448"/>
                </a:cubicBezTo>
                <a:cubicBezTo>
                  <a:pt x="468" y="439"/>
                  <a:pt x="468" y="439"/>
                  <a:pt x="468" y="439"/>
                </a:cubicBezTo>
                <a:cubicBezTo>
                  <a:pt x="468" y="438"/>
                  <a:pt x="468" y="438"/>
                  <a:pt x="468" y="438"/>
                </a:cubicBezTo>
                <a:cubicBezTo>
                  <a:pt x="469" y="438"/>
                  <a:pt x="469" y="438"/>
                  <a:pt x="469" y="438"/>
                </a:cubicBezTo>
                <a:cubicBezTo>
                  <a:pt x="473" y="432"/>
                  <a:pt x="473" y="432"/>
                  <a:pt x="473" y="432"/>
                </a:cubicBezTo>
                <a:cubicBezTo>
                  <a:pt x="479" y="420"/>
                  <a:pt x="479" y="420"/>
                  <a:pt x="479" y="420"/>
                </a:cubicBezTo>
                <a:cubicBezTo>
                  <a:pt x="484" y="428"/>
                  <a:pt x="484" y="428"/>
                  <a:pt x="484" y="428"/>
                </a:cubicBezTo>
                <a:cubicBezTo>
                  <a:pt x="485" y="428"/>
                  <a:pt x="485" y="428"/>
                  <a:pt x="485" y="428"/>
                </a:cubicBezTo>
                <a:cubicBezTo>
                  <a:pt x="485" y="429"/>
                  <a:pt x="485" y="429"/>
                  <a:pt x="485" y="429"/>
                </a:cubicBezTo>
                <a:cubicBezTo>
                  <a:pt x="487" y="437"/>
                  <a:pt x="487" y="437"/>
                  <a:pt x="487" y="437"/>
                </a:cubicBezTo>
                <a:cubicBezTo>
                  <a:pt x="487" y="437"/>
                  <a:pt x="487" y="437"/>
                  <a:pt x="487" y="437"/>
                </a:cubicBezTo>
                <a:cubicBezTo>
                  <a:pt x="488" y="445"/>
                  <a:pt x="488" y="445"/>
                  <a:pt x="488" y="445"/>
                </a:cubicBezTo>
                <a:cubicBezTo>
                  <a:pt x="493" y="448"/>
                  <a:pt x="493" y="448"/>
                  <a:pt x="493" y="448"/>
                </a:cubicBezTo>
                <a:cubicBezTo>
                  <a:pt x="494" y="448"/>
                  <a:pt x="494" y="448"/>
                  <a:pt x="494" y="448"/>
                </a:cubicBezTo>
                <a:cubicBezTo>
                  <a:pt x="494" y="448"/>
                  <a:pt x="494" y="448"/>
                  <a:pt x="494" y="448"/>
                </a:cubicBezTo>
                <a:cubicBezTo>
                  <a:pt x="494" y="448"/>
                  <a:pt x="494" y="448"/>
                  <a:pt x="494" y="448"/>
                </a:cubicBezTo>
                <a:cubicBezTo>
                  <a:pt x="495" y="448"/>
                  <a:pt x="495" y="448"/>
                  <a:pt x="495" y="448"/>
                </a:cubicBezTo>
                <a:cubicBezTo>
                  <a:pt x="496" y="448"/>
                  <a:pt x="496" y="448"/>
                  <a:pt x="496" y="448"/>
                </a:cubicBezTo>
                <a:cubicBezTo>
                  <a:pt x="501" y="440"/>
                  <a:pt x="501" y="440"/>
                  <a:pt x="501" y="440"/>
                </a:cubicBezTo>
                <a:cubicBezTo>
                  <a:pt x="503" y="432"/>
                  <a:pt x="503" y="432"/>
                  <a:pt x="503" y="432"/>
                </a:cubicBezTo>
                <a:cubicBezTo>
                  <a:pt x="505" y="432"/>
                  <a:pt x="505" y="432"/>
                  <a:pt x="505" y="432"/>
                </a:cubicBezTo>
                <a:cubicBezTo>
                  <a:pt x="506" y="432"/>
                  <a:pt x="506" y="432"/>
                  <a:pt x="506" y="432"/>
                </a:cubicBezTo>
                <a:cubicBezTo>
                  <a:pt x="517" y="436"/>
                  <a:pt x="517" y="436"/>
                  <a:pt x="517" y="436"/>
                </a:cubicBezTo>
                <a:cubicBezTo>
                  <a:pt x="523" y="432"/>
                  <a:pt x="523" y="432"/>
                  <a:pt x="523" y="432"/>
                </a:cubicBezTo>
                <a:cubicBezTo>
                  <a:pt x="523" y="432"/>
                  <a:pt x="523" y="432"/>
                  <a:pt x="523" y="432"/>
                </a:cubicBezTo>
                <a:cubicBezTo>
                  <a:pt x="524" y="432"/>
                  <a:pt x="524" y="432"/>
                  <a:pt x="524" y="432"/>
                </a:cubicBezTo>
                <a:cubicBezTo>
                  <a:pt x="530" y="431"/>
                  <a:pt x="530" y="431"/>
                  <a:pt x="530" y="431"/>
                </a:cubicBezTo>
                <a:cubicBezTo>
                  <a:pt x="534" y="424"/>
                  <a:pt x="534" y="424"/>
                  <a:pt x="534" y="424"/>
                </a:cubicBezTo>
                <a:cubicBezTo>
                  <a:pt x="534" y="416"/>
                  <a:pt x="534" y="416"/>
                  <a:pt x="534" y="416"/>
                </a:cubicBezTo>
                <a:cubicBezTo>
                  <a:pt x="537" y="403"/>
                  <a:pt x="537" y="403"/>
                  <a:pt x="537" y="403"/>
                </a:cubicBezTo>
                <a:cubicBezTo>
                  <a:pt x="537" y="404"/>
                  <a:pt x="537" y="404"/>
                  <a:pt x="537" y="404"/>
                </a:cubicBezTo>
                <a:cubicBezTo>
                  <a:pt x="539" y="404"/>
                  <a:pt x="539" y="404"/>
                  <a:pt x="539" y="404"/>
                </a:cubicBezTo>
                <a:cubicBezTo>
                  <a:pt x="547" y="406"/>
                  <a:pt x="547" y="406"/>
                  <a:pt x="547" y="406"/>
                </a:cubicBezTo>
                <a:cubicBezTo>
                  <a:pt x="551" y="398"/>
                  <a:pt x="551" y="398"/>
                  <a:pt x="551" y="398"/>
                </a:cubicBezTo>
                <a:cubicBezTo>
                  <a:pt x="552" y="398"/>
                  <a:pt x="552" y="398"/>
                  <a:pt x="552" y="398"/>
                </a:cubicBezTo>
                <a:cubicBezTo>
                  <a:pt x="553" y="398"/>
                  <a:pt x="553" y="398"/>
                  <a:pt x="553" y="398"/>
                </a:cubicBezTo>
                <a:cubicBezTo>
                  <a:pt x="561" y="398"/>
                  <a:pt x="561" y="398"/>
                  <a:pt x="561" y="398"/>
                </a:cubicBezTo>
                <a:cubicBezTo>
                  <a:pt x="562" y="398"/>
                  <a:pt x="562" y="398"/>
                  <a:pt x="562" y="398"/>
                </a:cubicBezTo>
                <a:cubicBezTo>
                  <a:pt x="562" y="398"/>
                  <a:pt x="562" y="398"/>
                  <a:pt x="562" y="398"/>
                </a:cubicBezTo>
                <a:cubicBezTo>
                  <a:pt x="563" y="398"/>
                  <a:pt x="563" y="398"/>
                  <a:pt x="563" y="398"/>
                </a:cubicBezTo>
                <a:cubicBezTo>
                  <a:pt x="567" y="404"/>
                  <a:pt x="567" y="404"/>
                  <a:pt x="567" y="404"/>
                </a:cubicBezTo>
                <a:cubicBezTo>
                  <a:pt x="567" y="404"/>
                  <a:pt x="567" y="404"/>
                  <a:pt x="567" y="404"/>
                </a:cubicBezTo>
                <a:cubicBezTo>
                  <a:pt x="567" y="405"/>
                  <a:pt x="567" y="405"/>
                  <a:pt x="567" y="405"/>
                </a:cubicBezTo>
                <a:cubicBezTo>
                  <a:pt x="567" y="406"/>
                  <a:pt x="567" y="406"/>
                  <a:pt x="567" y="406"/>
                </a:cubicBezTo>
                <a:cubicBezTo>
                  <a:pt x="568" y="414"/>
                  <a:pt x="568" y="414"/>
                  <a:pt x="568" y="414"/>
                </a:cubicBezTo>
                <a:cubicBezTo>
                  <a:pt x="572" y="417"/>
                  <a:pt x="572" y="417"/>
                  <a:pt x="572" y="417"/>
                </a:cubicBezTo>
                <a:cubicBezTo>
                  <a:pt x="577" y="412"/>
                  <a:pt x="577" y="412"/>
                  <a:pt x="577" y="412"/>
                </a:cubicBezTo>
                <a:cubicBezTo>
                  <a:pt x="579" y="414"/>
                  <a:pt x="579" y="414"/>
                  <a:pt x="579" y="414"/>
                </a:cubicBezTo>
                <a:cubicBezTo>
                  <a:pt x="581" y="416"/>
                  <a:pt x="581" y="418"/>
                  <a:pt x="581" y="420"/>
                </a:cubicBezTo>
                <a:cubicBezTo>
                  <a:pt x="581" y="427"/>
                  <a:pt x="581" y="427"/>
                  <a:pt x="581" y="427"/>
                </a:cubicBezTo>
                <a:cubicBezTo>
                  <a:pt x="579" y="434"/>
                  <a:pt x="579" y="434"/>
                  <a:pt x="579" y="434"/>
                </a:cubicBezTo>
                <a:cubicBezTo>
                  <a:pt x="581" y="438"/>
                  <a:pt x="581" y="438"/>
                  <a:pt x="581" y="438"/>
                </a:cubicBezTo>
                <a:cubicBezTo>
                  <a:pt x="585" y="442"/>
                  <a:pt x="585" y="442"/>
                  <a:pt x="585" y="442"/>
                </a:cubicBezTo>
                <a:cubicBezTo>
                  <a:pt x="601" y="444"/>
                  <a:pt x="601" y="444"/>
                  <a:pt x="601" y="444"/>
                </a:cubicBezTo>
                <a:cubicBezTo>
                  <a:pt x="602" y="445"/>
                  <a:pt x="602" y="445"/>
                  <a:pt x="602" y="445"/>
                </a:cubicBezTo>
                <a:cubicBezTo>
                  <a:pt x="602" y="445"/>
                  <a:pt x="602" y="445"/>
                  <a:pt x="602" y="445"/>
                </a:cubicBezTo>
                <a:cubicBezTo>
                  <a:pt x="603" y="445"/>
                  <a:pt x="603" y="445"/>
                  <a:pt x="603" y="445"/>
                </a:cubicBezTo>
                <a:cubicBezTo>
                  <a:pt x="603" y="445"/>
                  <a:pt x="603" y="445"/>
                  <a:pt x="603" y="445"/>
                </a:cubicBezTo>
                <a:cubicBezTo>
                  <a:pt x="604" y="446"/>
                  <a:pt x="604" y="446"/>
                  <a:pt x="604" y="446"/>
                </a:cubicBezTo>
                <a:cubicBezTo>
                  <a:pt x="609" y="440"/>
                  <a:pt x="609" y="440"/>
                  <a:pt x="609" y="440"/>
                </a:cubicBezTo>
                <a:cubicBezTo>
                  <a:pt x="609" y="440"/>
                  <a:pt x="609" y="440"/>
                  <a:pt x="609" y="440"/>
                </a:cubicBezTo>
                <a:cubicBezTo>
                  <a:pt x="613" y="436"/>
                  <a:pt x="613" y="436"/>
                  <a:pt x="613" y="436"/>
                </a:cubicBezTo>
                <a:cubicBezTo>
                  <a:pt x="611" y="430"/>
                  <a:pt x="611" y="430"/>
                  <a:pt x="611" y="430"/>
                </a:cubicBezTo>
                <a:cubicBezTo>
                  <a:pt x="607" y="404"/>
                  <a:pt x="607" y="404"/>
                  <a:pt x="607" y="404"/>
                </a:cubicBezTo>
                <a:cubicBezTo>
                  <a:pt x="619" y="410"/>
                  <a:pt x="619" y="410"/>
                  <a:pt x="619" y="410"/>
                </a:cubicBezTo>
                <a:cubicBezTo>
                  <a:pt x="619" y="410"/>
                  <a:pt x="619" y="410"/>
                  <a:pt x="619" y="410"/>
                </a:cubicBezTo>
                <a:cubicBezTo>
                  <a:pt x="619" y="410"/>
                  <a:pt x="619" y="410"/>
                  <a:pt x="619" y="410"/>
                </a:cubicBezTo>
                <a:cubicBezTo>
                  <a:pt x="625" y="416"/>
                  <a:pt x="625" y="416"/>
                  <a:pt x="625" y="416"/>
                </a:cubicBezTo>
                <a:cubicBezTo>
                  <a:pt x="628" y="419"/>
                  <a:pt x="628" y="419"/>
                  <a:pt x="628" y="419"/>
                </a:cubicBezTo>
                <a:cubicBezTo>
                  <a:pt x="633" y="416"/>
                  <a:pt x="633" y="416"/>
                  <a:pt x="633" y="416"/>
                </a:cubicBezTo>
                <a:cubicBezTo>
                  <a:pt x="649" y="398"/>
                  <a:pt x="649" y="398"/>
                  <a:pt x="649" y="398"/>
                </a:cubicBezTo>
                <a:cubicBezTo>
                  <a:pt x="649" y="398"/>
                  <a:pt x="649" y="398"/>
                  <a:pt x="649" y="398"/>
                </a:cubicBezTo>
                <a:cubicBezTo>
                  <a:pt x="650" y="398"/>
                  <a:pt x="650" y="398"/>
                  <a:pt x="650" y="398"/>
                </a:cubicBezTo>
                <a:cubicBezTo>
                  <a:pt x="656" y="393"/>
                  <a:pt x="656" y="393"/>
                  <a:pt x="656" y="393"/>
                </a:cubicBezTo>
                <a:cubicBezTo>
                  <a:pt x="663" y="384"/>
                  <a:pt x="663" y="384"/>
                  <a:pt x="663" y="384"/>
                </a:cubicBezTo>
                <a:cubicBezTo>
                  <a:pt x="663" y="383"/>
                  <a:pt x="663" y="383"/>
                  <a:pt x="663" y="383"/>
                </a:cubicBezTo>
                <a:cubicBezTo>
                  <a:pt x="672" y="385"/>
                  <a:pt x="672" y="385"/>
                  <a:pt x="672" y="385"/>
                </a:cubicBezTo>
                <a:cubicBezTo>
                  <a:pt x="677" y="385"/>
                  <a:pt x="677" y="385"/>
                  <a:pt x="677" y="385"/>
                </a:cubicBezTo>
                <a:cubicBezTo>
                  <a:pt x="677" y="382"/>
                  <a:pt x="677" y="379"/>
                  <a:pt x="678" y="378"/>
                </a:cubicBezTo>
                <a:cubicBezTo>
                  <a:pt x="685" y="370"/>
                  <a:pt x="685" y="370"/>
                  <a:pt x="685" y="370"/>
                </a:cubicBezTo>
                <a:cubicBezTo>
                  <a:pt x="687" y="368"/>
                  <a:pt x="687" y="368"/>
                  <a:pt x="687" y="368"/>
                </a:cubicBezTo>
                <a:cubicBezTo>
                  <a:pt x="695" y="371"/>
                  <a:pt x="695" y="371"/>
                  <a:pt x="695" y="371"/>
                </a:cubicBezTo>
                <a:cubicBezTo>
                  <a:pt x="704" y="370"/>
                  <a:pt x="704" y="370"/>
                  <a:pt x="704" y="370"/>
                </a:cubicBezTo>
                <a:cubicBezTo>
                  <a:pt x="711" y="363"/>
                  <a:pt x="711" y="363"/>
                  <a:pt x="711" y="363"/>
                </a:cubicBezTo>
                <a:cubicBezTo>
                  <a:pt x="714" y="357"/>
                  <a:pt x="714" y="357"/>
                  <a:pt x="714" y="357"/>
                </a:cubicBezTo>
                <a:cubicBezTo>
                  <a:pt x="712" y="354"/>
                  <a:pt x="712" y="354"/>
                  <a:pt x="712" y="354"/>
                </a:cubicBezTo>
                <a:cubicBezTo>
                  <a:pt x="706" y="357"/>
                  <a:pt x="706" y="357"/>
                  <a:pt x="706" y="357"/>
                </a:cubicBezTo>
                <a:cubicBezTo>
                  <a:pt x="706" y="356"/>
                  <a:pt x="706" y="356"/>
                  <a:pt x="706" y="356"/>
                </a:cubicBezTo>
                <a:cubicBezTo>
                  <a:pt x="705" y="356"/>
                  <a:pt x="705" y="356"/>
                  <a:pt x="705" y="356"/>
                </a:cubicBezTo>
                <a:cubicBezTo>
                  <a:pt x="698" y="350"/>
                  <a:pt x="698" y="350"/>
                  <a:pt x="698" y="350"/>
                </a:cubicBezTo>
                <a:cubicBezTo>
                  <a:pt x="698" y="349"/>
                  <a:pt x="698" y="349"/>
                  <a:pt x="698" y="349"/>
                </a:cubicBezTo>
                <a:cubicBezTo>
                  <a:pt x="701" y="338"/>
                  <a:pt x="701" y="338"/>
                  <a:pt x="701" y="338"/>
                </a:cubicBezTo>
                <a:cubicBezTo>
                  <a:pt x="701" y="330"/>
                  <a:pt x="701" y="330"/>
                  <a:pt x="701" y="330"/>
                </a:cubicBezTo>
                <a:cubicBezTo>
                  <a:pt x="699" y="324"/>
                  <a:pt x="699" y="324"/>
                  <a:pt x="699" y="324"/>
                </a:cubicBezTo>
                <a:cubicBezTo>
                  <a:pt x="694" y="322"/>
                  <a:pt x="694" y="322"/>
                  <a:pt x="694" y="322"/>
                </a:cubicBezTo>
                <a:cubicBezTo>
                  <a:pt x="694" y="321"/>
                  <a:pt x="694" y="321"/>
                  <a:pt x="694" y="321"/>
                </a:cubicBezTo>
                <a:cubicBezTo>
                  <a:pt x="693" y="321"/>
                  <a:pt x="693" y="321"/>
                  <a:pt x="693" y="321"/>
                </a:cubicBezTo>
                <a:cubicBezTo>
                  <a:pt x="693" y="320"/>
                  <a:pt x="693" y="320"/>
                  <a:pt x="693" y="320"/>
                </a:cubicBezTo>
                <a:cubicBezTo>
                  <a:pt x="688" y="311"/>
                  <a:pt x="688" y="311"/>
                  <a:pt x="688" y="311"/>
                </a:cubicBezTo>
                <a:cubicBezTo>
                  <a:pt x="687" y="310"/>
                  <a:pt x="687" y="310"/>
                  <a:pt x="687" y="310"/>
                </a:cubicBezTo>
                <a:cubicBezTo>
                  <a:pt x="681" y="318"/>
                  <a:pt x="681" y="318"/>
                  <a:pt x="681" y="318"/>
                </a:cubicBezTo>
                <a:cubicBezTo>
                  <a:pt x="674" y="322"/>
                  <a:pt x="674" y="322"/>
                  <a:pt x="674" y="322"/>
                </a:cubicBezTo>
                <a:cubicBezTo>
                  <a:pt x="672" y="323"/>
                  <a:pt x="672" y="323"/>
                  <a:pt x="672" y="323"/>
                </a:cubicBezTo>
                <a:cubicBezTo>
                  <a:pt x="672" y="322"/>
                  <a:pt x="672" y="322"/>
                  <a:pt x="672" y="322"/>
                </a:cubicBezTo>
                <a:cubicBezTo>
                  <a:pt x="671" y="322"/>
                  <a:pt x="671" y="322"/>
                  <a:pt x="671" y="322"/>
                </a:cubicBezTo>
                <a:cubicBezTo>
                  <a:pt x="664" y="315"/>
                  <a:pt x="664" y="315"/>
                  <a:pt x="664" y="315"/>
                </a:cubicBezTo>
                <a:cubicBezTo>
                  <a:pt x="664" y="314"/>
                  <a:pt x="664" y="314"/>
                  <a:pt x="664" y="314"/>
                </a:cubicBezTo>
                <a:cubicBezTo>
                  <a:pt x="659" y="303"/>
                  <a:pt x="659" y="303"/>
                  <a:pt x="659" y="303"/>
                </a:cubicBezTo>
                <a:cubicBezTo>
                  <a:pt x="659" y="303"/>
                  <a:pt x="659" y="303"/>
                  <a:pt x="659" y="303"/>
                </a:cubicBezTo>
                <a:cubicBezTo>
                  <a:pt x="657" y="295"/>
                  <a:pt x="657" y="295"/>
                  <a:pt x="657" y="295"/>
                </a:cubicBezTo>
                <a:cubicBezTo>
                  <a:pt x="657" y="294"/>
                  <a:pt x="657" y="294"/>
                  <a:pt x="657" y="294"/>
                </a:cubicBezTo>
                <a:cubicBezTo>
                  <a:pt x="657" y="294"/>
                  <a:pt x="657" y="294"/>
                  <a:pt x="657" y="294"/>
                </a:cubicBezTo>
                <a:cubicBezTo>
                  <a:pt x="657" y="282"/>
                  <a:pt x="657" y="282"/>
                  <a:pt x="657" y="282"/>
                </a:cubicBezTo>
                <a:cubicBezTo>
                  <a:pt x="656" y="275"/>
                  <a:pt x="656" y="275"/>
                  <a:pt x="656" y="275"/>
                </a:cubicBezTo>
                <a:cubicBezTo>
                  <a:pt x="650" y="273"/>
                  <a:pt x="650" y="273"/>
                  <a:pt x="650" y="273"/>
                </a:cubicBezTo>
                <a:cubicBezTo>
                  <a:pt x="650" y="273"/>
                  <a:pt x="650" y="273"/>
                  <a:pt x="650" y="273"/>
                </a:cubicBezTo>
                <a:cubicBezTo>
                  <a:pt x="650" y="273"/>
                  <a:pt x="650" y="273"/>
                  <a:pt x="650" y="273"/>
                </a:cubicBezTo>
                <a:cubicBezTo>
                  <a:pt x="637" y="263"/>
                  <a:pt x="637" y="263"/>
                  <a:pt x="637" y="263"/>
                </a:cubicBezTo>
                <a:cubicBezTo>
                  <a:pt x="638" y="262"/>
                  <a:pt x="638" y="262"/>
                  <a:pt x="638" y="262"/>
                </a:cubicBezTo>
                <a:cubicBezTo>
                  <a:pt x="644" y="255"/>
                  <a:pt x="644" y="255"/>
                  <a:pt x="644" y="255"/>
                </a:cubicBezTo>
                <a:cubicBezTo>
                  <a:pt x="644" y="255"/>
                  <a:pt x="644" y="255"/>
                  <a:pt x="644" y="255"/>
                </a:cubicBezTo>
                <a:cubicBezTo>
                  <a:pt x="644" y="254"/>
                  <a:pt x="644" y="254"/>
                  <a:pt x="644" y="254"/>
                </a:cubicBezTo>
                <a:cubicBezTo>
                  <a:pt x="645" y="254"/>
                  <a:pt x="645" y="254"/>
                  <a:pt x="645" y="254"/>
                </a:cubicBezTo>
                <a:cubicBezTo>
                  <a:pt x="645" y="254"/>
                  <a:pt x="645" y="254"/>
                  <a:pt x="645" y="254"/>
                </a:cubicBezTo>
                <a:cubicBezTo>
                  <a:pt x="651" y="254"/>
                  <a:pt x="651" y="254"/>
                  <a:pt x="651" y="254"/>
                </a:cubicBezTo>
                <a:cubicBezTo>
                  <a:pt x="652" y="254"/>
                  <a:pt x="652" y="254"/>
                  <a:pt x="652" y="254"/>
                </a:cubicBezTo>
                <a:cubicBezTo>
                  <a:pt x="654" y="254"/>
                  <a:pt x="656" y="255"/>
                  <a:pt x="657" y="257"/>
                </a:cubicBezTo>
                <a:cubicBezTo>
                  <a:pt x="663" y="261"/>
                  <a:pt x="663" y="261"/>
                  <a:pt x="663" y="261"/>
                </a:cubicBezTo>
                <a:cubicBezTo>
                  <a:pt x="669" y="256"/>
                  <a:pt x="669" y="256"/>
                  <a:pt x="669" y="256"/>
                </a:cubicBezTo>
                <a:cubicBezTo>
                  <a:pt x="673" y="250"/>
                  <a:pt x="673" y="250"/>
                  <a:pt x="673" y="250"/>
                </a:cubicBezTo>
                <a:cubicBezTo>
                  <a:pt x="673" y="245"/>
                  <a:pt x="673" y="245"/>
                  <a:pt x="673" y="245"/>
                </a:cubicBezTo>
                <a:cubicBezTo>
                  <a:pt x="672" y="232"/>
                  <a:pt x="672" y="232"/>
                  <a:pt x="672" y="232"/>
                </a:cubicBezTo>
                <a:cubicBezTo>
                  <a:pt x="671" y="227"/>
                  <a:pt x="671" y="227"/>
                  <a:pt x="671" y="227"/>
                </a:cubicBezTo>
                <a:cubicBezTo>
                  <a:pt x="662" y="226"/>
                  <a:pt x="662" y="226"/>
                  <a:pt x="662" y="226"/>
                </a:cubicBezTo>
                <a:cubicBezTo>
                  <a:pt x="662" y="220"/>
                  <a:pt x="662" y="220"/>
                  <a:pt x="662" y="220"/>
                </a:cubicBezTo>
                <a:cubicBezTo>
                  <a:pt x="654" y="210"/>
                  <a:pt x="654" y="210"/>
                  <a:pt x="654" y="210"/>
                </a:cubicBezTo>
                <a:cubicBezTo>
                  <a:pt x="653" y="210"/>
                  <a:pt x="653" y="210"/>
                  <a:pt x="653" y="210"/>
                </a:cubicBezTo>
                <a:cubicBezTo>
                  <a:pt x="649" y="203"/>
                  <a:pt x="649" y="203"/>
                  <a:pt x="649" y="203"/>
                </a:cubicBezTo>
                <a:cubicBezTo>
                  <a:pt x="649" y="202"/>
                  <a:pt x="649" y="202"/>
                  <a:pt x="649" y="202"/>
                </a:cubicBezTo>
                <a:cubicBezTo>
                  <a:pt x="649" y="201"/>
                  <a:pt x="649" y="201"/>
                  <a:pt x="649" y="201"/>
                </a:cubicBezTo>
                <a:cubicBezTo>
                  <a:pt x="649" y="201"/>
                  <a:pt x="649" y="201"/>
                  <a:pt x="649" y="201"/>
                </a:cubicBezTo>
                <a:cubicBezTo>
                  <a:pt x="657" y="190"/>
                  <a:pt x="657" y="190"/>
                  <a:pt x="657" y="190"/>
                </a:cubicBezTo>
                <a:cubicBezTo>
                  <a:pt x="657" y="189"/>
                  <a:pt x="657" y="189"/>
                  <a:pt x="657" y="189"/>
                </a:cubicBezTo>
                <a:cubicBezTo>
                  <a:pt x="658" y="189"/>
                  <a:pt x="658" y="189"/>
                  <a:pt x="658" y="189"/>
                </a:cubicBezTo>
                <a:cubicBezTo>
                  <a:pt x="658" y="188"/>
                  <a:pt x="658" y="188"/>
                  <a:pt x="658" y="188"/>
                </a:cubicBezTo>
                <a:cubicBezTo>
                  <a:pt x="659" y="188"/>
                  <a:pt x="659" y="188"/>
                  <a:pt x="659" y="188"/>
                </a:cubicBezTo>
                <a:cubicBezTo>
                  <a:pt x="662" y="188"/>
                  <a:pt x="662" y="188"/>
                  <a:pt x="662" y="188"/>
                </a:cubicBezTo>
                <a:cubicBezTo>
                  <a:pt x="667" y="184"/>
                  <a:pt x="667" y="184"/>
                  <a:pt x="667" y="184"/>
                </a:cubicBezTo>
                <a:cubicBezTo>
                  <a:pt x="672" y="168"/>
                  <a:pt x="672" y="168"/>
                  <a:pt x="672" y="168"/>
                </a:cubicBezTo>
                <a:cubicBezTo>
                  <a:pt x="672" y="168"/>
                  <a:pt x="672" y="168"/>
                  <a:pt x="672" y="168"/>
                </a:cubicBezTo>
                <a:cubicBezTo>
                  <a:pt x="672" y="168"/>
                  <a:pt x="672" y="168"/>
                  <a:pt x="672" y="168"/>
                </a:cubicBezTo>
                <a:cubicBezTo>
                  <a:pt x="679" y="161"/>
                  <a:pt x="679" y="161"/>
                  <a:pt x="679" y="161"/>
                </a:cubicBezTo>
                <a:cubicBezTo>
                  <a:pt x="679" y="160"/>
                  <a:pt x="679" y="160"/>
                  <a:pt x="679" y="160"/>
                </a:cubicBezTo>
                <a:cubicBezTo>
                  <a:pt x="679" y="160"/>
                  <a:pt x="679" y="160"/>
                  <a:pt x="679" y="160"/>
                </a:cubicBezTo>
                <a:cubicBezTo>
                  <a:pt x="679" y="160"/>
                  <a:pt x="679" y="160"/>
                  <a:pt x="679" y="160"/>
                </a:cubicBezTo>
                <a:cubicBezTo>
                  <a:pt x="687" y="158"/>
                  <a:pt x="687" y="158"/>
                  <a:pt x="687" y="158"/>
                </a:cubicBezTo>
                <a:cubicBezTo>
                  <a:pt x="687" y="159"/>
                  <a:pt x="687" y="159"/>
                  <a:pt x="687" y="159"/>
                </a:cubicBezTo>
                <a:cubicBezTo>
                  <a:pt x="691" y="163"/>
                  <a:pt x="691" y="163"/>
                  <a:pt x="691" y="163"/>
                </a:cubicBezTo>
                <a:cubicBezTo>
                  <a:pt x="693" y="164"/>
                  <a:pt x="693" y="164"/>
                  <a:pt x="693" y="164"/>
                </a:cubicBezTo>
                <a:cubicBezTo>
                  <a:pt x="696" y="151"/>
                  <a:pt x="696" y="151"/>
                  <a:pt x="696" y="151"/>
                </a:cubicBezTo>
                <a:cubicBezTo>
                  <a:pt x="693" y="142"/>
                  <a:pt x="693" y="142"/>
                  <a:pt x="693" y="142"/>
                </a:cubicBezTo>
                <a:cubicBezTo>
                  <a:pt x="693" y="142"/>
                  <a:pt x="693" y="142"/>
                  <a:pt x="693" y="142"/>
                </a:cubicBezTo>
                <a:cubicBezTo>
                  <a:pt x="693" y="141"/>
                  <a:pt x="693" y="141"/>
                  <a:pt x="693" y="141"/>
                </a:cubicBezTo>
                <a:cubicBezTo>
                  <a:pt x="694" y="131"/>
                  <a:pt x="694" y="131"/>
                  <a:pt x="694" y="131"/>
                </a:cubicBezTo>
                <a:cubicBezTo>
                  <a:pt x="694" y="130"/>
                  <a:pt x="694" y="130"/>
                  <a:pt x="694" y="130"/>
                </a:cubicBezTo>
                <a:cubicBezTo>
                  <a:pt x="699" y="125"/>
                  <a:pt x="699" y="125"/>
                  <a:pt x="699" y="125"/>
                </a:cubicBezTo>
                <a:cubicBezTo>
                  <a:pt x="702" y="120"/>
                  <a:pt x="702" y="120"/>
                  <a:pt x="702" y="120"/>
                </a:cubicBezTo>
                <a:cubicBezTo>
                  <a:pt x="702" y="115"/>
                  <a:pt x="702" y="115"/>
                  <a:pt x="702" y="115"/>
                </a:cubicBezTo>
                <a:cubicBezTo>
                  <a:pt x="702" y="112"/>
                  <a:pt x="701" y="108"/>
                  <a:pt x="699" y="102"/>
                </a:cubicBezTo>
                <a:cubicBezTo>
                  <a:pt x="699" y="102"/>
                  <a:pt x="699" y="102"/>
                  <a:pt x="699" y="102"/>
                </a:cubicBezTo>
                <a:cubicBezTo>
                  <a:pt x="699" y="102"/>
                  <a:pt x="699" y="102"/>
                  <a:pt x="699" y="102"/>
                </a:cubicBezTo>
                <a:cubicBezTo>
                  <a:pt x="699" y="93"/>
                  <a:pt x="699" y="93"/>
                  <a:pt x="699" y="93"/>
                </a:cubicBezTo>
                <a:cubicBezTo>
                  <a:pt x="699" y="92"/>
                  <a:pt x="699" y="92"/>
                  <a:pt x="699" y="92"/>
                </a:cubicBezTo>
                <a:cubicBezTo>
                  <a:pt x="701" y="84"/>
                  <a:pt x="701" y="84"/>
                  <a:pt x="701" y="84"/>
                </a:cubicBezTo>
                <a:cubicBezTo>
                  <a:pt x="699" y="80"/>
                  <a:pt x="698" y="78"/>
                  <a:pt x="698" y="76"/>
                </a:cubicBezTo>
                <a:lnTo>
                  <a:pt x="699" y="64"/>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prstClr val="white"/>
              </a:solidFill>
              <a:latin typeface="宋体" panose="02010600030101010101" pitchFamily="2" charset="-122"/>
              <a:ea typeface="宋体" panose="02010600030101010101" pitchFamily="2" charset="-122"/>
            </a:endParaRPr>
          </a:p>
        </p:txBody>
      </p:sp>
      <p:sp>
        <p:nvSpPr>
          <p:cNvPr id="15" name="Freeform 6"/>
          <p:cNvSpPr/>
          <p:nvPr/>
        </p:nvSpPr>
        <p:spPr bwMode="auto">
          <a:xfrm>
            <a:off x="2254250" y="2659448"/>
            <a:ext cx="1465263" cy="1239837"/>
          </a:xfrm>
          <a:custGeom>
            <a:avLst/>
            <a:gdLst>
              <a:gd name="T0" fmla="*/ 2147483646 w 456"/>
              <a:gd name="T1" fmla="*/ 2147483646 h 386"/>
              <a:gd name="T2" fmla="*/ 2147483646 w 456"/>
              <a:gd name="T3" fmla="*/ 2147483646 h 386"/>
              <a:gd name="T4" fmla="*/ 2147483646 w 456"/>
              <a:gd name="T5" fmla="*/ 2147483646 h 386"/>
              <a:gd name="T6" fmla="*/ 2147483646 w 456"/>
              <a:gd name="T7" fmla="*/ 2147483646 h 386"/>
              <a:gd name="T8" fmla="*/ 2147483646 w 456"/>
              <a:gd name="T9" fmla="*/ 2147483646 h 386"/>
              <a:gd name="T10" fmla="*/ 2147483646 w 456"/>
              <a:gd name="T11" fmla="*/ 2147483646 h 386"/>
              <a:gd name="T12" fmla="*/ 2147483646 w 456"/>
              <a:gd name="T13" fmla="*/ 2147483646 h 386"/>
              <a:gd name="T14" fmla="*/ 2147483646 w 456"/>
              <a:gd name="T15" fmla="*/ 2147483646 h 386"/>
              <a:gd name="T16" fmla="*/ 2147483646 w 456"/>
              <a:gd name="T17" fmla="*/ 2147483646 h 386"/>
              <a:gd name="T18" fmla="*/ 2147483646 w 456"/>
              <a:gd name="T19" fmla="*/ 2147483646 h 386"/>
              <a:gd name="T20" fmla="*/ 2147483646 w 456"/>
              <a:gd name="T21" fmla="*/ 2147483646 h 386"/>
              <a:gd name="T22" fmla="*/ 2147483646 w 456"/>
              <a:gd name="T23" fmla="*/ 2147483646 h 386"/>
              <a:gd name="T24" fmla="*/ 2147483646 w 456"/>
              <a:gd name="T25" fmla="*/ 2147483646 h 386"/>
              <a:gd name="T26" fmla="*/ 2147483646 w 456"/>
              <a:gd name="T27" fmla="*/ 2147483646 h 386"/>
              <a:gd name="T28" fmla="*/ 2147483646 w 456"/>
              <a:gd name="T29" fmla="*/ 2147483646 h 386"/>
              <a:gd name="T30" fmla="*/ 2147483646 w 456"/>
              <a:gd name="T31" fmla="*/ 2147483646 h 386"/>
              <a:gd name="T32" fmla="*/ 2147483646 w 456"/>
              <a:gd name="T33" fmla="*/ 2147483646 h 386"/>
              <a:gd name="T34" fmla="*/ 2147483646 w 456"/>
              <a:gd name="T35" fmla="*/ 2147483646 h 386"/>
              <a:gd name="T36" fmla="*/ 2147483646 w 456"/>
              <a:gd name="T37" fmla="*/ 2147483646 h 386"/>
              <a:gd name="T38" fmla="*/ 2147483646 w 456"/>
              <a:gd name="T39" fmla="*/ 2147483646 h 386"/>
              <a:gd name="T40" fmla="*/ 2147483646 w 456"/>
              <a:gd name="T41" fmla="*/ 2147483646 h 386"/>
              <a:gd name="T42" fmla="*/ 2147483646 w 456"/>
              <a:gd name="T43" fmla="*/ 2147483646 h 386"/>
              <a:gd name="T44" fmla="*/ 2147483646 w 456"/>
              <a:gd name="T45" fmla="*/ 2147483646 h 386"/>
              <a:gd name="T46" fmla="*/ 2147483646 w 456"/>
              <a:gd name="T47" fmla="*/ 2147483646 h 386"/>
              <a:gd name="T48" fmla="*/ 2147483646 w 456"/>
              <a:gd name="T49" fmla="*/ 2147483646 h 386"/>
              <a:gd name="T50" fmla="*/ 2147483646 w 456"/>
              <a:gd name="T51" fmla="*/ 2147483646 h 386"/>
              <a:gd name="T52" fmla="*/ 2147483646 w 456"/>
              <a:gd name="T53" fmla="*/ 2147483646 h 386"/>
              <a:gd name="T54" fmla="*/ 2147483646 w 456"/>
              <a:gd name="T55" fmla="*/ 2147483646 h 386"/>
              <a:gd name="T56" fmla="*/ 2147483646 w 456"/>
              <a:gd name="T57" fmla="*/ 2147483646 h 386"/>
              <a:gd name="T58" fmla="*/ 2147483646 w 456"/>
              <a:gd name="T59" fmla="*/ 2147483646 h 386"/>
              <a:gd name="T60" fmla="*/ 2147483646 w 456"/>
              <a:gd name="T61" fmla="*/ 2147483646 h 386"/>
              <a:gd name="T62" fmla="*/ 2147483646 w 456"/>
              <a:gd name="T63" fmla="*/ 2147483646 h 386"/>
              <a:gd name="T64" fmla="*/ 2147483646 w 456"/>
              <a:gd name="T65" fmla="*/ 2147483646 h 386"/>
              <a:gd name="T66" fmla="*/ 2147483646 w 456"/>
              <a:gd name="T67" fmla="*/ 2147483646 h 386"/>
              <a:gd name="T68" fmla="*/ 2147483646 w 456"/>
              <a:gd name="T69" fmla="*/ 2147483646 h 386"/>
              <a:gd name="T70" fmla="*/ 2147483646 w 456"/>
              <a:gd name="T71" fmla="*/ 2147483646 h 386"/>
              <a:gd name="T72" fmla="*/ 2147483646 w 456"/>
              <a:gd name="T73" fmla="*/ 2147483646 h 386"/>
              <a:gd name="T74" fmla="*/ 2147483646 w 456"/>
              <a:gd name="T75" fmla="*/ 2147483646 h 386"/>
              <a:gd name="T76" fmla="*/ 2147483646 w 456"/>
              <a:gd name="T77" fmla="*/ 2147483646 h 386"/>
              <a:gd name="T78" fmla="*/ 2147483646 w 456"/>
              <a:gd name="T79" fmla="*/ 2147483646 h 386"/>
              <a:gd name="T80" fmla="*/ 2147483646 w 456"/>
              <a:gd name="T81" fmla="*/ 2147483646 h 386"/>
              <a:gd name="T82" fmla="*/ 2147483646 w 456"/>
              <a:gd name="T83" fmla="*/ 2147483646 h 386"/>
              <a:gd name="T84" fmla="*/ 2147483646 w 456"/>
              <a:gd name="T85" fmla="*/ 2147483646 h 386"/>
              <a:gd name="T86" fmla="*/ 2147483646 w 456"/>
              <a:gd name="T87" fmla="*/ 2147483646 h 386"/>
              <a:gd name="T88" fmla="*/ 2147483646 w 456"/>
              <a:gd name="T89" fmla="*/ 2147483646 h 386"/>
              <a:gd name="T90" fmla="*/ 2147483646 w 456"/>
              <a:gd name="T91" fmla="*/ 2147483646 h 386"/>
              <a:gd name="T92" fmla="*/ 2147483646 w 456"/>
              <a:gd name="T93" fmla="*/ 2147483646 h 386"/>
              <a:gd name="T94" fmla="*/ 2147483646 w 456"/>
              <a:gd name="T95" fmla="*/ 2147483646 h 386"/>
              <a:gd name="T96" fmla="*/ 2147483646 w 456"/>
              <a:gd name="T97" fmla="*/ 2147483646 h 386"/>
              <a:gd name="T98" fmla="*/ 2147483646 w 456"/>
              <a:gd name="T99" fmla="*/ 2147483646 h 386"/>
              <a:gd name="T100" fmla="*/ 2147483646 w 456"/>
              <a:gd name="T101" fmla="*/ 2147483646 h 386"/>
              <a:gd name="T102" fmla="*/ 2147483646 w 456"/>
              <a:gd name="T103" fmla="*/ 2147483646 h 386"/>
              <a:gd name="T104" fmla="*/ 2147483646 w 456"/>
              <a:gd name="T105" fmla="*/ 2147483646 h 386"/>
              <a:gd name="T106" fmla="*/ 2147483646 w 456"/>
              <a:gd name="T107" fmla="*/ 2147483646 h 386"/>
              <a:gd name="T108" fmla="*/ 2147483646 w 456"/>
              <a:gd name="T109" fmla="*/ 2147483646 h 38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56" h="386">
                <a:moveTo>
                  <a:pt x="271" y="140"/>
                </a:moveTo>
                <a:cubicBezTo>
                  <a:pt x="265" y="140"/>
                  <a:pt x="265" y="140"/>
                  <a:pt x="265" y="140"/>
                </a:cubicBezTo>
                <a:cubicBezTo>
                  <a:pt x="263" y="144"/>
                  <a:pt x="263" y="144"/>
                  <a:pt x="263" y="144"/>
                </a:cubicBezTo>
                <a:cubicBezTo>
                  <a:pt x="266" y="148"/>
                  <a:pt x="266" y="148"/>
                  <a:pt x="266" y="148"/>
                </a:cubicBezTo>
                <a:cubicBezTo>
                  <a:pt x="266" y="148"/>
                  <a:pt x="266" y="148"/>
                  <a:pt x="266" y="148"/>
                </a:cubicBezTo>
                <a:cubicBezTo>
                  <a:pt x="266" y="148"/>
                  <a:pt x="266" y="148"/>
                  <a:pt x="266" y="148"/>
                </a:cubicBezTo>
                <a:cubicBezTo>
                  <a:pt x="268" y="154"/>
                  <a:pt x="268" y="154"/>
                  <a:pt x="268" y="154"/>
                </a:cubicBezTo>
                <a:cubicBezTo>
                  <a:pt x="268" y="154"/>
                  <a:pt x="268" y="154"/>
                  <a:pt x="268" y="154"/>
                </a:cubicBezTo>
                <a:cubicBezTo>
                  <a:pt x="268" y="155"/>
                  <a:pt x="268" y="155"/>
                  <a:pt x="268" y="155"/>
                </a:cubicBezTo>
                <a:cubicBezTo>
                  <a:pt x="268" y="156"/>
                  <a:pt x="268" y="156"/>
                  <a:pt x="268" y="156"/>
                </a:cubicBezTo>
                <a:cubicBezTo>
                  <a:pt x="259" y="160"/>
                  <a:pt x="259" y="160"/>
                  <a:pt x="259" y="160"/>
                </a:cubicBezTo>
                <a:cubicBezTo>
                  <a:pt x="258" y="160"/>
                  <a:pt x="258" y="160"/>
                  <a:pt x="258" y="160"/>
                </a:cubicBezTo>
                <a:cubicBezTo>
                  <a:pt x="258" y="160"/>
                  <a:pt x="258" y="160"/>
                  <a:pt x="258" y="160"/>
                </a:cubicBezTo>
                <a:cubicBezTo>
                  <a:pt x="258" y="160"/>
                  <a:pt x="258" y="160"/>
                  <a:pt x="258" y="160"/>
                </a:cubicBezTo>
                <a:cubicBezTo>
                  <a:pt x="258" y="160"/>
                  <a:pt x="258" y="160"/>
                  <a:pt x="258" y="160"/>
                </a:cubicBezTo>
                <a:cubicBezTo>
                  <a:pt x="251" y="160"/>
                  <a:pt x="247" y="158"/>
                  <a:pt x="246" y="155"/>
                </a:cubicBezTo>
                <a:cubicBezTo>
                  <a:pt x="244" y="150"/>
                  <a:pt x="244" y="150"/>
                  <a:pt x="244" y="150"/>
                </a:cubicBezTo>
                <a:cubicBezTo>
                  <a:pt x="232" y="148"/>
                  <a:pt x="232" y="148"/>
                  <a:pt x="232" y="148"/>
                </a:cubicBezTo>
                <a:cubicBezTo>
                  <a:pt x="228" y="132"/>
                  <a:pt x="228" y="132"/>
                  <a:pt x="228" y="132"/>
                </a:cubicBezTo>
                <a:cubicBezTo>
                  <a:pt x="226" y="132"/>
                  <a:pt x="224" y="131"/>
                  <a:pt x="223" y="129"/>
                </a:cubicBezTo>
                <a:cubicBezTo>
                  <a:pt x="222" y="128"/>
                  <a:pt x="222" y="128"/>
                  <a:pt x="222" y="128"/>
                </a:cubicBezTo>
                <a:cubicBezTo>
                  <a:pt x="220" y="126"/>
                  <a:pt x="219" y="124"/>
                  <a:pt x="216" y="124"/>
                </a:cubicBezTo>
                <a:cubicBezTo>
                  <a:pt x="213" y="122"/>
                  <a:pt x="210" y="120"/>
                  <a:pt x="208" y="116"/>
                </a:cubicBezTo>
                <a:cubicBezTo>
                  <a:pt x="203" y="114"/>
                  <a:pt x="203" y="114"/>
                  <a:pt x="203" y="114"/>
                </a:cubicBezTo>
                <a:cubicBezTo>
                  <a:pt x="203" y="114"/>
                  <a:pt x="203" y="114"/>
                  <a:pt x="203" y="114"/>
                </a:cubicBezTo>
                <a:cubicBezTo>
                  <a:pt x="203" y="114"/>
                  <a:pt x="203" y="114"/>
                  <a:pt x="203" y="114"/>
                </a:cubicBezTo>
                <a:cubicBezTo>
                  <a:pt x="203" y="114"/>
                  <a:pt x="203" y="114"/>
                  <a:pt x="203" y="114"/>
                </a:cubicBezTo>
                <a:cubicBezTo>
                  <a:pt x="196" y="107"/>
                  <a:pt x="196" y="107"/>
                  <a:pt x="196" y="107"/>
                </a:cubicBezTo>
                <a:cubicBezTo>
                  <a:pt x="196" y="107"/>
                  <a:pt x="196" y="107"/>
                  <a:pt x="196" y="107"/>
                </a:cubicBezTo>
                <a:cubicBezTo>
                  <a:pt x="195" y="102"/>
                  <a:pt x="195" y="102"/>
                  <a:pt x="195" y="102"/>
                </a:cubicBezTo>
                <a:cubicBezTo>
                  <a:pt x="195" y="101"/>
                  <a:pt x="195" y="101"/>
                  <a:pt x="195" y="101"/>
                </a:cubicBezTo>
                <a:cubicBezTo>
                  <a:pt x="208" y="84"/>
                  <a:pt x="208" y="84"/>
                  <a:pt x="208" y="84"/>
                </a:cubicBezTo>
                <a:cubicBezTo>
                  <a:pt x="208" y="82"/>
                  <a:pt x="208" y="82"/>
                  <a:pt x="208" y="81"/>
                </a:cubicBezTo>
                <a:cubicBezTo>
                  <a:pt x="206" y="76"/>
                  <a:pt x="206" y="76"/>
                  <a:pt x="206" y="76"/>
                </a:cubicBezTo>
                <a:cubicBezTo>
                  <a:pt x="199" y="78"/>
                  <a:pt x="199" y="78"/>
                  <a:pt x="199" y="78"/>
                </a:cubicBezTo>
                <a:cubicBezTo>
                  <a:pt x="198" y="78"/>
                  <a:pt x="198" y="78"/>
                  <a:pt x="198" y="78"/>
                </a:cubicBezTo>
                <a:cubicBezTo>
                  <a:pt x="198" y="79"/>
                  <a:pt x="198" y="79"/>
                  <a:pt x="198" y="79"/>
                </a:cubicBezTo>
                <a:cubicBezTo>
                  <a:pt x="198" y="79"/>
                  <a:pt x="198" y="79"/>
                  <a:pt x="198" y="79"/>
                </a:cubicBezTo>
                <a:cubicBezTo>
                  <a:pt x="180" y="80"/>
                  <a:pt x="180" y="80"/>
                  <a:pt x="180" y="80"/>
                </a:cubicBezTo>
                <a:cubicBezTo>
                  <a:pt x="174" y="82"/>
                  <a:pt x="174" y="82"/>
                  <a:pt x="174" y="82"/>
                </a:cubicBezTo>
                <a:cubicBezTo>
                  <a:pt x="171" y="84"/>
                  <a:pt x="171" y="84"/>
                  <a:pt x="171" y="84"/>
                </a:cubicBezTo>
                <a:cubicBezTo>
                  <a:pt x="170" y="86"/>
                  <a:pt x="170" y="86"/>
                  <a:pt x="170" y="86"/>
                </a:cubicBezTo>
                <a:cubicBezTo>
                  <a:pt x="168" y="88"/>
                  <a:pt x="166" y="90"/>
                  <a:pt x="162" y="89"/>
                </a:cubicBezTo>
                <a:cubicBezTo>
                  <a:pt x="162" y="89"/>
                  <a:pt x="162" y="89"/>
                  <a:pt x="162" y="89"/>
                </a:cubicBezTo>
                <a:cubicBezTo>
                  <a:pt x="162" y="88"/>
                  <a:pt x="162" y="88"/>
                  <a:pt x="162" y="88"/>
                </a:cubicBezTo>
                <a:cubicBezTo>
                  <a:pt x="156" y="84"/>
                  <a:pt x="156" y="84"/>
                  <a:pt x="156" y="84"/>
                </a:cubicBezTo>
                <a:cubicBezTo>
                  <a:pt x="156" y="74"/>
                  <a:pt x="156" y="74"/>
                  <a:pt x="156" y="74"/>
                </a:cubicBezTo>
                <a:cubicBezTo>
                  <a:pt x="152" y="72"/>
                  <a:pt x="150" y="69"/>
                  <a:pt x="150" y="67"/>
                </a:cubicBezTo>
                <a:cubicBezTo>
                  <a:pt x="148" y="58"/>
                  <a:pt x="148" y="58"/>
                  <a:pt x="148" y="58"/>
                </a:cubicBezTo>
                <a:cubicBezTo>
                  <a:pt x="144" y="54"/>
                  <a:pt x="144" y="54"/>
                  <a:pt x="144" y="54"/>
                </a:cubicBezTo>
                <a:cubicBezTo>
                  <a:pt x="140" y="50"/>
                  <a:pt x="140" y="50"/>
                  <a:pt x="140" y="50"/>
                </a:cubicBezTo>
                <a:cubicBezTo>
                  <a:pt x="138" y="49"/>
                  <a:pt x="138" y="49"/>
                  <a:pt x="138" y="49"/>
                </a:cubicBezTo>
                <a:cubicBezTo>
                  <a:pt x="145" y="40"/>
                  <a:pt x="145" y="40"/>
                  <a:pt x="145" y="40"/>
                </a:cubicBezTo>
                <a:cubicBezTo>
                  <a:pt x="146" y="34"/>
                  <a:pt x="146" y="34"/>
                  <a:pt x="146" y="34"/>
                </a:cubicBezTo>
                <a:cubicBezTo>
                  <a:pt x="138" y="24"/>
                  <a:pt x="138" y="24"/>
                  <a:pt x="138" y="24"/>
                </a:cubicBezTo>
                <a:cubicBezTo>
                  <a:pt x="138" y="24"/>
                  <a:pt x="138" y="24"/>
                  <a:pt x="138" y="24"/>
                </a:cubicBezTo>
                <a:cubicBezTo>
                  <a:pt x="138" y="24"/>
                  <a:pt x="138" y="24"/>
                  <a:pt x="138" y="24"/>
                </a:cubicBezTo>
                <a:cubicBezTo>
                  <a:pt x="134" y="16"/>
                  <a:pt x="134" y="16"/>
                  <a:pt x="134" y="16"/>
                </a:cubicBezTo>
                <a:cubicBezTo>
                  <a:pt x="134" y="16"/>
                  <a:pt x="134" y="16"/>
                  <a:pt x="134" y="16"/>
                </a:cubicBezTo>
                <a:cubicBezTo>
                  <a:pt x="134" y="16"/>
                  <a:pt x="134" y="16"/>
                  <a:pt x="134" y="16"/>
                </a:cubicBezTo>
                <a:cubicBezTo>
                  <a:pt x="134" y="12"/>
                  <a:pt x="134" y="12"/>
                  <a:pt x="134" y="12"/>
                </a:cubicBezTo>
                <a:cubicBezTo>
                  <a:pt x="128" y="8"/>
                  <a:pt x="128" y="8"/>
                  <a:pt x="128" y="8"/>
                </a:cubicBezTo>
                <a:cubicBezTo>
                  <a:pt x="128" y="7"/>
                  <a:pt x="128" y="7"/>
                  <a:pt x="128" y="7"/>
                </a:cubicBezTo>
                <a:cubicBezTo>
                  <a:pt x="128" y="7"/>
                  <a:pt x="128" y="7"/>
                  <a:pt x="128" y="7"/>
                </a:cubicBezTo>
                <a:cubicBezTo>
                  <a:pt x="128" y="7"/>
                  <a:pt x="128" y="7"/>
                  <a:pt x="128" y="7"/>
                </a:cubicBezTo>
                <a:cubicBezTo>
                  <a:pt x="123" y="1"/>
                  <a:pt x="123" y="1"/>
                  <a:pt x="123" y="1"/>
                </a:cubicBezTo>
                <a:cubicBezTo>
                  <a:pt x="116" y="0"/>
                  <a:pt x="116" y="0"/>
                  <a:pt x="116" y="0"/>
                </a:cubicBezTo>
                <a:cubicBezTo>
                  <a:pt x="108" y="2"/>
                  <a:pt x="108" y="2"/>
                  <a:pt x="108" y="2"/>
                </a:cubicBezTo>
                <a:cubicBezTo>
                  <a:pt x="106" y="4"/>
                  <a:pt x="106" y="4"/>
                  <a:pt x="106" y="4"/>
                </a:cubicBezTo>
                <a:cubicBezTo>
                  <a:pt x="105" y="15"/>
                  <a:pt x="105" y="15"/>
                  <a:pt x="105" y="15"/>
                </a:cubicBezTo>
                <a:cubicBezTo>
                  <a:pt x="105" y="28"/>
                  <a:pt x="105" y="28"/>
                  <a:pt x="105" y="28"/>
                </a:cubicBezTo>
                <a:cubicBezTo>
                  <a:pt x="104" y="28"/>
                  <a:pt x="104" y="28"/>
                  <a:pt x="104" y="28"/>
                </a:cubicBezTo>
                <a:cubicBezTo>
                  <a:pt x="96" y="31"/>
                  <a:pt x="96" y="31"/>
                  <a:pt x="96" y="31"/>
                </a:cubicBezTo>
                <a:cubicBezTo>
                  <a:pt x="96" y="31"/>
                  <a:pt x="96" y="31"/>
                  <a:pt x="96" y="31"/>
                </a:cubicBezTo>
                <a:cubicBezTo>
                  <a:pt x="96" y="31"/>
                  <a:pt x="96" y="31"/>
                  <a:pt x="96" y="31"/>
                </a:cubicBezTo>
                <a:cubicBezTo>
                  <a:pt x="96" y="31"/>
                  <a:pt x="96" y="31"/>
                  <a:pt x="96" y="31"/>
                </a:cubicBezTo>
                <a:cubicBezTo>
                  <a:pt x="89" y="32"/>
                  <a:pt x="89" y="32"/>
                  <a:pt x="89" y="32"/>
                </a:cubicBezTo>
                <a:cubicBezTo>
                  <a:pt x="86" y="34"/>
                  <a:pt x="82" y="36"/>
                  <a:pt x="77" y="37"/>
                </a:cubicBezTo>
                <a:cubicBezTo>
                  <a:pt x="76" y="38"/>
                  <a:pt x="76" y="38"/>
                  <a:pt x="76" y="38"/>
                </a:cubicBezTo>
                <a:cubicBezTo>
                  <a:pt x="76" y="38"/>
                  <a:pt x="76" y="38"/>
                  <a:pt x="76" y="38"/>
                </a:cubicBezTo>
                <a:cubicBezTo>
                  <a:pt x="76" y="38"/>
                  <a:pt x="76" y="38"/>
                  <a:pt x="76" y="38"/>
                </a:cubicBezTo>
                <a:cubicBezTo>
                  <a:pt x="62" y="34"/>
                  <a:pt x="62" y="34"/>
                  <a:pt x="62" y="34"/>
                </a:cubicBezTo>
                <a:cubicBezTo>
                  <a:pt x="57" y="40"/>
                  <a:pt x="57" y="40"/>
                  <a:pt x="57" y="40"/>
                </a:cubicBezTo>
                <a:cubicBezTo>
                  <a:pt x="56" y="42"/>
                  <a:pt x="53" y="44"/>
                  <a:pt x="49" y="44"/>
                </a:cubicBezTo>
                <a:cubicBezTo>
                  <a:pt x="41" y="51"/>
                  <a:pt x="41" y="51"/>
                  <a:pt x="41" y="51"/>
                </a:cubicBezTo>
                <a:cubicBezTo>
                  <a:pt x="36" y="58"/>
                  <a:pt x="36" y="58"/>
                  <a:pt x="36" y="58"/>
                </a:cubicBezTo>
                <a:cubicBezTo>
                  <a:pt x="36" y="58"/>
                  <a:pt x="36" y="58"/>
                  <a:pt x="36" y="58"/>
                </a:cubicBezTo>
                <a:cubicBezTo>
                  <a:pt x="36" y="59"/>
                  <a:pt x="36" y="59"/>
                  <a:pt x="36" y="59"/>
                </a:cubicBezTo>
                <a:cubicBezTo>
                  <a:pt x="34" y="62"/>
                  <a:pt x="32" y="65"/>
                  <a:pt x="30" y="66"/>
                </a:cubicBezTo>
                <a:cubicBezTo>
                  <a:pt x="25" y="72"/>
                  <a:pt x="25" y="72"/>
                  <a:pt x="25" y="72"/>
                </a:cubicBezTo>
                <a:cubicBezTo>
                  <a:pt x="25" y="73"/>
                  <a:pt x="25" y="73"/>
                  <a:pt x="25" y="73"/>
                </a:cubicBezTo>
                <a:cubicBezTo>
                  <a:pt x="25" y="73"/>
                  <a:pt x="25" y="73"/>
                  <a:pt x="25" y="73"/>
                </a:cubicBezTo>
                <a:cubicBezTo>
                  <a:pt x="22" y="75"/>
                  <a:pt x="22" y="75"/>
                  <a:pt x="22" y="75"/>
                </a:cubicBezTo>
                <a:cubicBezTo>
                  <a:pt x="20" y="76"/>
                  <a:pt x="18" y="76"/>
                  <a:pt x="16" y="76"/>
                </a:cubicBezTo>
                <a:cubicBezTo>
                  <a:pt x="6" y="76"/>
                  <a:pt x="6" y="76"/>
                  <a:pt x="6" y="76"/>
                </a:cubicBezTo>
                <a:cubicBezTo>
                  <a:pt x="4" y="79"/>
                  <a:pt x="4" y="79"/>
                  <a:pt x="4" y="79"/>
                </a:cubicBezTo>
                <a:cubicBezTo>
                  <a:pt x="0" y="86"/>
                  <a:pt x="0" y="86"/>
                  <a:pt x="0" y="86"/>
                </a:cubicBezTo>
                <a:cubicBezTo>
                  <a:pt x="2" y="92"/>
                  <a:pt x="2" y="92"/>
                  <a:pt x="2" y="92"/>
                </a:cubicBezTo>
                <a:cubicBezTo>
                  <a:pt x="1" y="108"/>
                  <a:pt x="1" y="108"/>
                  <a:pt x="1" y="108"/>
                </a:cubicBezTo>
                <a:cubicBezTo>
                  <a:pt x="4" y="112"/>
                  <a:pt x="4" y="112"/>
                  <a:pt x="4" y="112"/>
                </a:cubicBezTo>
                <a:cubicBezTo>
                  <a:pt x="4" y="113"/>
                  <a:pt x="4" y="113"/>
                  <a:pt x="4" y="113"/>
                </a:cubicBezTo>
                <a:cubicBezTo>
                  <a:pt x="5" y="116"/>
                  <a:pt x="5" y="116"/>
                  <a:pt x="5" y="116"/>
                </a:cubicBezTo>
                <a:cubicBezTo>
                  <a:pt x="11" y="116"/>
                  <a:pt x="11" y="116"/>
                  <a:pt x="11" y="116"/>
                </a:cubicBezTo>
                <a:cubicBezTo>
                  <a:pt x="20" y="118"/>
                  <a:pt x="20" y="118"/>
                  <a:pt x="20" y="118"/>
                </a:cubicBezTo>
                <a:cubicBezTo>
                  <a:pt x="33" y="119"/>
                  <a:pt x="33" y="119"/>
                  <a:pt x="33" y="119"/>
                </a:cubicBezTo>
                <a:cubicBezTo>
                  <a:pt x="38" y="118"/>
                  <a:pt x="38" y="118"/>
                  <a:pt x="38" y="118"/>
                </a:cubicBezTo>
                <a:cubicBezTo>
                  <a:pt x="39" y="118"/>
                  <a:pt x="39" y="118"/>
                  <a:pt x="39" y="118"/>
                </a:cubicBezTo>
                <a:cubicBezTo>
                  <a:pt x="40" y="118"/>
                  <a:pt x="40" y="118"/>
                  <a:pt x="40" y="118"/>
                </a:cubicBezTo>
                <a:cubicBezTo>
                  <a:pt x="50" y="122"/>
                  <a:pt x="50" y="122"/>
                  <a:pt x="50" y="122"/>
                </a:cubicBezTo>
                <a:cubicBezTo>
                  <a:pt x="50" y="122"/>
                  <a:pt x="50" y="122"/>
                  <a:pt x="50" y="122"/>
                </a:cubicBezTo>
                <a:cubicBezTo>
                  <a:pt x="51" y="122"/>
                  <a:pt x="51" y="122"/>
                  <a:pt x="51" y="122"/>
                </a:cubicBezTo>
                <a:cubicBezTo>
                  <a:pt x="56" y="127"/>
                  <a:pt x="56" y="127"/>
                  <a:pt x="56" y="127"/>
                </a:cubicBezTo>
                <a:cubicBezTo>
                  <a:pt x="68" y="131"/>
                  <a:pt x="68" y="131"/>
                  <a:pt x="68" y="131"/>
                </a:cubicBezTo>
                <a:cubicBezTo>
                  <a:pt x="69" y="131"/>
                  <a:pt x="69" y="131"/>
                  <a:pt x="69" y="131"/>
                </a:cubicBezTo>
                <a:cubicBezTo>
                  <a:pt x="77" y="136"/>
                  <a:pt x="77" y="136"/>
                  <a:pt x="77" y="136"/>
                </a:cubicBezTo>
                <a:cubicBezTo>
                  <a:pt x="96" y="154"/>
                  <a:pt x="96" y="154"/>
                  <a:pt x="96" y="154"/>
                </a:cubicBezTo>
                <a:cubicBezTo>
                  <a:pt x="105" y="158"/>
                  <a:pt x="105" y="158"/>
                  <a:pt x="105" y="158"/>
                </a:cubicBezTo>
                <a:cubicBezTo>
                  <a:pt x="109" y="156"/>
                  <a:pt x="109" y="156"/>
                  <a:pt x="109" y="156"/>
                </a:cubicBezTo>
                <a:cubicBezTo>
                  <a:pt x="112" y="150"/>
                  <a:pt x="112" y="150"/>
                  <a:pt x="112" y="150"/>
                </a:cubicBezTo>
                <a:cubicBezTo>
                  <a:pt x="110" y="139"/>
                  <a:pt x="110" y="139"/>
                  <a:pt x="110" y="139"/>
                </a:cubicBezTo>
                <a:cubicBezTo>
                  <a:pt x="110" y="136"/>
                  <a:pt x="113" y="134"/>
                  <a:pt x="118" y="132"/>
                </a:cubicBezTo>
                <a:cubicBezTo>
                  <a:pt x="118" y="131"/>
                  <a:pt x="118" y="131"/>
                  <a:pt x="118" y="131"/>
                </a:cubicBezTo>
                <a:cubicBezTo>
                  <a:pt x="143" y="146"/>
                  <a:pt x="143" y="146"/>
                  <a:pt x="143" y="146"/>
                </a:cubicBezTo>
                <a:cubicBezTo>
                  <a:pt x="146" y="145"/>
                  <a:pt x="146" y="145"/>
                  <a:pt x="146" y="145"/>
                </a:cubicBezTo>
                <a:cubicBezTo>
                  <a:pt x="151" y="142"/>
                  <a:pt x="151" y="142"/>
                  <a:pt x="151" y="142"/>
                </a:cubicBezTo>
                <a:cubicBezTo>
                  <a:pt x="152" y="142"/>
                  <a:pt x="152" y="142"/>
                  <a:pt x="152" y="142"/>
                </a:cubicBezTo>
                <a:cubicBezTo>
                  <a:pt x="155" y="142"/>
                  <a:pt x="155" y="142"/>
                  <a:pt x="155" y="142"/>
                </a:cubicBezTo>
                <a:cubicBezTo>
                  <a:pt x="160" y="138"/>
                  <a:pt x="160" y="138"/>
                  <a:pt x="160" y="138"/>
                </a:cubicBezTo>
                <a:cubicBezTo>
                  <a:pt x="161" y="138"/>
                  <a:pt x="161" y="138"/>
                  <a:pt x="161" y="138"/>
                </a:cubicBezTo>
                <a:cubicBezTo>
                  <a:pt x="162" y="138"/>
                  <a:pt x="162" y="138"/>
                  <a:pt x="162" y="138"/>
                </a:cubicBezTo>
                <a:cubicBezTo>
                  <a:pt x="176" y="148"/>
                  <a:pt x="176" y="148"/>
                  <a:pt x="176" y="148"/>
                </a:cubicBezTo>
                <a:cubicBezTo>
                  <a:pt x="177" y="149"/>
                  <a:pt x="177" y="149"/>
                  <a:pt x="177" y="149"/>
                </a:cubicBezTo>
                <a:cubicBezTo>
                  <a:pt x="186" y="156"/>
                  <a:pt x="186" y="156"/>
                  <a:pt x="186" y="156"/>
                </a:cubicBezTo>
                <a:cubicBezTo>
                  <a:pt x="188" y="158"/>
                  <a:pt x="192" y="161"/>
                  <a:pt x="194" y="165"/>
                </a:cubicBezTo>
                <a:cubicBezTo>
                  <a:pt x="199" y="170"/>
                  <a:pt x="199" y="170"/>
                  <a:pt x="199" y="170"/>
                </a:cubicBezTo>
                <a:cubicBezTo>
                  <a:pt x="202" y="169"/>
                  <a:pt x="202" y="169"/>
                  <a:pt x="202" y="169"/>
                </a:cubicBezTo>
                <a:cubicBezTo>
                  <a:pt x="206" y="162"/>
                  <a:pt x="206" y="162"/>
                  <a:pt x="206" y="162"/>
                </a:cubicBezTo>
                <a:cubicBezTo>
                  <a:pt x="215" y="168"/>
                  <a:pt x="215" y="168"/>
                  <a:pt x="215" y="168"/>
                </a:cubicBezTo>
                <a:cubicBezTo>
                  <a:pt x="215" y="168"/>
                  <a:pt x="215" y="168"/>
                  <a:pt x="215" y="168"/>
                </a:cubicBezTo>
                <a:cubicBezTo>
                  <a:pt x="216" y="168"/>
                  <a:pt x="216" y="168"/>
                  <a:pt x="216" y="168"/>
                </a:cubicBezTo>
                <a:cubicBezTo>
                  <a:pt x="216" y="168"/>
                  <a:pt x="216" y="168"/>
                  <a:pt x="216" y="168"/>
                </a:cubicBezTo>
                <a:cubicBezTo>
                  <a:pt x="222" y="176"/>
                  <a:pt x="222" y="176"/>
                  <a:pt x="222" y="176"/>
                </a:cubicBezTo>
                <a:cubicBezTo>
                  <a:pt x="240" y="190"/>
                  <a:pt x="240" y="190"/>
                  <a:pt x="240" y="190"/>
                </a:cubicBezTo>
                <a:cubicBezTo>
                  <a:pt x="240" y="190"/>
                  <a:pt x="240" y="190"/>
                  <a:pt x="240" y="190"/>
                </a:cubicBezTo>
                <a:cubicBezTo>
                  <a:pt x="246" y="196"/>
                  <a:pt x="246" y="196"/>
                  <a:pt x="246" y="196"/>
                </a:cubicBezTo>
                <a:cubicBezTo>
                  <a:pt x="261" y="191"/>
                  <a:pt x="261" y="191"/>
                  <a:pt x="261" y="191"/>
                </a:cubicBezTo>
                <a:cubicBezTo>
                  <a:pt x="262" y="203"/>
                  <a:pt x="262" y="203"/>
                  <a:pt x="262" y="203"/>
                </a:cubicBezTo>
                <a:cubicBezTo>
                  <a:pt x="269" y="210"/>
                  <a:pt x="269" y="210"/>
                  <a:pt x="269" y="210"/>
                </a:cubicBezTo>
                <a:cubicBezTo>
                  <a:pt x="269" y="210"/>
                  <a:pt x="269" y="210"/>
                  <a:pt x="269" y="210"/>
                </a:cubicBezTo>
                <a:cubicBezTo>
                  <a:pt x="269" y="210"/>
                  <a:pt x="269" y="210"/>
                  <a:pt x="269" y="210"/>
                </a:cubicBezTo>
                <a:cubicBezTo>
                  <a:pt x="274" y="218"/>
                  <a:pt x="274" y="218"/>
                  <a:pt x="274" y="218"/>
                </a:cubicBezTo>
                <a:cubicBezTo>
                  <a:pt x="274" y="219"/>
                  <a:pt x="274" y="219"/>
                  <a:pt x="274" y="219"/>
                </a:cubicBezTo>
                <a:cubicBezTo>
                  <a:pt x="274" y="219"/>
                  <a:pt x="274" y="219"/>
                  <a:pt x="274" y="219"/>
                </a:cubicBezTo>
                <a:cubicBezTo>
                  <a:pt x="274" y="220"/>
                  <a:pt x="274" y="220"/>
                  <a:pt x="274" y="220"/>
                </a:cubicBezTo>
                <a:cubicBezTo>
                  <a:pt x="280" y="247"/>
                  <a:pt x="280" y="247"/>
                  <a:pt x="280" y="247"/>
                </a:cubicBezTo>
                <a:cubicBezTo>
                  <a:pt x="286" y="258"/>
                  <a:pt x="286" y="258"/>
                  <a:pt x="286" y="258"/>
                </a:cubicBezTo>
                <a:cubicBezTo>
                  <a:pt x="278" y="279"/>
                  <a:pt x="278" y="279"/>
                  <a:pt x="278" y="279"/>
                </a:cubicBezTo>
                <a:cubicBezTo>
                  <a:pt x="278" y="280"/>
                  <a:pt x="278" y="280"/>
                  <a:pt x="278" y="280"/>
                </a:cubicBezTo>
                <a:cubicBezTo>
                  <a:pt x="272" y="282"/>
                  <a:pt x="272" y="282"/>
                  <a:pt x="272" y="282"/>
                </a:cubicBezTo>
                <a:cubicBezTo>
                  <a:pt x="272" y="288"/>
                  <a:pt x="272" y="288"/>
                  <a:pt x="272" y="288"/>
                </a:cubicBezTo>
                <a:cubicBezTo>
                  <a:pt x="271" y="288"/>
                  <a:pt x="271" y="288"/>
                  <a:pt x="271" y="288"/>
                </a:cubicBezTo>
                <a:cubicBezTo>
                  <a:pt x="264" y="299"/>
                  <a:pt x="264" y="299"/>
                  <a:pt x="264" y="299"/>
                </a:cubicBezTo>
                <a:cubicBezTo>
                  <a:pt x="264" y="299"/>
                  <a:pt x="264" y="299"/>
                  <a:pt x="264" y="299"/>
                </a:cubicBezTo>
                <a:cubicBezTo>
                  <a:pt x="254" y="300"/>
                  <a:pt x="254" y="300"/>
                  <a:pt x="254" y="300"/>
                </a:cubicBezTo>
                <a:cubicBezTo>
                  <a:pt x="244" y="308"/>
                  <a:pt x="244" y="308"/>
                  <a:pt x="244" y="308"/>
                </a:cubicBezTo>
                <a:cubicBezTo>
                  <a:pt x="246" y="309"/>
                  <a:pt x="247" y="310"/>
                  <a:pt x="250" y="311"/>
                </a:cubicBezTo>
                <a:cubicBezTo>
                  <a:pt x="254" y="312"/>
                  <a:pt x="254" y="316"/>
                  <a:pt x="252" y="321"/>
                </a:cubicBezTo>
                <a:cubicBezTo>
                  <a:pt x="252" y="322"/>
                  <a:pt x="252" y="322"/>
                  <a:pt x="252" y="322"/>
                </a:cubicBezTo>
                <a:cubicBezTo>
                  <a:pt x="246" y="328"/>
                  <a:pt x="246" y="328"/>
                  <a:pt x="246" y="328"/>
                </a:cubicBezTo>
                <a:cubicBezTo>
                  <a:pt x="245" y="328"/>
                  <a:pt x="245" y="328"/>
                  <a:pt x="245" y="328"/>
                </a:cubicBezTo>
                <a:cubicBezTo>
                  <a:pt x="245" y="329"/>
                  <a:pt x="245" y="329"/>
                  <a:pt x="245" y="329"/>
                </a:cubicBezTo>
                <a:cubicBezTo>
                  <a:pt x="244" y="329"/>
                  <a:pt x="244" y="329"/>
                  <a:pt x="244" y="329"/>
                </a:cubicBezTo>
                <a:cubicBezTo>
                  <a:pt x="244" y="329"/>
                  <a:pt x="244" y="329"/>
                  <a:pt x="244" y="329"/>
                </a:cubicBezTo>
                <a:cubicBezTo>
                  <a:pt x="225" y="326"/>
                  <a:pt x="225" y="326"/>
                  <a:pt x="225" y="326"/>
                </a:cubicBezTo>
                <a:cubicBezTo>
                  <a:pt x="224" y="333"/>
                  <a:pt x="224" y="333"/>
                  <a:pt x="224" y="333"/>
                </a:cubicBezTo>
                <a:cubicBezTo>
                  <a:pt x="226" y="348"/>
                  <a:pt x="226" y="348"/>
                  <a:pt x="226" y="348"/>
                </a:cubicBezTo>
                <a:cubicBezTo>
                  <a:pt x="242" y="354"/>
                  <a:pt x="242" y="354"/>
                  <a:pt x="242" y="354"/>
                </a:cubicBezTo>
                <a:cubicBezTo>
                  <a:pt x="242" y="355"/>
                  <a:pt x="242" y="355"/>
                  <a:pt x="242" y="355"/>
                </a:cubicBezTo>
                <a:cubicBezTo>
                  <a:pt x="242" y="355"/>
                  <a:pt x="242" y="355"/>
                  <a:pt x="242" y="355"/>
                </a:cubicBezTo>
                <a:cubicBezTo>
                  <a:pt x="248" y="353"/>
                  <a:pt x="248" y="353"/>
                  <a:pt x="248" y="353"/>
                </a:cubicBezTo>
                <a:cubicBezTo>
                  <a:pt x="249" y="353"/>
                  <a:pt x="249" y="353"/>
                  <a:pt x="249" y="353"/>
                </a:cubicBezTo>
                <a:cubicBezTo>
                  <a:pt x="250" y="352"/>
                  <a:pt x="250" y="352"/>
                  <a:pt x="250" y="352"/>
                </a:cubicBezTo>
                <a:cubicBezTo>
                  <a:pt x="250" y="353"/>
                  <a:pt x="250" y="353"/>
                  <a:pt x="250" y="353"/>
                </a:cubicBezTo>
                <a:cubicBezTo>
                  <a:pt x="250" y="353"/>
                  <a:pt x="250" y="353"/>
                  <a:pt x="250" y="353"/>
                </a:cubicBezTo>
                <a:cubicBezTo>
                  <a:pt x="255" y="356"/>
                  <a:pt x="255" y="356"/>
                  <a:pt x="255" y="356"/>
                </a:cubicBezTo>
                <a:cubicBezTo>
                  <a:pt x="262" y="356"/>
                  <a:pt x="262" y="356"/>
                  <a:pt x="262" y="356"/>
                </a:cubicBezTo>
                <a:cubicBezTo>
                  <a:pt x="264" y="355"/>
                  <a:pt x="264" y="355"/>
                  <a:pt x="264" y="355"/>
                </a:cubicBezTo>
                <a:cubicBezTo>
                  <a:pt x="262" y="348"/>
                  <a:pt x="262" y="348"/>
                  <a:pt x="262" y="348"/>
                </a:cubicBezTo>
                <a:cubicBezTo>
                  <a:pt x="262" y="348"/>
                  <a:pt x="262" y="348"/>
                  <a:pt x="262" y="348"/>
                </a:cubicBezTo>
                <a:cubicBezTo>
                  <a:pt x="262" y="348"/>
                  <a:pt x="262" y="348"/>
                  <a:pt x="262" y="348"/>
                </a:cubicBezTo>
                <a:cubicBezTo>
                  <a:pt x="260" y="340"/>
                  <a:pt x="260" y="340"/>
                  <a:pt x="260" y="340"/>
                </a:cubicBezTo>
                <a:cubicBezTo>
                  <a:pt x="260" y="339"/>
                  <a:pt x="260" y="339"/>
                  <a:pt x="260" y="339"/>
                </a:cubicBezTo>
                <a:cubicBezTo>
                  <a:pt x="260" y="338"/>
                  <a:pt x="260" y="338"/>
                  <a:pt x="260" y="338"/>
                </a:cubicBezTo>
                <a:cubicBezTo>
                  <a:pt x="260" y="338"/>
                  <a:pt x="260" y="338"/>
                  <a:pt x="260" y="338"/>
                </a:cubicBezTo>
                <a:cubicBezTo>
                  <a:pt x="260" y="338"/>
                  <a:pt x="260" y="338"/>
                  <a:pt x="260" y="338"/>
                </a:cubicBezTo>
                <a:cubicBezTo>
                  <a:pt x="263" y="335"/>
                  <a:pt x="263" y="335"/>
                  <a:pt x="263" y="335"/>
                </a:cubicBezTo>
                <a:cubicBezTo>
                  <a:pt x="264" y="334"/>
                  <a:pt x="264" y="334"/>
                  <a:pt x="264" y="334"/>
                </a:cubicBezTo>
                <a:cubicBezTo>
                  <a:pt x="264" y="334"/>
                  <a:pt x="264" y="334"/>
                  <a:pt x="264" y="334"/>
                </a:cubicBezTo>
                <a:cubicBezTo>
                  <a:pt x="264" y="334"/>
                  <a:pt x="264" y="334"/>
                  <a:pt x="264" y="334"/>
                </a:cubicBezTo>
                <a:cubicBezTo>
                  <a:pt x="268" y="328"/>
                  <a:pt x="268" y="328"/>
                  <a:pt x="268" y="328"/>
                </a:cubicBezTo>
                <a:cubicBezTo>
                  <a:pt x="269" y="327"/>
                  <a:pt x="269" y="327"/>
                  <a:pt x="269" y="327"/>
                </a:cubicBezTo>
                <a:cubicBezTo>
                  <a:pt x="276" y="322"/>
                  <a:pt x="276" y="322"/>
                  <a:pt x="276" y="322"/>
                </a:cubicBezTo>
                <a:cubicBezTo>
                  <a:pt x="276" y="322"/>
                  <a:pt x="276" y="322"/>
                  <a:pt x="276" y="322"/>
                </a:cubicBezTo>
                <a:cubicBezTo>
                  <a:pt x="276" y="321"/>
                  <a:pt x="276" y="321"/>
                  <a:pt x="276" y="321"/>
                </a:cubicBezTo>
                <a:cubicBezTo>
                  <a:pt x="277" y="321"/>
                  <a:pt x="277" y="321"/>
                  <a:pt x="277" y="321"/>
                </a:cubicBezTo>
                <a:cubicBezTo>
                  <a:pt x="277" y="321"/>
                  <a:pt x="277" y="321"/>
                  <a:pt x="277" y="321"/>
                </a:cubicBezTo>
                <a:cubicBezTo>
                  <a:pt x="286" y="320"/>
                  <a:pt x="286" y="320"/>
                  <a:pt x="286" y="320"/>
                </a:cubicBezTo>
                <a:cubicBezTo>
                  <a:pt x="286" y="322"/>
                  <a:pt x="286" y="322"/>
                  <a:pt x="286" y="322"/>
                </a:cubicBezTo>
                <a:cubicBezTo>
                  <a:pt x="286" y="325"/>
                  <a:pt x="286" y="327"/>
                  <a:pt x="286" y="328"/>
                </a:cubicBezTo>
                <a:cubicBezTo>
                  <a:pt x="288" y="332"/>
                  <a:pt x="288" y="332"/>
                  <a:pt x="288" y="332"/>
                </a:cubicBezTo>
                <a:cubicBezTo>
                  <a:pt x="290" y="337"/>
                  <a:pt x="290" y="337"/>
                  <a:pt x="290" y="337"/>
                </a:cubicBezTo>
                <a:cubicBezTo>
                  <a:pt x="298" y="342"/>
                  <a:pt x="298" y="342"/>
                  <a:pt x="298" y="342"/>
                </a:cubicBezTo>
                <a:cubicBezTo>
                  <a:pt x="320" y="344"/>
                  <a:pt x="320" y="344"/>
                  <a:pt x="320" y="344"/>
                </a:cubicBezTo>
                <a:cubicBezTo>
                  <a:pt x="321" y="344"/>
                  <a:pt x="321" y="344"/>
                  <a:pt x="321" y="344"/>
                </a:cubicBezTo>
                <a:cubicBezTo>
                  <a:pt x="322" y="344"/>
                  <a:pt x="322" y="344"/>
                  <a:pt x="322" y="344"/>
                </a:cubicBezTo>
                <a:cubicBezTo>
                  <a:pt x="322" y="345"/>
                  <a:pt x="322" y="345"/>
                  <a:pt x="322" y="345"/>
                </a:cubicBezTo>
                <a:cubicBezTo>
                  <a:pt x="322" y="346"/>
                  <a:pt x="322" y="346"/>
                  <a:pt x="322" y="346"/>
                </a:cubicBezTo>
                <a:cubicBezTo>
                  <a:pt x="322" y="353"/>
                  <a:pt x="322" y="353"/>
                  <a:pt x="322" y="353"/>
                </a:cubicBezTo>
                <a:cubicBezTo>
                  <a:pt x="328" y="360"/>
                  <a:pt x="328" y="360"/>
                  <a:pt x="328" y="360"/>
                </a:cubicBezTo>
                <a:cubicBezTo>
                  <a:pt x="333" y="362"/>
                  <a:pt x="333" y="362"/>
                  <a:pt x="333" y="362"/>
                </a:cubicBezTo>
                <a:cubicBezTo>
                  <a:pt x="334" y="362"/>
                  <a:pt x="334" y="362"/>
                  <a:pt x="334" y="362"/>
                </a:cubicBezTo>
                <a:cubicBezTo>
                  <a:pt x="334" y="362"/>
                  <a:pt x="334" y="362"/>
                  <a:pt x="334" y="362"/>
                </a:cubicBezTo>
                <a:cubicBezTo>
                  <a:pt x="334" y="363"/>
                  <a:pt x="334" y="363"/>
                  <a:pt x="334" y="363"/>
                </a:cubicBezTo>
                <a:cubicBezTo>
                  <a:pt x="334" y="366"/>
                  <a:pt x="334" y="366"/>
                  <a:pt x="334" y="366"/>
                </a:cubicBezTo>
                <a:cubicBezTo>
                  <a:pt x="334" y="370"/>
                  <a:pt x="334" y="370"/>
                  <a:pt x="334" y="370"/>
                </a:cubicBezTo>
                <a:cubicBezTo>
                  <a:pt x="332" y="378"/>
                  <a:pt x="332" y="378"/>
                  <a:pt x="332" y="378"/>
                </a:cubicBezTo>
                <a:cubicBezTo>
                  <a:pt x="335" y="380"/>
                  <a:pt x="335" y="380"/>
                  <a:pt x="335" y="380"/>
                </a:cubicBezTo>
                <a:cubicBezTo>
                  <a:pt x="338" y="380"/>
                  <a:pt x="341" y="380"/>
                  <a:pt x="344" y="382"/>
                </a:cubicBezTo>
                <a:cubicBezTo>
                  <a:pt x="353" y="386"/>
                  <a:pt x="353" y="386"/>
                  <a:pt x="353" y="386"/>
                </a:cubicBezTo>
                <a:cubicBezTo>
                  <a:pt x="358" y="382"/>
                  <a:pt x="358" y="382"/>
                  <a:pt x="358" y="382"/>
                </a:cubicBezTo>
                <a:cubicBezTo>
                  <a:pt x="364" y="375"/>
                  <a:pt x="364" y="375"/>
                  <a:pt x="364" y="375"/>
                </a:cubicBezTo>
                <a:cubicBezTo>
                  <a:pt x="365" y="372"/>
                  <a:pt x="365" y="372"/>
                  <a:pt x="365" y="372"/>
                </a:cubicBezTo>
                <a:cubicBezTo>
                  <a:pt x="365" y="372"/>
                  <a:pt x="365" y="372"/>
                  <a:pt x="365" y="372"/>
                </a:cubicBezTo>
                <a:cubicBezTo>
                  <a:pt x="366" y="371"/>
                  <a:pt x="366" y="371"/>
                  <a:pt x="366" y="371"/>
                </a:cubicBezTo>
                <a:cubicBezTo>
                  <a:pt x="367" y="370"/>
                  <a:pt x="367" y="370"/>
                  <a:pt x="367" y="370"/>
                </a:cubicBezTo>
                <a:cubicBezTo>
                  <a:pt x="367" y="370"/>
                  <a:pt x="367" y="370"/>
                  <a:pt x="367" y="370"/>
                </a:cubicBezTo>
                <a:cubicBezTo>
                  <a:pt x="365" y="361"/>
                  <a:pt x="365" y="361"/>
                  <a:pt x="365" y="361"/>
                </a:cubicBezTo>
                <a:cubicBezTo>
                  <a:pt x="364" y="357"/>
                  <a:pt x="364" y="357"/>
                  <a:pt x="364" y="357"/>
                </a:cubicBezTo>
                <a:cubicBezTo>
                  <a:pt x="364" y="356"/>
                  <a:pt x="364" y="356"/>
                  <a:pt x="364" y="356"/>
                </a:cubicBezTo>
                <a:cubicBezTo>
                  <a:pt x="364" y="356"/>
                  <a:pt x="364" y="356"/>
                  <a:pt x="364" y="356"/>
                </a:cubicBezTo>
                <a:cubicBezTo>
                  <a:pt x="364" y="356"/>
                  <a:pt x="364" y="356"/>
                  <a:pt x="364" y="356"/>
                </a:cubicBezTo>
                <a:cubicBezTo>
                  <a:pt x="364" y="355"/>
                  <a:pt x="364" y="355"/>
                  <a:pt x="364" y="355"/>
                </a:cubicBezTo>
                <a:cubicBezTo>
                  <a:pt x="368" y="350"/>
                  <a:pt x="368" y="350"/>
                  <a:pt x="368" y="350"/>
                </a:cubicBezTo>
                <a:cubicBezTo>
                  <a:pt x="368" y="350"/>
                  <a:pt x="368" y="350"/>
                  <a:pt x="368" y="350"/>
                </a:cubicBezTo>
                <a:cubicBezTo>
                  <a:pt x="368" y="350"/>
                  <a:pt x="368" y="350"/>
                  <a:pt x="368" y="350"/>
                </a:cubicBezTo>
                <a:cubicBezTo>
                  <a:pt x="374" y="345"/>
                  <a:pt x="374" y="345"/>
                  <a:pt x="374" y="345"/>
                </a:cubicBezTo>
                <a:cubicBezTo>
                  <a:pt x="375" y="345"/>
                  <a:pt x="375" y="345"/>
                  <a:pt x="375" y="345"/>
                </a:cubicBezTo>
                <a:cubicBezTo>
                  <a:pt x="388" y="345"/>
                  <a:pt x="388" y="345"/>
                  <a:pt x="388" y="345"/>
                </a:cubicBezTo>
                <a:cubicBezTo>
                  <a:pt x="390" y="344"/>
                  <a:pt x="390" y="344"/>
                  <a:pt x="390" y="344"/>
                </a:cubicBezTo>
                <a:cubicBezTo>
                  <a:pt x="390" y="338"/>
                  <a:pt x="390" y="338"/>
                  <a:pt x="390" y="338"/>
                </a:cubicBezTo>
                <a:cubicBezTo>
                  <a:pt x="388" y="332"/>
                  <a:pt x="388" y="332"/>
                  <a:pt x="388" y="332"/>
                </a:cubicBezTo>
                <a:cubicBezTo>
                  <a:pt x="383" y="324"/>
                  <a:pt x="383" y="324"/>
                  <a:pt x="383" y="324"/>
                </a:cubicBezTo>
                <a:cubicBezTo>
                  <a:pt x="383" y="324"/>
                  <a:pt x="383" y="324"/>
                  <a:pt x="383" y="324"/>
                </a:cubicBezTo>
                <a:cubicBezTo>
                  <a:pt x="383" y="324"/>
                  <a:pt x="383" y="324"/>
                  <a:pt x="383" y="324"/>
                </a:cubicBezTo>
                <a:cubicBezTo>
                  <a:pt x="383" y="314"/>
                  <a:pt x="383" y="314"/>
                  <a:pt x="383" y="314"/>
                </a:cubicBezTo>
                <a:cubicBezTo>
                  <a:pt x="383" y="313"/>
                  <a:pt x="383" y="313"/>
                  <a:pt x="383" y="313"/>
                </a:cubicBezTo>
                <a:cubicBezTo>
                  <a:pt x="383" y="313"/>
                  <a:pt x="383" y="313"/>
                  <a:pt x="383" y="313"/>
                </a:cubicBezTo>
                <a:cubicBezTo>
                  <a:pt x="385" y="307"/>
                  <a:pt x="385" y="307"/>
                  <a:pt x="385" y="307"/>
                </a:cubicBezTo>
                <a:cubicBezTo>
                  <a:pt x="385" y="307"/>
                  <a:pt x="385" y="307"/>
                  <a:pt x="385" y="307"/>
                </a:cubicBezTo>
                <a:cubicBezTo>
                  <a:pt x="386" y="307"/>
                  <a:pt x="386" y="307"/>
                  <a:pt x="386" y="307"/>
                </a:cubicBezTo>
                <a:cubicBezTo>
                  <a:pt x="386" y="307"/>
                  <a:pt x="386" y="307"/>
                  <a:pt x="386" y="307"/>
                </a:cubicBezTo>
                <a:cubicBezTo>
                  <a:pt x="396" y="291"/>
                  <a:pt x="396" y="291"/>
                  <a:pt x="396" y="291"/>
                </a:cubicBezTo>
                <a:cubicBezTo>
                  <a:pt x="397" y="291"/>
                  <a:pt x="397" y="291"/>
                  <a:pt x="397" y="291"/>
                </a:cubicBezTo>
                <a:cubicBezTo>
                  <a:pt x="397" y="291"/>
                  <a:pt x="397" y="291"/>
                  <a:pt x="397" y="291"/>
                </a:cubicBezTo>
                <a:cubicBezTo>
                  <a:pt x="398" y="290"/>
                  <a:pt x="398" y="290"/>
                  <a:pt x="398" y="290"/>
                </a:cubicBezTo>
                <a:cubicBezTo>
                  <a:pt x="400" y="290"/>
                  <a:pt x="400" y="290"/>
                  <a:pt x="400" y="290"/>
                </a:cubicBezTo>
                <a:cubicBezTo>
                  <a:pt x="404" y="291"/>
                  <a:pt x="404" y="291"/>
                  <a:pt x="404" y="291"/>
                </a:cubicBezTo>
                <a:cubicBezTo>
                  <a:pt x="414" y="296"/>
                  <a:pt x="414" y="296"/>
                  <a:pt x="414" y="296"/>
                </a:cubicBezTo>
                <a:cubicBezTo>
                  <a:pt x="420" y="298"/>
                  <a:pt x="420" y="298"/>
                  <a:pt x="420" y="298"/>
                </a:cubicBezTo>
                <a:cubicBezTo>
                  <a:pt x="420" y="295"/>
                  <a:pt x="420" y="295"/>
                  <a:pt x="420" y="295"/>
                </a:cubicBezTo>
                <a:cubicBezTo>
                  <a:pt x="419" y="294"/>
                  <a:pt x="419" y="294"/>
                  <a:pt x="419" y="294"/>
                </a:cubicBezTo>
                <a:cubicBezTo>
                  <a:pt x="419" y="293"/>
                  <a:pt x="419" y="293"/>
                  <a:pt x="419" y="293"/>
                </a:cubicBezTo>
                <a:cubicBezTo>
                  <a:pt x="419" y="290"/>
                  <a:pt x="420" y="288"/>
                  <a:pt x="423" y="286"/>
                </a:cubicBezTo>
                <a:cubicBezTo>
                  <a:pt x="430" y="281"/>
                  <a:pt x="430" y="281"/>
                  <a:pt x="430" y="281"/>
                </a:cubicBezTo>
                <a:cubicBezTo>
                  <a:pt x="430" y="281"/>
                  <a:pt x="430" y="281"/>
                  <a:pt x="430" y="281"/>
                </a:cubicBezTo>
                <a:cubicBezTo>
                  <a:pt x="430" y="281"/>
                  <a:pt x="430" y="281"/>
                  <a:pt x="430" y="281"/>
                </a:cubicBezTo>
                <a:cubicBezTo>
                  <a:pt x="430" y="280"/>
                  <a:pt x="430" y="280"/>
                  <a:pt x="430" y="280"/>
                </a:cubicBezTo>
                <a:cubicBezTo>
                  <a:pt x="434" y="279"/>
                  <a:pt x="437" y="278"/>
                  <a:pt x="438" y="278"/>
                </a:cubicBezTo>
                <a:cubicBezTo>
                  <a:pt x="445" y="278"/>
                  <a:pt x="445" y="278"/>
                  <a:pt x="445" y="278"/>
                </a:cubicBezTo>
                <a:cubicBezTo>
                  <a:pt x="446" y="278"/>
                  <a:pt x="446" y="278"/>
                  <a:pt x="446" y="278"/>
                </a:cubicBezTo>
                <a:cubicBezTo>
                  <a:pt x="446" y="278"/>
                  <a:pt x="446" y="278"/>
                  <a:pt x="446" y="278"/>
                </a:cubicBezTo>
                <a:cubicBezTo>
                  <a:pt x="450" y="278"/>
                  <a:pt x="450" y="278"/>
                  <a:pt x="450" y="278"/>
                </a:cubicBezTo>
                <a:cubicBezTo>
                  <a:pt x="452" y="268"/>
                  <a:pt x="452" y="268"/>
                  <a:pt x="452" y="268"/>
                </a:cubicBezTo>
                <a:cubicBezTo>
                  <a:pt x="452" y="262"/>
                  <a:pt x="452" y="262"/>
                  <a:pt x="452" y="262"/>
                </a:cubicBezTo>
                <a:cubicBezTo>
                  <a:pt x="452" y="257"/>
                  <a:pt x="452" y="254"/>
                  <a:pt x="454" y="254"/>
                </a:cubicBezTo>
                <a:cubicBezTo>
                  <a:pt x="456" y="248"/>
                  <a:pt x="456" y="248"/>
                  <a:pt x="456" y="248"/>
                </a:cubicBezTo>
                <a:cubicBezTo>
                  <a:pt x="453" y="244"/>
                  <a:pt x="453" y="244"/>
                  <a:pt x="453" y="244"/>
                </a:cubicBezTo>
                <a:cubicBezTo>
                  <a:pt x="448" y="240"/>
                  <a:pt x="448" y="240"/>
                  <a:pt x="448" y="240"/>
                </a:cubicBezTo>
                <a:cubicBezTo>
                  <a:pt x="438" y="238"/>
                  <a:pt x="438" y="238"/>
                  <a:pt x="438" y="238"/>
                </a:cubicBezTo>
                <a:cubicBezTo>
                  <a:pt x="436" y="238"/>
                  <a:pt x="432" y="236"/>
                  <a:pt x="426" y="230"/>
                </a:cubicBezTo>
                <a:cubicBezTo>
                  <a:pt x="420" y="228"/>
                  <a:pt x="420" y="228"/>
                  <a:pt x="420" y="228"/>
                </a:cubicBezTo>
                <a:cubicBezTo>
                  <a:pt x="420" y="228"/>
                  <a:pt x="420" y="228"/>
                  <a:pt x="420" y="228"/>
                </a:cubicBezTo>
                <a:cubicBezTo>
                  <a:pt x="420" y="227"/>
                  <a:pt x="420" y="227"/>
                  <a:pt x="420" y="227"/>
                </a:cubicBezTo>
                <a:cubicBezTo>
                  <a:pt x="412" y="218"/>
                  <a:pt x="412" y="218"/>
                  <a:pt x="412" y="218"/>
                </a:cubicBezTo>
                <a:cubicBezTo>
                  <a:pt x="406" y="218"/>
                  <a:pt x="406" y="218"/>
                  <a:pt x="406" y="218"/>
                </a:cubicBezTo>
                <a:cubicBezTo>
                  <a:pt x="405" y="218"/>
                  <a:pt x="405" y="218"/>
                  <a:pt x="405" y="218"/>
                </a:cubicBezTo>
                <a:cubicBezTo>
                  <a:pt x="405" y="218"/>
                  <a:pt x="405" y="218"/>
                  <a:pt x="405" y="218"/>
                </a:cubicBezTo>
                <a:cubicBezTo>
                  <a:pt x="399" y="215"/>
                  <a:pt x="399" y="215"/>
                  <a:pt x="399" y="215"/>
                </a:cubicBezTo>
                <a:cubicBezTo>
                  <a:pt x="395" y="220"/>
                  <a:pt x="395" y="220"/>
                  <a:pt x="395" y="220"/>
                </a:cubicBezTo>
                <a:cubicBezTo>
                  <a:pt x="394" y="238"/>
                  <a:pt x="394" y="238"/>
                  <a:pt x="394" y="238"/>
                </a:cubicBezTo>
                <a:cubicBezTo>
                  <a:pt x="396" y="246"/>
                  <a:pt x="396" y="246"/>
                  <a:pt x="396" y="246"/>
                </a:cubicBezTo>
                <a:cubicBezTo>
                  <a:pt x="398" y="246"/>
                  <a:pt x="398" y="246"/>
                  <a:pt x="398" y="246"/>
                </a:cubicBezTo>
                <a:cubicBezTo>
                  <a:pt x="399" y="246"/>
                  <a:pt x="399" y="246"/>
                  <a:pt x="399" y="246"/>
                </a:cubicBezTo>
                <a:cubicBezTo>
                  <a:pt x="404" y="248"/>
                  <a:pt x="404" y="248"/>
                  <a:pt x="404" y="248"/>
                </a:cubicBezTo>
                <a:cubicBezTo>
                  <a:pt x="404" y="248"/>
                  <a:pt x="404" y="248"/>
                  <a:pt x="404" y="248"/>
                </a:cubicBezTo>
                <a:cubicBezTo>
                  <a:pt x="404" y="248"/>
                  <a:pt x="404" y="248"/>
                  <a:pt x="404" y="248"/>
                </a:cubicBezTo>
                <a:cubicBezTo>
                  <a:pt x="407" y="255"/>
                  <a:pt x="407" y="255"/>
                  <a:pt x="407" y="255"/>
                </a:cubicBezTo>
                <a:cubicBezTo>
                  <a:pt x="408" y="255"/>
                  <a:pt x="408" y="255"/>
                  <a:pt x="408" y="255"/>
                </a:cubicBezTo>
                <a:cubicBezTo>
                  <a:pt x="408" y="256"/>
                  <a:pt x="408" y="256"/>
                  <a:pt x="408" y="256"/>
                </a:cubicBezTo>
                <a:cubicBezTo>
                  <a:pt x="408" y="256"/>
                  <a:pt x="408" y="256"/>
                  <a:pt x="408" y="256"/>
                </a:cubicBezTo>
                <a:cubicBezTo>
                  <a:pt x="408" y="256"/>
                  <a:pt x="408" y="256"/>
                  <a:pt x="408" y="256"/>
                </a:cubicBezTo>
                <a:cubicBezTo>
                  <a:pt x="406" y="268"/>
                  <a:pt x="406" y="268"/>
                  <a:pt x="406" y="268"/>
                </a:cubicBezTo>
                <a:cubicBezTo>
                  <a:pt x="406" y="269"/>
                  <a:pt x="406" y="269"/>
                  <a:pt x="406" y="269"/>
                </a:cubicBezTo>
                <a:cubicBezTo>
                  <a:pt x="406" y="270"/>
                  <a:pt x="406" y="270"/>
                  <a:pt x="406" y="270"/>
                </a:cubicBezTo>
                <a:cubicBezTo>
                  <a:pt x="406" y="270"/>
                  <a:pt x="406" y="270"/>
                  <a:pt x="406" y="270"/>
                </a:cubicBezTo>
                <a:cubicBezTo>
                  <a:pt x="404" y="271"/>
                  <a:pt x="402" y="272"/>
                  <a:pt x="400" y="273"/>
                </a:cubicBezTo>
                <a:cubicBezTo>
                  <a:pt x="399" y="274"/>
                  <a:pt x="399" y="274"/>
                  <a:pt x="399" y="274"/>
                </a:cubicBezTo>
                <a:cubicBezTo>
                  <a:pt x="399" y="273"/>
                  <a:pt x="399" y="273"/>
                  <a:pt x="399" y="273"/>
                </a:cubicBezTo>
                <a:cubicBezTo>
                  <a:pt x="398" y="273"/>
                  <a:pt x="398" y="273"/>
                  <a:pt x="398" y="273"/>
                </a:cubicBezTo>
                <a:cubicBezTo>
                  <a:pt x="396" y="272"/>
                  <a:pt x="396" y="272"/>
                  <a:pt x="396" y="272"/>
                </a:cubicBezTo>
                <a:cubicBezTo>
                  <a:pt x="389" y="275"/>
                  <a:pt x="389" y="275"/>
                  <a:pt x="389" y="275"/>
                </a:cubicBezTo>
                <a:cubicBezTo>
                  <a:pt x="389" y="275"/>
                  <a:pt x="389" y="275"/>
                  <a:pt x="389" y="275"/>
                </a:cubicBezTo>
                <a:cubicBezTo>
                  <a:pt x="389" y="276"/>
                  <a:pt x="389" y="276"/>
                  <a:pt x="389" y="276"/>
                </a:cubicBezTo>
                <a:cubicBezTo>
                  <a:pt x="390" y="276"/>
                  <a:pt x="390" y="276"/>
                  <a:pt x="390" y="276"/>
                </a:cubicBezTo>
                <a:cubicBezTo>
                  <a:pt x="391" y="287"/>
                  <a:pt x="391" y="287"/>
                  <a:pt x="391" y="287"/>
                </a:cubicBezTo>
                <a:cubicBezTo>
                  <a:pt x="391" y="289"/>
                  <a:pt x="390" y="290"/>
                  <a:pt x="388" y="290"/>
                </a:cubicBezTo>
                <a:cubicBezTo>
                  <a:pt x="384" y="290"/>
                  <a:pt x="384" y="290"/>
                  <a:pt x="384" y="290"/>
                </a:cubicBezTo>
                <a:cubicBezTo>
                  <a:pt x="381" y="290"/>
                  <a:pt x="380" y="289"/>
                  <a:pt x="379" y="288"/>
                </a:cubicBezTo>
                <a:cubicBezTo>
                  <a:pt x="374" y="284"/>
                  <a:pt x="374" y="284"/>
                  <a:pt x="374" y="284"/>
                </a:cubicBezTo>
                <a:cubicBezTo>
                  <a:pt x="374" y="284"/>
                  <a:pt x="374" y="284"/>
                  <a:pt x="374" y="284"/>
                </a:cubicBezTo>
                <a:cubicBezTo>
                  <a:pt x="373" y="284"/>
                  <a:pt x="373" y="284"/>
                  <a:pt x="373" y="284"/>
                </a:cubicBezTo>
                <a:cubicBezTo>
                  <a:pt x="373" y="283"/>
                  <a:pt x="373" y="283"/>
                  <a:pt x="373" y="283"/>
                </a:cubicBezTo>
                <a:cubicBezTo>
                  <a:pt x="370" y="276"/>
                  <a:pt x="370" y="276"/>
                  <a:pt x="370" y="276"/>
                </a:cubicBezTo>
                <a:cubicBezTo>
                  <a:pt x="370" y="276"/>
                  <a:pt x="368" y="274"/>
                  <a:pt x="364" y="273"/>
                </a:cubicBezTo>
                <a:cubicBezTo>
                  <a:pt x="363" y="273"/>
                  <a:pt x="363" y="273"/>
                  <a:pt x="363" y="273"/>
                </a:cubicBezTo>
                <a:cubicBezTo>
                  <a:pt x="363" y="273"/>
                  <a:pt x="363" y="273"/>
                  <a:pt x="363" y="273"/>
                </a:cubicBezTo>
                <a:cubicBezTo>
                  <a:pt x="357" y="269"/>
                  <a:pt x="357" y="269"/>
                  <a:pt x="357" y="269"/>
                </a:cubicBezTo>
                <a:cubicBezTo>
                  <a:pt x="356" y="269"/>
                  <a:pt x="356" y="269"/>
                  <a:pt x="356" y="269"/>
                </a:cubicBezTo>
                <a:cubicBezTo>
                  <a:pt x="356" y="268"/>
                  <a:pt x="356" y="268"/>
                  <a:pt x="356" y="268"/>
                </a:cubicBezTo>
                <a:cubicBezTo>
                  <a:pt x="356" y="268"/>
                  <a:pt x="356" y="268"/>
                  <a:pt x="356" y="268"/>
                </a:cubicBezTo>
                <a:cubicBezTo>
                  <a:pt x="355" y="262"/>
                  <a:pt x="355" y="262"/>
                  <a:pt x="355" y="262"/>
                </a:cubicBezTo>
                <a:cubicBezTo>
                  <a:pt x="356" y="256"/>
                  <a:pt x="356" y="256"/>
                  <a:pt x="356" y="256"/>
                </a:cubicBezTo>
                <a:cubicBezTo>
                  <a:pt x="356" y="256"/>
                  <a:pt x="356" y="256"/>
                  <a:pt x="356" y="256"/>
                </a:cubicBezTo>
                <a:cubicBezTo>
                  <a:pt x="356" y="256"/>
                  <a:pt x="356" y="256"/>
                  <a:pt x="356" y="256"/>
                </a:cubicBezTo>
                <a:cubicBezTo>
                  <a:pt x="356" y="256"/>
                  <a:pt x="356" y="256"/>
                  <a:pt x="356" y="256"/>
                </a:cubicBezTo>
                <a:cubicBezTo>
                  <a:pt x="358" y="253"/>
                  <a:pt x="358" y="253"/>
                  <a:pt x="358" y="253"/>
                </a:cubicBezTo>
                <a:cubicBezTo>
                  <a:pt x="358" y="251"/>
                  <a:pt x="358" y="251"/>
                  <a:pt x="358" y="251"/>
                </a:cubicBezTo>
                <a:cubicBezTo>
                  <a:pt x="356" y="244"/>
                  <a:pt x="356" y="244"/>
                  <a:pt x="356" y="244"/>
                </a:cubicBezTo>
                <a:cubicBezTo>
                  <a:pt x="350" y="239"/>
                  <a:pt x="350" y="239"/>
                  <a:pt x="350" y="239"/>
                </a:cubicBezTo>
                <a:cubicBezTo>
                  <a:pt x="350" y="238"/>
                  <a:pt x="350" y="238"/>
                  <a:pt x="350" y="238"/>
                </a:cubicBezTo>
                <a:cubicBezTo>
                  <a:pt x="349" y="222"/>
                  <a:pt x="349" y="222"/>
                  <a:pt x="349" y="222"/>
                </a:cubicBezTo>
                <a:cubicBezTo>
                  <a:pt x="345" y="218"/>
                  <a:pt x="345" y="218"/>
                  <a:pt x="345" y="218"/>
                </a:cubicBezTo>
                <a:cubicBezTo>
                  <a:pt x="344" y="218"/>
                  <a:pt x="344" y="218"/>
                  <a:pt x="344" y="218"/>
                </a:cubicBezTo>
                <a:cubicBezTo>
                  <a:pt x="344" y="217"/>
                  <a:pt x="344" y="217"/>
                  <a:pt x="344" y="217"/>
                </a:cubicBezTo>
                <a:cubicBezTo>
                  <a:pt x="344" y="217"/>
                  <a:pt x="344" y="217"/>
                  <a:pt x="344" y="217"/>
                </a:cubicBezTo>
                <a:cubicBezTo>
                  <a:pt x="341" y="210"/>
                  <a:pt x="341" y="210"/>
                  <a:pt x="341" y="210"/>
                </a:cubicBezTo>
                <a:cubicBezTo>
                  <a:pt x="326" y="208"/>
                  <a:pt x="326" y="208"/>
                  <a:pt x="326" y="208"/>
                </a:cubicBezTo>
                <a:cubicBezTo>
                  <a:pt x="323" y="207"/>
                  <a:pt x="320" y="204"/>
                  <a:pt x="319" y="201"/>
                </a:cubicBezTo>
                <a:cubicBezTo>
                  <a:pt x="312" y="201"/>
                  <a:pt x="312" y="201"/>
                  <a:pt x="312" y="201"/>
                </a:cubicBezTo>
                <a:cubicBezTo>
                  <a:pt x="310" y="200"/>
                  <a:pt x="308" y="199"/>
                  <a:pt x="305" y="196"/>
                </a:cubicBezTo>
                <a:cubicBezTo>
                  <a:pt x="304" y="195"/>
                  <a:pt x="304" y="195"/>
                  <a:pt x="304" y="195"/>
                </a:cubicBezTo>
                <a:cubicBezTo>
                  <a:pt x="302" y="194"/>
                  <a:pt x="301" y="191"/>
                  <a:pt x="299" y="188"/>
                </a:cubicBezTo>
                <a:cubicBezTo>
                  <a:pt x="299" y="188"/>
                  <a:pt x="299" y="188"/>
                  <a:pt x="299" y="188"/>
                </a:cubicBezTo>
                <a:cubicBezTo>
                  <a:pt x="299" y="188"/>
                  <a:pt x="299" y="188"/>
                  <a:pt x="299" y="188"/>
                </a:cubicBezTo>
                <a:cubicBezTo>
                  <a:pt x="298" y="181"/>
                  <a:pt x="298" y="181"/>
                  <a:pt x="298" y="181"/>
                </a:cubicBezTo>
                <a:cubicBezTo>
                  <a:pt x="298" y="181"/>
                  <a:pt x="298" y="181"/>
                  <a:pt x="298" y="181"/>
                </a:cubicBezTo>
                <a:cubicBezTo>
                  <a:pt x="298" y="181"/>
                  <a:pt x="298" y="181"/>
                  <a:pt x="298" y="181"/>
                </a:cubicBezTo>
                <a:cubicBezTo>
                  <a:pt x="298" y="180"/>
                  <a:pt x="298" y="180"/>
                  <a:pt x="298" y="180"/>
                </a:cubicBezTo>
                <a:cubicBezTo>
                  <a:pt x="298" y="180"/>
                  <a:pt x="298" y="180"/>
                  <a:pt x="298" y="180"/>
                </a:cubicBezTo>
                <a:cubicBezTo>
                  <a:pt x="300" y="168"/>
                  <a:pt x="300" y="168"/>
                  <a:pt x="300" y="168"/>
                </a:cubicBezTo>
                <a:cubicBezTo>
                  <a:pt x="300" y="168"/>
                  <a:pt x="300" y="168"/>
                  <a:pt x="300" y="168"/>
                </a:cubicBezTo>
                <a:cubicBezTo>
                  <a:pt x="302" y="162"/>
                  <a:pt x="302" y="162"/>
                  <a:pt x="302" y="162"/>
                </a:cubicBezTo>
                <a:cubicBezTo>
                  <a:pt x="302" y="162"/>
                  <a:pt x="302" y="162"/>
                  <a:pt x="302" y="162"/>
                </a:cubicBezTo>
                <a:cubicBezTo>
                  <a:pt x="302" y="162"/>
                  <a:pt x="302" y="162"/>
                  <a:pt x="302" y="162"/>
                </a:cubicBezTo>
                <a:cubicBezTo>
                  <a:pt x="303" y="162"/>
                  <a:pt x="303" y="162"/>
                  <a:pt x="303" y="162"/>
                </a:cubicBezTo>
                <a:cubicBezTo>
                  <a:pt x="318" y="155"/>
                  <a:pt x="318" y="155"/>
                  <a:pt x="318" y="155"/>
                </a:cubicBezTo>
                <a:cubicBezTo>
                  <a:pt x="324" y="148"/>
                  <a:pt x="324" y="148"/>
                  <a:pt x="324" y="148"/>
                </a:cubicBezTo>
                <a:cubicBezTo>
                  <a:pt x="325" y="142"/>
                  <a:pt x="325" y="142"/>
                  <a:pt x="325" y="142"/>
                </a:cubicBezTo>
                <a:cubicBezTo>
                  <a:pt x="324" y="138"/>
                  <a:pt x="324" y="138"/>
                  <a:pt x="324" y="138"/>
                </a:cubicBezTo>
                <a:cubicBezTo>
                  <a:pt x="322" y="132"/>
                  <a:pt x="320" y="129"/>
                  <a:pt x="320" y="127"/>
                </a:cubicBezTo>
                <a:cubicBezTo>
                  <a:pt x="317" y="128"/>
                  <a:pt x="317" y="128"/>
                  <a:pt x="317" y="128"/>
                </a:cubicBezTo>
                <a:cubicBezTo>
                  <a:pt x="312" y="127"/>
                  <a:pt x="312" y="127"/>
                  <a:pt x="312" y="127"/>
                </a:cubicBezTo>
                <a:cubicBezTo>
                  <a:pt x="310" y="128"/>
                  <a:pt x="307" y="131"/>
                  <a:pt x="303" y="136"/>
                </a:cubicBezTo>
                <a:cubicBezTo>
                  <a:pt x="296" y="143"/>
                  <a:pt x="296" y="143"/>
                  <a:pt x="296" y="143"/>
                </a:cubicBezTo>
                <a:cubicBezTo>
                  <a:pt x="296" y="143"/>
                  <a:pt x="296" y="143"/>
                  <a:pt x="296" y="143"/>
                </a:cubicBezTo>
                <a:cubicBezTo>
                  <a:pt x="295" y="143"/>
                  <a:pt x="295" y="143"/>
                  <a:pt x="295" y="143"/>
                </a:cubicBezTo>
                <a:cubicBezTo>
                  <a:pt x="290" y="144"/>
                  <a:pt x="286" y="145"/>
                  <a:pt x="284" y="144"/>
                </a:cubicBezTo>
                <a:lnTo>
                  <a:pt x="271" y="140"/>
                </a:lnTo>
                <a:close/>
              </a:path>
            </a:pathLst>
          </a:custGeom>
          <a:solidFill>
            <a:schemeClr val="accent3"/>
          </a:solidFill>
          <a:ln>
            <a:noFill/>
          </a:ln>
        </p:spPr>
        <p:txBody>
          <a:bodyPr/>
          <a:lstStyle/>
          <a:p>
            <a:endParaRPr lang="zh-CN" altLang="en-US"/>
          </a:p>
        </p:txBody>
      </p:sp>
      <p:sp>
        <p:nvSpPr>
          <p:cNvPr id="16" name="Freeform 7"/>
          <p:cNvSpPr/>
          <p:nvPr/>
        </p:nvSpPr>
        <p:spPr bwMode="auto">
          <a:xfrm>
            <a:off x="3294063" y="3089660"/>
            <a:ext cx="296862" cy="487363"/>
          </a:xfrm>
          <a:custGeom>
            <a:avLst/>
            <a:gdLst>
              <a:gd name="T0" fmla="*/ 2147483646 w 92"/>
              <a:gd name="T1" fmla="*/ 2147483646 h 152"/>
              <a:gd name="T2" fmla="*/ 2147483646 w 92"/>
              <a:gd name="T3" fmla="*/ 2147483646 h 152"/>
              <a:gd name="T4" fmla="*/ 2147483646 w 92"/>
              <a:gd name="T5" fmla="*/ 2147483646 h 152"/>
              <a:gd name="T6" fmla="*/ 2147483646 w 92"/>
              <a:gd name="T7" fmla="*/ 2147483646 h 152"/>
              <a:gd name="T8" fmla="*/ 2147483646 w 92"/>
              <a:gd name="T9" fmla="*/ 2147483646 h 152"/>
              <a:gd name="T10" fmla="*/ 2147483646 w 92"/>
              <a:gd name="T11" fmla="*/ 2147483646 h 152"/>
              <a:gd name="T12" fmla="*/ 2147483646 w 92"/>
              <a:gd name="T13" fmla="*/ 2147483646 h 152"/>
              <a:gd name="T14" fmla="*/ 2147483646 w 92"/>
              <a:gd name="T15" fmla="*/ 2147483646 h 152"/>
              <a:gd name="T16" fmla="*/ 2147483646 w 92"/>
              <a:gd name="T17" fmla="*/ 2147483646 h 152"/>
              <a:gd name="T18" fmla="*/ 2147483646 w 92"/>
              <a:gd name="T19" fmla="*/ 2147483646 h 152"/>
              <a:gd name="T20" fmla="*/ 2147483646 w 92"/>
              <a:gd name="T21" fmla="*/ 2147483646 h 152"/>
              <a:gd name="T22" fmla="*/ 2147483646 w 92"/>
              <a:gd name="T23" fmla="*/ 2147483646 h 152"/>
              <a:gd name="T24" fmla="*/ 2147483646 w 92"/>
              <a:gd name="T25" fmla="*/ 2147483646 h 152"/>
              <a:gd name="T26" fmla="*/ 2147483646 w 92"/>
              <a:gd name="T27" fmla="*/ 2147483646 h 152"/>
              <a:gd name="T28" fmla="*/ 2147483646 w 92"/>
              <a:gd name="T29" fmla="*/ 2147483646 h 152"/>
              <a:gd name="T30" fmla="*/ 2147483646 w 92"/>
              <a:gd name="T31" fmla="*/ 2147483646 h 152"/>
              <a:gd name="T32" fmla="*/ 2147483646 w 92"/>
              <a:gd name="T33" fmla="*/ 2147483646 h 152"/>
              <a:gd name="T34" fmla="*/ 2147483646 w 92"/>
              <a:gd name="T35" fmla="*/ 2147483646 h 152"/>
              <a:gd name="T36" fmla="*/ 2147483646 w 92"/>
              <a:gd name="T37" fmla="*/ 2147483646 h 152"/>
              <a:gd name="T38" fmla="*/ 2147483646 w 92"/>
              <a:gd name="T39" fmla="*/ 2147483646 h 152"/>
              <a:gd name="T40" fmla="*/ 2147483646 w 92"/>
              <a:gd name="T41" fmla="*/ 2147483646 h 152"/>
              <a:gd name="T42" fmla="*/ 2147483646 w 92"/>
              <a:gd name="T43" fmla="*/ 2147483646 h 152"/>
              <a:gd name="T44" fmla="*/ 2147483646 w 92"/>
              <a:gd name="T45" fmla="*/ 2147483646 h 152"/>
              <a:gd name="T46" fmla="*/ 2147483646 w 92"/>
              <a:gd name="T47" fmla="*/ 2147483646 h 152"/>
              <a:gd name="T48" fmla="*/ 2147483646 w 92"/>
              <a:gd name="T49" fmla="*/ 2147483646 h 152"/>
              <a:gd name="T50" fmla="*/ 2147483646 w 92"/>
              <a:gd name="T51" fmla="*/ 2147483646 h 152"/>
              <a:gd name="T52" fmla="*/ 2147483646 w 92"/>
              <a:gd name="T53" fmla="*/ 2147483646 h 152"/>
              <a:gd name="T54" fmla="*/ 2147483646 w 92"/>
              <a:gd name="T55" fmla="*/ 2147483646 h 152"/>
              <a:gd name="T56" fmla="*/ 2147483646 w 92"/>
              <a:gd name="T57" fmla="*/ 2147483646 h 152"/>
              <a:gd name="T58" fmla="*/ 2147483646 w 92"/>
              <a:gd name="T59" fmla="*/ 2147483646 h 152"/>
              <a:gd name="T60" fmla="*/ 2147483646 w 92"/>
              <a:gd name="T61" fmla="*/ 2147483646 h 152"/>
              <a:gd name="T62" fmla="*/ 2147483646 w 92"/>
              <a:gd name="T63" fmla="*/ 2147483646 h 152"/>
              <a:gd name="T64" fmla="*/ 2147483646 w 92"/>
              <a:gd name="T65" fmla="*/ 2147483646 h 152"/>
              <a:gd name="T66" fmla="*/ 2147483646 w 92"/>
              <a:gd name="T67" fmla="*/ 2147483646 h 152"/>
              <a:gd name="T68" fmla="*/ 2147483646 w 92"/>
              <a:gd name="T69" fmla="*/ 2147483646 h 152"/>
              <a:gd name="T70" fmla="*/ 2147483646 w 92"/>
              <a:gd name="T71" fmla="*/ 2147483646 h 152"/>
              <a:gd name="T72" fmla="*/ 2147483646 w 92"/>
              <a:gd name="T73" fmla="*/ 2147483646 h 152"/>
              <a:gd name="T74" fmla="*/ 2147483646 w 92"/>
              <a:gd name="T75" fmla="*/ 2147483646 h 152"/>
              <a:gd name="T76" fmla="*/ 2147483646 w 92"/>
              <a:gd name="T77" fmla="*/ 2147483646 h 152"/>
              <a:gd name="T78" fmla="*/ 2147483646 w 92"/>
              <a:gd name="T79" fmla="*/ 2147483646 h 152"/>
              <a:gd name="T80" fmla="*/ 2147483646 w 92"/>
              <a:gd name="T81" fmla="*/ 0 h 15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92" h="152">
                <a:moveTo>
                  <a:pt x="54" y="9"/>
                </a:moveTo>
                <a:cubicBezTo>
                  <a:pt x="46" y="29"/>
                  <a:pt x="46" y="29"/>
                  <a:pt x="46" y="29"/>
                </a:cubicBezTo>
                <a:cubicBezTo>
                  <a:pt x="46" y="42"/>
                  <a:pt x="46" y="42"/>
                  <a:pt x="46" y="42"/>
                </a:cubicBezTo>
                <a:cubicBezTo>
                  <a:pt x="46" y="43"/>
                  <a:pt x="46" y="43"/>
                  <a:pt x="46" y="43"/>
                </a:cubicBezTo>
                <a:cubicBezTo>
                  <a:pt x="42" y="50"/>
                  <a:pt x="42" y="50"/>
                  <a:pt x="42" y="50"/>
                </a:cubicBezTo>
                <a:cubicBezTo>
                  <a:pt x="42" y="54"/>
                  <a:pt x="42" y="54"/>
                  <a:pt x="42" y="54"/>
                </a:cubicBezTo>
                <a:cubicBezTo>
                  <a:pt x="42" y="57"/>
                  <a:pt x="41" y="60"/>
                  <a:pt x="38" y="61"/>
                </a:cubicBezTo>
                <a:cubicBezTo>
                  <a:pt x="38" y="62"/>
                  <a:pt x="38" y="62"/>
                  <a:pt x="38" y="62"/>
                </a:cubicBezTo>
                <a:cubicBezTo>
                  <a:pt x="37" y="62"/>
                  <a:pt x="37" y="62"/>
                  <a:pt x="37" y="62"/>
                </a:cubicBezTo>
                <a:cubicBezTo>
                  <a:pt x="37" y="61"/>
                  <a:pt x="37" y="61"/>
                  <a:pt x="37" y="61"/>
                </a:cubicBezTo>
                <a:cubicBezTo>
                  <a:pt x="27" y="60"/>
                  <a:pt x="27" y="60"/>
                  <a:pt x="27" y="60"/>
                </a:cubicBezTo>
                <a:cubicBezTo>
                  <a:pt x="22" y="65"/>
                  <a:pt x="22" y="65"/>
                  <a:pt x="22" y="65"/>
                </a:cubicBezTo>
                <a:cubicBezTo>
                  <a:pt x="6" y="67"/>
                  <a:pt x="6" y="67"/>
                  <a:pt x="6" y="67"/>
                </a:cubicBezTo>
                <a:cubicBezTo>
                  <a:pt x="6" y="67"/>
                  <a:pt x="6" y="67"/>
                  <a:pt x="6" y="67"/>
                </a:cubicBezTo>
                <a:cubicBezTo>
                  <a:pt x="0" y="67"/>
                  <a:pt x="0" y="67"/>
                  <a:pt x="0" y="67"/>
                </a:cubicBezTo>
                <a:cubicBezTo>
                  <a:pt x="4" y="70"/>
                  <a:pt x="4" y="70"/>
                  <a:pt x="4" y="70"/>
                </a:cubicBezTo>
                <a:cubicBezTo>
                  <a:pt x="18" y="72"/>
                  <a:pt x="18" y="72"/>
                  <a:pt x="18" y="72"/>
                </a:cubicBezTo>
                <a:cubicBezTo>
                  <a:pt x="19" y="72"/>
                  <a:pt x="19" y="72"/>
                  <a:pt x="19" y="72"/>
                </a:cubicBezTo>
                <a:cubicBezTo>
                  <a:pt x="20" y="72"/>
                  <a:pt x="20" y="72"/>
                  <a:pt x="20" y="72"/>
                </a:cubicBezTo>
                <a:cubicBezTo>
                  <a:pt x="20" y="72"/>
                  <a:pt x="20" y="72"/>
                  <a:pt x="20" y="72"/>
                </a:cubicBezTo>
                <a:cubicBezTo>
                  <a:pt x="20" y="72"/>
                  <a:pt x="20" y="72"/>
                  <a:pt x="20" y="72"/>
                </a:cubicBezTo>
                <a:cubicBezTo>
                  <a:pt x="24" y="81"/>
                  <a:pt x="24" y="81"/>
                  <a:pt x="24" y="81"/>
                </a:cubicBezTo>
                <a:cubicBezTo>
                  <a:pt x="28" y="84"/>
                  <a:pt x="28" y="84"/>
                  <a:pt x="28" y="84"/>
                </a:cubicBezTo>
                <a:cubicBezTo>
                  <a:pt x="29" y="86"/>
                  <a:pt x="30" y="88"/>
                  <a:pt x="30" y="92"/>
                </a:cubicBezTo>
                <a:cubicBezTo>
                  <a:pt x="30" y="103"/>
                  <a:pt x="30" y="103"/>
                  <a:pt x="30" y="103"/>
                </a:cubicBezTo>
                <a:cubicBezTo>
                  <a:pt x="35" y="108"/>
                  <a:pt x="35" y="108"/>
                  <a:pt x="35" y="108"/>
                </a:cubicBezTo>
                <a:cubicBezTo>
                  <a:pt x="36" y="108"/>
                  <a:pt x="36" y="108"/>
                  <a:pt x="36" y="108"/>
                </a:cubicBezTo>
                <a:cubicBezTo>
                  <a:pt x="36" y="108"/>
                  <a:pt x="36" y="108"/>
                  <a:pt x="36" y="108"/>
                </a:cubicBezTo>
                <a:cubicBezTo>
                  <a:pt x="36" y="108"/>
                  <a:pt x="36" y="108"/>
                  <a:pt x="36" y="108"/>
                </a:cubicBezTo>
                <a:cubicBezTo>
                  <a:pt x="38" y="116"/>
                  <a:pt x="38" y="116"/>
                  <a:pt x="38" y="116"/>
                </a:cubicBezTo>
                <a:cubicBezTo>
                  <a:pt x="38" y="120"/>
                  <a:pt x="38" y="120"/>
                  <a:pt x="38" y="120"/>
                </a:cubicBezTo>
                <a:cubicBezTo>
                  <a:pt x="36" y="124"/>
                  <a:pt x="36" y="124"/>
                  <a:pt x="36" y="124"/>
                </a:cubicBezTo>
                <a:cubicBezTo>
                  <a:pt x="35" y="128"/>
                  <a:pt x="35" y="128"/>
                  <a:pt x="35" y="128"/>
                </a:cubicBezTo>
                <a:cubicBezTo>
                  <a:pt x="36" y="132"/>
                  <a:pt x="36" y="132"/>
                  <a:pt x="36" y="132"/>
                </a:cubicBezTo>
                <a:cubicBezTo>
                  <a:pt x="41" y="135"/>
                  <a:pt x="41" y="135"/>
                  <a:pt x="41" y="135"/>
                </a:cubicBezTo>
                <a:cubicBezTo>
                  <a:pt x="46" y="137"/>
                  <a:pt x="49" y="138"/>
                  <a:pt x="50" y="140"/>
                </a:cubicBezTo>
                <a:cubicBezTo>
                  <a:pt x="53" y="146"/>
                  <a:pt x="53" y="146"/>
                  <a:pt x="53" y="146"/>
                </a:cubicBezTo>
                <a:cubicBezTo>
                  <a:pt x="56" y="148"/>
                  <a:pt x="58" y="150"/>
                  <a:pt x="58" y="151"/>
                </a:cubicBezTo>
                <a:cubicBezTo>
                  <a:pt x="62" y="152"/>
                  <a:pt x="62" y="152"/>
                  <a:pt x="62" y="152"/>
                </a:cubicBezTo>
                <a:cubicBezTo>
                  <a:pt x="62" y="152"/>
                  <a:pt x="62" y="152"/>
                  <a:pt x="62" y="152"/>
                </a:cubicBezTo>
                <a:cubicBezTo>
                  <a:pt x="61" y="144"/>
                  <a:pt x="61" y="144"/>
                  <a:pt x="61" y="144"/>
                </a:cubicBezTo>
                <a:cubicBezTo>
                  <a:pt x="60" y="142"/>
                  <a:pt x="60" y="140"/>
                  <a:pt x="61" y="139"/>
                </a:cubicBezTo>
                <a:cubicBezTo>
                  <a:pt x="62" y="138"/>
                  <a:pt x="63" y="137"/>
                  <a:pt x="64" y="136"/>
                </a:cubicBezTo>
                <a:cubicBezTo>
                  <a:pt x="70" y="134"/>
                  <a:pt x="70" y="134"/>
                  <a:pt x="70" y="134"/>
                </a:cubicBezTo>
                <a:cubicBezTo>
                  <a:pt x="70" y="134"/>
                  <a:pt x="70" y="134"/>
                  <a:pt x="70" y="134"/>
                </a:cubicBezTo>
                <a:cubicBezTo>
                  <a:pt x="71" y="134"/>
                  <a:pt x="71" y="134"/>
                  <a:pt x="71" y="134"/>
                </a:cubicBezTo>
                <a:cubicBezTo>
                  <a:pt x="71" y="134"/>
                  <a:pt x="71" y="134"/>
                  <a:pt x="71" y="134"/>
                </a:cubicBezTo>
                <a:cubicBezTo>
                  <a:pt x="72" y="134"/>
                  <a:pt x="72" y="134"/>
                  <a:pt x="72" y="134"/>
                </a:cubicBezTo>
                <a:cubicBezTo>
                  <a:pt x="74" y="135"/>
                  <a:pt x="74" y="135"/>
                  <a:pt x="74" y="135"/>
                </a:cubicBezTo>
                <a:cubicBezTo>
                  <a:pt x="78" y="133"/>
                  <a:pt x="78" y="133"/>
                  <a:pt x="78" y="133"/>
                </a:cubicBezTo>
                <a:cubicBezTo>
                  <a:pt x="78" y="132"/>
                  <a:pt x="78" y="132"/>
                  <a:pt x="78" y="132"/>
                </a:cubicBezTo>
                <a:cubicBezTo>
                  <a:pt x="79" y="122"/>
                  <a:pt x="79" y="122"/>
                  <a:pt x="79" y="122"/>
                </a:cubicBezTo>
                <a:cubicBezTo>
                  <a:pt x="77" y="118"/>
                  <a:pt x="77" y="118"/>
                  <a:pt x="77" y="118"/>
                </a:cubicBezTo>
                <a:cubicBezTo>
                  <a:pt x="74" y="116"/>
                  <a:pt x="74" y="116"/>
                  <a:pt x="74" y="116"/>
                </a:cubicBezTo>
                <a:cubicBezTo>
                  <a:pt x="70" y="116"/>
                  <a:pt x="70" y="116"/>
                  <a:pt x="70" y="116"/>
                </a:cubicBezTo>
                <a:cubicBezTo>
                  <a:pt x="69" y="116"/>
                  <a:pt x="69" y="116"/>
                  <a:pt x="69" y="116"/>
                </a:cubicBezTo>
                <a:cubicBezTo>
                  <a:pt x="68" y="115"/>
                  <a:pt x="68" y="115"/>
                  <a:pt x="68" y="115"/>
                </a:cubicBezTo>
                <a:cubicBezTo>
                  <a:pt x="66" y="105"/>
                  <a:pt x="66" y="105"/>
                  <a:pt x="66" y="105"/>
                </a:cubicBezTo>
                <a:cubicBezTo>
                  <a:pt x="67" y="84"/>
                  <a:pt x="67" y="84"/>
                  <a:pt x="67" y="84"/>
                </a:cubicBezTo>
                <a:cubicBezTo>
                  <a:pt x="68" y="84"/>
                  <a:pt x="68" y="84"/>
                  <a:pt x="68" y="84"/>
                </a:cubicBezTo>
                <a:cubicBezTo>
                  <a:pt x="74" y="75"/>
                  <a:pt x="74" y="75"/>
                  <a:pt x="74" y="75"/>
                </a:cubicBezTo>
                <a:cubicBezTo>
                  <a:pt x="82" y="80"/>
                  <a:pt x="82" y="80"/>
                  <a:pt x="82" y="80"/>
                </a:cubicBezTo>
                <a:cubicBezTo>
                  <a:pt x="88" y="80"/>
                  <a:pt x="88" y="80"/>
                  <a:pt x="88" y="80"/>
                </a:cubicBezTo>
                <a:cubicBezTo>
                  <a:pt x="92" y="54"/>
                  <a:pt x="92" y="54"/>
                  <a:pt x="92" y="54"/>
                </a:cubicBezTo>
                <a:cubicBezTo>
                  <a:pt x="90" y="51"/>
                  <a:pt x="89" y="49"/>
                  <a:pt x="87" y="48"/>
                </a:cubicBezTo>
                <a:cubicBezTo>
                  <a:pt x="84" y="48"/>
                  <a:pt x="84" y="48"/>
                  <a:pt x="84" y="48"/>
                </a:cubicBezTo>
                <a:cubicBezTo>
                  <a:pt x="84" y="48"/>
                  <a:pt x="84" y="48"/>
                  <a:pt x="84" y="48"/>
                </a:cubicBezTo>
                <a:cubicBezTo>
                  <a:pt x="83" y="48"/>
                  <a:pt x="83" y="48"/>
                  <a:pt x="83" y="48"/>
                </a:cubicBezTo>
                <a:cubicBezTo>
                  <a:pt x="77" y="49"/>
                  <a:pt x="77" y="49"/>
                  <a:pt x="77" y="49"/>
                </a:cubicBezTo>
                <a:cubicBezTo>
                  <a:pt x="76" y="48"/>
                  <a:pt x="76" y="48"/>
                  <a:pt x="76" y="48"/>
                </a:cubicBezTo>
                <a:cubicBezTo>
                  <a:pt x="76" y="48"/>
                  <a:pt x="76" y="48"/>
                  <a:pt x="76" y="48"/>
                </a:cubicBezTo>
                <a:cubicBezTo>
                  <a:pt x="72" y="42"/>
                  <a:pt x="72" y="42"/>
                  <a:pt x="72" y="42"/>
                </a:cubicBezTo>
                <a:cubicBezTo>
                  <a:pt x="72" y="42"/>
                  <a:pt x="72" y="42"/>
                  <a:pt x="72" y="42"/>
                </a:cubicBezTo>
                <a:cubicBezTo>
                  <a:pt x="71" y="42"/>
                  <a:pt x="71" y="42"/>
                  <a:pt x="71" y="42"/>
                </a:cubicBezTo>
                <a:cubicBezTo>
                  <a:pt x="71" y="32"/>
                  <a:pt x="71" y="32"/>
                  <a:pt x="71" y="32"/>
                </a:cubicBezTo>
                <a:cubicBezTo>
                  <a:pt x="73" y="26"/>
                  <a:pt x="73" y="26"/>
                  <a:pt x="73" y="26"/>
                </a:cubicBezTo>
                <a:cubicBezTo>
                  <a:pt x="74" y="24"/>
                  <a:pt x="74" y="24"/>
                  <a:pt x="74" y="24"/>
                </a:cubicBezTo>
                <a:cubicBezTo>
                  <a:pt x="74" y="22"/>
                  <a:pt x="75" y="20"/>
                  <a:pt x="76" y="18"/>
                </a:cubicBezTo>
                <a:cubicBezTo>
                  <a:pt x="78" y="16"/>
                  <a:pt x="78" y="16"/>
                  <a:pt x="78" y="16"/>
                </a:cubicBezTo>
                <a:cubicBezTo>
                  <a:pt x="78" y="10"/>
                  <a:pt x="78" y="10"/>
                  <a:pt x="78" y="10"/>
                </a:cubicBezTo>
                <a:cubicBezTo>
                  <a:pt x="72" y="4"/>
                  <a:pt x="72" y="4"/>
                  <a:pt x="72" y="4"/>
                </a:cubicBezTo>
                <a:cubicBezTo>
                  <a:pt x="64" y="0"/>
                  <a:pt x="64" y="0"/>
                  <a:pt x="64" y="0"/>
                </a:cubicBezTo>
                <a:lnTo>
                  <a:pt x="54" y="9"/>
                </a:lnTo>
                <a:close/>
              </a:path>
            </a:pathLst>
          </a:custGeom>
          <a:solidFill>
            <a:schemeClr val="accent3"/>
          </a:solidFill>
          <a:ln>
            <a:noFill/>
          </a:ln>
        </p:spPr>
        <p:txBody>
          <a:bodyPr/>
          <a:lstStyle/>
          <a:p>
            <a:endParaRPr lang="zh-CN" altLang="en-US"/>
          </a:p>
        </p:txBody>
      </p:sp>
      <p:sp>
        <p:nvSpPr>
          <p:cNvPr id="17" name="Freeform 8"/>
          <p:cNvSpPr/>
          <p:nvPr/>
        </p:nvSpPr>
        <p:spPr bwMode="auto">
          <a:xfrm>
            <a:off x="496888" y="1803785"/>
            <a:ext cx="2095500" cy="1584325"/>
          </a:xfrm>
          <a:custGeom>
            <a:avLst/>
            <a:gdLst>
              <a:gd name="T0" fmla="*/ 2147483646 w 652"/>
              <a:gd name="T1" fmla="*/ 2147483646 h 493"/>
              <a:gd name="T2" fmla="*/ 2147483646 w 652"/>
              <a:gd name="T3" fmla="*/ 2147483646 h 493"/>
              <a:gd name="T4" fmla="*/ 2147483646 w 652"/>
              <a:gd name="T5" fmla="*/ 2147483646 h 493"/>
              <a:gd name="T6" fmla="*/ 2147483646 w 652"/>
              <a:gd name="T7" fmla="*/ 2147483646 h 493"/>
              <a:gd name="T8" fmla="*/ 2147483646 w 652"/>
              <a:gd name="T9" fmla="*/ 2147483646 h 493"/>
              <a:gd name="T10" fmla="*/ 2147483646 w 652"/>
              <a:gd name="T11" fmla="*/ 2147483646 h 493"/>
              <a:gd name="T12" fmla="*/ 2147483646 w 652"/>
              <a:gd name="T13" fmla="*/ 2147483646 h 493"/>
              <a:gd name="T14" fmla="*/ 2147483646 w 652"/>
              <a:gd name="T15" fmla="*/ 2147483646 h 493"/>
              <a:gd name="T16" fmla="*/ 2147483646 w 652"/>
              <a:gd name="T17" fmla="*/ 2147483646 h 493"/>
              <a:gd name="T18" fmla="*/ 2147483646 w 652"/>
              <a:gd name="T19" fmla="*/ 2147483646 h 493"/>
              <a:gd name="T20" fmla="*/ 2147483646 w 652"/>
              <a:gd name="T21" fmla="*/ 2147483646 h 493"/>
              <a:gd name="T22" fmla="*/ 2147483646 w 652"/>
              <a:gd name="T23" fmla="*/ 2147483646 h 493"/>
              <a:gd name="T24" fmla="*/ 2147483646 w 652"/>
              <a:gd name="T25" fmla="*/ 2147483646 h 493"/>
              <a:gd name="T26" fmla="*/ 2147483646 w 652"/>
              <a:gd name="T27" fmla="*/ 2147483646 h 493"/>
              <a:gd name="T28" fmla="*/ 2147483646 w 652"/>
              <a:gd name="T29" fmla="*/ 2147483646 h 493"/>
              <a:gd name="T30" fmla="*/ 2147483646 w 652"/>
              <a:gd name="T31" fmla="*/ 2147483646 h 493"/>
              <a:gd name="T32" fmla="*/ 2147483646 w 652"/>
              <a:gd name="T33" fmla="*/ 2147483646 h 493"/>
              <a:gd name="T34" fmla="*/ 2147483646 w 652"/>
              <a:gd name="T35" fmla="*/ 2147483646 h 493"/>
              <a:gd name="T36" fmla="*/ 2147483646 w 652"/>
              <a:gd name="T37" fmla="*/ 2147483646 h 493"/>
              <a:gd name="T38" fmla="*/ 2147483646 w 652"/>
              <a:gd name="T39" fmla="*/ 2147483646 h 493"/>
              <a:gd name="T40" fmla="*/ 2147483646 w 652"/>
              <a:gd name="T41" fmla="*/ 2147483646 h 493"/>
              <a:gd name="T42" fmla="*/ 2147483646 w 652"/>
              <a:gd name="T43" fmla="*/ 2147483646 h 493"/>
              <a:gd name="T44" fmla="*/ 2147483646 w 652"/>
              <a:gd name="T45" fmla="*/ 2147483646 h 493"/>
              <a:gd name="T46" fmla="*/ 2147483646 w 652"/>
              <a:gd name="T47" fmla="*/ 2147483646 h 493"/>
              <a:gd name="T48" fmla="*/ 2147483646 w 652"/>
              <a:gd name="T49" fmla="*/ 2147483646 h 493"/>
              <a:gd name="T50" fmla="*/ 2147483646 w 652"/>
              <a:gd name="T51" fmla="*/ 2147483646 h 493"/>
              <a:gd name="T52" fmla="*/ 2147483646 w 652"/>
              <a:gd name="T53" fmla="*/ 2147483646 h 493"/>
              <a:gd name="T54" fmla="*/ 2147483646 w 652"/>
              <a:gd name="T55" fmla="*/ 2147483646 h 493"/>
              <a:gd name="T56" fmla="*/ 2147483646 w 652"/>
              <a:gd name="T57" fmla="*/ 2147483646 h 493"/>
              <a:gd name="T58" fmla="*/ 2147483646 w 652"/>
              <a:gd name="T59" fmla="*/ 2147483646 h 493"/>
              <a:gd name="T60" fmla="*/ 2147483646 w 652"/>
              <a:gd name="T61" fmla="*/ 2147483646 h 493"/>
              <a:gd name="T62" fmla="*/ 2147483646 w 652"/>
              <a:gd name="T63" fmla="*/ 2147483646 h 493"/>
              <a:gd name="T64" fmla="*/ 2147483646 w 652"/>
              <a:gd name="T65" fmla="*/ 2147483646 h 493"/>
              <a:gd name="T66" fmla="*/ 2147483646 w 652"/>
              <a:gd name="T67" fmla="*/ 2147483646 h 493"/>
              <a:gd name="T68" fmla="*/ 2147483646 w 652"/>
              <a:gd name="T69" fmla="*/ 2147483646 h 493"/>
              <a:gd name="T70" fmla="*/ 2147483646 w 652"/>
              <a:gd name="T71" fmla="*/ 2147483646 h 493"/>
              <a:gd name="T72" fmla="*/ 2147483646 w 652"/>
              <a:gd name="T73" fmla="*/ 2147483646 h 493"/>
              <a:gd name="T74" fmla="*/ 2147483646 w 652"/>
              <a:gd name="T75" fmla="*/ 2147483646 h 493"/>
              <a:gd name="T76" fmla="*/ 2147483646 w 652"/>
              <a:gd name="T77" fmla="*/ 2147483646 h 493"/>
              <a:gd name="T78" fmla="*/ 2147483646 w 652"/>
              <a:gd name="T79" fmla="*/ 2147483646 h 493"/>
              <a:gd name="T80" fmla="*/ 2147483646 w 652"/>
              <a:gd name="T81" fmla="*/ 2147483646 h 493"/>
              <a:gd name="T82" fmla="*/ 2147483646 w 652"/>
              <a:gd name="T83" fmla="*/ 2147483646 h 493"/>
              <a:gd name="T84" fmla="*/ 2147483646 w 652"/>
              <a:gd name="T85" fmla="*/ 2147483646 h 493"/>
              <a:gd name="T86" fmla="*/ 2147483646 w 652"/>
              <a:gd name="T87" fmla="*/ 2147483646 h 493"/>
              <a:gd name="T88" fmla="*/ 2147483646 w 652"/>
              <a:gd name="T89" fmla="*/ 2147483646 h 493"/>
              <a:gd name="T90" fmla="*/ 2147483646 w 652"/>
              <a:gd name="T91" fmla="*/ 2147483646 h 493"/>
              <a:gd name="T92" fmla="*/ 2147483646 w 652"/>
              <a:gd name="T93" fmla="*/ 2147483646 h 493"/>
              <a:gd name="T94" fmla="*/ 2147483646 w 652"/>
              <a:gd name="T95" fmla="*/ 2147483646 h 493"/>
              <a:gd name="T96" fmla="*/ 2147483646 w 652"/>
              <a:gd name="T97" fmla="*/ 2147483646 h 493"/>
              <a:gd name="T98" fmla="*/ 2147483646 w 652"/>
              <a:gd name="T99" fmla="*/ 2147483646 h 493"/>
              <a:gd name="T100" fmla="*/ 2147483646 w 652"/>
              <a:gd name="T101" fmla="*/ 2147483646 h 49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652" h="493">
                <a:moveTo>
                  <a:pt x="651" y="265"/>
                </a:moveTo>
                <a:cubicBezTo>
                  <a:pt x="652" y="265"/>
                  <a:pt x="652" y="265"/>
                  <a:pt x="652" y="265"/>
                </a:cubicBezTo>
                <a:cubicBezTo>
                  <a:pt x="652" y="265"/>
                  <a:pt x="652" y="265"/>
                  <a:pt x="652" y="265"/>
                </a:cubicBezTo>
                <a:cubicBezTo>
                  <a:pt x="652" y="264"/>
                  <a:pt x="652" y="264"/>
                  <a:pt x="652" y="264"/>
                </a:cubicBezTo>
                <a:cubicBezTo>
                  <a:pt x="639" y="228"/>
                  <a:pt x="639" y="228"/>
                  <a:pt x="639" y="228"/>
                </a:cubicBezTo>
                <a:cubicBezTo>
                  <a:pt x="631" y="222"/>
                  <a:pt x="631" y="222"/>
                  <a:pt x="631" y="222"/>
                </a:cubicBezTo>
                <a:cubicBezTo>
                  <a:pt x="631" y="221"/>
                  <a:pt x="631" y="221"/>
                  <a:pt x="631" y="221"/>
                </a:cubicBezTo>
                <a:cubicBezTo>
                  <a:pt x="629" y="206"/>
                  <a:pt x="629" y="206"/>
                  <a:pt x="629" y="206"/>
                </a:cubicBezTo>
                <a:cubicBezTo>
                  <a:pt x="613" y="204"/>
                  <a:pt x="613" y="204"/>
                  <a:pt x="613" y="204"/>
                </a:cubicBezTo>
                <a:cubicBezTo>
                  <a:pt x="612" y="204"/>
                  <a:pt x="612" y="204"/>
                  <a:pt x="612" y="204"/>
                </a:cubicBezTo>
                <a:cubicBezTo>
                  <a:pt x="611" y="204"/>
                  <a:pt x="611" y="204"/>
                  <a:pt x="611" y="204"/>
                </a:cubicBezTo>
                <a:cubicBezTo>
                  <a:pt x="611" y="203"/>
                  <a:pt x="611" y="203"/>
                  <a:pt x="611" y="203"/>
                </a:cubicBezTo>
                <a:cubicBezTo>
                  <a:pt x="611" y="202"/>
                  <a:pt x="611" y="202"/>
                  <a:pt x="611" y="202"/>
                </a:cubicBezTo>
                <a:cubicBezTo>
                  <a:pt x="611" y="202"/>
                  <a:pt x="611" y="202"/>
                  <a:pt x="611" y="202"/>
                </a:cubicBezTo>
                <a:cubicBezTo>
                  <a:pt x="609" y="196"/>
                  <a:pt x="604" y="190"/>
                  <a:pt x="596" y="184"/>
                </a:cubicBezTo>
                <a:cubicBezTo>
                  <a:pt x="591" y="180"/>
                  <a:pt x="587" y="178"/>
                  <a:pt x="583" y="177"/>
                </a:cubicBezTo>
                <a:cubicBezTo>
                  <a:pt x="581" y="176"/>
                  <a:pt x="578" y="174"/>
                  <a:pt x="576" y="173"/>
                </a:cubicBezTo>
                <a:cubicBezTo>
                  <a:pt x="571" y="169"/>
                  <a:pt x="553" y="166"/>
                  <a:pt x="521" y="166"/>
                </a:cubicBezTo>
                <a:cubicBezTo>
                  <a:pt x="520" y="166"/>
                  <a:pt x="520" y="166"/>
                  <a:pt x="520" y="166"/>
                </a:cubicBezTo>
                <a:cubicBezTo>
                  <a:pt x="520" y="166"/>
                  <a:pt x="520" y="166"/>
                  <a:pt x="520" y="166"/>
                </a:cubicBezTo>
                <a:cubicBezTo>
                  <a:pt x="516" y="160"/>
                  <a:pt x="516" y="160"/>
                  <a:pt x="516" y="160"/>
                </a:cubicBezTo>
                <a:cubicBezTo>
                  <a:pt x="515" y="156"/>
                  <a:pt x="513" y="153"/>
                  <a:pt x="513" y="150"/>
                </a:cubicBezTo>
                <a:cubicBezTo>
                  <a:pt x="513" y="145"/>
                  <a:pt x="518" y="131"/>
                  <a:pt x="529" y="107"/>
                </a:cubicBezTo>
                <a:cubicBezTo>
                  <a:pt x="524" y="90"/>
                  <a:pt x="524" y="90"/>
                  <a:pt x="524" y="90"/>
                </a:cubicBezTo>
                <a:cubicBezTo>
                  <a:pt x="524" y="90"/>
                  <a:pt x="524" y="90"/>
                  <a:pt x="524" y="90"/>
                </a:cubicBezTo>
                <a:cubicBezTo>
                  <a:pt x="518" y="62"/>
                  <a:pt x="518" y="62"/>
                  <a:pt x="518" y="62"/>
                </a:cubicBezTo>
                <a:cubicBezTo>
                  <a:pt x="517" y="58"/>
                  <a:pt x="510" y="54"/>
                  <a:pt x="498" y="50"/>
                </a:cubicBezTo>
                <a:cubicBezTo>
                  <a:pt x="496" y="50"/>
                  <a:pt x="493" y="49"/>
                  <a:pt x="491" y="47"/>
                </a:cubicBezTo>
                <a:cubicBezTo>
                  <a:pt x="487" y="45"/>
                  <a:pt x="483" y="42"/>
                  <a:pt x="482" y="37"/>
                </a:cubicBezTo>
                <a:cubicBezTo>
                  <a:pt x="479" y="32"/>
                  <a:pt x="475" y="28"/>
                  <a:pt x="470" y="25"/>
                </a:cubicBezTo>
                <a:cubicBezTo>
                  <a:pt x="469" y="25"/>
                  <a:pt x="469" y="25"/>
                  <a:pt x="469" y="25"/>
                </a:cubicBezTo>
                <a:cubicBezTo>
                  <a:pt x="469" y="24"/>
                  <a:pt x="469" y="24"/>
                  <a:pt x="469" y="24"/>
                </a:cubicBezTo>
                <a:cubicBezTo>
                  <a:pt x="464" y="0"/>
                  <a:pt x="464" y="0"/>
                  <a:pt x="464" y="0"/>
                </a:cubicBezTo>
                <a:cubicBezTo>
                  <a:pt x="445" y="2"/>
                  <a:pt x="445" y="2"/>
                  <a:pt x="445" y="2"/>
                </a:cubicBezTo>
                <a:cubicBezTo>
                  <a:pt x="443" y="7"/>
                  <a:pt x="443" y="7"/>
                  <a:pt x="443" y="7"/>
                </a:cubicBezTo>
                <a:cubicBezTo>
                  <a:pt x="441" y="15"/>
                  <a:pt x="438" y="19"/>
                  <a:pt x="435" y="19"/>
                </a:cubicBezTo>
                <a:cubicBezTo>
                  <a:pt x="423" y="23"/>
                  <a:pt x="423" y="23"/>
                  <a:pt x="423" y="23"/>
                </a:cubicBezTo>
                <a:cubicBezTo>
                  <a:pt x="415" y="26"/>
                  <a:pt x="411" y="29"/>
                  <a:pt x="408" y="33"/>
                </a:cubicBezTo>
                <a:cubicBezTo>
                  <a:pt x="407" y="34"/>
                  <a:pt x="406" y="39"/>
                  <a:pt x="405" y="46"/>
                </a:cubicBezTo>
                <a:cubicBezTo>
                  <a:pt x="404" y="53"/>
                  <a:pt x="403" y="58"/>
                  <a:pt x="401" y="61"/>
                </a:cubicBezTo>
                <a:cubicBezTo>
                  <a:pt x="399" y="66"/>
                  <a:pt x="395" y="70"/>
                  <a:pt x="389" y="72"/>
                </a:cubicBezTo>
                <a:cubicBezTo>
                  <a:pt x="379" y="76"/>
                  <a:pt x="361" y="70"/>
                  <a:pt x="337" y="52"/>
                </a:cubicBezTo>
                <a:cubicBezTo>
                  <a:pt x="304" y="94"/>
                  <a:pt x="304" y="94"/>
                  <a:pt x="304" y="94"/>
                </a:cubicBezTo>
                <a:cubicBezTo>
                  <a:pt x="308" y="112"/>
                  <a:pt x="308" y="112"/>
                  <a:pt x="308" y="112"/>
                </a:cubicBezTo>
                <a:cubicBezTo>
                  <a:pt x="309" y="112"/>
                  <a:pt x="309" y="112"/>
                  <a:pt x="309" y="112"/>
                </a:cubicBezTo>
                <a:cubicBezTo>
                  <a:pt x="309" y="112"/>
                  <a:pt x="309" y="112"/>
                  <a:pt x="309" y="112"/>
                </a:cubicBezTo>
                <a:cubicBezTo>
                  <a:pt x="308" y="113"/>
                  <a:pt x="308" y="113"/>
                  <a:pt x="308" y="113"/>
                </a:cubicBezTo>
                <a:cubicBezTo>
                  <a:pt x="308" y="113"/>
                  <a:pt x="308" y="113"/>
                  <a:pt x="308" y="113"/>
                </a:cubicBezTo>
                <a:cubicBezTo>
                  <a:pt x="307" y="116"/>
                  <a:pt x="304" y="117"/>
                  <a:pt x="301" y="118"/>
                </a:cubicBezTo>
                <a:cubicBezTo>
                  <a:pt x="298" y="118"/>
                  <a:pt x="295" y="117"/>
                  <a:pt x="291" y="115"/>
                </a:cubicBezTo>
                <a:cubicBezTo>
                  <a:pt x="288" y="112"/>
                  <a:pt x="279" y="110"/>
                  <a:pt x="264" y="110"/>
                </a:cubicBezTo>
                <a:cubicBezTo>
                  <a:pt x="257" y="109"/>
                  <a:pt x="257" y="109"/>
                  <a:pt x="257" y="109"/>
                </a:cubicBezTo>
                <a:cubicBezTo>
                  <a:pt x="257" y="109"/>
                  <a:pt x="257" y="109"/>
                  <a:pt x="257" y="109"/>
                </a:cubicBezTo>
                <a:cubicBezTo>
                  <a:pt x="247" y="108"/>
                  <a:pt x="247" y="108"/>
                  <a:pt x="247" y="108"/>
                </a:cubicBezTo>
                <a:cubicBezTo>
                  <a:pt x="237" y="110"/>
                  <a:pt x="237" y="110"/>
                  <a:pt x="237" y="110"/>
                </a:cubicBezTo>
                <a:cubicBezTo>
                  <a:pt x="241" y="117"/>
                  <a:pt x="241" y="117"/>
                  <a:pt x="241" y="117"/>
                </a:cubicBezTo>
                <a:cubicBezTo>
                  <a:pt x="245" y="122"/>
                  <a:pt x="247" y="126"/>
                  <a:pt x="247" y="128"/>
                </a:cubicBezTo>
                <a:cubicBezTo>
                  <a:pt x="242" y="154"/>
                  <a:pt x="242" y="154"/>
                  <a:pt x="242" y="154"/>
                </a:cubicBezTo>
                <a:cubicBezTo>
                  <a:pt x="244" y="168"/>
                  <a:pt x="244" y="168"/>
                  <a:pt x="244" y="168"/>
                </a:cubicBezTo>
                <a:cubicBezTo>
                  <a:pt x="245" y="168"/>
                  <a:pt x="245" y="168"/>
                  <a:pt x="245" y="168"/>
                </a:cubicBezTo>
                <a:cubicBezTo>
                  <a:pt x="245" y="168"/>
                  <a:pt x="245" y="168"/>
                  <a:pt x="245" y="168"/>
                </a:cubicBezTo>
                <a:cubicBezTo>
                  <a:pt x="244" y="168"/>
                  <a:pt x="244" y="168"/>
                  <a:pt x="244" y="168"/>
                </a:cubicBezTo>
                <a:cubicBezTo>
                  <a:pt x="244" y="168"/>
                  <a:pt x="244" y="168"/>
                  <a:pt x="244" y="168"/>
                </a:cubicBezTo>
                <a:cubicBezTo>
                  <a:pt x="236" y="194"/>
                  <a:pt x="236" y="194"/>
                  <a:pt x="236" y="194"/>
                </a:cubicBezTo>
                <a:cubicBezTo>
                  <a:pt x="236" y="197"/>
                  <a:pt x="235" y="198"/>
                  <a:pt x="234" y="198"/>
                </a:cubicBezTo>
                <a:cubicBezTo>
                  <a:pt x="233" y="198"/>
                  <a:pt x="233" y="198"/>
                  <a:pt x="233" y="198"/>
                </a:cubicBezTo>
                <a:cubicBezTo>
                  <a:pt x="233" y="197"/>
                  <a:pt x="233" y="197"/>
                  <a:pt x="233" y="197"/>
                </a:cubicBezTo>
                <a:cubicBezTo>
                  <a:pt x="232" y="195"/>
                  <a:pt x="232" y="195"/>
                  <a:pt x="232" y="195"/>
                </a:cubicBezTo>
                <a:cubicBezTo>
                  <a:pt x="231" y="192"/>
                  <a:pt x="230" y="190"/>
                  <a:pt x="229" y="191"/>
                </a:cubicBezTo>
                <a:cubicBezTo>
                  <a:pt x="228" y="191"/>
                  <a:pt x="227" y="193"/>
                  <a:pt x="226" y="196"/>
                </a:cubicBezTo>
                <a:cubicBezTo>
                  <a:pt x="225" y="204"/>
                  <a:pt x="220" y="210"/>
                  <a:pt x="213" y="216"/>
                </a:cubicBezTo>
                <a:cubicBezTo>
                  <a:pt x="206" y="222"/>
                  <a:pt x="206" y="222"/>
                  <a:pt x="206" y="222"/>
                </a:cubicBezTo>
                <a:cubicBezTo>
                  <a:pt x="203" y="224"/>
                  <a:pt x="203" y="224"/>
                  <a:pt x="203" y="224"/>
                </a:cubicBezTo>
                <a:cubicBezTo>
                  <a:pt x="203" y="224"/>
                  <a:pt x="203" y="224"/>
                  <a:pt x="203" y="224"/>
                </a:cubicBezTo>
                <a:cubicBezTo>
                  <a:pt x="202" y="224"/>
                  <a:pt x="202" y="224"/>
                  <a:pt x="202" y="224"/>
                </a:cubicBezTo>
                <a:cubicBezTo>
                  <a:pt x="176" y="224"/>
                  <a:pt x="176" y="224"/>
                  <a:pt x="176" y="224"/>
                </a:cubicBezTo>
                <a:cubicBezTo>
                  <a:pt x="166" y="234"/>
                  <a:pt x="166" y="234"/>
                  <a:pt x="166" y="234"/>
                </a:cubicBezTo>
                <a:cubicBezTo>
                  <a:pt x="166" y="234"/>
                  <a:pt x="166" y="234"/>
                  <a:pt x="166" y="234"/>
                </a:cubicBezTo>
                <a:cubicBezTo>
                  <a:pt x="165" y="234"/>
                  <a:pt x="165" y="234"/>
                  <a:pt x="165" y="234"/>
                </a:cubicBezTo>
                <a:cubicBezTo>
                  <a:pt x="165" y="234"/>
                  <a:pt x="165" y="234"/>
                  <a:pt x="165" y="234"/>
                </a:cubicBezTo>
                <a:cubicBezTo>
                  <a:pt x="137" y="230"/>
                  <a:pt x="137" y="230"/>
                  <a:pt x="137" y="230"/>
                </a:cubicBezTo>
                <a:cubicBezTo>
                  <a:pt x="133" y="234"/>
                  <a:pt x="128" y="236"/>
                  <a:pt x="124" y="235"/>
                </a:cubicBezTo>
                <a:cubicBezTo>
                  <a:pt x="120" y="234"/>
                  <a:pt x="113" y="236"/>
                  <a:pt x="103" y="239"/>
                </a:cubicBezTo>
                <a:cubicBezTo>
                  <a:pt x="92" y="252"/>
                  <a:pt x="92" y="252"/>
                  <a:pt x="92" y="252"/>
                </a:cubicBezTo>
                <a:cubicBezTo>
                  <a:pt x="92" y="253"/>
                  <a:pt x="92" y="253"/>
                  <a:pt x="92" y="253"/>
                </a:cubicBezTo>
                <a:cubicBezTo>
                  <a:pt x="74" y="254"/>
                  <a:pt x="74" y="254"/>
                  <a:pt x="74" y="254"/>
                </a:cubicBezTo>
                <a:cubicBezTo>
                  <a:pt x="74" y="239"/>
                  <a:pt x="74" y="239"/>
                  <a:pt x="74" y="239"/>
                </a:cubicBezTo>
                <a:cubicBezTo>
                  <a:pt x="63" y="239"/>
                  <a:pt x="63" y="239"/>
                  <a:pt x="63" y="239"/>
                </a:cubicBezTo>
                <a:cubicBezTo>
                  <a:pt x="61" y="245"/>
                  <a:pt x="61" y="245"/>
                  <a:pt x="61" y="245"/>
                </a:cubicBezTo>
                <a:cubicBezTo>
                  <a:pt x="53" y="247"/>
                  <a:pt x="53" y="247"/>
                  <a:pt x="53" y="247"/>
                </a:cubicBezTo>
                <a:cubicBezTo>
                  <a:pt x="52" y="247"/>
                  <a:pt x="52" y="247"/>
                  <a:pt x="52" y="247"/>
                </a:cubicBezTo>
                <a:cubicBezTo>
                  <a:pt x="52" y="247"/>
                  <a:pt x="52" y="247"/>
                  <a:pt x="52" y="247"/>
                </a:cubicBezTo>
                <a:cubicBezTo>
                  <a:pt x="51" y="247"/>
                  <a:pt x="51" y="247"/>
                  <a:pt x="51" y="247"/>
                </a:cubicBezTo>
                <a:cubicBezTo>
                  <a:pt x="51" y="247"/>
                  <a:pt x="51" y="247"/>
                  <a:pt x="51" y="247"/>
                </a:cubicBezTo>
                <a:cubicBezTo>
                  <a:pt x="46" y="244"/>
                  <a:pt x="39" y="241"/>
                  <a:pt x="33" y="240"/>
                </a:cubicBezTo>
                <a:cubicBezTo>
                  <a:pt x="29" y="240"/>
                  <a:pt x="25" y="242"/>
                  <a:pt x="19" y="248"/>
                </a:cubicBezTo>
                <a:cubicBezTo>
                  <a:pt x="12" y="254"/>
                  <a:pt x="7" y="259"/>
                  <a:pt x="5" y="264"/>
                </a:cubicBezTo>
                <a:cubicBezTo>
                  <a:pt x="6" y="264"/>
                  <a:pt x="7" y="266"/>
                  <a:pt x="7" y="268"/>
                </a:cubicBezTo>
                <a:cubicBezTo>
                  <a:pt x="7" y="271"/>
                  <a:pt x="8" y="274"/>
                  <a:pt x="8" y="277"/>
                </a:cubicBezTo>
                <a:cubicBezTo>
                  <a:pt x="7" y="280"/>
                  <a:pt x="6" y="282"/>
                  <a:pt x="5" y="284"/>
                </a:cubicBezTo>
                <a:cubicBezTo>
                  <a:pt x="3" y="285"/>
                  <a:pt x="1" y="288"/>
                  <a:pt x="0" y="295"/>
                </a:cubicBezTo>
                <a:cubicBezTo>
                  <a:pt x="7" y="299"/>
                  <a:pt x="7" y="299"/>
                  <a:pt x="7" y="299"/>
                </a:cubicBezTo>
                <a:cubicBezTo>
                  <a:pt x="15" y="290"/>
                  <a:pt x="15" y="290"/>
                  <a:pt x="15" y="290"/>
                </a:cubicBezTo>
                <a:cubicBezTo>
                  <a:pt x="27" y="302"/>
                  <a:pt x="27" y="302"/>
                  <a:pt x="27" y="302"/>
                </a:cubicBezTo>
                <a:cubicBezTo>
                  <a:pt x="27" y="303"/>
                  <a:pt x="27" y="303"/>
                  <a:pt x="27" y="303"/>
                </a:cubicBezTo>
                <a:cubicBezTo>
                  <a:pt x="29" y="325"/>
                  <a:pt x="29" y="325"/>
                  <a:pt x="29" y="325"/>
                </a:cubicBezTo>
                <a:cubicBezTo>
                  <a:pt x="29" y="326"/>
                  <a:pt x="29" y="326"/>
                  <a:pt x="29" y="326"/>
                </a:cubicBezTo>
                <a:cubicBezTo>
                  <a:pt x="29" y="326"/>
                  <a:pt x="29" y="326"/>
                  <a:pt x="29" y="326"/>
                </a:cubicBezTo>
                <a:cubicBezTo>
                  <a:pt x="22" y="356"/>
                  <a:pt x="22" y="356"/>
                  <a:pt x="22" y="356"/>
                </a:cubicBezTo>
                <a:cubicBezTo>
                  <a:pt x="21" y="356"/>
                  <a:pt x="21" y="356"/>
                  <a:pt x="21" y="356"/>
                </a:cubicBezTo>
                <a:cubicBezTo>
                  <a:pt x="11" y="356"/>
                  <a:pt x="5" y="356"/>
                  <a:pt x="3" y="358"/>
                </a:cubicBezTo>
                <a:cubicBezTo>
                  <a:pt x="3" y="360"/>
                  <a:pt x="7" y="363"/>
                  <a:pt x="14" y="368"/>
                </a:cubicBezTo>
                <a:cubicBezTo>
                  <a:pt x="20" y="367"/>
                  <a:pt x="20" y="367"/>
                  <a:pt x="20" y="367"/>
                </a:cubicBezTo>
                <a:cubicBezTo>
                  <a:pt x="21" y="367"/>
                  <a:pt x="21" y="367"/>
                  <a:pt x="21" y="367"/>
                </a:cubicBezTo>
                <a:cubicBezTo>
                  <a:pt x="21" y="367"/>
                  <a:pt x="21" y="367"/>
                  <a:pt x="21" y="367"/>
                </a:cubicBezTo>
                <a:cubicBezTo>
                  <a:pt x="35" y="380"/>
                  <a:pt x="35" y="380"/>
                  <a:pt x="35" y="380"/>
                </a:cubicBezTo>
                <a:cubicBezTo>
                  <a:pt x="40" y="384"/>
                  <a:pt x="39" y="392"/>
                  <a:pt x="33" y="403"/>
                </a:cubicBezTo>
                <a:cubicBezTo>
                  <a:pt x="35" y="416"/>
                  <a:pt x="35" y="416"/>
                  <a:pt x="35" y="416"/>
                </a:cubicBezTo>
                <a:cubicBezTo>
                  <a:pt x="40" y="417"/>
                  <a:pt x="40" y="417"/>
                  <a:pt x="40" y="417"/>
                </a:cubicBezTo>
                <a:cubicBezTo>
                  <a:pt x="60" y="417"/>
                  <a:pt x="60" y="417"/>
                  <a:pt x="60" y="417"/>
                </a:cubicBezTo>
                <a:cubicBezTo>
                  <a:pt x="50" y="426"/>
                  <a:pt x="50" y="426"/>
                  <a:pt x="50" y="426"/>
                </a:cubicBezTo>
                <a:cubicBezTo>
                  <a:pt x="56" y="430"/>
                  <a:pt x="56" y="430"/>
                  <a:pt x="56" y="430"/>
                </a:cubicBezTo>
                <a:cubicBezTo>
                  <a:pt x="56" y="430"/>
                  <a:pt x="56" y="430"/>
                  <a:pt x="56" y="430"/>
                </a:cubicBezTo>
                <a:cubicBezTo>
                  <a:pt x="64" y="434"/>
                  <a:pt x="64" y="434"/>
                  <a:pt x="64" y="434"/>
                </a:cubicBezTo>
                <a:cubicBezTo>
                  <a:pt x="85" y="443"/>
                  <a:pt x="85" y="443"/>
                  <a:pt x="85" y="443"/>
                </a:cubicBezTo>
                <a:cubicBezTo>
                  <a:pt x="86" y="444"/>
                  <a:pt x="86" y="444"/>
                  <a:pt x="86" y="444"/>
                </a:cubicBezTo>
                <a:cubicBezTo>
                  <a:pt x="87" y="444"/>
                  <a:pt x="87" y="444"/>
                  <a:pt x="87" y="444"/>
                </a:cubicBezTo>
                <a:cubicBezTo>
                  <a:pt x="89" y="476"/>
                  <a:pt x="89" y="476"/>
                  <a:pt x="89" y="476"/>
                </a:cubicBezTo>
                <a:cubicBezTo>
                  <a:pt x="89" y="483"/>
                  <a:pt x="94" y="488"/>
                  <a:pt x="103" y="491"/>
                </a:cubicBezTo>
                <a:cubicBezTo>
                  <a:pt x="105" y="490"/>
                  <a:pt x="105" y="490"/>
                  <a:pt x="105" y="490"/>
                </a:cubicBezTo>
                <a:cubicBezTo>
                  <a:pt x="105" y="490"/>
                  <a:pt x="105" y="490"/>
                  <a:pt x="105" y="490"/>
                </a:cubicBezTo>
                <a:cubicBezTo>
                  <a:pt x="106" y="490"/>
                  <a:pt x="106" y="490"/>
                  <a:pt x="106" y="490"/>
                </a:cubicBezTo>
                <a:cubicBezTo>
                  <a:pt x="128" y="493"/>
                  <a:pt x="128" y="493"/>
                  <a:pt x="128" y="493"/>
                </a:cubicBezTo>
                <a:cubicBezTo>
                  <a:pt x="130" y="493"/>
                  <a:pt x="130" y="493"/>
                  <a:pt x="130" y="493"/>
                </a:cubicBezTo>
                <a:cubicBezTo>
                  <a:pt x="130" y="493"/>
                  <a:pt x="130" y="493"/>
                  <a:pt x="130" y="493"/>
                </a:cubicBezTo>
                <a:cubicBezTo>
                  <a:pt x="130" y="492"/>
                  <a:pt x="130" y="492"/>
                  <a:pt x="130" y="492"/>
                </a:cubicBezTo>
                <a:cubicBezTo>
                  <a:pt x="133" y="488"/>
                  <a:pt x="134" y="484"/>
                  <a:pt x="134" y="484"/>
                </a:cubicBezTo>
                <a:cubicBezTo>
                  <a:pt x="134" y="483"/>
                  <a:pt x="134" y="483"/>
                  <a:pt x="134" y="483"/>
                </a:cubicBezTo>
                <a:cubicBezTo>
                  <a:pt x="134" y="479"/>
                  <a:pt x="135" y="476"/>
                  <a:pt x="139" y="474"/>
                </a:cubicBezTo>
                <a:cubicBezTo>
                  <a:pt x="142" y="471"/>
                  <a:pt x="144" y="469"/>
                  <a:pt x="145" y="466"/>
                </a:cubicBezTo>
                <a:cubicBezTo>
                  <a:pt x="145" y="466"/>
                  <a:pt x="145" y="466"/>
                  <a:pt x="145" y="466"/>
                </a:cubicBezTo>
                <a:cubicBezTo>
                  <a:pt x="147" y="462"/>
                  <a:pt x="151" y="462"/>
                  <a:pt x="157" y="464"/>
                </a:cubicBezTo>
                <a:cubicBezTo>
                  <a:pt x="158" y="464"/>
                  <a:pt x="158" y="464"/>
                  <a:pt x="158" y="464"/>
                </a:cubicBezTo>
                <a:cubicBezTo>
                  <a:pt x="158" y="464"/>
                  <a:pt x="158" y="464"/>
                  <a:pt x="158" y="464"/>
                </a:cubicBezTo>
                <a:cubicBezTo>
                  <a:pt x="165" y="468"/>
                  <a:pt x="165" y="468"/>
                  <a:pt x="165" y="468"/>
                </a:cubicBezTo>
                <a:cubicBezTo>
                  <a:pt x="191" y="473"/>
                  <a:pt x="191" y="473"/>
                  <a:pt x="191" y="473"/>
                </a:cubicBezTo>
                <a:cubicBezTo>
                  <a:pt x="206" y="472"/>
                  <a:pt x="206" y="472"/>
                  <a:pt x="206" y="472"/>
                </a:cubicBezTo>
                <a:cubicBezTo>
                  <a:pt x="217" y="467"/>
                  <a:pt x="217" y="467"/>
                  <a:pt x="217" y="467"/>
                </a:cubicBezTo>
                <a:cubicBezTo>
                  <a:pt x="219" y="464"/>
                  <a:pt x="221" y="463"/>
                  <a:pt x="222" y="462"/>
                </a:cubicBezTo>
                <a:cubicBezTo>
                  <a:pt x="224" y="462"/>
                  <a:pt x="227" y="462"/>
                  <a:pt x="230" y="465"/>
                </a:cubicBezTo>
                <a:cubicBezTo>
                  <a:pt x="232" y="466"/>
                  <a:pt x="232" y="466"/>
                  <a:pt x="232" y="466"/>
                </a:cubicBezTo>
                <a:cubicBezTo>
                  <a:pt x="233" y="467"/>
                  <a:pt x="235" y="470"/>
                  <a:pt x="236" y="474"/>
                </a:cubicBezTo>
                <a:cubicBezTo>
                  <a:pt x="244" y="480"/>
                  <a:pt x="244" y="480"/>
                  <a:pt x="244" y="480"/>
                </a:cubicBezTo>
                <a:cubicBezTo>
                  <a:pt x="250" y="480"/>
                  <a:pt x="250" y="480"/>
                  <a:pt x="250" y="480"/>
                </a:cubicBezTo>
                <a:cubicBezTo>
                  <a:pt x="251" y="480"/>
                  <a:pt x="251" y="480"/>
                  <a:pt x="251" y="480"/>
                </a:cubicBezTo>
                <a:cubicBezTo>
                  <a:pt x="251" y="480"/>
                  <a:pt x="251" y="480"/>
                  <a:pt x="251" y="480"/>
                </a:cubicBezTo>
                <a:cubicBezTo>
                  <a:pt x="252" y="480"/>
                  <a:pt x="252" y="480"/>
                  <a:pt x="252" y="480"/>
                </a:cubicBezTo>
                <a:cubicBezTo>
                  <a:pt x="260" y="484"/>
                  <a:pt x="260" y="484"/>
                  <a:pt x="260" y="484"/>
                </a:cubicBezTo>
                <a:cubicBezTo>
                  <a:pt x="276" y="482"/>
                  <a:pt x="276" y="482"/>
                  <a:pt x="276" y="482"/>
                </a:cubicBezTo>
                <a:cubicBezTo>
                  <a:pt x="285" y="480"/>
                  <a:pt x="285" y="480"/>
                  <a:pt x="285" y="480"/>
                </a:cubicBezTo>
                <a:cubicBezTo>
                  <a:pt x="307" y="482"/>
                  <a:pt x="307" y="482"/>
                  <a:pt x="307" y="482"/>
                </a:cubicBezTo>
                <a:cubicBezTo>
                  <a:pt x="317" y="479"/>
                  <a:pt x="317" y="479"/>
                  <a:pt x="317" y="479"/>
                </a:cubicBezTo>
                <a:cubicBezTo>
                  <a:pt x="329" y="474"/>
                  <a:pt x="329" y="474"/>
                  <a:pt x="329" y="474"/>
                </a:cubicBezTo>
                <a:cubicBezTo>
                  <a:pt x="331" y="472"/>
                  <a:pt x="334" y="471"/>
                  <a:pt x="338" y="470"/>
                </a:cubicBezTo>
                <a:cubicBezTo>
                  <a:pt x="360" y="470"/>
                  <a:pt x="360" y="470"/>
                  <a:pt x="360" y="470"/>
                </a:cubicBezTo>
                <a:cubicBezTo>
                  <a:pt x="368" y="467"/>
                  <a:pt x="368" y="467"/>
                  <a:pt x="368" y="467"/>
                </a:cubicBezTo>
                <a:cubicBezTo>
                  <a:pt x="371" y="465"/>
                  <a:pt x="374" y="464"/>
                  <a:pt x="377" y="464"/>
                </a:cubicBezTo>
                <a:cubicBezTo>
                  <a:pt x="389" y="464"/>
                  <a:pt x="389" y="464"/>
                  <a:pt x="389" y="464"/>
                </a:cubicBezTo>
                <a:cubicBezTo>
                  <a:pt x="395" y="468"/>
                  <a:pt x="395" y="468"/>
                  <a:pt x="395" y="468"/>
                </a:cubicBezTo>
                <a:cubicBezTo>
                  <a:pt x="413" y="472"/>
                  <a:pt x="413" y="472"/>
                  <a:pt x="413" y="472"/>
                </a:cubicBezTo>
                <a:cubicBezTo>
                  <a:pt x="415" y="472"/>
                  <a:pt x="417" y="474"/>
                  <a:pt x="421" y="478"/>
                </a:cubicBezTo>
                <a:cubicBezTo>
                  <a:pt x="429" y="482"/>
                  <a:pt x="429" y="482"/>
                  <a:pt x="429" y="482"/>
                </a:cubicBezTo>
                <a:cubicBezTo>
                  <a:pt x="429" y="483"/>
                  <a:pt x="429" y="483"/>
                  <a:pt x="429" y="483"/>
                </a:cubicBezTo>
                <a:cubicBezTo>
                  <a:pt x="446" y="484"/>
                  <a:pt x="446" y="484"/>
                  <a:pt x="446" y="484"/>
                </a:cubicBezTo>
                <a:cubicBezTo>
                  <a:pt x="446" y="484"/>
                  <a:pt x="446" y="484"/>
                  <a:pt x="446" y="484"/>
                </a:cubicBezTo>
                <a:cubicBezTo>
                  <a:pt x="446" y="484"/>
                  <a:pt x="446" y="484"/>
                  <a:pt x="446" y="484"/>
                </a:cubicBezTo>
                <a:cubicBezTo>
                  <a:pt x="454" y="488"/>
                  <a:pt x="454" y="488"/>
                  <a:pt x="454" y="488"/>
                </a:cubicBezTo>
                <a:cubicBezTo>
                  <a:pt x="464" y="490"/>
                  <a:pt x="464" y="490"/>
                  <a:pt x="464" y="490"/>
                </a:cubicBezTo>
                <a:cubicBezTo>
                  <a:pt x="464" y="490"/>
                  <a:pt x="464" y="490"/>
                  <a:pt x="464" y="490"/>
                </a:cubicBezTo>
                <a:cubicBezTo>
                  <a:pt x="473" y="491"/>
                  <a:pt x="473" y="491"/>
                  <a:pt x="473" y="491"/>
                </a:cubicBezTo>
                <a:cubicBezTo>
                  <a:pt x="475" y="486"/>
                  <a:pt x="475" y="486"/>
                  <a:pt x="475" y="486"/>
                </a:cubicBezTo>
                <a:cubicBezTo>
                  <a:pt x="471" y="478"/>
                  <a:pt x="471" y="478"/>
                  <a:pt x="471" y="478"/>
                </a:cubicBezTo>
                <a:cubicBezTo>
                  <a:pt x="470" y="470"/>
                  <a:pt x="470" y="470"/>
                  <a:pt x="470" y="470"/>
                </a:cubicBezTo>
                <a:cubicBezTo>
                  <a:pt x="470" y="470"/>
                  <a:pt x="470" y="470"/>
                  <a:pt x="470" y="470"/>
                </a:cubicBezTo>
                <a:cubicBezTo>
                  <a:pt x="469" y="470"/>
                  <a:pt x="469" y="470"/>
                  <a:pt x="469" y="470"/>
                </a:cubicBezTo>
                <a:cubicBezTo>
                  <a:pt x="471" y="468"/>
                  <a:pt x="471" y="468"/>
                  <a:pt x="471" y="468"/>
                </a:cubicBezTo>
                <a:cubicBezTo>
                  <a:pt x="476" y="461"/>
                  <a:pt x="476" y="461"/>
                  <a:pt x="476" y="461"/>
                </a:cubicBezTo>
                <a:cubicBezTo>
                  <a:pt x="476" y="460"/>
                  <a:pt x="476" y="460"/>
                  <a:pt x="476" y="460"/>
                </a:cubicBezTo>
                <a:cubicBezTo>
                  <a:pt x="476" y="460"/>
                  <a:pt x="476" y="460"/>
                  <a:pt x="476" y="460"/>
                </a:cubicBezTo>
                <a:cubicBezTo>
                  <a:pt x="477" y="460"/>
                  <a:pt x="477" y="460"/>
                  <a:pt x="477" y="460"/>
                </a:cubicBezTo>
                <a:cubicBezTo>
                  <a:pt x="477" y="460"/>
                  <a:pt x="477" y="460"/>
                  <a:pt x="477" y="460"/>
                </a:cubicBezTo>
                <a:cubicBezTo>
                  <a:pt x="482" y="456"/>
                  <a:pt x="482" y="456"/>
                  <a:pt x="482" y="456"/>
                </a:cubicBezTo>
                <a:cubicBezTo>
                  <a:pt x="482" y="456"/>
                  <a:pt x="482" y="456"/>
                  <a:pt x="482" y="456"/>
                </a:cubicBezTo>
                <a:cubicBezTo>
                  <a:pt x="481" y="454"/>
                  <a:pt x="481" y="454"/>
                  <a:pt x="481" y="454"/>
                </a:cubicBezTo>
                <a:cubicBezTo>
                  <a:pt x="479" y="446"/>
                  <a:pt x="479" y="446"/>
                  <a:pt x="479" y="446"/>
                </a:cubicBezTo>
                <a:cubicBezTo>
                  <a:pt x="479" y="444"/>
                  <a:pt x="477" y="444"/>
                  <a:pt x="475" y="442"/>
                </a:cubicBezTo>
                <a:cubicBezTo>
                  <a:pt x="475" y="442"/>
                  <a:pt x="475" y="442"/>
                  <a:pt x="475" y="442"/>
                </a:cubicBezTo>
                <a:cubicBezTo>
                  <a:pt x="469" y="436"/>
                  <a:pt x="469" y="436"/>
                  <a:pt x="469" y="436"/>
                </a:cubicBezTo>
                <a:cubicBezTo>
                  <a:pt x="461" y="429"/>
                  <a:pt x="461" y="429"/>
                  <a:pt x="461" y="429"/>
                </a:cubicBezTo>
                <a:cubicBezTo>
                  <a:pt x="461" y="428"/>
                  <a:pt x="461" y="428"/>
                  <a:pt x="461" y="428"/>
                </a:cubicBezTo>
                <a:cubicBezTo>
                  <a:pt x="460" y="428"/>
                  <a:pt x="460" y="428"/>
                  <a:pt x="460" y="428"/>
                </a:cubicBezTo>
                <a:cubicBezTo>
                  <a:pt x="461" y="428"/>
                  <a:pt x="461" y="428"/>
                  <a:pt x="461" y="428"/>
                </a:cubicBezTo>
                <a:cubicBezTo>
                  <a:pt x="461" y="427"/>
                  <a:pt x="461" y="427"/>
                  <a:pt x="461" y="427"/>
                </a:cubicBezTo>
                <a:cubicBezTo>
                  <a:pt x="462" y="419"/>
                  <a:pt x="462" y="419"/>
                  <a:pt x="462" y="419"/>
                </a:cubicBezTo>
                <a:cubicBezTo>
                  <a:pt x="462" y="414"/>
                  <a:pt x="462" y="414"/>
                  <a:pt x="462" y="414"/>
                </a:cubicBezTo>
                <a:cubicBezTo>
                  <a:pt x="458" y="404"/>
                  <a:pt x="458" y="404"/>
                  <a:pt x="458" y="404"/>
                </a:cubicBezTo>
                <a:cubicBezTo>
                  <a:pt x="467" y="402"/>
                  <a:pt x="467" y="402"/>
                  <a:pt x="467" y="402"/>
                </a:cubicBezTo>
                <a:cubicBezTo>
                  <a:pt x="472" y="398"/>
                  <a:pt x="472" y="398"/>
                  <a:pt x="472" y="398"/>
                </a:cubicBezTo>
                <a:cubicBezTo>
                  <a:pt x="483" y="398"/>
                  <a:pt x="483" y="398"/>
                  <a:pt x="483" y="398"/>
                </a:cubicBezTo>
                <a:cubicBezTo>
                  <a:pt x="494" y="396"/>
                  <a:pt x="494" y="396"/>
                  <a:pt x="494" y="396"/>
                </a:cubicBezTo>
                <a:cubicBezTo>
                  <a:pt x="495" y="396"/>
                  <a:pt x="495" y="396"/>
                  <a:pt x="495" y="396"/>
                </a:cubicBezTo>
                <a:cubicBezTo>
                  <a:pt x="502" y="397"/>
                  <a:pt x="502" y="397"/>
                  <a:pt x="502" y="397"/>
                </a:cubicBezTo>
                <a:cubicBezTo>
                  <a:pt x="511" y="394"/>
                  <a:pt x="511" y="394"/>
                  <a:pt x="511" y="394"/>
                </a:cubicBezTo>
                <a:cubicBezTo>
                  <a:pt x="521" y="392"/>
                  <a:pt x="521" y="392"/>
                  <a:pt x="521" y="392"/>
                </a:cubicBezTo>
                <a:cubicBezTo>
                  <a:pt x="527" y="390"/>
                  <a:pt x="527" y="390"/>
                  <a:pt x="527" y="390"/>
                </a:cubicBezTo>
                <a:cubicBezTo>
                  <a:pt x="528" y="390"/>
                  <a:pt x="528" y="390"/>
                  <a:pt x="528" y="390"/>
                </a:cubicBezTo>
                <a:cubicBezTo>
                  <a:pt x="545" y="386"/>
                  <a:pt x="545" y="386"/>
                  <a:pt x="545" y="386"/>
                </a:cubicBezTo>
                <a:cubicBezTo>
                  <a:pt x="548" y="384"/>
                  <a:pt x="548" y="384"/>
                  <a:pt x="548" y="384"/>
                </a:cubicBezTo>
                <a:cubicBezTo>
                  <a:pt x="547" y="380"/>
                  <a:pt x="547" y="380"/>
                  <a:pt x="547" y="380"/>
                </a:cubicBezTo>
                <a:cubicBezTo>
                  <a:pt x="544" y="375"/>
                  <a:pt x="544" y="375"/>
                  <a:pt x="544" y="375"/>
                </a:cubicBezTo>
                <a:cubicBezTo>
                  <a:pt x="544" y="374"/>
                  <a:pt x="544" y="374"/>
                  <a:pt x="544" y="374"/>
                </a:cubicBezTo>
                <a:cubicBezTo>
                  <a:pt x="543" y="374"/>
                  <a:pt x="543" y="374"/>
                  <a:pt x="543" y="374"/>
                </a:cubicBezTo>
                <a:cubicBezTo>
                  <a:pt x="543" y="374"/>
                  <a:pt x="543" y="374"/>
                  <a:pt x="543" y="374"/>
                </a:cubicBezTo>
                <a:cubicBezTo>
                  <a:pt x="544" y="368"/>
                  <a:pt x="544" y="368"/>
                  <a:pt x="544" y="368"/>
                </a:cubicBezTo>
                <a:cubicBezTo>
                  <a:pt x="545" y="367"/>
                  <a:pt x="545" y="367"/>
                  <a:pt x="545" y="367"/>
                </a:cubicBezTo>
                <a:cubicBezTo>
                  <a:pt x="545" y="359"/>
                  <a:pt x="545" y="359"/>
                  <a:pt x="545" y="359"/>
                </a:cubicBezTo>
                <a:cubicBezTo>
                  <a:pt x="543" y="352"/>
                  <a:pt x="543" y="352"/>
                  <a:pt x="543" y="352"/>
                </a:cubicBezTo>
                <a:cubicBezTo>
                  <a:pt x="543" y="352"/>
                  <a:pt x="543" y="352"/>
                  <a:pt x="543" y="352"/>
                </a:cubicBezTo>
                <a:cubicBezTo>
                  <a:pt x="543" y="351"/>
                  <a:pt x="543" y="351"/>
                  <a:pt x="543" y="351"/>
                </a:cubicBezTo>
                <a:cubicBezTo>
                  <a:pt x="547" y="343"/>
                  <a:pt x="547" y="343"/>
                  <a:pt x="547" y="343"/>
                </a:cubicBezTo>
                <a:cubicBezTo>
                  <a:pt x="549" y="340"/>
                  <a:pt x="551" y="338"/>
                  <a:pt x="553" y="338"/>
                </a:cubicBezTo>
                <a:cubicBezTo>
                  <a:pt x="563" y="338"/>
                  <a:pt x="563" y="338"/>
                  <a:pt x="563" y="338"/>
                </a:cubicBezTo>
                <a:cubicBezTo>
                  <a:pt x="565" y="338"/>
                  <a:pt x="567" y="338"/>
                  <a:pt x="569" y="336"/>
                </a:cubicBezTo>
                <a:cubicBezTo>
                  <a:pt x="585" y="315"/>
                  <a:pt x="585" y="315"/>
                  <a:pt x="585" y="315"/>
                </a:cubicBezTo>
                <a:cubicBezTo>
                  <a:pt x="585" y="314"/>
                  <a:pt x="585" y="314"/>
                  <a:pt x="585" y="314"/>
                </a:cubicBezTo>
                <a:cubicBezTo>
                  <a:pt x="585" y="314"/>
                  <a:pt x="585" y="314"/>
                  <a:pt x="585" y="314"/>
                </a:cubicBezTo>
                <a:cubicBezTo>
                  <a:pt x="593" y="307"/>
                  <a:pt x="593" y="307"/>
                  <a:pt x="593" y="307"/>
                </a:cubicBezTo>
                <a:cubicBezTo>
                  <a:pt x="594" y="306"/>
                  <a:pt x="594" y="306"/>
                  <a:pt x="594" y="306"/>
                </a:cubicBezTo>
                <a:cubicBezTo>
                  <a:pt x="597" y="306"/>
                  <a:pt x="599" y="304"/>
                  <a:pt x="601" y="304"/>
                </a:cubicBezTo>
                <a:cubicBezTo>
                  <a:pt x="603" y="302"/>
                  <a:pt x="603" y="302"/>
                  <a:pt x="603" y="302"/>
                </a:cubicBezTo>
                <a:cubicBezTo>
                  <a:pt x="605" y="298"/>
                  <a:pt x="608" y="296"/>
                  <a:pt x="609" y="296"/>
                </a:cubicBezTo>
                <a:cubicBezTo>
                  <a:pt x="623" y="299"/>
                  <a:pt x="623" y="299"/>
                  <a:pt x="623" y="299"/>
                </a:cubicBezTo>
                <a:cubicBezTo>
                  <a:pt x="635" y="294"/>
                  <a:pt x="635" y="294"/>
                  <a:pt x="635" y="294"/>
                </a:cubicBezTo>
                <a:cubicBezTo>
                  <a:pt x="635" y="294"/>
                  <a:pt x="635" y="294"/>
                  <a:pt x="635" y="294"/>
                </a:cubicBezTo>
                <a:cubicBezTo>
                  <a:pt x="635" y="294"/>
                  <a:pt x="635" y="294"/>
                  <a:pt x="635" y="294"/>
                </a:cubicBezTo>
                <a:cubicBezTo>
                  <a:pt x="635" y="294"/>
                  <a:pt x="635" y="294"/>
                  <a:pt x="635" y="294"/>
                </a:cubicBezTo>
                <a:cubicBezTo>
                  <a:pt x="635" y="294"/>
                  <a:pt x="635" y="294"/>
                  <a:pt x="635" y="294"/>
                </a:cubicBezTo>
                <a:cubicBezTo>
                  <a:pt x="642" y="293"/>
                  <a:pt x="642" y="293"/>
                  <a:pt x="642" y="293"/>
                </a:cubicBezTo>
                <a:cubicBezTo>
                  <a:pt x="648" y="290"/>
                  <a:pt x="648" y="290"/>
                  <a:pt x="648" y="290"/>
                </a:cubicBezTo>
                <a:cubicBezTo>
                  <a:pt x="648" y="281"/>
                  <a:pt x="648" y="281"/>
                  <a:pt x="648" y="281"/>
                </a:cubicBezTo>
                <a:cubicBezTo>
                  <a:pt x="649" y="270"/>
                  <a:pt x="649" y="270"/>
                  <a:pt x="649" y="270"/>
                </a:cubicBezTo>
                <a:cubicBezTo>
                  <a:pt x="649" y="269"/>
                  <a:pt x="649" y="269"/>
                  <a:pt x="649" y="269"/>
                </a:cubicBezTo>
                <a:cubicBezTo>
                  <a:pt x="649" y="269"/>
                  <a:pt x="649" y="269"/>
                  <a:pt x="649" y="269"/>
                </a:cubicBezTo>
                <a:cubicBezTo>
                  <a:pt x="649" y="269"/>
                  <a:pt x="649" y="269"/>
                  <a:pt x="649" y="269"/>
                </a:cubicBezTo>
                <a:cubicBezTo>
                  <a:pt x="651" y="266"/>
                  <a:pt x="651" y="266"/>
                  <a:pt x="651" y="266"/>
                </a:cubicBezTo>
                <a:lnTo>
                  <a:pt x="651" y="265"/>
                </a:lnTo>
                <a:close/>
              </a:path>
            </a:pathLst>
          </a:custGeom>
          <a:solidFill>
            <a:schemeClr val="accent3"/>
          </a:solidFill>
          <a:ln>
            <a:noFill/>
          </a:ln>
        </p:spPr>
        <p:txBody>
          <a:bodyPr/>
          <a:lstStyle/>
          <a:p>
            <a:endParaRPr lang="zh-CN" altLang="en-US"/>
          </a:p>
        </p:txBody>
      </p:sp>
      <p:sp>
        <p:nvSpPr>
          <p:cNvPr id="18" name="Freeform 9"/>
          <p:cNvSpPr/>
          <p:nvPr/>
        </p:nvSpPr>
        <p:spPr bwMode="auto">
          <a:xfrm>
            <a:off x="1857375" y="3046798"/>
            <a:ext cx="1303338" cy="935037"/>
          </a:xfrm>
          <a:custGeom>
            <a:avLst/>
            <a:gdLst>
              <a:gd name="T0" fmla="*/ 2147483646 w 406"/>
              <a:gd name="T1" fmla="*/ 2147483646 h 291"/>
              <a:gd name="T2" fmla="*/ 2147483646 w 406"/>
              <a:gd name="T3" fmla="*/ 2147483646 h 291"/>
              <a:gd name="T4" fmla="*/ 2147483646 w 406"/>
              <a:gd name="T5" fmla="*/ 2147483646 h 291"/>
              <a:gd name="T6" fmla="*/ 2147483646 w 406"/>
              <a:gd name="T7" fmla="*/ 2147483646 h 291"/>
              <a:gd name="T8" fmla="*/ 2147483646 w 406"/>
              <a:gd name="T9" fmla="*/ 2147483646 h 291"/>
              <a:gd name="T10" fmla="*/ 2147483646 w 406"/>
              <a:gd name="T11" fmla="*/ 2147483646 h 291"/>
              <a:gd name="T12" fmla="*/ 2147483646 w 406"/>
              <a:gd name="T13" fmla="*/ 2147483646 h 291"/>
              <a:gd name="T14" fmla="*/ 2147483646 w 406"/>
              <a:gd name="T15" fmla="*/ 2147483646 h 291"/>
              <a:gd name="T16" fmla="*/ 2147483646 w 406"/>
              <a:gd name="T17" fmla="*/ 2147483646 h 291"/>
              <a:gd name="T18" fmla="*/ 2147483646 w 406"/>
              <a:gd name="T19" fmla="*/ 2147483646 h 291"/>
              <a:gd name="T20" fmla="*/ 2147483646 w 406"/>
              <a:gd name="T21" fmla="*/ 2147483646 h 291"/>
              <a:gd name="T22" fmla="*/ 2147483646 w 406"/>
              <a:gd name="T23" fmla="*/ 2147483646 h 291"/>
              <a:gd name="T24" fmla="*/ 2147483646 w 406"/>
              <a:gd name="T25" fmla="*/ 2147483646 h 291"/>
              <a:gd name="T26" fmla="*/ 2147483646 w 406"/>
              <a:gd name="T27" fmla="*/ 2147483646 h 291"/>
              <a:gd name="T28" fmla="*/ 2147483646 w 406"/>
              <a:gd name="T29" fmla="*/ 2147483646 h 291"/>
              <a:gd name="T30" fmla="*/ 2147483646 w 406"/>
              <a:gd name="T31" fmla="*/ 2147483646 h 291"/>
              <a:gd name="T32" fmla="*/ 2147483646 w 406"/>
              <a:gd name="T33" fmla="*/ 2147483646 h 291"/>
              <a:gd name="T34" fmla="*/ 2147483646 w 406"/>
              <a:gd name="T35" fmla="*/ 2147483646 h 291"/>
              <a:gd name="T36" fmla="*/ 2147483646 w 406"/>
              <a:gd name="T37" fmla="*/ 2147483646 h 291"/>
              <a:gd name="T38" fmla="*/ 2147483646 w 406"/>
              <a:gd name="T39" fmla="*/ 2147483646 h 291"/>
              <a:gd name="T40" fmla="*/ 2147483646 w 406"/>
              <a:gd name="T41" fmla="*/ 2147483646 h 291"/>
              <a:gd name="T42" fmla="*/ 2147483646 w 406"/>
              <a:gd name="T43" fmla="*/ 2147483646 h 291"/>
              <a:gd name="T44" fmla="*/ 2147483646 w 406"/>
              <a:gd name="T45" fmla="*/ 2147483646 h 291"/>
              <a:gd name="T46" fmla="*/ 2147483646 w 406"/>
              <a:gd name="T47" fmla="*/ 2147483646 h 291"/>
              <a:gd name="T48" fmla="*/ 2147483646 w 406"/>
              <a:gd name="T49" fmla="*/ 2147483646 h 291"/>
              <a:gd name="T50" fmla="*/ 2147483646 w 406"/>
              <a:gd name="T51" fmla="*/ 2147483646 h 291"/>
              <a:gd name="T52" fmla="*/ 2147483646 w 406"/>
              <a:gd name="T53" fmla="*/ 2147483646 h 291"/>
              <a:gd name="T54" fmla="*/ 2147483646 w 406"/>
              <a:gd name="T55" fmla="*/ 2147483646 h 291"/>
              <a:gd name="T56" fmla="*/ 2147483646 w 406"/>
              <a:gd name="T57" fmla="*/ 2147483646 h 291"/>
              <a:gd name="T58" fmla="*/ 2147483646 w 406"/>
              <a:gd name="T59" fmla="*/ 2147483646 h 291"/>
              <a:gd name="T60" fmla="*/ 2147483646 w 406"/>
              <a:gd name="T61" fmla="*/ 2147483646 h 291"/>
              <a:gd name="T62" fmla="*/ 2147483646 w 406"/>
              <a:gd name="T63" fmla="*/ 2147483646 h 291"/>
              <a:gd name="T64" fmla="*/ 2147483646 w 406"/>
              <a:gd name="T65" fmla="*/ 2147483646 h 291"/>
              <a:gd name="T66" fmla="*/ 2147483646 w 406"/>
              <a:gd name="T67" fmla="*/ 2147483646 h 291"/>
              <a:gd name="T68" fmla="*/ 2147483646 w 406"/>
              <a:gd name="T69" fmla="*/ 2147483646 h 291"/>
              <a:gd name="T70" fmla="*/ 2147483646 w 406"/>
              <a:gd name="T71" fmla="*/ 2147483646 h 291"/>
              <a:gd name="T72" fmla="*/ 2147483646 w 406"/>
              <a:gd name="T73" fmla="*/ 2147483646 h 291"/>
              <a:gd name="T74" fmla="*/ 2147483646 w 406"/>
              <a:gd name="T75" fmla="*/ 2147483646 h 291"/>
              <a:gd name="T76" fmla="*/ 2147483646 w 406"/>
              <a:gd name="T77" fmla="*/ 2147483646 h 291"/>
              <a:gd name="T78" fmla="*/ 2147483646 w 406"/>
              <a:gd name="T79" fmla="*/ 2147483646 h 291"/>
              <a:gd name="T80" fmla="*/ 2147483646 w 406"/>
              <a:gd name="T81" fmla="*/ 2147483646 h 291"/>
              <a:gd name="T82" fmla="*/ 2147483646 w 406"/>
              <a:gd name="T83" fmla="*/ 2147483646 h 291"/>
              <a:gd name="T84" fmla="*/ 2147483646 w 406"/>
              <a:gd name="T85" fmla="*/ 2147483646 h 291"/>
              <a:gd name="T86" fmla="*/ 2147483646 w 406"/>
              <a:gd name="T87" fmla="*/ 2147483646 h 291"/>
              <a:gd name="T88" fmla="*/ 2147483646 w 406"/>
              <a:gd name="T89" fmla="*/ 2147483646 h 291"/>
              <a:gd name="T90" fmla="*/ 2147483646 w 406"/>
              <a:gd name="T91" fmla="*/ 2147483646 h 291"/>
              <a:gd name="T92" fmla="*/ 2147483646 w 406"/>
              <a:gd name="T93" fmla="*/ 2147483646 h 291"/>
              <a:gd name="T94" fmla="*/ 2147483646 w 406"/>
              <a:gd name="T95" fmla="*/ 2147483646 h 291"/>
              <a:gd name="T96" fmla="*/ 2147483646 w 406"/>
              <a:gd name="T97" fmla="*/ 2147483646 h 291"/>
              <a:gd name="T98" fmla="*/ 2147483646 w 406"/>
              <a:gd name="T99" fmla="*/ 2147483646 h 291"/>
              <a:gd name="T100" fmla="*/ 2147483646 w 406"/>
              <a:gd name="T101" fmla="*/ 2147483646 h 291"/>
              <a:gd name="T102" fmla="*/ 2147483646 w 406"/>
              <a:gd name="T103" fmla="*/ 2147483646 h 291"/>
              <a:gd name="T104" fmla="*/ 2147483646 w 406"/>
              <a:gd name="T105" fmla="*/ 2147483646 h 291"/>
              <a:gd name="T106" fmla="*/ 2147483646 w 406"/>
              <a:gd name="T107" fmla="*/ 2147483646 h 29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06" h="291">
                <a:moveTo>
                  <a:pt x="242" y="15"/>
                </a:moveTo>
                <a:cubicBezTo>
                  <a:pt x="238" y="18"/>
                  <a:pt x="238" y="18"/>
                  <a:pt x="238" y="18"/>
                </a:cubicBezTo>
                <a:cubicBezTo>
                  <a:pt x="238" y="19"/>
                  <a:pt x="239" y="23"/>
                  <a:pt x="240" y="28"/>
                </a:cubicBezTo>
                <a:cubicBezTo>
                  <a:pt x="240" y="29"/>
                  <a:pt x="240" y="29"/>
                  <a:pt x="240" y="29"/>
                </a:cubicBezTo>
                <a:cubicBezTo>
                  <a:pt x="241" y="29"/>
                  <a:pt x="241" y="29"/>
                  <a:pt x="241" y="29"/>
                </a:cubicBezTo>
                <a:cubicBezTo>
                  <a:pt x="240" y="29"/>
                  <a:pt x="240" y="29"/>
                  <a:pt x="240" y="29"/>
                </a:cubicBezTo>
                <a:cubicBezTo>
                  <a:pt x="236" y="39"/>
                  <a:pt x="236" y="39"/>
                  <a:pt x="236" y="39"/>
                </a:cubicBezTo>
                <a:cubicBezTo>
                  <a:pt x="230" y="41"/>
                  <a:pt x="230" y="41"/>
                  <a:pt x="230" y="41"/>
                </a:cubicBezTo>
                <a:cubicBezTo>
                  <a:pt x="229" y="42"/>
                  <a:pt x="229" y="42"/>
                  <a:pt x="229" y="42"/>
                </a:cubicBezTo>
                <a:cubicBezTo>
                  <a:pt x="228" y="42"/>
                  <a:pt x="228" y="42"/>
                  <a:pt x="228" y="42"/>
                </a:cubicBezTo>
                <a:cubicBezTo>
                  <a:pt x="218" y="37"/>
                  <a:pt x="218" y="37"/>
                  <a:pt x="218" y="37"/>
                </a:cubicBezTo>
                <a:cubicBezTo>
                  <a:pt x="218" y="37"/>
                  <a:pt x="218" y="37"/>
                  <a:pt x="218" y="37"/>
                </a:cubicBezTo>
                <a:cubicBezTo>
                  <a:pt x="218" y="37"/>
                  <a:pt x="218" y="37"/>
                  <a:pt x="218" y="37"/>
                </a:cubicBezTo>
                <a:cubicBezTo>
                  <a:pt x="198" y="19"/>
                  <a:pt x="198" y="19"/>
                  <a:pt x="198" y="19"/>
                </a:cubicBezTo>
                <a:cubicBezTo>
                  <a:pt x="190" y="14"/>
                  <a:pt x="190" y="14"/>
                  <a:pt x="190" y="14"/>
                </a:cubicBezTo>
                <a:cubicBezTo>
                  <a:pt x="178" y="10"/>
                  <a:pt x="178" y="10"/>
                  <a:pt x="178" y="10"/>
                </a:cubicBezTo>
                <a:cubicBezTo>
                  <a:pt x="178" y="9"/>
                  <a:pt x="178" y="9"/>
                  <a:pt x="178" y="9"/>
                </a:cubicBezTo>
                <a:cubicBezTo>
                  <a:pt x="178" y="9"/>
                  <a:pt x="178" y="9"/>
                  <a:pt x="178" y="9"/>
                </a:cubicBezTo>
                <a:cubicBezTo>
                  <a:pt x="178" y="9"/>
                  <a:pt x="178" y="9"/>
                  <a:pt x="178" y="9"/>
                </a:cubicBezTo>
                <a:cubicBezTo>
                  <a:pt x="178" y="9"/>
                  <a:pt x="178" y="9"/>
                  <a:pt x="178" y="9"/>
                </a:cubicBezTo>
                <a:cubicBezTo>
                  <a:pt x="172" y="5"/>
                  <a:pt x="172" y="5"/>
                  <a:pt x="172" y="5"/>
                </a:cubicBezTo>
                <a:cubicBezTo>
                  <a:pt x="162" y="2"/>
                  <a:pt x="162" y="2"/>
                  <a:pt x="162" y="2"/>
                </a:cubicBezTo>
                <a:cubicBezTo>
                  <a:pt x="157" y="3"/>
                  <a:pt x="157" y="3"/>
                  <a:pt x="157" y="3"/>
                </a:cubicBezTo>
                <a:cubicBezTo>
                  <a:pt x="156" y="3"/>
                  <a:pt x="156" y="3"/>
                  <a:pt x="156" y="3"/>
                </a:cubicBezTo>
                <a:cubicBezTo>
                  <a:pt x="144" y="2"/>
                  <a:pt x="144" y="2"/>
                  <a:pt x="144" y="2"/>
                </a:cubicBezTo>
                <a:cubicBezTo>
                  <a:pt x="143" y="2"/>
                  <a:pt x="143" y="2"/>
                  <a:pt x="143" y="2"/>
                </a:cubicBezTo>
                <a:cubicBezTo>
                  <a:pt x="134" y="0"/>
                  <a:pt x="134" y="0"/>
                  <a:pt x="134" y="0"/>
                </a:cubicBezTo>
                <a:cubicBezTo>
                  <a:pt x="128" y="0"/>
                  <a:pt x="128" y="0"/>
                  <a:pt x="128" y="0"/>
                </a:cubicBezTo>
                <a:cubicBezTo>
                  <a:pt x="124" y="3"/>
                  <a:pt x="124" y="3"/>
                  <a:pt x="124" y="3"/>
                </a:cubicBezTo>
                <a:cubicBezTo>
                  <a:pt x="122" y="4"/>
                  <a:pt x="118" y="5"/>
                  <a:pt x="114" y="5"/>
                </a:cubicBezTo>
                <a:cubicBezTo>
                  <a:pt x="106" y="7"/>
                  <a:pt x="106" y="7"/>
                  <a:pt x="106" y="7"/>
                </a:cubicBezTo>
                <a:cubicBezTo>
                  <a:pt x="99" y="9"/>
                  <a:pt x="99" y="9"/>
                  <a:pt x="99" y="9"/>
                </a:cubicBezTo>
                <a:cubicBezTo>
                  <a:pt x="98" y="10"/>
                  <a:pt x="98" y="10"/>
                  <a:pt x="98" y="10"/>
                </a:cubicBezTo>
                <a:cubicBezTo>
                  <a:pt x="98" y="10"/>
                  <a:pt x="98" y="10"/>
                  <a:pt x="98" y="10"/>
                </a:cubicBezTo>
                <a:cubicBezTo>
                  <a:pt x="98" y="10"/>
                  <a:pt x="98" y="10"/>
                  <a:pt x="98" y="10"/>
                </a:cubicBezTo>
                <a:cubicBezTo>
                  <a:pt x="90" y="11"/>
                  <a:pt x="90" y="11"/>
                  <a:pt x="90" y="11"/>
                </a:cubicBezTo>
                <a:cubicBezTo>
                  <a:pt x="80" y="14"/>
                  <a:pt x="80" y="14"/>
                  <a:pt x="80" y="14"/>
                </a:cubicBezTo>
                <a:cubicBezTo>
                  <a:pt x="80" y="14"/>
                  <a:pt x="80" y="14"/>
                  <a:pt x="80" y="14"/>
                </a:cubicBezTo>
                <a:cubicBezTo>
                  <a:pt x="79" y="14"/>
                  <a:pt x="79" y="14"/>
                  <a:pt x="79" y="14"/>
                </a:cubicBezTo>
                <a:cubicBezTo>
                  <a:pt x="72" y="13"/>
                  <a:pt x="72" y="13"/>
                  <a:pt x="72" y="13"/>
                </a:cubicBezTo>
                <a:cubicBezTo>
                  <a:pt x="60" y="15"/>
                  <a:pt x="60" y="15"/>
                  <a:pt x="60" y="15"/>
                </a:cubicBezTo>
                <a:cubicBezTo>
                  <a:pt x="50" y="15"/>
                  <a:pt x="50" y="15"/>
                  <a:pt x="50" y="15"/>
                </a:cubicBezTo>
                <a:cubicBezTo>
                  <a:pt x="46" y="19"/>
                  <a:pt x="46" y="19"/>
                  <a:pt x="46" y="19"/>
                </a:cubicBezTo>
                <a:cubicBezTo>
                  <a:pt x="46" y="19"/>
                  <a:pt x="46" y="19"/>
                  <a:pt x="46" y="19"/>
                </a:cubicBezTo>
                <a:cubicBezTo>
                  <a:pt x="41" y="20"/>
                  <a:pt x="41" y="20"/>
                  <a:pt x="41" y="20"/>
                </a:cubicBezTo>
                <a:cubicBezTo>
                  <a:pt x="43" y="25"/>
                  <a:pt x="43" y="25"/>
                  <a:pt x="43" y="25"/>
                </a:cubicBezTo>
                <a:cubicBezTo>
                  <a:pt x="43" y="33"/>
                  <a:pt x="43" y="33"/>
                  <a:pt x="43" y="33"/>
                </a:cubicBezTo>
                <a:cubicBezTo>
                  <a:pt x="42" y="39"/>
                  <a:pt x="42" y="39"/>
                  <a:pt x="42" y="39"/>
                </a:cubicBezTo>
                <a:cubicBezTo>
                  <a:pt x="49" y="45"/>
                  <a:pt x="49" y="45"/>
                  <a:pt x="49" y="45"/>
                </a:cubicBezTo>
                <a:cubicBezTo>
                  <a:pt x="49" y="45"/>
                  <a:pt x="49" y="45"/>
                  <a:pt x="49" y="45"/>
                </a:cubicBezTo>
                <a:cubicBezTo>
                  <a:pt x="49" y="45"/>
                  <a:pt x="49" y="45"/>
                  <a:pt x="49" y="45"/>
                </a:cubicBezTo>
                <a:cubicBezTo>
                  <a:pt x="49" y="45"/>
                  <a:pt x="49" y="45"/>
                  <a:pt x="49" y="45"/>
                </a:cubicBezTo>
                <a:cubicBezTo>
                  <a:pt x="55" y="51"/>
                  <a:pt x="55" y="51"/>
                  <a:pt x="55" y="51"/>
                </a:cubicBezTo>
                <a:cubicBezTo>
                  <a:pt x="58" y="54"/>
                  <a:pt x="60" y="56"/>
                  <a:pt x="60" y="59"/>
                </a:cubicBezTo>
                <a:cubicBezTo>
                  <a:pt x="62" y="65"/>
                  <a:pt x="62" y="65"/>
                  <a:pt x="62" y="65"/>
                </a:cubicBezTo>
                <a:cubicBezTo>
                  <a:pt x="65" y="71"/>
                  <a:pt x="65" y="71"/>
                  <a:pt x="65" y="71"/>
                </a:cubicBezTo>
                <a:cubicBezTo>
                  <a:pt x="64" y="71"/>
                  <a:pt x="64" y="71"/>
                  <a:pt x="64" y="71"/>
                </a:cubicBezTo>
                <a:cubicBezTo>
                  <a:pt x="56" y="77"/>
                  <a:pt x="56" y="77"/>
                  <a:pt x="56" y="77"/>
                </a:cubicBezTo>
                <a:cubicBezTo>
                  <a:pt x="51" y="83"/>
                  <a:pt x="51" y="83"/>
                  <a:pt x="51" y="83"/>
                </a:cubicBezTo>
                <a:cubicBezTo>
                  <a:pt x="52" y="89"/>
                  <a:pt x="52" y="89"/>
                  <a:pt x="52" y="89"/>
                </a:cubicBezTo>
                <a:cubicBezTo>
                  <a:pt x="56" y="98"/>
                  <a:pt x="56" y="98"/>
                  <a:pt x="56" y="98"/>
                </a:cubicBezTo>
                <a:cubicBezTo>
                  <a:pt x="56" y="99"/>
                  <a:pt x="56" y="99"/>
                  <a:pt x="56" y="99"/>
                </a:cubicBezTo>
                <a:cubicBezTo>
                  <a:pt x="56" y="99"/>
                  <a:pt x="56" y="99"/>
                  <a:pt x="56" y="99"/>
                </a:cubicBezTo>
                <a:cubicBezTo>
                  <a:pt x="56" y="99"/>
                  <a:pt x="56" y="99"/>
                  <a:pt x="56" y="99"/>
                </a:cubicBezTo>
                <a:cubicBezTo>
                  <a:pt x="56" y="102"/>
                  <a:pt x="56" y="102"/>
                  <a:pt x="56" y="102"/>
                </a:cubicBezTo>
                <a:cubicBezTo>
                  <a:pt x="55" y="104"/>
                  <a:pt x="54" y="106"/>
                  <a:pt x="53" y="107"/>
                </a:cubicBezTo>
                <a:cubicBezTo>
                  <a:pt x="50" y="109"/>
                  <a:pt x="46" y="109"/>
                  <a:pt x="40" y="107"/>
                </a:cubicBezTo>
                <a:cubicBezTo>
                  <a:pt x="30" y="105"/>
                  <a:pt x="30" y="105"/>
                  <a:pt x="30" y="105"/>
                </a:cubicBezTo>
                <a:cubicBezTo>
                  <a:pt x="30" y="105"/>
                  <a:pt x="30" y="105"/>
                  <a:pt x="30" y="105"/>
                </a:cubicBezTo>
                <a:cubicBezTo>
                  <a:pt x="30" y="105"/>
                  <a:pt x="30" y="105"/>
                  <a:pt x="30" y="105"/>
                </a:cubicBezTo>
                <a:cubicBezTo>
                  <a:pt x="29" y="105"/>
                  <a:pt x="29" y="105"/>
                  <a:pt x="29" y="105"/>
                </a:cubicBezTo>
                <a:cubicBezTo>
                  <a:pt x="22" y="101"/>
                  <a:pt x="22" y="101"/>
                  <a:pt x="22" y="101"/>
                </a:cubicBezTo>
                <a:cubicBezTo>
                  <a:pt x="10" y="101"/>
                  <a:pt x="10" y="101"/>
                  <a:pt x="10" y="101"/>
                </a:cubicBezTo>
                <a:cubicBezTo>
                  <a:pt x="11" y="101"/>
                  <a:pt x="11" y="101"/>
                  <a:pt x="11" y="101"/>
                </a:cubicBezTo>
                <a:cubicBezTo>
                  <a:pt x="10" y="121"/>
                  <a:pt x="10" y="121"/>
                  <a:pt x="10" y="121"/>
                </a:cubicBezTo>
                <a:cubicBezTo>
                  <a:pt x="9" y="124"/>
                  <a:pt x="7" y="125"/>
                  <a:pt x="4" y="125"/>
                </a:cubicBezTo>
                <a:cubicBezTo>
                  <a:pt x="3" y="126"/>
                  <a:pt x="2" y="127"/>
                  <a:pt x="3" y="131"/>
                </a:cubicBezTo>
                <a:cubicBezTo>
                  <a:pt x="3" y="131"/>
                  <a:pt x="3" y="131"/>
                  <a:pt x="3" y="131"/>
                </a:cubicBezTo>
                <a:cubicBezTo>
                  <a:pt x="2" y="131"/>
                  <a:pt x="2" y="131"/>
                  <a:pt x="2" y="131"/>
                </a:cubicBezTo>
                <a:cubicBezTo>
                  <a:pt x="2" y="136"/>
                  <a:pt x="2" y="136"/>
                  <a:pt x="2" y="136"/>
                </a:cubicBezTo>
                <a:cubicBezTo>
                  <a:pt x="4" y="139"/>
                  <a:pt x="6" y="141"/>
                  <a:pt x="7" y="142"/>
                </a:cubicBezTo>
                <a:cubicBezTo>
                  <a:pt x="9" y="152"/>
                  <a:pt x="9" y="152"/>
                  <a:pt x="9" y="152"/>
                </a:cubicBezTo>
                <a:cubicBezTo>
                  <a:pt x="9" y="155"/>
                  <a:pt x="9" y="155"/>
                  <a:pt x="9" y="155"/>
                </a:cubicBezTo>
                <a:cubicBezTo>
                  <a:pt x="9" y="157"/>
                  <a:pt x="8" y="159"/>
                  <a:pt x="8" y="161"/>
                </a:cubicBezTo>
                <a:cubicBezTo>
                  <a:pt x="5" y="169"/>
                  <a:pt x="5" y="169"/>
                  <a:pt x="5" y="169"/>
                </a:cubicBezTo>
                <a:cubicBezTo>
                  <a:pt x="0" y="179"/>
                  <a:pt x="0" y="179"/>
                  <a:pt x="0" y="179"/>
                </a:cubicBezTo>
                <a:cubicBezTo>
                  <a:pt x="0" y="181"/>
                  <a:pt x="0" y="181"/>
                  <a:pt x="0" y="181"/>
                </a:cubicBezTo>
                <a:cubicBezTo>
                  <a:pt x="0" y="185"/>
                  <a:pt x="0" y="185"/>
                  <a:pt x="0" y="185"/>
                </a:cubicBezTo>
                <a:cubicBezTo>
                  <a:pt x="6" y="192"/>
                  <a:pt x="6" y="192"/>
                  <a:pt x="6" y="192"/>
                </a:cubicBezTo>
                <a:cubicBezTo>
                  <a:pt x="7" y="194"/>
                  <a:pt x="8" y="195"/>
                  <a:pt x="8" y="197"/>
                </a:cubicBezTo>
                <a:cubicBezTo>
                  <a:pt x="13" y="203"/>
                  <a:pt x="13" y="203"/>
                  <a:pt x="13" y="203"/>
                </a:cubicBezTo>
                <a:cubicBezTo>
                  <a:pt x="20" y="211"/>
                  <a:pt x="20" y="211"/>
                  <a:pt x="20" y="211"/>
                </a:cubicBezTo>
                <a:cubicBezTo>
                  <a:pt x="23" y="214"/>
                  <a:pt x="25" y="215"/>
                  <a:pt x="26" y="215"/>
                </a:cubicBezTo>
                <a:cubicBezTo>
                  <a:pt x="34" y="211"/>
                  <a:pt x="34" y="211"/>
                  <a:pt x="34" y="211"/>
                </a:cubicBezTo>
                <a:cubicBezTo>
                  <a:pt x="35" y="209"/>
                  <a:pt x="36" y="209"/>
                  <a:pt x="38" y="209"/>
                </a:cubicBezTo>
                <a:cubicBezTo>
                  <a:pt x="40" y="209"/>
                  <a:pt x="42" y="210"/>
                  <a:pt x="46" y="212"/>
                </a:cubicBezTo>
                <a:cubicBezTo>
                  <a:pt x="46" y="212"/>
                  <a:pt x="46" y="212"/>
                  <a:pt x="46" y="212"/>
                </a:cubicBezTo>
                <a:cubicBezTo>
                  <a:pt x="46" y="212"/>
                  <a:pt x="46" y="212"/>
                  <a:pt x="46" y="212"/>
                </a:cubicBezTo>
                <a:cubicBezTo>
                  <a:pt x="46" y="213"/>
                  <a:pt x="46" y="213"/>
                  <a:pt x="46" y="213"/>
                </a:cubicBezTo>
                <a:cubicBezTo>
                  <a:pt x="50" y="217"/>
                  <a:pt x="50" y="217"/>
                  <a:pt x="50" y="217"/>
                </a:cubicBezTo>
                <a:cubicBezTo>
                  <a:pt x="52" y="222"/>
                  <a:pt x="52" y="222"/>
                  <a:pt x="52" y="222"/>
                </a:cubicBezTo>
                <a:cubicBezTo>
                  <a:pt x="54" y="224"/>
                  <a:pt x="54" y="224"/>
                  <a:pt x="54" y="224"/>
                </a:cubicBezTo>
                <a:cubicBezTo>
                  <a:pt x="55" y="225"/>
                  <a:pt x="55" y="225"/>
                  <a:pt x="55" y="225"/>
                </a:cubicBezTo>
                <a:cubicBezTo>
                  <a:pt x="60" y="229"/>
                  <a:pt x="60" y="229"/>
                  <a:pt x="60" y="229"/>
                </a:cubicBezTo>
                <a:cubicBezTo>
                  <a:pt x="63" y="229"/>
                  <a:pt x="63" y="229"/>
                  <a:pt x="63" y="229"/>
                </a:cubicBezTo>
                <a:cubicBezTo>
                  <a:pt x="65" y="229"/>
                  <a:pt x="66" y="231"/>
                  <a:pt x="68" y="232"/>
                </a:cubicBezTo>
                <a:cubicBezTo>
                  <a:pt x="68" y="233"/>
                  <a:pt x="73" y="235"/>
                  <a:pt x="80" y="237"/>
                </a:cubicBezTo>
                <a:cubicBezTo>
                  <a:pt x="81" y="237"/>
                  <a:pt x="81" y="237"/>
                  <a:pt x="81" y="237"/>
                </a:cubicBezTo>
                <a:cubicBezTo>
                  <a:pt x="93" y="241"/>
                  <a:pt x="93" y="241"/>
                  <a:pt x="93" y="241"/>
                </a:cubicBezTo>
                <a:cubicBezTo>
                  <a:pt x="93" y="241"/>
                  <a:pt x="93" y="241"/>
                  <a:pt x="93" y="241"/>
                </a:cubicBezTo>
                <a:cubicBezTo>
                  <a:pt x="94" y="241"/>
                  <a:pt x="94" y="241"/>
                  <a:pt x="94" y="241"/>
                </a:cubicBezTo>
                <a:cubicBezTo>
                  <a:pt x="102" y="245"/>
                  <a:pt x="102" y="245"/>
                  <a:pt x="102" y="245"/>
                </a:cubicBezTo>
                <a:cubicBezTo>
                  <a:pt x="116" y="249"/>
                  <a:pt x="116" y="249"/>
                  <a:pt x="116" y="249"/>
                </a:cubicBezTo>
                <a:cubicBezTo>
                  <a:pt x="117" y="249"/>
                  <a:pt x="117" y="249"/>
                  <a:pt x="117" y="249"/>
                </a:cubicBezTo>
                <a:cubicBezTo>
                  <a:pt x="136" y="250"/>
                  <a:pt x="136" y="250"/>
                  <a:pt x="136" y="250"/>
                </a:cubicBezTo>
                <a:cubicBezTo>
                  <a:pt x="144" y="247"/>
                  <a:pt x="144" y="247"/>
                  <a:pt x="144" y="247"/>
                </a:cubicBezTo>
                <a:cubicBezTo>
                  <a:pt x="152" y="247"/>
                  <a:pt x="152" y="247"/>
                  <a:pt x="152" y="247"/>
                </a:cubicBezTo>
                <a:cubicBezTo>
                  <a:pt x="152" y="247"/>
                  <a:pt x="152" y="247"/>
                  <a:pt x="152" y="247"/>
                </a:cubicBezTo>
                <a:cubicBezTo>
                  <a:pt x="152" y="248"/>
                  <a:pt x="152" y="248"/>
                  <a:pt x="152" y="248"/>
                </a:cubicBezTo>
                <a:cubicBezTo>
                  <a:pt x="158" y="256"/>
                  <a:pt x="158" y="256"/>
                  <a:pt x="158" y="256"/>
                </a:cubicBezTo>
                <a:cubicBezTo>
                  <a:pt x="158" y="256"/>
                  <a:pt x="158" y="256"/>
                  <a:pt x="158" y="256"/>
                </a:cubicBezTo>
                <a:cubicBezTo>
                  <a:pt x="158" y="256"/>
                  <a:pt x="158" y="256"/>
                  <a:pt x="158" y="256"/>
                </a:cubicBezTo>
                <a:cubicBezTo>
                  <a:pt x="162" y="263"/>
                  <a:pt x="162" y="263"/>
                  <a:pt x="162" y="263"/>
                </a:cubicBezTo>
                <a:cubicBezTo>
                  <a:pt x="166" y="266"/>
                  <a:pt x="166" y="266"/>
                  <a:pt x="166" y="266"/>
                </a:cubicBezTo>
                <a:cubicBezTo>
                  <a:pt x="170" y="268"/>
                  <a:pt x="170" y="268"/>
                  <a:pt x="170" y="268"/>
                </a:cubicBezTo>
                <a:cubicBezTo>
                  <a:pt x="170" y="269"/>
                  <a:pt x="170" y="269"/>
                  <a:pt x="170" y="269"/>
                </a:cubicBezTo>
                <a:cubicBezTo>
                  <a:pt x="170" y="269"/>
                  <a:pt x="170" y="269"/>
                  <a:pt x="170" y="269"/>
                </a:cubicBezTo>
                <a:cubicBezTo>
                  <a:pt x="171" y="269"/>
                  <a:pt x="171" y="269"/>
                  <a:pt x="171" y="269"/>
                </a:cubicBezTo>
                <a:cubicBezTo>
                  <a:pt x="174" y="277"/>
                  <a:pt x="174" y="277"/>
                  <a:pt x="174" y="277"/>
                </a:cubicBezTo>
                <a:cubicBezTo>
                  <a:pt x="174" y="277"/>
                  <a:pt x="174" y="277"/>
                  <a:pt x="174" y="277"/>
                </a:cubicBezTo>
                <a:cubicBezTo>
                  <a:pt x="175" y="277"/>
                  <a:pt x="175" y="277"/>
                  <a:pt x="175" y="277"/>
                </a:cubicBezTo>
                <a:cubicBezTo>
                  <a:pt x="175" y="278"/>
                  <a:pt x="175" y="278"/>
                  <a:pt x="175" y="278"/>
                </a:cubicBezTo>
                <a:cubicBezTo>
                  <a:pt x="177" y="287"/>
                  <a:pt x="177" y="287"/>
                  <a:pt x="177" y="287"/>
                </a:cubicBezTo>
                <a:cubicBezTo>
                  <a:pt x="182" y="289"/>
                  <a:pt x="182" y="289"/>
                  <a:pt x="182" y="289"/>
                </a:cubicBezTo>
                <a:cubicBezTo>
                  <a:pt x="183" y="289"/>
                  <a:pt x="183" y="289"/>
                  <a:pt x="183" y="289"/>
                </a:cubicBezTo>
                <a:cubicBezTo>
                  <a:pt x="183" y="289"/>
                  <a:pt x="183" y="289"/>
                  <a:pt x="183" y="289"/>
                </a:cubicBezTo>
                <a:cubicBezTo>
                  <a:pt x="183" y="289"/>
                  <a:pt x="183" y="289"/>
                  <a:pt x="183" y="289"/>
                </a:cubicBezTo>
                <a:cubicBezTo>
                  <a:pt x="188" y="291"/>
                  <a:pt x="188" y="291"/>
                  <a:pt x="188" y="291"/>
                </a:cubicBezTo>
                <a:cubicBezTo>
                  <a:pt x="194" y="290"/>
                  <a:pt x="194" y="290"/>
                  <a:pt x="194" y="290"/>
                </a:cubicBezTo>
                <a:cubicBezTo>
                  <a:pt x="195" y="284"/>
                  <a:pt x="195" y="284"/>
                  <a:pt x="195" y="284"/>
                </a:cubicBezTo>
                <a:cubicBezTo>
                  <a:pt x="195" y="284"/>
                  <a:pt x="195" y="284"/>
                  <a:pt x="195" y="284"/>
                </a:cubicBezTo>
                <a:cubicBezTo>
                  <a:pt x="196" y="283"/>
                  <a:pt x="196" y="283"/>
                  <a:pt x="196" y="283"/>
                </a:cubicBezTo>
                <a:cubicBezTo>
                  <a:pt x="202" y="277"/>
                  <a:pt x="202" y="277"/>
                  <a:pt x="202" y="277"/>
                </a:cubicBezTo>
                <a:cubicBezTo>
                  <a:pt x="210" y="279"/>
                  <a:pt x="210" y="279"/>
                  <a:pt x="210" y="279"/>
                </a:cubicBezTo>
                <a:cubicBezTo>
                  <a:pt x="210" y="279"/>
                  <a:pt x="210" y="279"/>
                  <a:pt x="210" y="279"/>
                </a:cubicBezTo>
                <a:cubicBezTo>
                  <a:pt x="214" y="287"/>
                  <a:pt x="214" y="287"/>
                  <a:pt x="214" y="287"/>
                </a:cubicBezTo>
                <a:cubicBezTo>
                  <a:pt x="221" y="285"/>
                  <a:pt x="221" y="285"/>
                  <a:pt x="221" y="285"/>
                </a:cubicBezTo>
                <a:cubicBezTo>
                  <a:pt x="222" y="277"/>
                  <a:pt x="222" y="277"/>
                  <a:pt x="222" y="277"/>
                </a:cubicBezTo>
                <a:cubicBezTo>
                  <a:pt x="222" y="277"/>
                  <a:pt x="222" y="277"/>
                  <a:pt x="222" y="277"/>
                </a:cubicBezTo>
                <a:cubicBezTo>
                  <a:pt x="222" y="276"/>
                  <a:pt x="222" y="276"/>
                  <a:pt x="222" y="276"/>
                </a:cubicBezTo>
                <a:cubicBezTo>
                  <a:pt x="222" y="276"/>
                  <a:pt x="222" y="276"/>
                  <a:pt x="222" y="276"/>
                </a:cubicBezTo>
                <a:cubicBezTo>
                  <a:pt x="228" y="273"/>
                  <a:pt x="228" y="273"/>
                  <a:pt x="228" y="273"/>
                </a:cubicBezTo>
                <a:cubicBezTo>
                  <a:pt x="226" y="262"/>
                  <a:pt x="226" y="262"/>
                  <a:pt x="226" y="262"/>
                </a:cubicBezTo>
                <a:cubicBezTo>
                  <a:pt x="226" y="261"/>
                  <a:pt x="226" y="261"/>
                  <a:pt x="226" y="261"/>
                </a:cubicBezTo>
                <a:cubicBezTo>
                  <a:pt x="226" y="261"/>
                  <a:pt x="226" y="261"/>
                  <a:pt x="226" y="261"/>
                </a:cubicBezTo>
                <a:cubicBezTo>
                  <a:pt x="226" y="261"/>
                  <a:pt x="226" y="261"/>
                  <a:pt x="226" y="261"/>
                </a:cubicBezTo>
                <a:cubicBezTo>
                  <a:pt x="232" y="248"/>
                  <a:pt x="232" y="248"/>
                  <a:pt x="232" y="248"/>
                </a:cubicBezTo>
                <a:cubicBezTo>
                  <a:pt x="238" y="246"/>
                  <a:pt x="238" y="246"/>
                  <a:pt x="238" y="246"/>
                </a:cubicBezTo>
                <a:cubicBezTo>
                  <a:pt x="236" y="235"/>
                  <a:pt x="236" y="235"/>
                  <a:pt x="236" y="235"/>
                </a:cubicBezTo>
                <a:cubicBezTo>
                  <a:pt x="242" y="235"/>
                  <a:pt x="242" y="235"/>
                  <a:pt x="242" y="235"/>
                </a:cubicBezTo>
                <a:cubicBezTo>
                  <a:pt x="242" y="229"/>
                  <a:pt x="242" y="229"/>
                  <a:pt x="242" y="229"/>
                </a:cubicBezTo>
                <a:cubicBezTo>
                  <a:pt x="238" y="219"/>
                  <a:pt x="238" y="219"/>
                  <a:pt x="238" y="219"/>
                </a:cubicBezTo>
                <a:cubicBezTo>
                  <a:pt x="238" y="219"/>
                  <a:pt x="238" y="219"/>
                  <a:pt x="238" y="219"/>
                </a:cubicBezTo>
                <a:cubicBezTo>
                  <a:pt x="238" y="218"/>
                  <a:pt x="238" y="218"/>
                  <a:pt x="238" y="218"/>
                </a:cubicBezTo>
                <a:cubicBezTo>
                  <a:pt x="239" y="210"/>
                  <a:pt x="239" y="210"/>
                  <a:pt x="239" y="210"/>
                </a:cubicBezTo>
                <a:cubicBezTo>
                  <a:pt x="239" y="209"/>
                  <a:pt x="239" y="209"/>
                  <a:pt x="239" y="209"/>
                </a:cubicBezTo>
                <a:cubicBezTo>
                  <a:pt x="240" y="209"/>
                  <a:pt x="240" y="209"/>
                  <a:pt x="240" y="209"/>
                </a:cubicBezTo>
                <a:cubicBezTo>
                  <a:pt x="244" y="203"/>
                  <a:pt x="244" y="203"/>
                  <a:pt x="244" y="203"/>
                </a:cubicBezTo>
                <a:cubicBezTo>
                  <a:pt x="245" y="203"/>
                  <a:pt x="245" y="203"/>
                  <a:pt x="245" y="203"/>
                </a:cubicBezTo>
                <a:cubicBezTo>
                  <a:pt x="246" y="203"/>
                  <a:pt x="246" y="203"/>
                  <a:pt x="246" y="203"/>
                </a:cubicBezTo>
                <a:cubicBezTo>
                  <a:pt x="257" y="205"/>
                  <a:pt x="257" y="205"/>
                  <a:pt x="257" y="205"/>
                </a:cubicBezTo>
                <a:cubicBezTo>
                  <a:pt x="257" y="205"/>
                  <a:pt x="257" y="205"/>
                  <a:pt x="257" y="205"/>
                </a:cubicBezTo>
                <a:cubicBezTo>
                  <a:pt x="266" y="207"/>
                  <a:pt x="266" y="207"/>
                  <a:pt x="266" y="207"/>
                </a:cubicBezTo>
                <a:cubicBezTo>
                  <a:pt x="274" y="205"/>
                  <a:pt x="274" y="205"/>
                  <a:pt x="274" y="205"/>
                </a:cubicBezTo>
                <a:cubicBezTo>
                  <a:pt x="278" y="213"/>
                  <a:pt x="278" y="213"/>
                  <a:pt x="278" y="213"/>
                </a:cubicBezTo>
                <a:cubicBezTo>
                  <a:pt x="278" y="214"/>
                  <a:pt x="278" y="214"/>
                  <a:pt x="278" y="214"/>
                </a:cubicBezTo>
                <a:cubicBezTo>
                  <a:pt x="278" y="220"/>
                  <a:pt x="278" y="220"/>
                  <a:pt x="278" y="220"/>
                </a:cubicBezTo>
                <a:cubicBezTo>
                  <a:pt x="280" y="226"/>
                  <a:pt x="280" y="226"/>
                  <a:pt x="280" y="226"/>
                </a:cubicBezTo>
                <a:cubicBezTo>
                  <a:pt x="280" y="229"/>
                  <a:pt x="282" y="230"/>
                  <a:pt x="284" y="231"/>
                </a:cubicBezTo>
                <a:cubicBezTo>
                  <a:pt x="284" y="231"/>
                  <a:pt x="284" y="231"/>
                  <a:pt x="284" y="231"/>
                </a:cubicBezTo>
                <a:cubicBezTo>
                  <a:pt x="288" y="231"/>
                  <a:pt x="290" y="233"/>
                  <a:pt x="290" y="235"/>
                </a:cubicBezTo>
                <a:cubicBezTo>
                  <a:pt x="291" y="237"/>
                  <a:pt x="292" y="240"/>
                  <a:pt x="295" y="243"/>
                </a:cubicBezTo>
                <a:cubicBezTo>
                  <a:pt x="299" y="249"/>
                  <a:pt x="299" y="249"/>
                  <a:pt x="299" y="249"/>
                </a:cubicBezTo>
                <a:cubicBezTo>
                  <a:pt x="299" y="249"/>
                  <a:pt x="299" y="249"/>
                  <a:pt x="299" y="249"/>
                </a:cubicBezTo>
                <a:cubicBezTo>
                  <a:pt x="299" y="249"/>
                  <a:pt x="299" y="249"/>
                  <a:pt x="299" y="249"/>
                </a:cubicBezTo>
                <a:cubicBezTo>
                  <a:pt x="301" y="253"/>
                  <a:pt x="301" y="253"/>
                  <a:pt x="301" y="253"/>
                </a:cubicBezTo>
                <a:cubicBezTo>
                  <a:pt x="305" y="253"/>
                  <a:pt x="305" y="253"/>
                  <a:pt x="305" y="253"/>
                </a:cubicBezTo>
                <a:cubicBezTo>
                  <a:pt x="312" y="247"/>
                  <a:pt x="312" y="247"/>
                  <a:pt x="312" y="247"/>
                </a:cubicBezTo>
                <a:cubicBezTo>
                  <a:pt x="316" y="256"/>
                  <a:pt x="316" y="256"/>
                  <a:pt x="316" y="256"/>
                </a:cubicBezTo>
                <a:cubicBezTo>
                  <a:pt x="325" y="259"/>
                  <a:pt x="325" y="259"/>
                  <a:pt x="325" y="259"/>
                </a:cubicBezTo>
                <a:cubicBezTo>
                  <a:pt x="325" y="259"/>
                  <a:pt x="325" y="259"/>
                  <a:pt x="325" y="259"/>
                </a:cubicBezTo>
                <a:cubicBezTo>
                  <a:pt x="326" y="259"/>
                  <a:pt x="326" y="259"/>
                  <a:pt x="326" y="259"/>
                </a:cubicBezTo>
                <a:cubicBezTo>
                  <a:pt x="330" y="267"/>
                  <a:pt x="330" y="267"/>
                  <a:pt x="330" y="267"/>
                </a:cubicBezTo>
                <a:cubicBezTo>
                  <a:pt x="332" y="269"/>
                  <a:pt x="332" y="269"/>
                  <a:pt x="332" y="269"/>
                </a:cubicBezTo>
                <a:cubicBezTo>
                  <a:pt x="332" y="261"/>
                  <a:pt x="332" y="261"/>
                  <a:pt x="332" y="261"/>
                </a:cubicBezTo>
                <a:cubicBezTo>
                  <a:pt x="332" y="261"/>
                  <a:pt x="332" y="261"/>
                  <a:pt x="332" y="261"/>
                </a:cubicBezTo>
                <a:cubicBezTo>
                  <a:pt x="332" y="259"/>
                  <a:pt x="332" y="259"/>
                  <a:pt x="332" y="259"/>
                </a:cubicBezTo>
                <a:cubicBezTo>
                  <a:pt x="350" y="259"/>
                  <a:pt x="350" y="259"/>
                  <a:pt x="350" y="259"/>
                </a:cubicBezTo>
                <a:cubicBezTo>
                  <a:pt x="350" y="257"/>
                  <a:pt x="350" y="257"/>
                  <a:pt x="350" y="257"/>
                </a:cubicBezTo>
                <a:cubicBezTo>
                  <a:pt x="351" y="257"/>
                  <a:pt x="351" y="255"/>
                  <a:pt x="350" y="254"/>
                </a:cubicBezTo>
                <a:cubicBezTo>
                  <a:pt x="349" y="251"/>
                  <a:pt x="348" y="249"/>
                  <a:pt x="348" y="247"/>
                </a:cubicBezTo>
                <a:cubicBezTo>
                  <a:pt x="348" y="243"/>
                  <a:pt x="348" y="241"/>
                  <a:pt x="349" y="240"/>
                </a:cubicBezTo>
                <a:cubicBezTo>
                  <a:pt x="350" y="239"/>
                  <a:pt x="351" y="239"/>
                  <a:pt x="353" y="239"/>
                </a:cubicBezTo>
                <a:cubicBezTo>
                  <a:pt x="360" y="241"/>
                  <a:pt x="360" y="241"/>
                  <a:pt x="360" y="241"/>
                </a:cubicBezTo>
                <a:cubicBezTo>
                  <a:pt x="361" y="236"/>
                  <a:pt x="361" y="236"/>
                  <a:pt x="361" y="236"/>
                </a:cubicBezTo>
                <a:cubicBezTo>
                  <a:pt x="348" y="230"/>
                  <a:pt x="348" y="230"/>
                  <a:pt x="348" y="230"/>
                </a:cubicBezTo>
                <a:cubicBezTo>
                  <a:pt x="347" y="230"/>
                  <a:pt x="347" y="230"/>
                  <a:pt x="347" y="230"/>
                </a:cubicBezTo>
                <a:cubicBezTo>
                  <a:pt x="346" y="229"/>
                  <a:pt x="346" y="229"/>
                  <a:pt x="346" y="229"/>
                </a:cubicBezTo>
                <a:cubicBezTo>
                  <a:pt x="346" y="229"/>
                  <a:pt x="346" y="229"/>
                  <a:pt x="346" y="229"/>
                </a:cubicBezTo>
                <a:cubicBezTo>
                  <a:pt x="346" y="229"/>
                  <a:pt x="346" y="229"/>
                  <a:pt x="346" y="229"/>
                </a:cubicBezTo>
                <a:cubicBezTo>
                  <a:pt x="344" y="213"/>
                  <a:pt x="344" y="213"/>
                  <a:pt x="344" y="213"/>
                </a:cubicBezTo>
                <a:cubicBezTo>
                  <a:pt x="345" y="203"/>
                  <a:pt x="345" y="203"/>
                  <a:pt x="345" y="203"/>
                </a:cubicBezTo>
                <a:cubicBezTo>
                  <a:pt x="345" y="201"/>
                  <a:pt x="345" y="201"/>
                  <a:pt x="345" y="201"/>
                </a:cubicBezTo>
                <a:cubicBezTo>
                  <a:pt x="345" y="201"/>
                  <a:pt x="345" y="201"/>
                  <a:pt x="345" y="201"/>
                </a:cubicBezTo>
                <a:cubicBezTo>
                  <a:pt x="367" y="203"/>
                  <a:pt x="367" y="203"/>
                  <a:pt x="367" y="203"/>
                </a:cubicBezTo>
                <a:cubicBezTo>
                  <a:pt x="372" y="198"/>
                  <a:pt x="372" y="198"/>
                  <a:pt x="372" y="198"/>
                </a:cubicBezTo>
                <a:cubicBezTo>
                  <a:pt x="374" y="196"/>
                  <a:pt x="373" y="195"/>
                  <a:pt x="372" y="194"/>
                </a:cubicBezTo>
                <a:cubicBezTo>
                  <a:pt x="367" y="192"/>
                  <a:pt x="364" y="190"/>
                  <a:pt x="364" y="187"/>
                </a:cubicBezTo>
                <a:cubicBezTo>
                  <a:pt x="364" y="186"/>
                  <a:pt x="364" y="185"/>
                  <a:pt x="366" y="184"/>
                </a:cubicBezTo>
                <a:cubicBezTo>
                  <a:pt x="376" y="175"/>
                  <a:pt x="376" y="175"/>
                  <a:pt x="376" y="175"/>
                </a:cubicBezTo>
                <a:cubicBezTo>
                  <a:pt x="386" y="174"/>
                  <a:pt x="386" y="174"/>
                  <a:pt x="386" y="174"/>
                </a:cubicBezTo>
                <a:cubicBezTo>
                  <a:pt x="391" y="165"/>
                  <a:pt x="391" y="165"/>
                  <a:pt x="391" y="165"/>
                </a:cubicBezTo>
                <a:cubicBezTo>
                  <a:pt x="391" y="157"/>
                  <a:pt x="391" y="157"/>
                  <a:pt x="391" y="157"/>
                </a:cubicBezTo>
                <a:cubicBezTo>
                  <a:pt x="398" y="155"/>
                  <a:pt x="398" y="155"/>
                  <a:pt x="398" y="155"/>
                </a:cubicBezTo>
                <a:cubicBezTo>
                  <a:pt x="400" y="149"/>
                  <a:pt x="402" y="146"/>
                  <a:pt x="402" y="145"/>
                </a:cubicBezTo>
                <a:cubicBezTo>
                  <a:pt x="406" y="138"/>
                  <a:pt x="406" y="138"/>
                  <a:pt x="406" y="138"/>
                </a:cubicBezTo>
                <a:cubicBezTo>
                  <a:pt x="400" y="128"/>
                  <a:pt x="400" y="128"/>
                  <a:pt x="400" y="128"/>
                </a:cubicBezTo>
                <a:cubicBezTo>
                  <a:pt x="400" y="128"/>
                  <a:pt x="400" y="128"/>
                  <a:pt x="400" y="128"/>
                </a:cubicBezTo>
                <a:cubicBezTo>
                  <a:pt x="400" y="128"/>
                  <a:pt x="400" y="128"/>
                  <a:pt x="400" y="128"/>
                </a:cubicBezTo>
                <a:cubicBezTo>
                  <a:pt x="400" y="127"/>
                  <a:pt x="400" y="127"/>
                  <a:pt x="400" y="127"/>
                </a:cubicBezTo>
                <a:cubicBezTo>
                  <a:pt x="396" y="114"/>
                  <a:pt x="396" y="114"/>
                  <a:pt x="396" y="114"/>
                </a:cubicBezTo>
                <a:cubicBezTo>
                  <a:pt x="396" y="113"/>
                  <a:pt x="396" y="113"/>
                  <a:pt x="396" y="113"/>
                </a:cubicBezTo>
                <a:cubicBezTo>
                  <a:pt x="394" y="99"/>
                  <a:pt x="394" y="99"/>
                  <a:pt x="394" y="99"/>
                </a:cubicBezTo>
                <a:cubicBezTo>
                  <a:pt x="389" y="91"/>
                  <a:pt x="389" y="91"/>
                  <a:pt x="389" y="91"/>
                </a:cubicBezTo>
                <a:cubicBezTo>
                  <a:pt x="382" y="84"/>
                  <a:pt x="382" y="84"/>
                  <a:pt x="382" y="84"/>
                </a:cubicBezTo>
                <a:cubicBezTo>
                  <a:pt x="382" y="84"/>
                  <a:pt x="382" y="84"/>
                  <a:pt x="382" y="84"/>
                </a:cubicBezTo>
                <a:cubicBezTo>
                  <a:pt x="382" y="83"/>
                  <a:pt x="382" y="83"/>
                  <a:pt x="382" y="83"/>
                </a:cubicBezTo>
                <a:cubicBezTo>
                  <a:pt x="382" y="83"/>
                  <a:pt x="382" y="83"/>
                  <a:pt x="382" y="83"/>
                </a:cubicBezTo>
                <a:cubicBezTo>
                  <a:pt x="381" y="75"/>
                  <a:pt x="381" y="75"/>
                  <a:pt x="381" y="75"/>
                </a:cubicBezTo>
                <a:cubicBezTo>
                  <a:pt x="368" y="79"/>
                  <a:pt x="368" y="79"/>
                  <a:pt x="368" y="79"/>
                </a:cubicBezTo>
                <a:cubicBezTo>
                  <a:pt x="368" y="79"/>
                  <a:pt x="368" y="79"/>
                  <a:pt x="368" y="79"/>
                </a:cubicBezTo>
                <a:cubicBezTo>
                  <a:pt x="362" y="72"/>
                  <a:pt x="362" y="72"/>
                  <a:pt x="362" y="72"/>
                </a:cubicBezTo>
                <a:cubicBezTo>
                  <a:pt x="344" y="59"/>
                  <a:pt x="344" y="59"/>
                  <a:pt x="344" y="59"/>
                </a:cubicBezTo>
                <a:cubicBezTo>
                  <a:pt x="343" y="59"/>
                  <a:pt x="343" y="59"/>
                  <a:pt x="343" y="59"/>
                </a:cubicBezTo>
                <a:cubicBezTo>
                  <a:pt x="336" y="50"/>
                  <a:pt x="336" y="50"/>
                  <a:pt x="336" y="50"/>
                </a:cubicBezTo>
                <a:cubicBezTo>
                  <a:pt x="332" y="47"/>
                  <a:pt x="332" y="47"/>
                  <a:pt x="332" y="47"/>
                </a:cubicBezTo>
                <a:cubicBezTo>
                  <a:pt x="329" y="51"/>
                  <a:pt x="329" y="51"/>
                  <a:pt x="329" y="51"/>
                </a:cubicBezTo>
                <a:cubicBezTo>
                  <a:pt x="329" y="52"/>
                  <a:pt x="329" y="52"/>
                  <a:pt x="329" y="52"/>
                </a:cubicBezTo>
                <a:cubicBezTo>
                  <a:pt x="329" y="53"/>
                  <a:pt x="329" y="53"/>
                  <a:pt x="329" y="53"/>
                </a:cubicBezTo>
                <a:cubicBezTo>
                  <a:pt x="328" y="53"/>
                  <a:pt x="328" y="53"/>
                  <a:pt x="328" y="53"/>
                </a:cubicBezTo>
                <a:cubicBezTo>
                  <a:pt x="328" y="53"/>
                  <a:pt x="328" y="53"/>
                  <a:pt x="328" y="53"/>
                </a:cubicBezTo>
                <a:cubicBezTo>
                  <a:pt x="322" y="53"/>
                  <a:pt x="322" y="53"/>
                  <a:pt x="322" y="53"/>
                </a:cubicBezTo>
                <a:cubicBezTo>
                  <a:pt x="321" y="53"/>
                  <a:pt x="321" y="53"/>
                  <a:pt x="321" y="53"/>
                </a:cubicBezTo>
                <a:cubicBezTo>
                  <a:pt x="321" y="53"/>
                  <a:pt x="321" y="53"/>
                  <a:pt x="321" y="53"/>
                </a:cubicBezTo>
                <a:cubicBezTo>
                  <a:pt x="308" y="39"/>
                  <a:pt x="308" y="39"/>
                  <a:pt x="308" y="39"/>
                </a:cubicBezTo>
                <a:cubicBezTo>
                  <a:pt x="305" y="38"/>
                  <a:pt x="302" y="35"/>
                  <a:pt x="298" y="31"/>
                </a:cubicBezTo>
                <a:cubicBezTo>
                  <a:pt x="292" y="27"/>
                  <a:pt x="292" y="27"/>
                  <a:pt x="292" y="27"/>
                </a:cubicBezTo>
                <a:cubicBezTo>
                  <a:pt x="292" y="26"/>
                  <a:pt x="292" y="26"/>
                  <a:pt x="292" y="26"/>
                </a:cubicBezTo>
                <a:cubicBezTo>
                  <a:pt x="285" y="22"/>
                  <a:pt x="285" y="22"/>
                  <a:pt x="285" y="22"/>
                </a:cubicBezTo>
                <a:cubicBezTo>
                  <a:pt x="281" y="25"/>
                  <a:pt x="281" y="25"/>
                  <a:pt x="281" y="25"/>
                </a:cubicBezTo>
                <a:cubicBezTo>
                  <a:pt x="280" y="26"/>
                  <a:pt x="280" y="26"/>
                  <a:pt x="280" y="26"/>
                </a:cubicBezTo>
                <a:cubicBezTo>
                  <a:pt x="280" y="26"/>
                  <a:pt x="280" y="26"/>
                  <a:pt x="280" y="26"/>
                </a:cubicBezTo>
                <a:cubicBezTo>
                  <a:pt x="280" y="26"/>
                  <a:pt x="280" y="26"/>
                  <a:pt x="280" y="26"/>
                </a:cubicBezTo>
                <a:cubicBezTo>
                  <a:pt x="276" y="25"/>
                  <a:pt x="276" y="25"/>
                  <a:pt x="276" y="25"/>
                </a:cubicBezTo>
                <a:cubicBezTo>
                  <a:pt x="272" y="27"/>
                  <a:pt x="272" y="27"/>
                  <a:pt x="272" y="27"/>
                </a:cubicBezTo>
                <a:cubicBezTo>
                  <a:pt x="272" y="27"/>
                  <a:pt x="272" y="27"/>
                  <a:pt x="272" y="27"/>
                </a:cubicBezTo>
                <a:cubicBezTo>
                  <a:pt x="271" y="28"/>
                  <a:pt x="271" y="28"/>
                  <a:pt x="271" y="28"/>
                </a:cubicBezTo>
                <a:cubicBezTo>
                  <a:pt x="271" y="28"/>
                  <a:pt x="271" y="28"/>
                  <a:pt x="271" y="28"/>
                </a:cubicBezTo>
                <a:cubicBezTo>
                  <a:pt x="265" y="29"/>
                  <a:pt x="265" y="29"/>
                  <a:pt x="265" y="29"/>
                </a:cubicBezTo>
                <a:cubicBezTo>
                  <a:pt x="258" y="24"/>
                  <a:pt x="250" y="20"/>
                  <a:pt x="242" y="15"/>
                </a:cubicBezTo>
                <a:close/>
              </a:path>
            </a:pathLst>
          </a:custGeom>
          <a:solidFill>
            <a:schemeClr val="accent3"/>
          </a:solidFill>
          <a:ln>
            <a:noFill/>
          </a:ln>
        </p:spPr>
        <p:txBody>
          <a:bodyPr/>
          <a:lstStyle/>
          <a:p>
            <a:endParaRPr lang="zh-CN" altLang="en-US"/>
          </a:p>
        </p:txBody>
      </p:sp>
      <p:sp>
        <p:nvSpPr>
          <p:cNvPr id="19" name="Freeform 10"/>
          <p:cNvSpPr/>
          <p:nvPr/>
        </p:nvSpPr>
        <p:spPr bwMode="auto">
          <a:xfrm>
            <a:off x="2603500" y="3702435"/>
            <a:ext cx="1128713" cy="990600"/>
          </a:xfrm>
          <a:custGeom>
            <a:avLst/>
            <a:gdLst>
              <a:gd name="T0" fmla="*/ 2147483646 w 351"/>
              <a:gd name="T1" fmla="*/ 2147483646 h 308"/>
              <a:gd name="T2" fmla="*/ 2147483646 w 351"/>
              <a:gd name="T3" fmla="*/ 2147483646 h 308"/>
              <a:gd name="T4" fmla="*/ 2147483646 w 351"/>
              <a:gd name="T5" fmla="*/ 2147483646 h 308"/>
              <a:gd name="T6" fmla="*/ 2147483646 w 351"/>
              <a:gd name="T7" fmla="*/ 2147483646 h 308"/>
              <a:gd name="T8" fmla="*/ 2147483646 w 351"/>
              <a:gd name="T9" fmla="*/ 2147483646 h 308"/>
              <a:gd name="T10" fmla="*/ 2147483646 w 351"/>
              <a:gd name="T11" fmla="*/ 2147483646 h 308"/>
              <a:gd name="T12" fmla="*/ 2147483646 w 351"/>
              <a:gd name="T13" fmla="*/ 2147483646 h 308"/>
              <a:gd name="T14" fmla="*/ 2147483646 w 351"/>
              <a:gd name="T15" fmla="*/ 2147483646 h 308"/>
              <a:gd name="T16" fmla="*/ 2147483646 w 351"/>
              <a:gd name="T17" fmla="*/ 2147483646 h 308"/>
              <a:gd name="T18" fmla="*/ 2147483646 w 351"/>
              <a:gd name="T19" fmla="*/ 2147483646 h 308"/>
              <a:gd name="T20" fmla="*/ 2147483646 w 351"/>
              <a:gd name="T21" fmla="*/ 2147483646 h 308"/>
              <a:gd name="T22" fmla="*/ 2147483646 w 351"/>
              <a:gd name="T23" fmla="*/ 2147483646 h 308"/>
              <a:gd name="T24" fmla="*/ 2147483646 w 351"/>
              <a:gd name="T25" fmla="*/ 2147483646 h 308"/>
              <a:gd name="T26" fmla="*/ 2147483646 w 351"/>
              <a:gd name="T27" fmla="*/ 2147483646 h 308"/>
              <a:gd name="T28" fmla="*/ 2147483646 w 351"/>
              <a:gd name="T29" fmla="*/ 2147483646 h 308"/>
              <a:gd name="T30" fmla="*/ 2147483646 w 351"/>
              <a:gd name="T31" fmla="*/ 2147483646 h 308"/>
              <a:gd name="T32" fmla="*/ 2147483646 w 351"/>
              <a:gd name="T33" fmla="*/ 2147483646 h 308"/>
              <a:gd name="T34" fmla="*/ 2147483646 w 351"/>
              <a:gd name="T35" fmla="*/ 2147483646 h 308"/>
              <a:gd name="T36" fmla="*/ 2147483646 w 351"/>
              <a:gd name="T37" fmla="*/ 2147483646 h 308"/>
              <a:gd name="T38" fmla="*/ 2147483646 w 351"/>
              <a:gd name="T39" fmla="*/ 2147483646 h 308"/>
              <a:gd name="T40" fmla="*/ 2147483646 w 351"/>
              <a:gd name="T41" fmla="*/ 2147483646 h 308"/>
              <a:gd name="T42" fmla="*/ 2147483646 w 351"/>
              <a:gd name="T43" fmla="*/ 2147483646 h 308"/>
              <a:gd name="T44" fmla="*/ 2147483646 w 351"/>
              <a:gd name="T45" fmla="*/ 2147483646 h 308"/>
              <a:gd name="T46" fmla="*/ 2147483646 w 351"/>
              <a:gd name="T47" fmla="*/ 2147483646 h 308"/>
              <a:gd name="T48" fmla="*/ 2147483646 w 351"/>
              <a:gd name="T49" fmla="*/ 2147483646 h 308"/>
              <a:gd name="T50" fmla="*/ 2147483646 w 351"/>
              <a:gd name="T51" fmla="*/ 2147483646 h 308"/>
              <a:gd name="T52" fmla="*/ 2147483646 w 351"/>
              <a:gd name="T53" fmla="*/ 2147483646 h 308"/>
              <a:gd name="T54" fmla="*/ 2147483646 w 351"/>
              <a:gd name="T55" fmla="*/ 2147483646 h 308"/>
              <a:gd name="T56" fmla="*/ 2147483646 w 351"/>
              <a:gd name="T57" fmla="*/ 2147483646 h 308"/>
              <a:gd name="T58" fmla="*/ 2147483646 w 351"/>
              <a:gd name="T59" fmla="*/ 2147483646 h 308"/>
              <a:gd name="T60" fmla="*/ 2147483646 w 351"/>
              <a:gd name="T61" fmla="*/ 2147483646 h 308"/>
              <a:gd name="T62" fmla="*/ 2147483646 w 351"/>
              <a:gd name="T63" fmla="*/ 2147483646 h 308"/>
              <a:gd name="T64" fmla="*/ 2147483646 w 351"/>
              <a:gd name="T65" fmla="*/ 2147483646 h 308"/>
              <a:gd name="T66" fmla="*/ 2147483646 w 351"/>
              <a:gd name="T67" fmla="*/ 2147483646 h 308"/>
              <a:gd name="T68" fmla="*/ 2147483646 w 351"/>
              <a:gd name="T69" fmla="*/ 2147483646 h 308"/>
              <a:gd name="T70" fmla="*/ 2147483646 w 351"/>
              <a:gd name="T71" fmla="*/ 2147483646 h 308"/>
              <a:gd name="T72" fmla="*/ 2147483646 w 351"/>
              <a:gd name="T73" fmla="*/ 2147483646 h 308"/>
              <a:gd name="T74" fmla="*/ 2147483646 w 351"/>
              <a:gd name="T75" fmla="*/ 2147483646 h 308"/>
              <a:gd name="T76" fmla="*/ 2147483646 w 351"/>
              <a:gd name="T77" fmla="*/ 2147483646 h 308"/>
              <a:gd name="T78" fmla="*/ 2147483646 w 351"/>
              <a:gd name="T79" fmla="*/ 2147483646 h 308"/>
              <a:gd name="T80" fmla="*/ 2147483646 w 351"/>
              <a:gd name="T81" fmla="*/ 2147483646 h 308"/>
              <a:gd name="T82" fmla="*/ 2147483646 w 351"/>
              <a:gd name="T83" fmla="*/ 2147483646 h 308"/>
              <a:gd name="T84" fmla="*/ 2147483646 w 351"/>
              <a:gd name="T85" fmla="*/ 2147483646 h 308"/>
              <a:gd name="T86" fmla="*/ 2147483646 w 351"/>
              <a:gd name="T87" fmla="*/ 2147483646 h 308"/>
              <a:gd name="T88" fmla="*/ 2147483646 w 351"/>
              <a:gd name="T89" fmla="*/ 2147483646 h 308"/>
              <a:gd name="T90" fmla="*/ 2147483646 w 351"/>
              <a:gd name="T91" fmla="*/ 2147483646 h 308"/>
              <a:gd name="T92" fmla="*/ 2147483646 w 351"/>
              <a:gd name="T93" fmla="*/ 2147483646 h 308"/>
              <a:gd name="T94" fmla="*/ 2147483646 w 351"/>
              <a:gd name="T95" fmla="*/ 2147483646 h 308"/>
              <a:gd name="T96" fmla="*/ 2147483646 w 351"/>
              <a:gd name="T97" fmla="*/ 2147483646 h 308"/>
              <a:gd name="T98" fmla="*/ 2147483646 w 351"/>
              <a:gd name="T99" fmla="*/ 2147483646 h 308"/>
              <a:gd name="T100" fmla="*/ 2147483646 w 351"/>
              <a:gd name="T101" fmla="*/ 2147483646 h 308"/>
              <a:gd name="T102" fmla="*/ 2147483646 w 351"/>
              <a:gd name="T103" fmla="*/ 2147483646 h 308"/>
              <a:gd name="T104" fmla="*/ 2147483646 w 351"/>
              <a:gd name="T105" fmla="*/ 2147483646 h 308"/>
              <a:gd name="T106" fmla="*/ 2147483646 w 351"/>
              <a:gd name="T107" fmla="*/ 2147483646 h 308"/>
              <a:gd name="T108" fmla="*/ 2147483646 w 351"/>
              <a:gd name="T109" fmla="*/ 2147483646 h 308"/>
              <a:gd name="T110" fmla="*/ 2147483646 w 351"/>
              <a:gd name="T111" fmla="*/ 2147483646 h 30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351" h="308">
                <a:moveTo>
                  <a:pt x="33" y="7"/>
                </a:moveTo>
                <a:cubicBezTo>
                  <a:pt x="23" y="5"/>
                  <a:pt x="23" y="5"/>
                  <a:pt x="23" y="5"/>
                </a:cubicBezTo>
                <a:cubicBezTo>
                  <a:pt x="14" y="3"/>
                  <a:pt x="14" y="3"/>
                  <a:pt x="14" y="3"/>
                </a:cubicBezTo>
                <a:cubicBezTo>
                  <a:pt x="11" y="7"/>
                  <a:pt x="11" y="7"/>
                  <a:pt x="11" y="7"/>
                </a:cubicBezTo>
                <a:cubicBezTo>
                  <a:pt x="10" y="14"/>
                  <a:pt x="10" y="14"/>
                  <a:pt x="10" y="14"/>
                </a:cubicBezTo>
                <a:cubicBezTo>
                  <a:pt x="10" y="14"/>
                  <a:pt x="10" y="14"/>
                  <a:pt x="10" y="14"/>
                </a:cubicBezTo>
                <a:cubicBezTo>
                  <a:pt x="13" y="25"/>
                  <a:pt x="13" y="25"/>
                  <a:pt x="13" y="25"/>
                </a:cubicBezTo>
                <a:cubicBezTo>
                  <a:pt x="13" y="33"/>
                  <a:pt x="13" y="33"/>
                  <a:pt x="13" y="33"/>
                </a:cubicBezTo>
                <a:cubicBezTo>
                  <a:pt x="13" y="35"/>
                  <a:pt x="13" y="35"/>
                  <a:pt x="13" y="35"/>
                </a:cubicBezTo>
                <a:cubicBezTo>
                  <a:pt x="9" y="35"/>
                  <a:pt x="9" y="35"/>
                  <a:pt x="9" y="35"/>
                </a:cubicBezTo>
                <a:cubicBezTo>
                  <a:pt x="11" y="45"/>
                  <a:pt x="11" y="45"/>
                  <a:pt x="11" y="45"/>
                </a:cubicBezTo>
                <a:cubicBezTo>
                  <a:pt x="3" y="47"/>
                  <a:pt x="3" y="47"/>
                  <a:pt x="3" y="47"/>
                </a:cubicBezTo>
                <a:cubicBezTo>
                  <a:pt x="0" y="53"/>
                  <a:pt x="0" y="53"/>
                  <a:pt x="0" y="53"/>
                </a:cubicBezTo>
                <a:cubicBezTo>
                  <a:pt x="4" y="57"/>
                  <a:pt x="4" y="57"/>
                  <a:pt x="4" y="57"/>
                </a:cubicBezTo>
                <a:cubicBezTo>
                  <a:pt x="5" y="57"/>
                  <a:pt x="5" y="57"/>
                  <a:pt x="5" y="57"/>
                </a:cubicBezTo>
                <a:cubicBezTo>
                  <a:pt x="5" y="57"/>
                  <a:pt x="5" y="57"/>
                  <a:pt x="5" y="57"/>
                </a:cubicBezTo>
                <a:cubicBezTo>
                  <a:pt x="19" y="68"/>
                  <a:pt x="19" y="68"/>
                  <a:pt x="19" y="68"/>
                </a:cubicBezTo>
                <a:cubicBezTo>
                  <a:pt x="19" y="69"/>
                  <a:pt x="19" y="69"/>
                  <a:pt x="19" y="69"/>
                </a:cubicBezTo>
                <a:cubicBezTo>
                  <a:pt x="19" y="69"/>
                  <a:pt x="19" y="69"/>
                  <a:pt x="19" y="69"/>
                </a:cubicBezTo>
                <a:cubicBezTo>
                  <a:pt x="19" y="69"/>
                  <a:pt x="19" y="69"/>
                  <a:pt x="19" y="69"/>
                </a:cubicBezTo>
                <a:cubicBezTo>
                  <a:pt x="19" y="69"/>
                  <a:pt x="19" y="69"/>
                  <a:pt x="19" y="69"/>
                </a:cubicBezTo>
                <a:cubicBezTo>
                  <a:pt x="21" y="79"/>
                  <a:pt x="21" y="79"/>
                  <a:pt x="21" y="79"/>
                </a:cubicBezTo>
                <a:cubicBezTo>
                  <a:pt x="28" y="89"/>
                  <a:pt x="28" y="89"/>
                  <a:pt x="28" y="89"/>
                </a:cubicBezTo>
                <a:cubicBezTo>
                  <a:pt x="29" y="91"/>
                  <a:pt x="31" y="93"/>
                  <a:pt x="35" y="97"/>
                </a:cubicBezTo>
                <a:cubicBezTo>
                  <a:pt x="35" y="97"/>
                  <a:pt x="35" y="97"/>
                  <a:pt x="35" y="97"/>
                </a:cubicBezTo>
                <a:cubicBezTo>
                  <a:pt x="36" y="97"/>
                  <a:pt x="36" y="97"/>
                  <a:pt x="36" y="97"/>
                </a:cubicBezTo>
                <a:cubicBezTo>
                  <a:pt x="36" y="97"/>
                  <a:pt x="36" y="97"/>
                  <a:pt x="36" y="97"/>
                </a:cubicBezTo>
                <a:cubicBezTo>
                  <a:pt x="35" y="98"/>
                  <a:pt x="35" y="98"/>
                  <a:pt x="35" y="98"/>
                </a:cubicBezTo>
                <a:cubicBezTo>
                  <a:pt x="35" y="107"/>
                  <a:pt x="35" y="107"/>
                  <a:pt x="35" y="107"/>
                </a:cubicBezTo>
                <a:cubicBezTo>
                  <a:pt x="37" y="109"/>
                  <a:pt x="37" y="115"/>
                  <a:pt x="37" y="122"/>
                </a:cubicBezTo>
                <a:cubicBezTo>
                  <a:pt x="41" y="127"/>
                  <a:pt x="42" y="131"/>
                  <a:pt x="42" y="133"/>
                </a:cubicBezTo>
                <a:cubicBezTo>
                  <a:pt x="42" y="135"/>
                  <a:pt x="43" y="138"/>
                  <a:pt x="45" y="143"/>
                </a:cubicBezTo>
                <a:cubicBezTo>
                  <a:pt x="45" y="143"/>
                  <a:pt x="45" y="143"/>
                  <a:pt x="45" y="143"/>
                </a:cubicBezTo>
                <a:cubicBezTo>
                  <a:pt x="45" y="143"/>
                  <a:pt x="45" y="143"/>
                  <a:pt x="45" y="143"/>
                </a:cubicBezTo>
                <a:cubicBezTo>
                  <a:pt x="45" y="143"/>
                  <a:pt x="45" y="143"/>
                  <a:pt x="45" y="143"/>
                </a:cubicBezTo>
                <a:cubicBezTo>
                  <a:pt x="46" y="149"/>
                  <a:pt x="46" y="153"/>
                  <a:pt x="45" y="157"/>
                </a:cubicBezTo>
                <a:cubicBezTo>
                  <a:pt x="43" y="160"/>
                  <a:pt x="45" y="165"/>
                  <a:pt x="49" y="173"/>
                </a:cubicBezTo>
                <a:cubicBezTo>
                  <a:pt x="50" y="173"/>
                  <a:pt x="50" y="173"/>
                  <a:pt x="50" y="173"/>
                </a:cubicBezTo>
                <a:cubicBezTo>
                  <a:pt x="50" y="174"/>
                  <a:pt x="50" y="174"/>
                  <a:pt x="50" y="174"/>
                </a:cubicBezTo>
                <a:cubicBezTo>
                  <a:pt x="50" y="175"/>
                  <a:pt x="50" y="175"/>
                  <a:pt x="50" y="175"/>
                </a:cubicBezTo>
                <a:cubicBezTo>
                  <a:pt x="43" y="189"/>
                  <a:pt x="43" y="189"/>
                  <a:pt x="43" y="189"/>
                </a:cubicBezTo>
                <a:cubicBezTo>
                  <a:pt x="45" y="192"/>
                  <a:pt x="45" y="194"/>
                  <a:pt x="45" y="196"/>
                </a:cubicBezTo>
                <a:cubicBezTo>
                  <a:pt x="43" y="209"/>
                  <a:pt x="43" y="209"/>
                  <a:pt x="43" y="209"/>
                </a:cubicBezTo>
                <a:cubicBezTo>
                  <a:pt x="43" y="213"/>
                  <a:pt x="43" y="216"/>
                  <a:pt x="45" y="217"/>
                </a:cubicBezTo>
                <a:cubicBezTo>
                  <a:pt x="47" y="218"/>
                  <a:pt x="47" y="218"/>
                  <a:pt x="47" y="218"/>
                </a:cubicBezTo>
                <a:cubicBezTo>
                  <a:pt x="51" y="220"/>
                  <a:pt x="52" y="222"/>
                  <a:pt x="52" y="224"/>
                </a:cubicBezTo>
                <a:cubicBezTo>
                  <a:pt x="51" y="231"/>
                  <a:pt x="51" y="231"/>
                  <a:pt x="51" y="231"/>
                </a:cubicBezTo>
                <a:cubicBezTo>
                  <a:pt x="53" y="231"/>
                  <a:pt x="53" y="231"/>
                  <a:pt x="53" y="231"/>
                </a:cubicBezTo>
                <a:cubicBezTo>
                  <a:pt x="54" y="232"/>
                  <a:pt x="54" y="232"/>
                  <a:pt x="54" y="232"/>
                </a:cubicBezTo>
                <a:cubicBezTo>
                  <a:pt x="55" y="231"/>
                  <a:pt x="55" y="231"/>
                  <a:pt x="55" y="231"/>
                </a:cubicBezTo>
                <a:cubicBezTo>
                  <a:pt x="56" y="229"/>
                  <a:pt x="57" y="228"/>
                  <a:pt x="58" y="226"/>
                </a:cubicBezTo>
                <a:cubicBezTo>
                  <a:pt x="59" y="225"/>
                  <a:pt x="59" y="225"/>
                  <a:pt x="59" y="225"/>
                </a:cubicBezTo>
                <a:cubicBezTo>
                  <a:pt x="59" y="224"/>
                  <a:pt x="59" y="224"/>
                  <a:pt x="59" y="224"/>
                </a:cubicBezTo>
                <a:cubicBezTo>
                  <a:pt x="61" y="223"/>
                  <a:pt x="61" y="222"/>
                  <a:pt x="63" y="220"/>
                </a:cubicBezTo>
                <a:cubicBezTo>
                  <a:pt x="63" y="218"/>
                  <a:pt x="63" y="215"/>
                  <a:pt x="62" y="213"/>
                </a:cubicBezTo>
                <a:cubicBezTo>
                  <a:pt x="61" y="211"/>
                  <a:pt x="61" y="211"/>
                  <a:pt x="61" y="211"/>
                </a:cubicBezTo>
                <a:cubicBezTo>
                  <a:pt x="63" y="210"/>
                  <a:pt x="63" y="210"/>
                  <a:pt x="63" y="210"/>
                </a:cubicBezTo>
                <a:cubicBezTo>
                  <a:pt x="70" y="209"/>
                  <a:pt x="73" y="209"/>
                  <a:pt x="75" y="212"/>
                </a:cubicBezTo>
                <a:cubicBezTo>
                  <a:pt x="78" y="220"/>
                  <a:pt x="78" y="220"/>
                  <a:pt x="78" y="220"/>
                </a:cubicBezTo>
                <a:cubicBezTo>
                  <a:pt x="78" y="220"/>
                  <a:pt x="78" y="220"/>
                  <a:pt x="78" y="220"/>
                </a:cubicBezTo>
                <a:cubicBezTo>
                  <a:pt x="78" y="221"/>
                  <a:pt x="78" y="221"/>
                  <a:pt x="78" y="221"/>
                </a:cubicBezTo>
                <a:cubicBezTo>
                  <a:pt x="79" y="234"/>
                  <a:pt x="79" y="234"/>
                  <a:pt x="79" y="234"/>
                </a:cubicBezTo>
                <a:cubicBezTo>
                  <a:pt x="85" y="237"/>
                  <a:pt x="85" y="237"/>
                  <a:pt x="85" y="237"/>
                </a:cubicBezTo>
                <a:cubicBezTo>
                  <a:pt x="85" y="237"/>
                  <a:pt x="85" y="237"/>
                  <a:pt x="85" y="237"/>
                </a:cubicBezTo>
                <a:cubicBezTo>
                  <a:pt x="85" y="237"/>
                  <a:pt x="85" y="237"/>
                  <a:pt x="85" y="237"/>
                </a:cubicBezTo>
                <a:cubicBezTo>
                  <a:pt x="89" y="239"/>
                  <a:pt x="89" y="239"/>
                  <a:pt x="89" y="239"/>
                </a:cubicBezTo>
                <a:cubicBezTo>
                  <a:pt x="92" y="236"/>
                  <a:pt x="92" y="236"/>
                  <a:pt x="92" y="236"/>
                </a:cubicBezTo>
                <a:cubicBezTo>
                  <a:pt x="95" y="233"/>
                  <a:pt x="95" y="233"/>
                  <a:pt x="95" y="233"/>
                </a:cubicBezTo>
                <a:cubicBezTo>
                  <a:pt x="97" y="233"/>
                  <a:pt x="97" y="233"/>
                  <a:pt x="97" y="233"/>
                </a:cubicBezTo>
                <a:cubicBezTo>
                  <a:pt x="99" y="234"/>
                  <a:pt x="101" y="236"/>
                  <a:pt x="102" y="239"/>
                </a:cubicBezTo>
                <a:cubicBezTo>
                  <a:pt x="103" y="249"/>
                  <a:pt x="103" y="249"/>
                  <a:pt x="103" y="249"/>
                </a:cubicBezTo>
                <a:cubicBezTo>
                  <a:pt x="104" y="251"/>
                  <a:pt x="104" y="251"/>
                  <a:pt x="104" y="251"/>
                </a:cubicBezTo>
                <a:cubicBezTo>
                  <a:pt x="115" y="274"/>
                  <a:pt x="115" y="274"/>
                  <a:pt x="115" y="274"/>
                </a:cubicBezTo>
                <a:cubicBezTo>
                  <a:pt x="119" y="278"/>
                  <a:pt x="119" y="278"/>
                  <a:pt x="119" y="278"/>
                </a:cubicBezTo>
                <a:cubicBezTo>
                  <a:pt x="119" y="279"/>
                  <a:pt x="119" y="279"/>
                  <a:pt x="119" y="279"/>
                </a:cubicBezTo>
                <a:cubicBezTo>
                  <a:pt x="119" y="279"/>
                  <a:pt x="119" y="279"/>
                  <a:pt x="119" y="279"/>
                </a:cubicBezTo>
                <a:cubicBezTo>
                  <a:pt x="121" y="289"/>
                  <a:pt x="121" y="289"/>
                  <a:pt x="121" y="289"/>
                </a:cubicBezTo>
                <a:cubicBezTo>
                  <a:pt x="121" y="289"/>
                  <a:pt x="121" y="289"/>
                  <a:pt x="121" y="289"/>
                </a:cubicBezTo>
                <a:cubicBezTo>
                  <a:pt x="122" y="298"/>
                  <a:pt x="122" y="298"/>
                  <a:pt x="122" y="298"/>
                </a:cubicBezTo>
                <a:cubicBezTo>
                  <a:pt x="123" y="299"/>
                  <a:pt x="123" y="299"/>
                  <a:pt x="123" y="299"/>
                </a:cubicBezTo>
                <a:cubicBezTo>
                  <a:pt x="125" y="295"/>
                  <a:pt x="128" y="293"/>
                  <a:pt x="129" y="293"/>
                </a:cubicBezTo>
                <a:cubicBezTo>
                  <a:pt x="131" y="294"/>
                  <a:pt x="131" y="295"/>
                  <a:pt x="131" y="296"/>
                </a:cubicBezTo>
                <a:cubicBezTo>
                  <a:pt x="131" y="299"/>
                  <a:pt x="131" y="299"/>
                  <a:pt x="131" y="299"/>
                </a:cubicBezTo>
                <a:cubicBezTo>
                  <a:pt x="131" y="306"/>
                  <a:pt x="131" y="306"/>
                  <a:pt x="131" y="306"/>
                </a:cubicBezTo>
                <a:cubicBezTo>
                  <a:pt x="131" y="308"/>
                  <a:pt x="131" y="308"/>
                  <a:pt x="131" y="308"/>
                </a:cubicBezTo>
                <a:cubicBezTo>
                  <a:pt x="133" y="308"/>
                  <a:pt x="135" y="308"/>
                  <a:pt x="135" y="307"/>
                </a:cubicBezTo>
                <a:cubicBezTo>
                  <a:pt x="139" y="301"/>
                  <a:pt x="139" y="301"/>
                  <a:pt x="139" y="301"/>
                </a:cubicBezTo>
                <a:cubicBezTo>
                  <a:pt x="144" y="297"/>
                  <a:pt x="144" y="297"/>
                  <a:pt x="144" y="297"/>
                </a:cubicBezTo>
                <a:cubicBezTo>
                  <a:pt x="147" y="295"/>
                  <a:pt x="149" y="293"/>
                  <a:pt x="153" y="293"/>
                </a:cubicBezTo>
                <a:cubicBezTo>
                  <a:pt x="153" y="293"/>
                  <a:pt x="153" y="293"/>
                  <a:pt x="153" y="293"/>
                </a:cubicBezTo>
                <a:cubicBezTo>
                  <a:pt x="161" y="295"/>
                  <a:pt x="161" y="295"/>
                  <a:pt x="161" y="295"/>
                </a:cubicBezTo>
                <a:cubicBezTo>
                  <a:pt x="164" y="294"/>
                  <a:pt x="164" y="294"/>
                  <a:pt x="164" y="294"/>
                </a:cubicBezTo>
                <a:cubicBezTo>
                  <a:pt x="168" y="288"/>
                  <a:pt x="168" y="288"/>
                  <a:pt x="168" y="288"/>
                </a:cubicBezTo>
                <a:cubicBezTo>
                  <a:pt x="167" y="279"/>
                  <a:pt x="167" y="279"/>
                  <a:pt x="167" y="279"/>
                </a:cubicBezTo>
                <a:cubicBezTo>
                  <a:pt x="165" y="275"/>
                  <a:pt x="163" y="271"/>
                  <a:pt x="164" y="268"/>
                </a:cubicBezTo>
                <a:cubicBezTo>
                  <a:pt x="165" y="261"/>
                  <a:pt x="165" y="261"/>
                  <a:pt x="165" y="261"/>
                </a:cubicBezTo>
                <a:cubicBezTo>
                  <a:pt x="165" y="260"/>
                  <a:pt x="165" y="260"/>
                  <a:pt x="165" y="260"/>
                </a:cubicBezTo>
                <a:cubicBezTo>
                  <a:pt x="166" y="259"/>
                  <a:pt x="166" y="259"/>
                  <a:pt x="166" y="259"/>
                </a:cubicBezTo>
                <a:cubicBezTo>
                  <a:pt x="166" y="259"/>
                  <a:pt x="166" y="259"/>
                  <a:pt x="166" y="259"/>
                </a:cubicBezTo>
                <a:cubicBezTo>
                  <a:pt x="173" y="255"/>
                  <a:pt x="173" y="255"/>
                  <a:pt x="173" y="255"/>
                </a:cubicBezTo>
                <a:cubicBezTo>
                  <a:pt x="174" y="255"/>
                  <a:pt x="174" y="255"/>
                  <a:pt x="174" y="255"/>
                </a:cubicBezTo>
                <a:cubicBezTo>
                  <a:pt x="174" y="255"/>
                  <a:pt x="174" y="255"/>
                  <a:pt x="174" y="255"/>
                </a:cubicBezTo>
                <a:cubicBezTo>
                  <a:pt x="179" y="251"/>
                  <a:pt x="179" y="251"/>
                  <a:pt x="179" y="251"/>
                </a:cubicBezTo>
                <a:cubicBezTo>
                  <a:pt x="186" y="242"/>
                  <a:pt x="186" y="242"/>
                  <a:pt x="186" y="242"/>
                </a:cubicBezTo>
                <a:cubicBezTo>
                  <a:pt x="187" y="235"/>
                  <a:pt x="187" y="235"/>
                  <a:pt x="187" y="235"/>
                </a:cubicBezTo>
                <a:cubicBezTo>
                  <a:pt x="179" y="218"/>
                  <a:pt x="179" y="218"/>
                  <a:pt x="179" y="218"/>
                </a:cubicBezTo>
                <a:cubicBezTo>
                  <a:pt x="195" y="225"/>
                  <a:pt x="195" y="225"/>
                  <a:pt x="195" y="225"/>
                </a:cubicBezTo>
                <a:cubicBezTo>
                  <a:pt x="195" y="219"/>
                  <a:pt x="195" y="219"/>
                  <a:pt x="195" y="219"/>
                </a:cubicBezTo>
                <a:cubicBezTo>
                  <a:pt x="195" y="219"/>
                  <a:pt x="195" y="219"/>
                  <a:pt x="195" y="219"/>
                </a:cubicBezTo>
                <a:cubicBezTo>
                  <a:pt x="195" y="218"/>
                  <a:pt x="195" y="218"/>
                  <a:pt x="195" y="218"/>
                </a:cubicBezTo>
                <a:cubicBezTo>
                  <a:pt x="201" y="213"/>
                  <a:pt x="201" y="213"/>
                  <a:pt x="201" y="213"/>
                </a:cubicBezTo>
                <a:cubicBezTo>
                  <a:pt x="213" y="210"/>
                  <a:pt x="213" y="210"/>
                  <a:pt x="213" y="210"/>
                </a:cubicBezTo>
                <a:cubicBezTo>
                  <a:pt x="214" y="210"/>
                  <a:pt x="214" y="210"/>
                  <a:pt x="214" y="210"/>
                </a:cubicBezTo>
                <a:cubicBezTo>
                  <a:pt x="221" y="225"/>
                  <a:pt x="221" y="225"/>
                  <a:pt x="221" y="225"/>
                </a:cubicBezTo>
                <a:cubicBezTo>
                  <a:pt x="221" y="225"/>
                  <a:pt x="221" y="225"/>
                  <a:pt x="221" y="225"/>
                </a:cubicBezTo>
                <a:cubicBezTo>
                  <a:pt x="220" y="231"/>
                  <a:pt x="220" y="231"/>
                  <a:pt x="220" y="231"/>
                </a:cubicBezTo>
                <a:cubicBezTo>
                  <a:pt x="221" y="236"/>
                  <a:pt x="221" y="236"/>
                  <a:pt x="221" y="236"/>
                </a:cubicBezTo>
                <a:cubicBezTo>
                  <a:pt x="221" y="239"/>
                  <a:pt x="223" y="240"/>
                  <a:pt x="224" y="240"/>
                </a:cubicBezTo>
                <a:cubicBezTo>
                  <a:pt x="226" y="240"/>
                  <a:pt x="227" y="239"/>
                  <a:pt x="229" y="237"/>
                </a:cubicBezTo>
                <a:cubicBezTo>
                  <a:pt x="229" y="236"/>
                  <a:pt x="229" y="236"/>
                  <a:pt x="229" y="236"/>
                </a:cubicBezTo>
                <a:cubicBezTo>
                  <a:pt x="229" y="236"/>
                  <a:pt x="229" y="236"/>
                  <a:pt x="229" y="236"/>
                </a:cubicBezTo>
                <a:cubicBezTo>
                  <a:pt x="230" y="236"/>
                  <a:pt x="230" y="236"/>
                  <a:pt x="230" y="236"/>
                </a:cubicBezTo>
                <a:cubicBezTo>
                  <a:pt x="239" y="233"/>
                  <a:pt x="239" y="233"/>
                  <a:pt x="239" y="233"/>
                </a:cubicBezTo>
                <a:cubicBezTo>
                  <a:pt x="239" y="233"/>
                  <a:pt x="239" y="233"/>
                  <a:pt x="239" y="233"/>
                </a:cubicBezTo>
                <a:cubicBezTo>
                  <a:pt x="240" y="233"/>
                  <a:pt x="240" y="233"/>
                  <a:pt x="240" y="233"/>
                </a:cubicBezTo>
                <a:cubicBezTo>
                  <a:pt x="245" y="233"/>
                  <a:pt x="247" y="234"/>
                  <a:pt x="249" y="236"/>
                </a:cubicBezTo>
                <a:cubicBezTo>
                  <a:pt x="249" y="247"/>
                  <a:pt x="249" y="247"/>
                  <a:pt x="249" y="247"/>
                </a:cubicBezTo>
                <a:cubicBezTo>
                  <a:pt x="249" y="247"/>
                  <a:pt x="249" y="247"/>
                  <a:pt x="249" y="247"/>
                </a:cubicBezTo>
                <a:cubicBezTo>
                  <a:pt x="251" y="248"/>
                  <a:pt x="251" y="248"/>
                  <a:pt x="251" y="248"/>
                </a:cubicBezTo>
                <a:cubicBezTo>
                  <a:pt x="255" y="249"/>
                  <a:pt x="255" y="249"/>
                  <a:pt x="255" y="249"/>
                </a:cubicBezTo>
                <a:cubicBezTo>
                  <a:pt x="261" y="249"/>
                  <a:pt x="261" y="249"/>
                  <a:pt x="261" y="249"/>
                </a:cubicBezTo>
                <a:cubicBezTo>
                  <a:pt x="271" y="246"/>
                  <a:pt x="271" y="246"/>
                  <a:pt x="271" y="246"/>
                </a:cubicBezTo>
                <a:cubicBezTo>
                  <a:pt x="277" y="241"/>
                  <a:pt x="277" y="241"/>
                  <a:pt x="277" y="241"/>
                </a:cubicBezTo>
                <a:cubicBezTo>
                  <a:pt x="278" y="236"/>
                  <a:pt x="278" y="236"/>
                  <a:pt x="278" y="236"/>
                </a:cubicBezTo>
                <a:cubicBezTo>
                  <a:pt x="275" y="233"/>
                  <a:pt x="275" y="233"/>
                  <a:pt x="275" y="233"/>
                </a:cubicBezTo>
                <a:cubicBezTo>
                  <a:pt x="265" y="229"/>
                  <a:pt x="265" y="229"/>
                  <a:pt x="265" y="229"/>
                </a:cubicBezTo>
                <a:cubicBezTo>
                  <a:pt x="265" y="229"/>
                  <a:pt x="265" y="229"/>
                  <a:pt x="265" y="229"/>
                </a:cubicBezTo>
                <a:cubicBezTo>
                  <a:pt x="264" y="229"/>
                  <a:pt x="264" y="229"/>
                  <a:pt x="264" y="229"/>
                </a:cubicBezTo>
                <a:cubicBezTo>
                  <a:pt x="264" y="229"/>
                  <a:pt x="264" y="229"/>
                  <a:pt x="264" y="229"/>
                </a:cubicBezTo>
                <a:cubicBezTo>
                  <a:pt x="264" y="229"/>
                  <a:pt x="264" y="229"/>
                  <a:pt x="264" y="229"/>
                </a:cubicBezTo>
                <a:cubicBezTo>
                  <a:pt x="252" y="217"/>
                  <a:pt x="252" y="217"/>
                  <a:pt x="252" y="217"/>
                </a:cubicBezTo>
                <a:cubicBezTo>
                  <a:pt x="253" y="216"/>
                  <a:pt x="253" y="216"/>
                  <a:pt x="253" y="216"/>
                </a:cubicBezTo>
                <a:cubicBezTo>
                  <a:pt x="259" y="211"/>
                  <a:pt x="259" y="211"/>
                  <a:pt x="259" y="211"/>
                </a:cubicBezTo>
                <a:cubicBezTo>
                  <a:pt x="259" y="210"/>
                  <a:pt x="259" y="210"/>
                  <a:pt x="259" y="210"/>
                </a:cubicBezTo>
                <a:cubicBezTo>
                  <a:pt x="259" y="210"/>
                  <a:pt x="259" y="210"/>
                  <a:pt x="259" y="210"/>
                </a:cubicBezTo>
                <a:cubicBezTo>
                  <a:pt x="265" y="208"/>
                  <a:pt x="265" y="208"/>
                  <a:pt x="265" y="208"/>
                </a:cubicBezTo>
                <a:cubicBezTo>
                  <a:pt x="265" y="208"/>
                  <a:pt x="265" y="208"/>
                  <a:pt x="265" y="208"/>
                </a:cubicBezTo>
                <a:cubicBezTo>
                  <a:pt x="267" y="208"/>
                  <a:pt x="267" y="208"/>
                  <a:pt x="267" y="208"/>
                </a:cubicBezTo>
                <a:cubicBezTo>
                  <a:pt x="275" y="209"/>
                  <a:pt x="275" y="209"/>
                  <a:pt x="275" y="209"/>
                </a:cubicBezTo>
                <a:cubicBezTo>
                  <a:pt x="275" y="209"/>
                  <a:pt x="275" y="209"/>
                  <a:pt x="275" y="209"/>
                </a:cubicBezTo>
                <a:cubicBezTo>
                  <a:pt x="275" y="210"/>
                  <a:pt x="275" y="210"/>
                  <a:pt x="275" y="210"/>
                </a:cubicBezTo>
                <a:cubicBezTo>
                  <a:pt x="275" y="207"/>
                  <a:pt x="275" y="207"/>
                  <a:pt x="275" y="207"/>
                </a:cubicBezTo>
                <a:cubicBezTo>
                  <a:pt x="272" y="201"/>
                  <a:pt x="272" y="201"/>
                  <a:pt x="272" y="201"/>
                </a:cubicBezTo>
                <a:cubicBezTo>
                  <a:pt x="266" y="198"/>
                  <a:pt x="266" y="198"/>
                  <a:pt x="266" y="198"/>
                </a:cubicBezTo>
                <a:cubicBezTo>
                  <a:pt x="259" y="187"/>
                  <a:pt x="259" y="187"/>
                  <a:pt x="259" y="187"/>
                </a:cubicBezTo>
                <a:cubicBezTo>
                  <a:pt x="259" y="187"/>
                  <a:pt x="259" y="187"/>
                  <a:pt x="259" y="187"/>
                </a:cubicBezTo>
                <a:cubicBezTo>
                  <a:pt x="258" y="186"/>
                  <a:pt x="258" y="186"/>
                  <a:pt x="258" y="186"/>
                </a:cubicBezTo>
                <a:cubicBezTo>
                  <a:pt x="258" y="186"/>
                  <a:pt x="258" y="186"/>
                  <a:pt x="258" y="186"/>
                </a:cubicBezTo>
                <a:cubicBezTo>
                  <a:pt x="255" y="173"/>
                  <a:pt x="255" y="173"/>
                  <a:pt x="255" y="173"/>
                </a:cubicBezTo>
                <a:cubicBezTo>
                  <a:pt x="255" y="163"/>
                  <a:pt x="255" y="163"/>
                  <a:pt x="255" y="163"/>
                </a:cubicBezTo>
                <a:cubicBezTo>
                  <a:pt x="261" y="157"/>
                  <a:pt x="261" y="157"/>
                  <a:pt x="261" y="157"/>
                </a:cubicBezTo>
                <a:cubicBezTo>
                  <a:pt x="271" y="157"/>
                  <a:pt x="271" y="157"/>
                  <a:pt x="271" y="157"/>
                </a:cubicBezTo>
                <a:cubicBezTo>
                  <a:pt x="293" y="159"/>
                  <a:pt x="293" y="159"/>
                  <a:pt x="293" y="159"/>
                </a:cubicBezTo>
                <a:cubicBezTo>
                  <a:pt x="303" y="144"/>
                  <a:pt x="303" y="144"/>
                  <a:pt x="303" y="144"/>
                </a:cubicBezTo>
                <a:cubicBezTo>
                  <a:pt x="303" y="143"/>
                  <a:pt x="303" y="143"/>
                  <a:pt x="303" y="143"/>
                </a:cubicBezTo>
                <a:cubicBezTo>
                  <a:pt x="304" y="143"/>
                  <a:pt x="304" y="143"/>
                  <a:pt x="304" y="143"/>
                </a:cubicBezTo>
                <a:cubicBezTo>
                  <a:pt x="313" y="139"/>
                  <a:pt x="313" y="139"/>
                  <a:pt x="313" y="139"/>
                </a:cubicBezTo>
                <a:cubicBezTo>
                  <a:pt x="317" y="130"/>
                  <a:pt x="317" y="130"/>
                  <a:pt x="317" y="130"/>
                </a:cubicBezTo>
                <a:cubicBezTo>
                  <a:pt x="317" y="129"/>
                  <a:pt x="317" y="129"/>
                  <a:pt x="317" y="129"/>
                </a:cubicBezTo>
                <a:cubicBezTo>
                  <a:pt x="327" y="121"/>
                  <a:pt x="327" y="121"/>
                  <a:pt x="327" y="121"/>
                </a:cubicBezTo>
                <a:cubicBezTo>
                  <a:pt x="332" y="112"/>
                  <a:pt x="332" y="112"/>
                  <a:pt x="332" y="112"/>
                </a:cubicBezTo>
                <a:cubicBezTo>
                  <a:pt x="332" y="112"/>
                  <a:pt x="332" y="112"/>
                  <a:pt x="332" y="112"/>
                </a:cubicBezTo>
                <a:cubicBezTo>
                  <a:pt x="333" y="112"/>
                  <a:pt x="333" y="112"/>
                  <a:pt x="333" y="112"/>
                </a:cubicBezTo>
                <a:cubicBezTo>
                  <a:pt x="333" y="111"/>
                  <a:pt x="333" y="111"/>
                  <a:pt x="333" y="111"/>
                </a:cubicBezTo>
                <a:cubicBezTo>
                  <a:pt x="333" y="111"/>
                  <a:pt x="333" y="111"/>
                  <a:pt x="333" y="111"/>
                </a:cubicBezTo>
                <a:cubicBezTo>
                  <a:pt x="337" y="107"/>
                  <a:pt x="337" y="107"/>
                  <a:pt x="337" y="107"/>
                </a:cubicBezTo>
                <a:cubicBezTo>
                  <a:pt x="341" y="99"/>
                  <a:pt x="341" y="99"/>
                  <a:pt x="341" y="99"/>
                </a:cubicBezTo>
                <a:cubicBezTo>
                  <a:pt x="343" y="87"/>
                  <a:pt x="343" y="87"/>
                  <a:pt x="343" y="87"/>
                </a:cubicBezTo>
                <a:cubicBezTo>
                  <a:pt x="343" y="86"/>
                  <a:pt x="343" y="86"/>
                  <a:pt x="343" y="86"/>
                </a:cubicBezTo>
                <a:cubicBezTo>
                  <a:pt x="343" y="85"/>
                  <a:pt x="343" y="85"/>
                  <a:pt x="343" y="85"/>
                </a:cubicBezTo>
                <a:cubicBezTo>
                  <a:pt x="350" y="81"/>
                  <a:pt x="350" y="81"/>
                  <a:pt x="350" y="81"/>
                </a:cubicBezTo>
                <a:cubicBezTo>
                  <a:pt x="351" y="79"/>
                  <a:pt x="351" y="79"/>
                  <a:pt x="351" y="79"/>
                </a:cubicBezTo>
                <a:cubicBezTo>
                  <a:pt x="342" y="78"/>
                  <a:pt x="342" y="78"/>
                  <a:pt x="342" y="78"/>
                </a:cubicBezTo>
                <a:cubicBezTo>
                  <a:pt x="326" y="79"/>
                  <a:pt x="326" y="79"/>
                  <a:pt x="326" y="79"/>
                </a:cubicBezTo>
                <a:cubicBezTo>
                  <a:pt x="325" y="78"/>
                  <a:pt x="325" y="78"/>
                  <a:pt x="325" y="78"/>
                </a:cubicBezTo>
                <a:cubicBezTo>
                  <a:pt x="319" y="73"/>
                  <a:pt x="319" y="73"/>
                  <a:pt x="319" y="73"/>
                </a:cubicBezTo>
                <a:cubicBezTo>
                  <a:pt x="319" y="73"/>
                  <a:pt x="319" y="73"/>
                  <a:pt x="319" y="73"/>
                </a:cubicBezTo>
                <a:cubicBezTo>
                  <a:pt x="319" y="73"/>
                  <a:pt x="319" y="73"/>
                  <a:pt x="319" y="73"/>
                </a:cubicBezTo>
                <a:cubicBezTo>
                  <a:pt x="319" y="73"/>
                  <a:pt x="319" y="73"/>
                  <a:pt x="319" y="73"/>
                </a:cubicBezTo>
                <a:cubicBezTo>
                  <a:pt x="315" y="68"/>
                  <a:pt x="315" y="68"/>
                  <a:pt x="315" y="68"/>
                </a:cubicBezTo>
                <a:cubicBezTo>
                  <a:pt x="315" y="69"/>
                  <a:pt x="315" y="69"/>
                  <a:pt x="315" y="69"/>
                </a:cubicBezTo>
                <a:cubicBezTo>
                  <a:pt x="314" y="69"/>
                  <a:pt x="314" y="69"/>
                  <a:pt x="314" y="69"/>
                </a:cubicBezTo>
                <a:cubicBezTo>
                  <a:pt x="313" y="71"/>
                  <a:pt x="311" y="71"/>
                  <a:pt x="309" y="71"/>
                </a:cubicBezTo>
                <a:cubicBezTo>
                  <a:pt x="307" y="72"/>
                  <a:pt x="307" y="72"/>
                  <a:pt x="307" y="72"/>
                </a:cubicBezTo>
                <a:cubicBezTo>
                  <a:pt x="306" y="73"/>
                  <a:pt x="305" y="73"/>
                  <a:pt x="304" y="73"/>
                </a:cubicBezTo>
                <a:cubicBezTo>
                  <a:pt x="303" y="73"/>
                  <a:pt x="303" y="71"/>
                  <a:pt x="302" y="69"/>
                </a:cubicBezTo>
                <a:cubicBezTo>
                  <a:pt x="302" y="67"/>
                  <a:pt x="301" y="65"/>
                  <a:pt x="299" y="63"/>
                </a:cubicBezTo>
                <a:cubicBezTo>
                  <a:pt x="298" y="63"/>
                  <a:pt x="298" y="63"/>
                  <a:pt x="298" y="63"/>
                </a:cubicBezTo>
                <a:cubicBezTo>
                  <a:pt x="298" y="63"/>
                  <a:pt x="298" y="63"/>
                  <a:pt x="298" y="63"/>
                </a:cubicBezTo>
                <a:cubicBezTo>
                  <a:pt x="298" y="63"/>
                  <a:pt x="298" y="63"/>
                  <a:pt x="298" y="63"/>
                </a:cubicBezTo>
                <a:cubicBezTo>
                  <a:pt x="296" y="57"/>
                  <a:pt x="296" y="57"/>
                  <a:pt x="296" y="57"/>
                </a:cubicBezTo>
                <a:cubicBezTo>
                  <a:pt x="294" y="57"/>
                  <a:pt x="294" y="57"/>
                  <a:pt x="294" y="57"/>
                </a:cubicBezTo>
                <a:cubicBezTo>
                  <a:pt x="288" y="61"/>
                  <a:pt x="288" y="61"/>
                  <a:pt x="288" y="61"/>
                </a:cubicBezTo>
                <a:cubicBezTo>
                  <a:pt x="288" y="62"/>
                  <a:pt x="288" y="62"/>
                  <a:pt x="288" y="62"/>
                </a:cubicBezTo>
                <a:cubicBezTo>
                  <a:pt x="287" y="62"/>
                  <a:pt x="287" y="62"/>
                  <a:pt x="287" y="62"/>
                </a:cubicBezTo>
                <a:cubicBezTo>
                  <a:pt x="273" y="65"/>
                  <a:pt x="273" y="65"/>
                  <a:pt x="273" y="65"/>
                </a:cubicBezTo>
                <a:cubicBezTo>
                  <a:pt x="273" y="65"/>
                  <a:pt x="273" y="65"/>
                  <a:pt x="273" y="65"/>
                </a:cubicBezTo>
                <a:cubicBezTo>
                  <a:pt x="272" y="64"/>
                  <a:pt x="272" y="64"/>
                  <a:pt x="272" y="64"/>
                </a:cubicBezTo>
                <a:cubicBezTo>
                  <a:pt x="263" y="58"/>
                  <a:pt x="263" y="58"/>
                  <a:pt x="263" y="58"/>
                </a:cubicBezTo>
                <a:cubicBezTo>
                  <a:pt x="263" y="58"/>
                  <a:pt x="263" y="58"/>
                  <a:pt x="263" y="58"/>
                </a:cubicBezTo>
                <a:cubicBezTo>
                  <a:pt x="262" y="57"/>
                  <a:pt x="262" y="57"/>
                  <a:pt x="262" y="57"/>
                </a:cubicBezTo>
                <a:cubicBezTo>
                  <a:pt x="262" y="57"/>
                  <a:pt x="262" y="57"/>
                  <a:pt x="262" y="57"/>
                </a:cubicBezTo>
                <a:cubicBezTo>
                  <a:pt x="262" y="57"/>
                  <a:pt x="262" y="57"/>
                  <a:pt x="262" y="57"/>
                </a:cubicBezTo>
                <a:cubicBezTo>
                  <a:pt x="259" y="52"/>
                  <a:pt x="259" y="52"/>
                  <a:pt x="259" y="52"/>
                </a:cubicBezTo>
                <a:cubicBezTo>
                  <a:pt x="253" y="59"/>
                  <a:pt x="253" y="59"/>
                  <a:pt x="253" y="59"/>
                </a:cubicBezTo>
                <a:cubicBezTo>
                  <a:pt x="248" y="65"/>
                  <a:pt x="244" y="67"/>
                  <a:pt x="242" y="65"/>
                </a:cubicBezTo>
                <a:cubicBezTo>
                  <a:pt x="233" y="60"/>
                  <a:pt x="233" y="60"/>
                  <a:pt x="233" y="60"/>
                </a:cubicBezTo>
                <a:cubicBezTo>
                  <a:pt x="226" y="59"/>
                  <a:pt x="226" y="59"/>
                  <a:pt x="226" y="59"/>
                </a:cubicBezTo>
                <a:cubicBezTo>
                  <a:pt x="225" y="60"/>
                  <a:pt x="225" y="60"/>
                  <a:pt x="225" y="60"/>
                </a:cubicBezTo>
                <a:cubicBezTo>
                  <a:pt x="219" y="55"/>
                  <a:pt x="219" y="55"/>
                  <a:pt x="219" y="55"/>
                </a:cubicBezTo>
                <a:cubicBezTo>
                  <a:pt x="219" y="55"/>
                  <a:pt x="219" y="55"/>
                  <a:pt x="219" y="55"/>
                </a:cubicBezTo>
                <a:cubicBezTo>
                  <a:pt x="218" y="55"/>
                  <a:pt x="218" y="55"/>
                  <a:pt x="218" y="55"/>
                </a:cubicBezTo>
                <a:cubicBezTo>
                  <a:pt x="221" y="44"/>
                  <a:pt x="221" y="44"/>
                  <a:pt x="221" y="44"/>
                </a:cubicBezTo>
                <a:cubicBezTo>
                  <a:pt x="221" y="40"/>
                  <a:pt x="221" y="40"/>
                  <a:pt x="221" y="40"/>
                </a:cubicBezTo>
                <a:cubicBezTo>
                  <a:pt x="217" y="39"/>
                  <a:pt x="217" y="39"/>
                  <a:pt x="217" y="39"/>
                </a:cubicBezTo>
                <a:cubicBezTo>
                  <a:pt x="217" y="39"/>
                  <a:pt x="217" y="39"/>
                  <a:pt x="217" y="39"/>
                </a:cubicBezTo>
                <a:cubicBezTo>
                  <a:pt x="208" y="29"/>
                  <a:pt x="208" y="29"/>
                  <a:pt x="208" y="29"/>
                </a:cubicBezTo>
                <a:cubicBezTo>
                  <a:pt x="209" y="23"/>
                  <a:pt x="209" y="23"/>
                  <a:pt x="209" y="23"/>
                </a:cubicBezTo>
                <a:cubicBezTo>
                  <a:pt x="188" y="21"/>
                  <a:pt x="188" y="21"/>
                  <a:pt x="188" y="21"/>
                </a:cubicBezTo>
                <a:cubicBezTo>
                  <a:pt x="180" y="16"/>
                  <a:pt x="180" y="16"/>
                  <a:pt x="180" y="16"/>
                </a:cubicBezTo>
                <a:cubicBezTo>
                  <a:pt x="178" y="15"/>
                  <a:pt x="176" y="13"/>
                  <a:pt x="175" y="9"/>
                </a:cubicBezTo>
                <a:cubicBezTo>
                  <a:pt x="174" y="6"/>
                  <a:pt x="174" y="6"/>
                  <a:pt x="174" y="6"/>
                </a:cubicBezTo>
                <a:cubicBezTo>
                  <a:pt x="172" y="0"/>
                  <a:pt x="172" y="0"/>
                  <a:pt x="172" y="0"/>
                </a:cubicBezTo>
                <a:cubicBezTo>
                  <a:pt x="169" y="0"/>
                  <a:pt x="169" y="0"/>
                  <a:pt x="169" y="0"/>
                </a:cubicBezTo>
                <a:cubicBezTo>
                  <a:pt x="163" y="5"/>
                  <a:pt x="163" y="5"/>
                  <a:pt x="163" y="5"/>
                </a:cubicBezTo>
                <a:cubicBezTo>
                  <a:pt x="155" y="15"/>
                  <a:pt x="155" y="15"/>
                  <a:pt x="155" y="15"/>
                </a:cubicBezTo>
                <a:cubicBezTo>
                  <a:pt x="157" y="21"/>
                  <a:pt x="157" y="21"/>
                  <a:pt x="157" y="21"/>
                </a:cubicBezTo>
                <a:cubicBezTo>
                  <a:pt x="159" y="30"/>
                  <a:pt x="159" y="30"/>
                  <a:pt x="159" y="30"/>
                </a:cubicBezTo>
                <a:cubicBezTo>
                  <a:pt x="159" y="31"/>
                  <a:pt x="159" y="31"/>
                  <a:pt x="159" y="31"/>
                </a:cubicBezTo>
                <a:cubicBezTo>
                  <a:pt x="160" y="31"/>
                  <a:pt x="160" y="31"/>
                  <a:pt x="160" y="31"/>
                </a:cubicBezTo>
                <a:cubicBezTo>
                  <a:pt x="159" y="31"/>
                  <a:pt x="159" y="31"/>
                  <a:pt x="159" y="31"/>
                </a:cubicBezTo>
                <a:cubicBezTo>
                  <a:pt x="159" y="31"/>
                  <a:pt x="159" y="31"/>
                  <a:pt x="159" y="31"/>
                </a:cubicBezTo>
                <a:cubicBezTo>
                  <a:pt x="159" y="34"/>
                  <a:pt x="156" y="35"/>
                  <a:pt x="153" y="35"/>
                </a:cubicBezTo>
                <a:cubicBezTo>
                  <a:pt x="145" y="35"/>
                  <a:pt x="145" y="35"/>
                  <a:pt x="145" y="35"/>
                </a:cubicBezTo>
                <a:cubicBezTo>
                  <a:pt x="140" y="33"/>
                  <a:pt x="140" y="33"/>
                  <a:pt x="140" y="33"/>
                </a:cubicBezTo>
                <a:cubicBezTo>
                  <a:pt x="134" y="35"/>
                  <a:pt x="134" y="35"/>
                  <a:pt x="134" y="35"/>
                </a:cubicBezTo>
                <a:cubicBezTo>
                  <a:pt x="133" y="35"/>
                  <a:pt x="133" y="35"/>
                  <a:pt x="133" y="35"/>
                </a:cubicBezTo>
                <a:cubicBezTo>
                  <a:pt x="132" y="35"/>
                  <a:pt x="132" y="35"/>
                  <a:pt x="132" y="35"/>
                </a:cubicBezTo>
                <a:cubicBezTo>
                  <a:pt x="131" y="41"/>
                  <a:pt x="131" y="41"/>
                  <a:pt x="131" y="41"/>
                </a:cubicBezTo>
                <a:cubicBezTo>
                  <a:pt x="131" y="41"/>
                  <a:pt x="131" y="41"/>
                  <a:pt x="131" y="41"/>
                </a:cubicBezTo>
                <a:cubicBezTo>
                  <a:pt x="131" y="43"/>
                  <a:pt x="131" y="43"/>
                  <a:pt x="131" y="43"/>
                </a:cubicBezTo>
                <a:cubicBezTo>
                  <a:pt x="129" y="43"/>
                  <a:pt x="129" y="43"/>
                  <a:pt x="129" y="43"/>
                </a:cubicBezTo>
                <a:cubicBezTo>
                  <a:pt x="119" y="39"/>
                  <a:pt x="119" y="39"/>
                  <a:pt x="119" y="39"/>
                </a:cubicBezTo>
                <a:cubicBezTo>
                  <a:pt x="119" y="43"/>
                  <a:pt x="120" y="45"/>
                  <a:pt x="121" y="48"/>
                </a:cubicBezTo>
                <a:cubicBezTo>
                  <a:pt x="123" y="51"/>
                  <a:pt x="123" y="53"/>
                  <a:pt x="122" y="55"/>
                </a:cubicBezTo>
                <a:cubicBezTo>
                  <a:pt x="121" y="58"/>
                  <a:pt x="121" y="58"/>
                  <a:pt x="121" y="58"/>
                </a:cubicBezTo>
                <a:cubicBezTo>
                  <a:pt x="119" y="59"/>
                  <a:pt x="116" y="60"/>
                  <a:pt x="111" y="59"/>
                </a:cubicBezTo>
                <a:cubicBezTo>
                  <a:pt x="104" y="59"/>
                  <a:pt x="104" y="59"/>
                  <a:pt x="104" y="59"/>
                </a:cubicBezTo>
                <a:cubicBezTo>
                  <a:pt x="103" y="71"/>
                  <a:pt x="103" y="71"/>
                  <a:pt x="103" y="71"/>
                </a:cubicBezTo>
                <a:cubicBezTo>
                  <a:pt x="95" y="67"/>
                  <a:pt x="95" y="67"/>
                  <a:pt x="95" y="67"/>
                </a:cubicBezTo>
                <a:cubicBezTo>
                  <a:pt x="94" y="67"/>
                  <a:pt x="94" y="67"/>
                  <a:pt x="94" y="67"/>
                </a:cubicBezTo>
                <a:cubicBezTo>
                  <a:pt x="94" y="67"/>
                  <a:pt x="94" y="67"/>
                  <a:pt x="94" y="67"/>
                </a:cubicBezTo>
                <a:cubicBezTo>
                  <a:pt x="89" y="59"/>
                  <a:pt x="89" y="59"/>
                  <a:pt x="89" y="59"/>
                </a:cubicBezTo>
                <a:cubicBezTo>
                  <a:pt x="80" y="55"/>
                  <a:pt x="80" y="55"/>
                  <a:pt x="80" y="55"/>
                </a:cubicBezTo>
                <a:cubicBezTo>
                  <a:pt x="77" y="50"/>
                  <a:pt x="77" y="50"/>
                  <a:pt x="77" y="50"/>
                </a:cubicBezTo>
                <a:cubicBezTo>
                  <a:pt x="74" y="53"/>
                  <a:pt x="74" y="53"/>
                  <a:pt x="74" y="53"/>
                </a:cubicBezTo>
                <a:cubicBezTo>
                  <a:pt x="73" y="53"/>
                  <a:pt x="73" y="53"/>
                  <a:pt x="73" y="53"/>
                </a:cubicBezTo>
                <a:cubicBezTo>
                  <a:pt x="67" y="54"/>
                  <a:pt x="67" y="54"/>
                  <a:pt x="67" y="54"/>
                </a:cubicBezTo>
                <a:cubicBezTo>
                  <a:pt x="66" y="54"/>
                  <a:pt x="66" y="54"/>
                  <a:pt x="66" y="54"/>
                </a:cubicBezTo>
                <a:cubicBezTo>
                  <a:pt x="63" y="47"/>
                  <a:pt x="63" y="47"/>
                  <a:pt x="63" y="47"/>
                </a:cubicBezTo>
                <a:cubicBezTo>
                  <a:pt x="59" y="43"/>
                  <a:pt x="59" y="43"/>
                  <a:pt x="59" y="43"/>
                </a:cubicBezTo>
                <a:cubicBezTo>
                  <a:pt x="59" y="42"/>
                  <a:pt x="59" y="42"/>
                  <a:pt x="59" y="42"/>
                </a:cubicBezTo>
                <a:cubicBezTo>
                  <a:pt x="56" y="38"/>
                  <a:pt x="54" y="35"/>
                  <a:pt x="53" y="33"/>
                </a:cubicBezTo>
                <a:cubicBezTo>
                  <a:pt x="53" y="32"/>
                  <a:pt x="53" y="31"/>
                  <a:pt x="51" y="31"/>
                </a:cubicBezTo>
                <a:cubicBezTo>
                  <a:pt x="49" y="31"/>
                  <a:pt x="49" y="31"/>
                  <a:pt x="49" y="31"/>
                </a:cubicBezTo>
                <a:cubicBezTo>
                  <a:pt x="46" y="29"/>
                  <a:pt x="44" y="27"/>
                  <a:pt x="43" y="23"/>
                </a:cubicBezTo>
                <a:cubicBezTo>
                  <a:pt x="41" y="17"/>
                  <a:pt x="41" y="17"/>
                  <a:pt x="41" y="17"/>
                </a:cubicBezTo>
                <a:cubicBezTo>
                  <a:pt x="41" y="11"/>
                  <a:pt x="41" y="11"/>
                  <a:pt x="41" y="11"/>
                </a:cubicBezTo>
                <a:cubicBezTo>
                  <a:pt x="39" y="6"/>
                  <a:pt x="39" y="6"/>
                  <a:pt x="39" y="6"/>
                </a:cubicBezTo>
                <a:cubicBezTo>
                  <a:pt x="34" y="7"/>
                  <a:pt x="34" y="7"/>
                  <a:pt x="34" y="7"/>
                </a:cubicBezTo>
                <a:cubicBezTo>
                  <a:pt x="33" y="7"/>
                  <a:pt x="33" y="7"/>
                  <a:pt x="33" y="7"/>
                </a:cubicBezTo>
                <a:cubicBezTo>
                  <a:pt x="33" y="7"/>
                  <a:pt x="33" y="7"/>
                  <a:pt x="33" y="7"/>
                </a:cubicBezTo>
                <a:close/>
              </a:path>
            </a:pathLst>
          </a:custGeom>
          <a:solidFill>
            <a:schemeClr val="accent2"/>
          </a:solidFill>
          <a:ln>
            <a:noFill/>
          </a:ln>
        </p:spPr>
        <p:txBody>
          <a:bodyPr/>
          <a:lstStyle/>
          <a:p>
            <a:endParaRPr lang="zh-CN" altLang="en-US"/>
          </a:p>
        </p:txBody>
      </p:sp>
      <p:sp>
        <p:nvSpPr>
          <p:cNvPr id="20" name="Freeform 11"/>
          <p:cNvSpPr/>
          <p:nvPr/>
        </p:nvSpPr>
        <p:spPr bwMode="auto">
          <a:xfrm>
            <a:off x="728663" y="3302385"/>
            <a:ext cx="2020887" cy="1225550"/>
          </a:xfrm>
          <a:custGeom>
            <a:avLst/>
            <a:gdLst>
              <a:gd name="T0" fmla="*/ 2147483646 w 629"/>
              <a:gd name="T1" fmla="*/ 2147483646 h 382"/>
              <a:gd name="T2" fmla="*/ 2147483646 w 629"/>
              <a:gd name="T3" fmla="*/ 2147483646 h 382"/>
              <a:gd name="T4" fmla="*/ 2147483646 w 629"/>
              <a:gd name="T5" fmla="*/ 2147483646 h 382"/>
              <a:gd name="T6" fmla="*/ 2147483646 w 629"/>
              <a:gd name="T7" fmla="*/ 2147483646 h 382"/>
              <a:gd name="T8" fmla="*/ 2147483646 w 629"/>
              <a:gd name="T9" fmla="*/ 2147483646 h 382"/>
              <a:gd name="T10" fmla="*/ 2147483646 w 629"/>
              <a:gd name="T11" fmla="*/ 2147483646 h 382"/>
              <a:gd name="T12" fmla="*/ 2147483646 w 629"/>
              <a:gd name="T13" fmla="*/ 2147483646 h 382"/>
              <a:gd name="T14" fmla="*/ 2147483646 w 629"/>
              <a:gd name="T15" fmla="*/ 2147483646 h 382"/>
              <a:gd name="T16" fmla="*/ 2147483646 w 629"/>
              <a:gd name="T17" fmla="*/ 2147483646 h 382"/>
              <a:gd name="T18" fmla="*/ 2147483646 w 629"/>
              <a:gd name="T19" fmla="*/ 2147483646 h 382"/>
              <a:gd name="T20" fmla="*/ 2147483646 w 629"/>
              <a:gd name="T21" fmla="*/ 2147483646 h 382"/>
              <a:gd name="T22" fmla="*/ 2147483646 w 629"/>
              <a:gd name="T23" fmla="*/ 2147483646 h 382"/>
              <a:gd name="T24" fmla="*/ 2147483646 w 629"/>
              <a:gd name="T25" fmla="*/ 2147483646 h 382"/>
              <a:gd name="T26" fmla="*/ 2147483646 w 629"/>
              <a:gd name="T27" fmla="*/ 2147483646 h 382"/>
              <a:gd name="T28" fmla="*/ 2147483646 w 629"/>
              <a:gd name="T29" fmla="*/ 2147483646 h 382"/>
              <a:gd name="T30" fmla="*/ 2147483646 w 629"/>
              <a:gd name="T31" fmla="*/ 2147483646 h 382"/>
              <a:gd name="T32" fmla="*/ 2147483646 w 629"/>
              <a:gd name="T33" fmla="*/ 2147483646 h 382"/>
              <a:gd name="T34" fmla="*/ 2147483646 w 629"/>
              <a:gd name="T35" fmla="*/ 2147483646 h 382"/>
              <a:gd name="T36" fmla="*/ 2147483646 w 629"/>
              <a:gd name="T37" fmla="*/ 2147483646 h 382"/>
              <a:gd name="T38" fmla="*/ 2147483646 w 629"/>
              <a:gd name="T39" fmla="*/ 2147483646 h 382"/>
              <a:gd name="T40" fmla="*/ 2147483646 w 629"/>
              <a:gd name="T41" fmla="*/ 2147483646 h 382"/>
              <a:gd name="T42" fmla="*/ 2147483646 w 629"/>
              <a:gd name="T43" fmla="*/ 2147483646 h 382"/>
              <a:gd name="T44" fmla="*/ 2147483646 w 629"/>
              <a:gd name="T45" fmla="*/ 2147483646 h 382"/>
              <a:gd name="T46" fmla="*/ 2147483646 w 629"/>
              <a:gd name="T47" fmla="*/ 2147483646 h 382"/>
              <a:gd name="T48" fmla="*/ 2147483646 w 629"/>
              <a:gd name="T49" fmla="*/ 2147483646 h 382"/>
              <a:gd name="T50" fmla="*/ 2147483646 w 629"/>
              <a:gd name="T51" fmla="*/ 2147483646 h 382"/>
              <a:gd name="T52" fmla="*/ 2147483646 w 629"/>
              <a:gd name="T53" fmla="*/ 2147483646 h 382"/>
              <a:gd name="T54" fmla="*/ 2147483646 w 629"/>
              <a:gd name="T55" fmla="*/ 2147483646 h 382"/>
              <a:gd name="T56" fmla="*/ 2147483646 w 629"/>
              <a:gd name="T57" fmla="*/ 2147483646 h 382"/>
              <a:gd name="T58" fmla="*/ 2147483646 w 629"/>
              <a:gd name="T59" fmla="*/ 2147483646 h 382"/>
              <a:gd name="T60" fmla="*/ 2147483646 w 629"/>
              <a:gd name="T61" fmla="*/ 2147483646 h 382"/>
              <a:gd name="T62" fmla="*/ 2147483646 w 629"/>
              <a:gd name="T63" fmla="*/ 2147483646 h 382"/>
              <a:gd name="T64" fmla="*/ 2147483646 w 629"/>
              <a:gd name="T65" fmla="*/ 2147483646 h 382"/>
              <a:gd name="T66" fmla="*/ 2147483646 w 629"/>
              <a:gd name="T67" fmla="*/ 2147483646 h 382"/>
              <a:gd name="T68" fmla="*/ 2147483646 w 629"/>
              <a:gd name="T69" fmla="*/ 2147483646 h 382"/>
              <a:gd name="T70" fmla="*/ 2147483646 w 629"/>
              <a:gd name="T71" fmla="*/ 2147483646 h 382"/>
              <a:gd name="T72" fmla="*/ 2147483646 w 629"/>
              <a:gd name="T73" fmla="*/ 2147483646 h 382"/>
              <a:gd name="T74" fmla="*/ 2147483646 w 629"/>
              <a:gd name="T75" fmla="*/ 2147483646 h 382"/>
              <a:gd name="T76" fmla="*/ 2147483646 w 629"/>
              <a:gd name="T77" fmla="*/ 2147483646 h 382"/>
              <a:gd name="T78" fmla="*/ 2147483646 w 629"/>
              <a:gd name="T79" fmla="*/ 2147483646 h 382"/>
              <a:gd name="T80" fmla="*/ 2147483646 w 629"/>
              <a:gd name="T81" fmla="*/ 2147483646 h 382"/>
              <a:gd name="T82" fmla="*/ 2147483646 w 629"/>
              <a:gd name="T83" fmla="*/ 2147483646 h 382"/>
              <a:gd name="T84" fmla="*/ 2147483646 w 629"/>
              <a:gd name="T85" fmla="*/ 2147483646 h 382"/>
              <a:gd name="T86" fmla="*/ 2147483646 w 629"/>
              <a:gd name="T87" fmla="*/ 2147483646 h 382"/>
              <a:gd name="T88" fmla="*/ 2147483646 w 629"/>
              <a:gd name="T89" fmla="*/ 2147483646 h 382"/>
              <a:gd name="T90" fmla="*/ 2147483646 w 629"/>
              <a:gd name="T91" fmla="*/ 2147483646 h 382"/>
              <a:gd name="T92" fmla="*/ 2147483646 w 629"/>
              <a:gd name="T93" fmla="*/ 2147483646 h 382"/>
              <a:gd name="T94" fmla="*/ 2147483646 w 629"/>
              <a:gd name="T95" fmla="*/ 2147483646 h 382"/>
              <a:gd name="T96" fmla="*/ 2147483646 w 629"/>
              <a:gd name="T97" fmla="*/ 0 h 382"/>
              <a:gd name="T98" fmla="*/ 2147483646 w 629"/>
              <a:gd name="T99" fmla="*/ 2147483646 h 382"/>
              <a:gd name="T100" fmla="*/ 2147483646 w 629"/>
              <a:gd name="T101" fmla="*/ 2147483646 h 38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629" h="382">
                <a:moveTo>
                  <a:pt x="77" y="2"/>
                </a:moveTo>
                <a:cubicBezTo>
                  <a:pt x="77" y="2"/>
                  <a:pt x="77" y="2"/>
                  <a:pt x="77" y="2"/>
                </a:cubicBezTo>
                <a:cubicBezTo>
                  <a:pt x="76" y="6"/>
                  <a:pt x="73" y="8"/>
                  <a:pt x="70" y="11"/>
                </a:cubicBezTo>
                <a:cubicBezTo>
                  <a:pt x="67" y="12"/>
                  <a:pt x="67" y="14"/>
                  <a:pt x="67" y="16"/>
                </a:cubicBezTo>
                <a:cubicBezTo>
                  <a:pt x="67" y="18"/>
                  <a:pt x="67" y="18"/>
                  <a:pt x="67" y="18"/>
                </a:cubicBezTo>
                <a:cubicBezTo>
                  <a:pt x="67" y="20"/>
                  <a:pt x="65" y="23"/>
                  <a:pt x="62" y="28"/>
                </a:cubicBezTo>
                <a:cubicBezTo>
                  <a:pt x="62" y="30"/>
                  <a:pt x="62" y="30"/>
                  <a:pt x="62" y="30"/>
                </a:cubicBezTo>
                <a:cubicBezTo>
                  <a:pt x="61" y="31"/>
                  <a:pt x="59" y="32"/>
                  <a:pt x="57" y="32"/>
                </a:cubicBezTo>
                <a:cubicBezTo>
                  <a:pt x="34" y="29"/>
                  <a:pt x="34" y="29"/>
                  <a:pt x="34" y="29"/>
                </a:cubicBezTo>
                <a:cubicBezTo>
                  <a:pt x="34" y="29"/>
                  <a:pt x="34" y="29"/>
                  <a:pt x="34" y="29"/>
                </a:cubicBezTo>
                <a:cubicBezTo>
                  <a:pt x="32" y="34"/>
                  <a:pt x="32" y="34"/>
                  <a:pt x="32" y="34"/>
                </a:cubicBezTo>
                <a:cubicBezTo>
                  <a:pt x="32" y="35"/>
                  <a:pt x="32" y="35"/>
                  <a:pt x="32" y="35"/>
                </a:cubicBezTo>
                <a:cubicBezTo>
                  <a:pt x="32" y="35"/>
                  <a:pt x="32" y="35"/>
                  <a:pt x="32" y="35"/>
                </a:cubicBezTo>
                <a:cubicBezTo>
                  <a:pt x="32" y="35"/>
                  <a:pt x="32" y="35"/>
                  <a:pt x="32" y="35"/>
                </a:cubicBezTo>
                <a:cubicBezTo>
                  <a:pt x="26" y="44"/>
                  <a:pt x="22" y="50"/>
                  <a:pt x="21" y="54"/>
                </a:cubicBezTo>
                <a:cubicBezTo>
                  <a:pt x="21" y="56"/>
                  <a:pt x="23" y="63"/>
                  <a:pt x="29" y="75"/>
                </a:cubicBezTo>
                <a:cubicBezTo>
                  <a:pt x="32" y="84"/>
                  <a:pt x="32" y="84"/>
                  <a:pt x="32" y="84"/>
                </a:cubicBezTo>
                <a:cubicBezTo>
                  <a:pt x="34" y="88"/>
                  <a:pt x="33" y="92"/>
                  <a:pt x="29" y="98"/>
                </a:cubicBezTo>
                <a:cubicBezTo>
                  <a:pt x="22" y="105"/>
                  <a:pt x="22" y="105"/>
                  <a:pt x="22" y="105"/>
                </a:cubicBezTo>
                <a:cubicBezTo>
                  <a:pt x="10" y="105"/>
                  <a:pt x="10" y="105"/>
                  <a:pt x="10" y="105"/>
                </a:cubicBezTo>
                <a:cubicBezTo>
                  <a:pt x="7" y="92"/>
                  <a:pt x="7" y="92"/>
                  <a:pt x="7" y="92"/>
                </a:cubicBezTo>
                <a:cubicBezTo>
                  <a:pt x="4" y="108"/>
                  <a:pt x="4" y="108"/>
                  <a:pt x="4" y="108"/>
                </a:cubicBezTo>
                <a:cubicBezTo>
                  <a:pt x="9" y="116"/>
                  <a:pt x="9" y="116"/>
                  <a:pt x="9" y="116"/>
                </a:cubicBezTo>
                <a:cubicBezTo>
                  <a:pt x="10" y="117"/>
                  <a:pt x="10" y="118"/>
                  <a:pt x="9" y="118"/>
                </a:cubicBezTo>
                <a:cubicBezTo>
                  <a:pt x="9" y="119"/>
                  <a:pt x="9" y="119"/>
                  <a:pt x="9" y="119"/>
                </a:cubicBezTo>
                <a:cubicBezTo>
                  <a:pt x="7" y="120"/>
                  <a:pt x="5" y="124"/>
                  <a:pt x="2" y="131"/>
                </a:cubicBezTo>
                <a:cubicBezTo>
                  <a:pt x="0" y="137"/>
                  <a:pt x="1" y="143"/>
                  <a:pt x="6" y="150"/>
                </a:cubicBezTo>
                <a:cubicBezTo>
                  <a:pt x="15" y="150"/>
                  <a:pt x="15" y="150"/>
                  <a:pt x="15" y="150"/>
                </a:cubicBezTo>
                <a:cubicBezTo>
                  <a:pt x="19" y="150"/>
                  <a:pt x="23" y="156"/>
                  <a:pt x="30" y="165"/>
                </a:cubicBezTo>
                <a:cubicBezTo>
                  <a:pt x="31" y="166"/>
                  <a:pt x="31" y="166"/>
                  <a:pt x="31" y="166"/>
                </a:cubicBezTo>
                <a:cubicBezTo>
                  <a:pt x="31" y="166"/>
                  <a:pt x="31" y="166"/>
                  <a:pt x="31" y="166"/>
                </a:cubicBezTo>
                <a:cubicBezTo>
                  <a:pt x="31" y="168"/>
                  <a:pt x="32" y="170"/>
                  <a:pt x="34" y="172"/>
                </a:cubicBezTo>
                <a:cubicBezTo>
                  <a:pt x="55" y="192"/>
                  <a:pt x="55" y="192"/>
                  <a:pt x="55" y="192"/>
                </a:cubicBezTo>
                <a:cubicBezTo>
                  <a:pt x="55" y="192"/>
                  <a:pt x="55" y="192"/>
                  <a:pt x="55" y="192"/>
                </a:cubicBezTo>
                <a:cubicBezTo>
                  <a:pt x="65" y="204"/>
                  <a:pt x="65" y="204"/>
                  <a:pt x="65" y="204"/>
                </a:cubicBezTo>
                <a:cubicBezTo>
                  <a:pt x="70" y="204"/>
                  <a:pt x="70" y="204"/>
                  <a:pt x="70" y="204"/>
                </a:cubicBezTo>
                <a:cubicBezTo>
                  <a:pt x="76" y="193"/>
                  <a:pt x="76" y="193"/>
                  <a:pt x="76" y="193"/>
                </a:cubicBezTo>
                <a:cubicBezTo>
                  <a:pt x="77" y="192"/>
                  <a:pt x="77" y="192"/>
                  <a:pt x="77" y="192"/>
                </a:cubicBezTo>
                <a:cubicBezTo>
                  <a:pt x="77" y="192"/>
                  <a:pt x="77" y="192"/>
                  <a:pt x="77" y="192"/>
                </a:cubicBezTo>
                <a:cubicBezTo>
                  <a:pt x="92" y="196"/>
                  <a:pt x="92" y="196"/>
                  <a:pt x="92" y="196"/>
                </a:cubicBezTo>
                <a:cubicBezTo>
                  <a:pt x="92" y="196"/>
                  <a:pt x="92" y="196"/>
                  <a:pt x="92" y="196"/>
                </a:cubicBezTo>
                <a:cubicBezTo>
                  <a:pt x="92" y="197"/>
                  <a:pt x="92" y="197"/>
                  <a:pt x="92" y="197"/>
                </a:cubicBezTo>
                <a:cubicBezTo>
                  <a:pt x="94" y="207"/>
                  <a:pt x="94" y="207"/>
                  <a:pt x="94" y="207"/>
                </a:cubicBezTo>
                <a:cubicBezTo>
                  <a:pt x="112" y="227"/>
                  <a:pt x="112" y="227"/>
                  <a:pt x="112" y="227"/>
                </a:cubicBezTo>
                <a:cubicBezTo>
                  <a:pt x="118" y="230"/>
                  <a:pt x="118" y="230"/>
                  <a:pt x="118" y="230"/>
                </a:cubicBezTo>
                <a:cubicBezTo>
                  <a:pt x="118" y="230"/>
                  <a:pt x="118" y="230"/>
                  <a:pt x="118" y="230"/>
                </a:cubicBezTo>
                <a:cubicBezTo>
                  <a:pt x="121" y="232"/>
                  <a:pt x="121" y="232"/>
                  <a:pt x="121" y="232"/>
                </a:cubicBezTo>
                <a:cubicBezTo>
                  <a:pt x="121" y="232"/>
                  <a:pt x="121" y="232"/>
                  <a:pt x="121" y="232"/>
                </a:cubicBezTo>
                <a:cubicBezTo>
                  <a:pt x="135" y="252"/>
                  <a:pt x="135" y="252"/>
                  <a:pt x="135" y="252"/>
                </a:cubicBezTo>
                <a:cubicBezTo>
                  <a:pt x="145" y="250"/>
                  <a:pt x="145" y="250"/>
                  <a:pt x="145" y="250"/>
                </a:cubicBezTo>
                <a:cubicBezTo>
                  <a:pt x="146" y="250"/>
                  <a:pt x="146" y="250"/>
                  <a:pt x="146" y="250"/>
                </a:cubicBezTo>
                <a:cubicBezTo>
                  <a:pt x="147" y="250"/>
                  <a:pt x="147" y="250"/>
                  <a:pt x="147" y="250"/>
                </a:cubicBezTo>
                <a:cubicBezTo>
                  <a:pt x="147" y="251"/>
                  <a:pt x="147" y="251"/>
                  <a:pt x="147" y="251"/>
                </a:cubicBezTo>
                <a:cubicBezTo>
                  <a:pt x="148" y="252"/>
                  <a:pt x="148" y="252"/>
                  <a:pt x="148" y="252"/>
                </a:cubicBezTo>
                <a:cubicBezTo>
                  <a:pt x="157" y="271"/>
                  <a:pt x="157" y="271"/>
                  <a:pt x="157" y="271"/>
                </a:cubicBezTo>
                <a:cubicBezTo>
                  <a:pt x="168" y="278"/>
                  <a:pt x="168" y="278"/>
                  <a:pt x="168" y="278"/>
                </a:cubicBezTo>
                <a:cubicBezTo>
                  <a:pt x="177" y="280"/>
                  <a:pt x="177" y="280"/>
                  <a:pt x="177" y="280"/>
                </a:cubicBezTo>
                <a:cubicBezTo>
                  <a:pt x="182" y="292"/>
                  <a:pt x="182" y="292"/>
                  <a:pt x="182" y="292"/>
                </a:cubicBezTo>
                <a:cubicBezTo>
                  <a:pt x="189" y="292"/>
                  <a:pt x="189" y="292"/>
                  <a:pt x="189" y="292"/>
                </a:cubicBezTo>
                <a:cubicBezTo>
                  <a:pt x="189" y="293"/>
                  <a:pt x="189" y="293"/>
                  <a:pt x="189" y="293"/>
                </a:cubicBezTo>
                <a:cubicBezTo>
                  <a:pt x="189" y="293"/>
                  <a:pt x="189" y="293"/>
                  <a:pt x="189" y="293"/>
                </a:cubicBezTo>
                <a:cubicBezTo>
                  <a:pt x="203" y="301"/>
                  <a:pt x="203" y="301"/>
                  <a:pt x="203" y="301"/>
                </a:cubicBezTo>
                <a:cubicBezTo>
                  <a:pt x="203" y="301"/>
                  <a:pt x="203" y="301"/>
                  <a:pt x="203" y="301"/>
                </a:cubicBezTo>
                <a:cubicBezTo>
                  <a:pt x="203" y="301"/>
                  <a:pt x="203" y="301"/>
                  <a:pt x="203" y="301"/>
                </a:cubicBezTo>
                <a:cubicBezTo>
                  <a:pt x="204" y="302"/>
                  <a:pt x="204" y="302"/>
                  <a:pt x="204" y="302"/>
                </a:cubicBezTo>
                <a:cubicBezTo>
                  <a:pt x="214" y="314"/>
                  <a:pt x="214" y="314"/>
                  <a:pt x="214" y="314"/>
                </a:cubicBezTo>
                <a:cubicBezTo>
                  <a:pt x="229" y="312"/>
                  <a:pt x="229" y="312"/>
                  <a:pt x="229" y="312"/>
                </a:cubicBezTo>
                <a:cubicBezTo>
                  <a:pt x="230" y="312"/>
                  <a:pt x="230" y="312"/>
                  <a:pt x="230" y="312"/>
                </a:cubicBezTo>
                <a:cubicBezTo>
                  <a:pt x="236" y="314"/>
                  <a:pt x="236" y="314"/>
                  <a:pt x="236" y="314"/>
                </a:cubicBezTo>
                <a:cubicBezTo>
                  <a:pt x="236" y="314"/>
                  <a:pt x="236" y="314"/>
                  <a:pt x="236" y="314"/>
                </a:cubicBezTo>
                <a:cubicBezTo>
                  <a:pt x="246" y="322"/>
                  <a:pt x="246" y="322"/>
                  <a:pt x="246" y="322"/>
                </a:cubicBezTo>
                <a:cubicBezTo>
                  <a:pt x="263" y="324"/>
                  <a:pt x="263" y="324"/>
                  <a:pt x="263" y="324"/>
                </a:cubicBezTo>
                <a:cubicBezTo>
                  <a:pt x="273" y="322"/>
                  <a:pt x="273" y="322"/>
                  <a:pt x="273" y="322"/>
                </a:cubicBezTo>
                <a:cubicBezTo>
                  <a:pt x="273" y="322"/>
                  <a:pt x="273" y="322"/>
                  <a:pt x="273" y="322"/>
                </a:cubicBezTo>
                <a:cubicBezTo>
                  <a:pt x="287" y="320"/>
                  <a:pt x="296" y="321"/>
                  <a:pt x="299" y="324"/>
                </a:cubicBezTo>
                <a:cubicBezTo>
                  <a:pt x="301" y="328"/>
                  <a:pt x="300" y="331"/>
                  <a:pt x="295" y="335"/>
                </a:cubicBezTo>
                <a:cubicBezTo>
                  <a:pt x="291" y="339"/>
                  <a:pt x="291" y="339"/>
                  <a:pt x="291" y="339"/>
                </a:cubicBezTo>
                <a:cubicBezTo>
                  <a:pt x="290" y="341"/>
                  <a:pt x="292" y="344"/>
                  <a:pt x="297" y="349"/>
                </a:cubicBezTo>
                <a:cubicBezTo>
                  <a:pt x="297" y="350"/>
                  <a:pt x="297" y="350"/>
                  <a:pt x="297" y="350"/>
                </a:cubicBezTo>
                <a:cubicBezTo>
                  <a:pt x="297" y="350"/>
                  <a:pt x="297" y="350"/>
                  <a:pt x="297" y="350"/>
                </a:cubicBezTo>
                <a:cubicBezTo>
                  <a:pt x="300" y="352"/>
                  <a:pt x="300" y="352"/>
                  <a:pt x="300" y="352"/>
                </a:cubicBezTo>
                <a:cubicBezTo>
                  <a:pt x="301" y="351"/>
                  <a:pt x="301" y="351"/>
                  <a:pt x="301" y="351"/>
                </a:cubicBezTo>
                <a:cubicBezTo>
                  <a:pt x="311" y="332"/>
                  <a:pt x="319" y="322"/>
                  <a:pt x="325" y="320"/>
                </a:cubicBezTo>
                <a:cubicBezTo>
                  <a:pt x="331" y="318"/>
                  <a:pt x="343" y="323"/>
                  <a:pt x="363" y="335"/>
                </a:cubicBezTo>
                <a:cubicBezTo>
                  <a:pt x="387" y="339"/>
                  <a:pt x="387" y="339"/>
                  <a:pt x="387" y="339"/>
                </a:cubicBezTo>
                <a:cubicBezTo>
                  <a:pt x="387" y="340"/>
                  <a:pt x="387" y="340"/>
                  <a:pt x="387" y="340"/>
                </a:cubicBezTo>
                <a:cubicBezTo>
                  <a:pt x="387" y="341"/>
                  <a:pt x="387" y="341"/>
                  <a:pt x="387" y="341"/>
                </a:cubicBezTo>
                <a:cubicBezTo>
                  <a:pt x="385" y="352"/>
                  <a:pt x="385" y="352"/>
                  <a:pt x="385" y="352"/>
                </a:cubicBezTo>
                <a:cubicBezTo>
                  <a:pt x="397" y="354"/>
                  <a:pt x="397" y="354"/>
                  <a:pt x="397" y="354"/>
                </a:cubicBezTo>
                <a:cubicBezTo>
                  <a:pt x="397" y="369"/>
                  <a:pt x="397" y="369"/>
                  <a:pt x="397" y="369"/>
                </a:cubicBezTo>
                <a:cubicBezTo>
                  <a:pt x="401" y="376"/>
                  <a:pt x="403" y="380"/>
                  <a:pt x="405" y="381"/>
                </a:cubicBezTo>
                <a:cubicBezTo>
                  <a:pt x="407" y="382"/>
                  <a:pt x="419" y="382"/>
                  <a:pt x="441" y="381"/>
                </a:cubicBezTo>
                <a:cubicBezTo>
                  <a:pt x="453" y="374"/>
                  <a:pt x="453" y="374"/>
                  <a:pt x="453" y="374"/>
                </a:cubicBezTo>
                <a:cubicBezTo>
                  <a:pt x="465" y="358"/>
                  <a:pt x="465" y="358"/>
                  <a:pt x="465" y="358"/>
                </a:cubicBezTo>
                <a:cubicBezTo>
                  <a:pt x="479" y="357"/>
                  <a:pt x="479" y="357"/>
                  <a:pt x="479" y="357"/>
                </a:cubicBezTo>
                <a:cubicBezTo>
                  <a:pt x="486" y="355"/>
                  <a:pt x="486" y="355"/>
                  <a:pt x="486" y="355"/>
                </a:cubicBezTo>
                <a:cubicBezTo>
                  <a:pt x="512" y="340"/>
                  <a:pt x="512" y="340"/>
                  <a:pt x="512" y="340"/>
                </a:cubicBezTo>
                <a:cubicBezTo>
                  <a:pt x="513" y="340"/>
                  <a:pt x="513" y="340"/>
                  <a:pt x="513" y="340"/>
                </a:cubicBezTo>
                <a:cubicBezTo>
                  <a:pt x="513" y="340"/>
                  <a:pt x="513" y="340"/>
                  <a:pt x="513" y="340"/>
                </a:cubicBezTo>
                <a:cubicBezTo>
                  <a:pt x="513" y="340"/>
                  <a:pt x="513" y="340"/>
                  <a:pt x="513" y="340"/>
                </a:cubicBezTo>
                <a:cubicBezTo>
                  <a:pt x="528" y="338"/>
                  <a:pt x="537" y="338"/>
                  <a:pt x="539" y="340"/>
                </a:cubicBezTo>
                <a:cubicBezTo>
                  <a:pt x="557" y="354"/>
                  <a:pt x="557" y="354"/>
                  <a:pt x="557" y="354"/>
                </a:cubicBezTo>
                <a:cubicBezTo>
                  <a:pt x="562" y="356"/>
                  <a:pt x="562" y="356"/>
                  <a:pt x="562" y="356"/>
                </a:cubicBezTo>
                <a:cubicBezTo>
                  <a:pt x="563" y="357"/>
                  <a:pt x="563" y="357"/>
                  <a:pt x="563" y="357"/>
                </a:cubicBezTo>
                <a:cubicBezTo>
                  <a:pt x="569" y="360"/>
                  <a:pt x="569" y="360"/>
                  <a:pt x="569" y="360"/>
                </a:cubicBezTo>
                <a:cubicBezTo>
                  <a:pt x="570" y="360"/>
                  <a:pt x="570" y="360"/>
                  <a:pt x="570" y="360"/>
                </a:cubicBezTo>
                <a:cubicBezTo>
                  <a:pt x="570" y="359"/>
                  <a:pt x="570" y="359"/>
                  <a:pt x="570" y="359"/>
                </a:cubicBezTo>
                <a:cubicBezTo>
                  <a:pt x="570" y="358"/>
                  <a:pt x="570" y="358"/>
                  <a:pt x="570" y="358"/>
                </a:cubicBezTo>
                <a:cubicBezTo>
                  <a:pt x="570" y="358"/>
                  <a:pt x="570" y="358"/>
                  <a:pt x="570" y="358"/>
                </a:cubicBezTo>
                <a:cubicBezTo>
                  <a:pt x="570" y="358"/>
                  <a:pt x="570" y="358"/>
                  <a:pt x="570" y="358"/>
                </a:cubicBezTo>
                <a:cubicBezTo>
                  <a:pt x="573" y="346"/>
                  <a:pt x="573" y="346"/>
                  <a:pt x="573" y="346"/>
                </a:cubicBezTo>
                <a:cubicBezTo>
                  <a:pt x="571" y="342"/>
                  <a:pt x="571" y="339"/>
                  <a:pt x="573" y="337"/>
                </a:cubicBezTo>
                <a:cubicBezTo>
                  <a:pt x="573" y="335"/>
                  <a:pt x="575" y="334"/>
                  <a:pt x="579" y="333"/>
                </a:cubicBezTo>
                <a:cubicBezTo>
                  <a:pt x="585" y="332"/>
                  <a:pt x="590" y="337"/>
                  <a:pt x="596" y="348"/>
                </a:cubicBezTo>
                <a:cubicBezTo>
                  <a:pt x="597" y="348"/>
                  <a:pt x="597" y="348"/>
                  <a:pt x="597" y="348"/>
                </a:cubicBezTo>
                <a:cubicBezTo>
                  <a:pt x="597" y="348"/>
                  <a:pt x="597" y="348"/>
                  <a:pt x="597" y="348"/>
                </a:cubicBezTo>
                <a:cubicBezTo>
                  <a:pt x="607" y="344"/>
                  <a:pt x="607" y="344"/>
                  <a:pt x="607" y="344"/>
                </a:cubicBezTo>
                <a:cubicBezTo>
                  <a:pt x="609" y="344"/>
                  <a:pt x="610" y="342"/>
                  <a:pt x="610" y="340"/>
                </a:cubicBezTo>
                <a:cubicBezTo>
                  <a:pt x="608" y="332"/>
                  <a:pt x="608" y="332"/>
                  <a:pt x="608" y="332"/>
                </a:cubicBezTo>
                <a:cubicBezTo>
                  <a:pt x="608" y="332"/>
                  <a:pt x="608" y="332"/>
                  <a:pt x="608" y="332"/>
                </a:cubicBezTo>
                <a:cubicBezTo>
                  <a:pt x="607" y="329"/>
                  <a:pt x="608" y="326"/>
                  <a:pt x="611" y="325"/>
                </a:cubicBezTo>
                <a:cubicBezTo>
                  <a:pt x="615" y="322"/>
                  <a:pt x="615" y="322"/>
                  <a:pt x="615" y="322"/>
                </a:cubicBezTo>
                <a:cubicBezTo>
                  <a:pt x="623" y="312"/>
                  <a:pt x="623" y="312"/>
                  <a:pt x="623" y="312"/>
                </a:cubicBezTo>
                <a:cubicBezTo>
                  <a:pt x="629" y="299"/>
                  <a:pt x="629" y="299"/>
                  <a:pt x="629" y="299"/>
                </a:cubicBezTo>
                <a:cubicBezTo>
                  <a:pt x="624" y="291"/>
                  <a:pt x="623" y="285"/>
                  <a:pt x="624" y="281"/>
                </a:cubicBezTo>
                <a:cubicBezTo>
                  <a:pt x="625" y="270"/>
                  <a:pt x="625" y="270"/>
                  <a:pt x="625" y="270"/>
                </a:cubicBezTo>
                <a:cubicBezTo>
                  <a:pt x="623" y="265"/>
                  <a:pt x="622" y="262"/>
                  <a:pt x="622" y="259"/>
                </a:cubicBezTo>
                <a:cubicBezTo>
                  <a:pt x="622" y="258"/>
                  <a:pt x="620" y="254"/>
                  <a:pt x="617" y="249"/>
                </a:cubicBezTo>
                <a:cubicBezTo>
                  <a:pt x="617" y="249"/>
                  <a:pt x="617" y="249"/>
                  <a:pt x="617" y="249"/>
                </a:cubicBezTo>
                <a:cubicBezTo>
                  <a:pt x="617" y="248"/>
                  <a:pt x="617" y="248"/>
                  <a:pt x="617" y="248"/>
                </a:cubicBezTo>
                <a:cubicBezTo>
                  <a:pt x="615" y="234"/>
                  <a:pt x="615" y="234"/>
                  <a:pt x="615" y="234"/>
                </a:cubicBezTo>
                <a:cubicBezTo>
                  <a:pt x="615" y="231"/>
                  <a:pt x="615" y="228"/>
                  <a:pt x="615" y="224"/>
                </a:cubicBezTo>
                <a:cubicBezTo>
                  <a:pt x="612" y="221"/>
                  <a:pt x="609" y="218"/>
                  <a:pt x="608" y="216"/>
                </a:cubicBezTo>
                <a:cubicBezTo>
                  <a:pt x="602" y="208"/>
                  <a:pt x="602" y="208"/>
                  <a:pt x="602" y="208"/>
                </a:cubicBezTo>
                <a:cubicBezTo>
                  <a:pt x="601" y="207"/>
                  <a:pt x="601" y="207"/>
                  <a:pt x="601" y="207"/>
                </a:cubicBezTo>
                <a:cubicBezTo>
                  <a:pt x="601" y="206"/>
                  <a:pt x="601" y="206"/>
                  <a:pt x="601" y="206"/>
                </a:cubicBezTo>
                <a:cubicBezTo>
                  <a:pt x="601" y="206"/>
                  <a:pt x="601" y="206"/>
                  <a:pt x="601" y="206"/>
                </a:cubicBezTo>
                <a:cubicBezTo>
                  <a:pt x="599" y="196"/>
                  <a:pt x="599" y="196"/>
                  <a:pt x="599" y="196"/>
                </a:cubicBezTo>
                <a:cubicBezTo>
                  <a:pt x="593" y="191"/>
                  <a:pt x="593" y="191"/>
                  <a:pt x="593" y="191"/>
                </a:cubicBezTo>
                <a:cubicBezTo>
                  <a:pt x="593" y="192"/>
                  <a:pt x="593" y="192"/>
                  <a:pt x="593" y="192"/>
                </a:cubicBezTo>
                <a:cubicBezTo>
                  <a:pt x="582" y="182"/>
                  <a:pt x="582" y="182"/>
                  <a:pt x="582" y="182"/>
                </a:cubicBezTo>
                <a:cubicBezTo>
                  <a:pt x="582" y="183"/>
                  <a:pt x="582" y="183"/>
                  <a:pt x="582" y="183"/>
                </a:cubicBezTo>
                <a:cubicBezTo>
                  <a:pt x="583" y="196"/>
                  <a:pt x="583" y="196"/>
                  <a:pt x="583" y="196"/>
                </a:cubicBezTo>
                <a:cubicBezTo>
                  <a:pt x="583" y="196"/>
                  <a:pt x="583" y="196"/>
                  <a:pt x="583" y="196"/>
                </a:cubicBezTo>
                <a:cubicBezTo>
                  <a:pt x="583" y="197"/>
                  <a:pt x="583" y="197"/>
                  <a:pt x="583" y="197"/>
                </a:cubicBezTo>
                <a:cubicBezTo>
                  <a:pt x="577" y="200"/>
                  <a:pt x="577" y="200"/>
                  <a:pt x="577" y="200"/>
                </a:cubicBezTo>
                <a:cubicBezTo>
                  <a:pt x="577" y="208"/>
                  <a:pt x="577" y="208"/>
                  <a:pt x="577" y="208"/>
                </a:cubicBezTo>
                <a:cubicBezTo>
                  <a:pt x="577" y="209"/>
                  <a:pt x="577" y="209"/>
                  <a:pt x="577" y="209"/>
                </a:cubicBezTo>
                <a:cubicBezTo>
                  <a:pt x="563" y="214"/>
                  <a:pt x="563" y="214"/>
                  <a:pt x="563" y="214"/>
                </a:cubicBezTo>
                <a:cubicBezTo>
                  <a:pt x="558" y="203"/>
                  <a:pt x="558" y="203"/>
                  <a:pt x="558" y="203"/>
                </a:cubicBezTo>
                <a:cubicBezTo>
                  <a:pt x="555" y="202"/>
                  <a:pt x="555" y="202"/>
                  <a:pt x="555" y="202"/>
                </a:cubicBezTo>
                <a:cubicBezTo>
                  <a:pt x="551" y="207"/>
                  <a:pt x="551" y="207"/>
                  <a:pt x="551" y="207"/>
                </a:cubicBezTo>
                <a:cubicBezTo>
                  <a:pt x="548" y="215"/>
                  <a:pt x="548" y="215"/>
                  <a:pt x="548" y="215"/>
                </a:cubicBezTo>
                <a:cubicBezTo>
                  <a:pt x="538" y="218"/>
                  <a:pt x="538" y="218"/>
                  <a:pt x="538" y="218"/>
                </a:cubicBezTo>
                <a:cubicBezTo>
                  <a:pt x="532" y="214"/>
                  <a:pt x="532" y="214"/>
                  <a:pt x="532" y="214"/>
                </a:cubicBezTo>
                <a:cubicBezTo>
                  <a:pt x="524" y="211"/>
                  <a:pt x="524" y="211"/>
                  <a:pt x="524" y="211"/>
                </a:cubicBezTo>
                <a:cubicBezTo>
                  <a:pt x="522" y="200"/>
                  <a:pt x="522" y="200"/>
                  <a:pt x="522" y="200"/>
                </a:cubicBezTo>
                <a:cubicBezTo>
                  <a:pt x="519" y="193"/>
                  <a:pt x="519" y="193"/>
                  <a:pt x="519" y="193"/>
                </a:cubicBezTo>
                <a:cubicBezTo>
                  <a:pt x="514" y="191"/>
                  <a:pt x="514" y="191"/>
                  <a:pt x="514" y="191"/>
                </a:cubicBezTo>
                <a:cubicBezTo>
                  <a:pt x="513" y="190"/>
                  <a:pt x="513" y="190"/>
                  <a:pt x="513" y="190"/>
                </a:cubicBezTo>
                <a:cubicBezTo>
                  <a:pt x="510" y="186"/>
                  <a:pt x="510" y="186"/>
                  <a:pt x="510" y="186"/>
                </a:cubicBezTo>
                <a:cubicBezTo>
                  <a:pt x="510" y="186"/>
                  <a:pt x="510" y="186"/>
                  <a:pt x="510" y="186"/>
                </a:cubicBezTo>
                <a:cubicBezTo>
                  <a:pt x="506" y="180"/>
                  <a:pt x="506" y="180"/>
                  <a:pt x="506" y="180"/>
                </a:cubicBezTo>
                <a:cubicBezTo>
                  <a:pt x="501" y="172"/>
                  <a:pt x="501" y="172"/>
                  <a:pt x="501" y="172"/>
                </a:cubicBezTo>
                <a:cubicBezTo>
                  <a:pt x="496" y="172"/>
                  <a:pt x="496" y="172"/>
                  <a:pt x="496" y="172"/>
                </a:cubicBezTo>
                <a:cubicBezTo>
                  <a:pt x="488" y="175"/>
                  <a:pt x="488" y="175"/>
                  <a:pt x="488" y="175"/>
                </a:cubicBezTo>
                <a:cubicBezTo>
                  <a:pt x="487" y="176"/>
                  <a:pt x="487" y="176"/>
                  <a:pt x="487" y="176"/>
                </a:cubicBezTo>
                <a:cubicBezTo>
                  <a:pt x="467" y="174"/>
                  <a:pt x="467" y="174"/>
                  <a:pt x="467" y="174"/>
                </a:cubicBezTo>
                <a:cubicBezTo>
                  <a:pt x="451" y="171"/>
                  <a:pt x="451" y="171"/>
                  <a:pt x="451" y="171"/>
                </a:cubicBezTo>
                <a:cubicBezTo>
                  <a:pt x="450" y="170"/>
                  <a:pt x="447" y="169"/>
                  <a:pt x="443" y="166"/>
                </a:cubicBezTo>
                <a:cubicBezTo>
                  <a:pt x="431" y="162"/>
                  <a:pt x="431" y="162"/>
                  <a:pt x="431" y="162"/>
                </a:cubicBezTo>
                <a:cubicBezTo>
                  <a:pt x="422" y="160"/>
                  <a:pt x="417" y="158"/>
                  <a:pt x="415" y="156"/>
                </a:cubicBezTo>
                <a:cubicBezTo>
                  <a:pt x="413" y="154"/>
                  <a:pt x="413" y="154"/>
                  <a:pt x="413" y="154"/>
                </a:cubicBezTo>
                <a:cubicBezTo>
                  <a:pt x="411" y="154"/>
                  <a:pt x="411" y="154"/>
                  <a:pt x="411" y="154"/>
                </a:cubicBezTo>
                <a:cubicBezTo>
                  <a:pt x="403" y="150"/>
                  <a:pt x="403" y="150"/>
                  <a:pt x="403" y="150"/>
                </a:cubicBezTo>
                <a:cubicBezTo>
                  <a:pt x="403" y="149"/>
                  <a:pt x="403" y="149"/>
                  <a:pt x="403" y="149"/>
                </a:cubicBezTo>
                <a:cubicBezTo>
                  <a:pt x="401" y="148"/>
                  <a:pt x="400" y="146"/>
                  <a:pt x="399" y="145"/>
                </a:cubicBezTo>
                <a:cubicBezTo>
                  <a:pt x="398" y="141"/>
                  <a:pt x="398" y="141"/>
                  <a:pt x="398" y="141"/>
                </a:cubicBezTo>
                <a:cubicBezTo>
                  <a:pt x="395" y="136"/>
                  <a:pt x="395" y="136"/>
                  <a:pt x="395" y="136"/>
                </a:cubicBezTo>
                <a:cubicBezTo>
                  <a:pt x="389" y="134"/>
                  <a:pt x="389" y="134"/>
                  <a:pt x="389" y="134"/>
                </a:cubicBezTo>
                <a:cubicBezTo>
                  <a:pt x="387" y="135"/>
                  <a:pt x="387" y="135"/>
                  <a:pt x="387" y="135"/>
                </a:cubicBezTo>
                <a:cubicBezTo>
                  <a:pt x="385" y="137"/>
                  <a:pt x="385" y="137"/>
                  <a:pt x="385" y="137"/>
                </a:cubicBezTo>
                <a:cubicBezTo>
                  <a:pt x="384" y="138"/>
                  <a:pt x="384" y="138"/>
                  <a:pt x="384" y="138"/>
                </a:cubicBezTo>
                <a:cubicBezTo>
                  <a:pt x="382" y="139"/>
                  <a:pt x="380" y="140"/>
                  <a:pt x="379" y="140"/>
                </a:cubicBezTo>
                <a:cubicBezTo>
                  <a:pt x="375" y="141"/>
                  <a:pt x="372" y="140"/>
                  <a:pt x="369" y="136"/>
                </a:cubicBezTo>
                <a:cubicBezTo>
                  <a:pt x="361" y="128"/>
                  <a:pt x="361" y="128"/>
                  <a:pt x="361" y="128"/>
                </a:cubicBezTo>
                <a:cubicBezTo>
                  <a:pt x="358" y="124"/>
                  <a:pt x="356" y="121"/>
                  <a:pt x="355" y="119"/>
                </a:cubicBezTo>
                <a:cubicBezTo>
                  <a:pt x="353" y="116"/>
                  <a:pt x="353" y="116"/>
                  <a:pt x="353" y="116"/>
                </a:cubicBezTo>
                <a:cubicBezTo>
                  <a:pt x="351" y="113"/>
                  <a:pt x="349" y="110"/>
                  <a:pt x="347" y="108"/>
                </a:cubicBezTo>
                <a:cubicBezTo>
                  <a:pt x="346" y="104"/>
                  <a:pt x="346" y="101"/>
                  <a:pt x="347" y="98"/>
                </a:cubicBezTo>
                <a:cubicBezTo>
                  <a:pt x="347" y="98"/>
                  <a:pt x="347" y="98"/>
                  <a:pt x="347" y="98"/>
                </a:cubicBezTo>
                <a:cubicBezTo>
                  <a:pt x="347" y="98"/>
                  <a:pt x="347" y="98"/>
                  <a:pt x="347" y="98"/>
                </a:cubicBezTo>
                <a:cubicBezTo>
                  <a:pt x="352" y="89"/>
                  <a:pt x="352" y="89"/>
                  <a:pt x="352" y="89"/>
                </a:cubicBezTo>
                <a:cubicBezTo>
                  <a:pt x="355" y="80"/>
                  <a:pt x="355" y="80"/>
                  <a:pt x="355" y="80"/>
                </a:cubicBezTo>
                <a:cubicBezTo>
                  <a:pt x="356" y="74"/>
                  <a:pt x="356" y="74"/>
                  <a:pt x="356" y="74"/>
                </a:cubicBezTo>
                <a:cubicBezTo>
                  <a:pt x="354" y="64"/>
                  <a:pt x="354" y="64"/>
                  <a:pt x="354" y="64"/>
                </a:cubicBezTo>
                <a:cubicBezTo>
                  <a:pt x="348" y="59"/>
                  <a:pt x="348" y="59"/>
                  <a:pt x="348" y="59"/>
                </a:cubicBezTo>
                <a:cubicBezTo>
                  <a:pt x="349" y="52"/>
                  <a:pt x="349" y="52"/>
                  <a:pt x="349" y="52"/>
                </a:cubicBezTo>
                <a:cubicBezTo>
                  <a:pt x="349" y="46"/>
                  <a:pt x="351" y="43"/>
                  <a:pt x="355" y="42"/>
                </a:cubicBezTo>
                <a:cubicBezTo>
                  <a:pt x="357" y="42"/>
                  <a:pt x="357" y="41"/>
                  <a:pt x="357" y="40"/>
                </a:cubicBezTo>
                <a:cubicBezTo>
                  <a:pt x="357" y="39"/>
                  <a:pt x="357" y="39"/>
                  <a:pt x="357" y="39"/>
                </a:cubicBezTo>
                <a:cubicBezTo>
                  <a:pt x="357" y="31"/>
                  <a:pt x="357" y="31"/>
                  <a:pt x="357" y="31"/>
                </a:cubicBezTo>
                <a:cubicBezTo>
                  <a:pt x="357" y="31"/>
                  <a:pt x="357" y="31"/>
                  <a:pt x="357" y="31"/>
                </a:cubicBezTo>
                <a:cubicBezTo>
                  <a:pt x="357" y="31"/>
                  <a:pt x="357" y="31"/>
                  <a:pt x="357" y="31"/>
                </a:cubicBezTo>
                <a:cubicBezTo>
                  <a:pt x="357" y="22"/>
                  <a:pt x="357" y="22"/>
                  <a:pt x="357" y="22"/>
                </a:cubicBezTo>
                <a:cubicBezTo>
                  <a:pt x="357" y="22"/>
                  <a:pt x="357" y="22"/>
                  <a:pt x="357" y="22"/>
                </a:cubicBezTo>
                <a:cubicBezTo>
                  <a:pt x="356" y="21"/>
                  <a:pt x="356" y="21"/>
                  <a:pt x="356" y="21"/>
                </a:cubicBezTo>
                <a:cubicBezTo>
                  <a:pt x="356" y="21"/>
                  <a:pt x="356" y="21"/>
                  <a:pt x="356" y="21"/>
                </a:cubicBezTo>
                <a:cubicBezTo>
                  <a:pt x="356" y="21"/>
                  <a:pt x="356" y="21"/>
                  <a:pt x="356" y="21"/>
                </a:cubicBezTo>
                <a:cubicBezTo>
                  <a:pt x="355" y="20"/>
                  <a:pt x="355" y="20"/>
                  <a:pt x="355" y="20"/>
                </a:cubicBezTo>
                <a:cubicBezTo>
                  <a:pt x="355" y="20"/>
                  <a:pt x="355" y="20"/>
                  <a:pt x="355" y="20"/>
                </a:cubicBezTo>
                <a:cubicBezTo>
                  <a:pt x="354" y="20"/>
                  <a:pt x="354" y="20"/>
                  <a:pt x="354" y="20"/>
                </a:cubicBezTo>
                <a:cubicBezTo>
                  <a:pt x="347" y="15"/>
                  <a:pt x="347" y="15"/>
                  <a:pt x="347" y="15"/>
                </a:cubicBezTo>
                <a:cubicBezTo>
                  <a:pt x="347" y="15"/>
                  <a:pt x="347" y="15"/>
                  <a:pt x="347" y="15"/>
                </a:cubicBezTo>
                <a:cubicBezTo>
                  <a:pt x="347" y="15"/>
                  <a:pt x="347" y="15"/>
                  <a:pt x="347" y="15"/>
                </a:cubicBezTo>
                <a:cubicBezTo>
                  <a:pt x="341" y="10"/>
                  <a:pt x="341" y="10"/>
                  <a:pt x="341" y="10"/>
                </a:cubicBezTo>
                <a:cubicBezTo>
                  <a:pt x="322" y="7"/>
                  <a:pt x="322" y="7"/>
                  <a:pt x="322" y="7"/>
                </a:cubicBezTo>
                <a:cubicBezTo>
                  <a:pt x="322" y="7"/>
                  <a:pt x="322" y="7"/>
                  <a:pt x="322" y="7"/>
                </a:cubicBezTo>
                <a:cubicBezTo>
                  <a:pt x="316" y="2"/>
                  <a:pt x="316" y="2"/>
                  <a:pt x="316" y="2"/>
                </a:cubicBezTo>
                <a:cubicBezTo>
                  <a:pt x="305" y="2"/>
                  <a:pt x="305" y="2"/>
                  <a:pt x="305" y="2"/>
                </a:cubicBezTo>
                <a:cubicBezTo>
                  <a:pt x="303" y="2"/>
                  <a:pt x="301" y="4"/>
                  <a:pt x="299" y="5"/>
                </a:cubicBezTo>
                <a:cubicBezTo>
                  <a:pt x="298" y="5"/>
                  <a:pt x="298" y="5"/>
                  <a:pt x="298" y="5"/>
                </a:cubicBezTo>
                <a:cubicBezTo>
                  <a:pt x="289" y="8"/>
                  <a:pt x="289" y="8"/>
                  <a:pt x="289" y="8"/>
                </a:cubicBezTo>
                <a:cubicBezTo>
                  <a:pt x="267" y="8"/>
                  <a:pt x="267" y="8"/>
                  <a:pt x="267" y="8"/>
                </a:cubicBezTo>
                <a:cubicBezTo>
                  <a:pt x="264" y="9"/>
                  <a:pt x="261" y="10"/>
                  <a:pt x="260" y="12"/>
                </a:cubicBezTo>
                <a:cubicBezTo>
                  <a:pt x="257" y="14"/>
                  <a:pt x="253" y="15"/>
                  <a:pt x="247" y="17"/>
                </a:cubicBezTo>
                <a:cubicBezTo>
                  <a:pt x="237" y="20"/>
                  <a:pt x="237" y="20"/>
                  <a:pt x="237" y="20"/>
                </a:cubicBezTo>
                <a:cubicBezTo>
                  <a:pt x="237" y="20"/>
                  <a:pt x="237" y="20"/>
                  <a:pt x="237" y="20"/>
                </a:cubicBezTo>
                <a:cubicBezTo>
                  <a:pt x="236" y="20"/>
                  <a:pt x="236" y="20"/>
                  <a:pt x="236" y="20"/>
                </a:cubicBezTo>
                <a:cubicBezTo>
                  <a:pt x="221" y="18"/>
                  <a:pt x="221" y="18"/>
                  <a:pt x="221" y="18"/>
                </a:cubicBezTo>
                <a:cubicBezTo>
                  <a:pt x="220" y="18"/>
                  <a:pt x="220" y="18"/>
                  <a:pt x="220" y="18"/>
                </a:cubicBezTo>
                <a:cubicBezTo>
                  <a:pt x="220" y="18"/>
                  <a:pt x="220" y="18"/>
                  <a:pt x="220" y="18"/>
                </a:cubicBezTo>
                <a:cubicBezTo>
                  <a:pt x="220" y="18"/>
                  <a:pt x="220" y="18"/>
                  <a:pt x="220" y="18"/>
                </a:cubicBezTo>
                <a:cubicBezTo>
                  <a:pt x="215" y="18"/>
                  <a:pt x="215" y="18"/>
                  <a:pt x="215" y="18"/>
                </a:cubicBezTo>
                <a:cubicBezTo>
                  <a:pt x="206" y="20"/>
                  <a:pt x="206" y="20"/>
                  <a:pt x="206" y="20"/>
                </a:cubicBezTo>
                <a:cubicBezTo>
                  <a:pt x="188" y="22"/>
                  <a:pt x="188" y="22"/>
                  <a:pt x="188" y="22"/>
                </a:cubicBezTo>
                <a:cubicBezTo>
                  <a:pt x="188" y="22"/>
                  <a:pt x="188" y="22"/>
                  <a:pt x="188" y="22"/>
                </a:cubicBezTo>
                <a:cubicBezTo>
                  <a:pt x="187" y="22"/>
                  <a:pt x="187" y="22"/>
                  <a:pt x="187" y="22"/>
                </a:cubicBezTo>
                <a:cubicBezTo>
                  <a:pt x="179" y="18"/>
                  <a:pt x="179" y="18"/>
                  <a:pt x="179" y="18"/>
                </a:cubicBezTo>
                <a:cubicBezTo>
                  <a:pt x="171" y="18"/>
                  <a:pt x="171" y="18"/>
                  <a:pt x="171" y="18"/>
                </a:cubicBezTo>
                <a:cubicBezTo>
                  <a:pt x="168" y="18"/>
                  <a:pt x="165" y="15"/>
                  <a:pt x="161" y="10"/>
                </a:cubicBezTo>
                <a:cubicBezTo>
                  <a:pt x="160" y="10"/>
                  <a:pt x="160" y="10"/>
                  <a:pt x="160" y="10"/>
                </a:cubicBezTo>
                <a:cubicBezTo>
                  <a:pt x="159" y="6"/>
                  <a:pt x="158" y="4"/>
                  <a:pt x="158" y="4"/>
                </a:cubicBezTo>
                <a:cubicBezTo>
                  <a:pt x="156" y="2"/>
                  <a:pt x="156" y="2"/>
                  <a:pt x="156" y="2"/>
                </a:cubicBezTo>
                <a:cubicBezTo>
                  <a:pt x="152" y="0"/>
                  <a:pt x="152" y="0"/>
                  <a:pt x="152" y="0"/>
                </a:cubicBezTo>
                <a:cubicBezTo>
                  <a:pt x="149" y="4"/>
                  <a:pt x="149" y="4"/>
                  <a:pt x="149" y="4"/>
                </a:cubicBezTo>
                <a:cubicBezTo>
                  <a:pt x="149" y="4"/>
                  <a:pt x="149" y="4"/>
                  <a:pt x="149" y="4"/>
                </a:cubicBezTo>
                <a:cubicBezTo>
                  <a:pt x="136" y="10"/>
                  <a:pt x="136" y="10"/>
                  <a:pt x="136" y="10"/>
                </a:cubicBezTo>
                <a:cubicBezTo>
                  <a:pt x="135" y="10"/>
                  <a:pt x="135" y="10"/>
                  <a:pt x="135" y="10"/>
                </a:cubicBezTo>
                <a:cubicBezTo>
                  <a:pt x="135" y="10"/>
                  <a:pt x="135" y="10"/>
                  <a:pt x="135" y="10"/>
                </a:cubicBezTo>
                <a:cubicBezTo>
                  <a:pt x="119" y="11"/>
                  <a:pt x="119" y="11"/>
                  <a:pt x="119" y="11"/>
                </a:cubicBezTo>
                <a:cubicBezTo>
                  <a:pt x="117" y="11"/>
                  <a:pt x="112" y="10"/>
                  <a:pt x="106" y="8"/>
                </a:cubicBezTo>
                <a:cubicBezTo>
                  <a:pt x="93" y="6"/>
                  <a:pt x="93" y="6"/>
                  <a:pt x="93" y="6"/>
                </a:cubicBezTo>
                <a:cubicBezTo>
                  <a:pt x="92" y="6"/>
                  <a:pt x="92" y="6"/>
                  <a:pt x="92" y="6"/>
                </a:cubicBezTo>
                <a:cubicBezTo>
                  <a:pt x="92" y="6"/>
                  <a:pt x="92" y="6"/>
                  <a:pt x="92" y="6"/>
                </a:cubicBezTo>
                <a:cubicBezTo>
                  <a:pt x="84" y="2"/>
                  <a:pt x="84" y="2"/>
                  <a:pt x="84" y="2"/>
                </a:cubicBezTo>
                <a:lnTo>
                  <a:pt x="77" y="2"/>
                </a:lnTo>
                <a:close/>
              </a:path>
            </a:pathLst>
          </a:custGeom>
          <a:solidFill>
            <a:schemeClr val="accent3"/>
          </a:solidFill>
          <a:ln>
            <a:noFill/>
          </a:ln>
        </p:spPr>
        <p:txBody>
          <a:bodyPr/>
          <a:lstStyle/>
          <a:p>
            <a:endParaRPr lang="zh-CN" altLang="en-US"/>
          </a:p>
        </p:txBody>
      </p:sp>
      <p:sp>
        <p:nvSpPr>
          <p:cNvPr id="21" name="Freeform 12"/>
          <p:cNvSpPr/>
          <p:nvPr/>
        </p:nvSpPr>
        <p:spPr bwMode="auto">
          <a:xfrm>
            <a:off x="2568575" y="4321560"/>
            <a:ext cx="912813" cy="950913"/>
          </a:xfrm>
          <a:custGeom>
            <a:avLst/>
            <a:gdLst>
              <a:gd name="T0" fmla="*/ 2147483646 w 284"/>
              <a:gd name="T1" fmla="*/ 2147483646 h 296"/>
              <a:gd name="T2" fmla="*/ 2147483646 w 284"/>
              <a:gd name="T3" fmla="*/ 2147483646 h 296"/>
              <a:gd name="T4" fmla="*/ 2147483646 w 284"/>
              <a:gd name="T5" fmla="*/ 2147483646 h 296"/>
              <a:gd name="T6" fmla="*/ 2147483646 w 284"/>
              <a:gd name="T7" fmla="*/ 2147483646 h 296"/>
              <a:gd name="T8" fmla="*/ 2147483646 w 284"/>
              <a:gd name="T9" fmla="*/ 2147483646 h 296"/>
              <a:gd name="T10" fmla="*/ 2147483646 w 284"/>
              <a:gd name="T11" fmla="*/ 2147483646 h 296"/>
              <a:gd name="T12" fmla="*/ 2147483646 w 284"/>
              <a:gd name="T13" fmla="*/ 2147483646 h 296"/>
              <a:gd name="T14" fmla="*/ 2147483646 w 284"/>
              <a:gd name="T15" fmla="*/ 2147483646 h 296"/>
              <a:gd name="T16" fmla="*/ 2147483646 w 284"/>
              <a:gd name="T17" fmla="*/ 2147483646 h 296"/>
              <a:gd name="T18" fmla="*/ 2147483646 w 284"/>
              <a:gd name="T19" fmla="*/ 2147483646 h 296"/>
              <a:gd name="T20" fmla="*/ 2147483646 w 284"/>
              <a:gd name="T21" fmla="*/ 2147483646 h 296"/>
              <a:gd name="T22" fmla="*/ 2147483646 w 284"/>
              <a:gd name="T23" fmla="*/ 2147483646 h 296"/>
              <a:gd name="T24" fmla="*/ 2147483646 w 284"/>
              <a:gd name="T25" fmla="*/ 2147483646 h 296"/>
              <a:gd name="T26" fmla="*/ 2147483646 w 284"/>
              <a:gd name="T27" fmla="*/ 2147483646 h 296"/>
              <a:gd name="T28" fmla="*/ 2147483646 w 284"/>
              <a:gd name="T29" fmla="*/ 2147483646 h 296"/>
              <a:gd name="T30" fmla="*/ 2147483646 w 284"/>
              <a:gd name="T31" fmla="*/ 2147483646 h 296"/>
              <a:gd name="T32" fmla="*/ 2147483646 w 284"/>
              <a:gd name="T33" fmla="*/ 2147483646 h 296"/>
              <a:gd name="T34" fmla="*/ 2147483646 w 284"/>
              <a:gd name="T35" fmla="*/ 2147483646 h 296"/>
              <a:gd name="T36" fmla="*/ 2147483646 w 284"/>
              <a:gd name="T37" fmla="*/ 2147483646 h 296"/>
              <a:gd name="T38" fmla="*/ 2147483646 w 284"/>
              <a:gd name="T39" fmla="*/ 2147483646 h 296"/>
              <a:gd name="T40" fmla="*/ 2147483646 w 284"/>
              <a:gd name="T41" fmla="*/ 2147483646 h 296"/>
              <a:gd name="T42" fmla="*/ 2147483646 w 284"/>
              <a:gd name="T43" fmla="*/ 2147483646 h 296"/>
              <a:gd name="T44" fmla="*/ 2147483646 w 284"/>
              <a:gd name="T45" fmla="*/ 2147483646 h 296"/>
              <a:gd name="T46" fmla="*/ 2147483646 w 284"/>
              <a:gd name="T47" fmla="*/ 2147483646 h 296"/>
              <a:gd name="T48" fmla="*/ 2147483646 w 284"/>
              <a:gd name="T49" fmla="*/ 2147483646 h 296"/>
              <a:gd name="T50" fmla="*/ 2147483646 w 284"/>
              <a:gd name="T51" fmla="*/ 2147483646 h 296"/>
              <a:gd name="T52" fmla="*/ 2147483646 w 284"/>
              <a:gd name="T53" fmla="*/ 2147483646 h 296"/>
              <a:gd name="T54" fmla="*/ 2147483646 w 284"/>
              <a:gd name="T55" fmla="*/ 2147483646 h 296"/>
              <a:gd name="T56" fmla="*/ 2147483646 w 284"/>
              <a:gd name="T57" fmla="*/ 2147483646 h 296"/>
              <a:gd name="T58" fmla="*/ 2147483646 w 284"/>
              <a:gd name="T59" fmla="*/ 2147483646 h 296"/>
              <a:gd name="T60" fmla="*/ 2147483646 w 284"/>
              <a:gd name="T61" fmla="*/ 2147483646 h 296"/>
              <a:gd name="T62" fmla="*/ 2147483646 w 284"/>
              <a:gd name="T63" fmla="*/ 2147483646 h 296"/>
              <a:gd name="T64" fmla="*/ 2147483646 w 284"/>
              <a:gd name="T65" fmla="*/ 2147483646 h 296"/>
              <a:gd name="T66" fmla="*/ 2147483646 w 284"/>
              <a:gd name="T67" fmla="*/ 2147483646 h 296"/>
              <a:gd name="T68" fmla="*/ 2147483646 w 284"/>
              <a:gd name="T69" fmla="*/ 2147483646 h 296"/>
              <a:gd name="T70" fmla="*/ 2147483646 w 284"/>
              <a:gd name="T71" fmla="*/ 2147483646 h 296"/>
              <a:gd name="T72" fmla="*/ 2147483646 w 284"/>
              <a:gd name="T73" fmla="*/ 2147483646 h 296"/>
              <a:gd name="T74" fmla="*/ 2147483646 w 284"/>
              <a:gd name="T75" fmla="*/ 2147483646 h 296"/>
              <a:gd name="T76" fmla="*/ 2147483646 w 284"/>
              <a:gd name="T77" fmla="*/ 2147483646 h 296"/>
              <a:gd name="T78" fmla="*/ 2147483646 w 284"/>
              <a:gd name="T79" fmla="*/ 2147483646 h 296"/>
              <a:gd name="T80" fmla="*/ 2147483646 w 284"/>
              <a:gd name="T81" fmla="*/ 2147483646 h 296"/>
              <a:gd name="T82" fmla="*/ 2147483646 w 284"/>
              <a:gd name="T83" fmla="*/ 2147483646 h 296"/>
              <a:gd name="T84" fmla="*/ 2147483646 w 284"/>
              <a:gd name="T85" fmla="*/ 2147483646 h 296"/>
              <a:gd name="T86" fmla="*/ 2147483646 w 284"/>
              <a:gd name="T87" fmla="*/ 2147483646 h 296"/>
              <a:gd name="T88" fmla="*/ 2147483646 w 284"/>
              <a:gd name="T89" fmla="*/ 2147483646 h 296"/>
              <a:gd name="T90" fmla="*/ 2147483646 w 284"/>
              <a:gd name="T91" fmla="*/ 2147483646 h 296"/>
              <a:gd name="T92" fmla="*/ 2147483646 w 284"/>
              <a:gd name="T93" fmla="*/ 2147483646 h 296"/>
              <a:gd name="T94" fmla="*/ 2147483646 w 284"/>
              <a:gd name="T95" fmla="*/ 2147483646 h 296"/>
              <a:gd name="T96" fmla="*/ 2147483646 w 284"/>
              <a:gd name="T97" fmla="*/ 2147483646 h 296"/>
              <a:gd name="T98" fmla="*/ 2147483646 w 284"/>
              <a:gd name="T99" fmla="*/ 2147483646 h 296"/>
              <a:gd name="T100" fmla="*/ 2147483646 w 284"/>
              <a:gd name="T101" fmla="*/ 2147483646 h 296"/>
              <a:gd name="T102" fmla="*/ 2147483646 w 284"/>
              <a:gd name="T103" fmla="*/ 2147483646 h 296"/>
              <a:gd name="T104" fmla="*/ 2147483646 w 284"/>
              <a:gd name="T105" fmla="*/ 2147483646 h 296"/>
              <a:gd name="T106" fmla="*/ 2147483646 w 284"/>
              <a:gd name="T107" fmla="*/ 2147483646 h 296"/>
              <a:gd name="T108" fmla="*/ 2147483646 w 284"/>
              <a:gd name="T109" fmla="*/ 2147483646 h 296"/>
              <a:gd name="T110" fmla="*/ 2147483646 w 284"/>
              <a:gd name="T111" fmla="*/ 2147483646 h 296"/>
              <a:gd name="T112" fmla="*/ 2147483646 w 284"/>
              <a:gd name="T113" fmla="*/ 2147483646 h 296"/>
              <a:gd name="T114" fmla="*/ 2147483646 w 284"/>
              <a:gd name="T115" fmla="*/ 2147483646 h 296"/>
              <a:gd name="T116" fmla="*/ 2147483646 w 284"/>
              <a:gd name="T117" fmla="*/ 2147483646 h 296"/>
              <a:gd name="T118" fmla="*/ 2147483646 w 284"/>
              <a:gd name="T119" fmla="*/ 2147483646 h 29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84" h="296">
                <a:moveTo>
                  <a:pt x="2" y="182"/>
                </a:moveTo>
                <a:cubicBezTo>
                  <a:pt x="0" y="187"/>
                  <a:pt x="0" y="187"/>
                  <a:pt x="0" y="187"/>
                </a:cubicBezTo>
                <a:cubicBezTo>
                  <a:pt x="3" y="187"/>
                  <a:pt x="6" y="185"/>
                  <a:pt x="9" y="183"/>
                </a:cubicBezTo>
                <a:cubicBezTo>
                  <a:pt x="10" y="182"/>
                  <a:pt x="10" y="182"/>
                  <a:pt x="10" y="182"/>
                </a:cubicBezTo>
                <a:cubicBezTo>
                  <a:pt x="10" y="182"/>
                  <a:pt x="10" y="182"/>
                  <a:pt x="10" y="182"/>
                </a:cubicBezTo>
                <a:cubicBezTo>
                  <a:pt x="26" y="180"/>
                  <a:pt x="26" y="180"/>
                  <a:pt x="26" y="180"/>
                </a:cubicBezTo>
                <a:cubicBezTo>
                  <a:pt x="37" y="175"/>
                  <a:pt x="37" y="175"/>
                  <a:pt x="37" y="175"/>
                </a:cubicBezTo>
                <a:cubicBezTo>
                  <a:pt x="41" y="181"/>
                  <a:pt x="41" y="181"/>
                  <a:pt x="41" y="181"/>
                </a:cubicBezTo>
                <a:cubicBezTo>
                  <a:pt x="42" y="181"/>
                  <a:pt x="42" y="181"/>
                  <a:pt x="42" y="181"/>
                </a:cubicBezTo>
                <a:cubicBezTo>
                  <a:pt x="37" y="189"/>
                  <a:pt x="37" y="189"/>
                  <a:pt x="37" y="189"/>
                </a:cubicBezTo>
                <a:cubicBezTo>
                  <a:pt x="42" y="194"/>
                  <a:pt x="42" y="194"/>
                  <a:pt x="42" y="194"/>
                </a:cubicBezTo>
                <a:cubicBezTo>
                  <a:pt x="42" y="195"/>
                  <a:pt x="42" y="195"/>
                  <a:pt x="42" y="195"/>
                </a:cubicBezTo>
                <a:cubicBezTo>
                  <a:pt x="42" y="196"/>
                  <a:pt x="42" y="196"/>
                  <a:pt x="42" y="196"/>
                </a:cubicBezTo>
                <a:cubicBezTo>
                  <a:pt x="38" y="213"/>
                  <a:pt x="38" y="213"/>
                  <a:pt x="38" y="213"/>
                </a:cubicBezTo>
                <a:cubicBezTo>
                  <a:pt x="49" y="220"/>
                  <a:pt x="49" y="220"/>
                  <a:pt x="49" y="220"/>
                </a:cubicBezTo>
                <a:cubicBezTo>
                  <a:pt x="68" y="221"/>
                  <a:pt x="68" y="221"/>
                  <a:pt x="68" y="221"/>
                </a:cubicBezTo>
                <a:cubicBezTo>
                  <a:pt x="65" y="225"/>
                  <a:pt x="65" y="225"/>
                  <a:pt x="65" y="225"/>
                </a:cubicBezTo>
                <a:cubicBezTo>
                  <a:pt x="53" y="240"/>
                  <a:pt x="47" y="248"/>
                  <a:pt x="48" y="251"/>
                </a:cubicBezTo>
                <a:cubicBezTo>
                  <a:pt x="55" y="253"/>
                  <a:pt x="55" y="253"/>
                  <a:pt x="55" y="253"/>
                </a:cubicBezTo>
                <a:cubicBezTo>
                  <a:pt x="64" y="254"/>
                  <a:pt x="70" y="256"/>
                  <a:pt x="72" y="260"/>
                </a:cubicBezTo>
                <a:cubicBezTo>
                  <a:pt x="74" y="265"/>
                  <a:pt x="77" y="270"/>
                  <a:pt x="79" y="275"/>
                </a:cubicBezTo>
                <a:cubicBezTo>
                  <a:pt x="90" y="281"/>
                  <a:pt x="90" y="281"/>
                  <a:pt x="90" y="281"/>
                </a:cubicBezTo>
                <a:cubicBezTo>
                  <a:pt x="96" y="282"/>
                  <a:pt x="96" y="282"/>
                  <a:pt x="96" y="282"/>
                </a:cubicBezTo>
                <a:cubicBezTo>
                  <a:pt x="110" y="270"/>
                  <a:pt x="110" y="270"/>
                  <a:pt x="110" y="270"/>
                </a:cubicBezTo>
                <a:cubicBezTo>
                  <a:pt x="118" y="281"/>
                  <a:pt x="118" y="281"/>
                  <a:pt x="118" y="281"/>
                </a:cubicBezTo>
                <a:cubicBezTo>
                  <a:pt x="118" y="282"/>
                  <a:pt x="118" y="282"/>
                  <a:pt x="118" y="282"/>
                </a:cubicBezTo>
                <a:cubicBezTo>
                  <a:pt x="118" y="282"/>
                  <a:pt x="118" y="282"/>
                  <a:pt x="118" y="282"/>
                </a:cubicBezTo>
                <a:cubicBezTo>
                  <a:pt x="118" y="282"/>
                  <a:pt x="118" y="282"/>
                  <a:pt x="118" y="282"/>
                </a:cubicBezTo>
                <a:cubicBezTo>
                  <a:pt x="120" y="292"/>
                  <a:pt x="120" y="292"/>
                  <a:pt x="120" y="292"/>
                </a:cubicBezTo>
                <a:cubicBezTo>
                  <a:pt x="126" y="293"/>
                  <a:pt x="126" y="293"/>
                  <a:pt x="126" y="293"/>
                </a:cubicBezTo>
                <a:cubicBezTo>
                  <a:pt x="126" y="293"/>
                  <a:pt x="126" y="293"/>
                  <a:pt x="126" y="293"/>
                </a:cubicBezTo>
                <a:cubicBezTo>
                  <a:pt x="136" y="296"/>
                  <a:pt x="136" y="296"/>
                  <a:pt x="136" y="296"/>
                </a:cubicBezTo>
                <a:cubicBezTo>
                  <a:pt x="138" y="296"/>
                  <a:pt x="138" y="296"/>
                  <a:pt x="138" y="296"/>
                </a:cubicBezTo>
                <a:cubicBezTo>
                  <a:pt x="138" y="295"/>
                  <a:pt x="138" y="295"/>
                  <a:pt x="138" y="295"/>
                </a:cubicBezTo>
                <a:cubicBezTo>
                  <a:pt x="136" y="285"/>
                  <a:pt x="136" y="285"/>
                  <a:pt x="136" y="285"/>
                </a:cubicBezTo>
                <a:cubicBezTo>
                  <a:pt x="136" y="284"/>
                  <a:pt x="136" y="284"/>
                  <a:pt x="136" y="284"/>
                </a:cubicBezTo>
                <a:cubicBezTo>
                  <a:pt x="131" y="261"/>
                  <a:pt x="131" y="261"/>
                  <a:pt x="131" y="261"/>
                </a:cubicBezTo>
                <a:cubicBezTo>
                  <a:pt x="131" y="260"/>
                  <a:pt x="131" y="260"/>
                  <a:pt x="131" y="260"/>
                </a:cubicBezTo>
                <a:cubicBezTo>
                  <a:pt x="134" y="244"/>
                  <a:pt x="134" y="244"/>
                  <a:pt x="134" y="244"/>
                </a:cubicBezTo>
                <a:cubicBezTo>
                  <a:pt x="135" y="244"/>
                  <a:pt x="135" y="244"/>
                  <a:pt x="135" y="244"/>
                </a:cubicBezTo>
                <a:cubicBezTo>
                  <a:pt x="136" y="244"/>
                  <a:pt x="136" y="244"/>
                  <a:pt x="136" y="244"/>
                </a:cubicBezTo>
                <a:cubicBezTo>
                  <a:pt x="147" y="245"/>
                  <a:pt x="147" y="245"/>
                  <a:pt x="147" y="245"/>
                </a:cubicBezTo>
                <a:cubicBezTo>
                  <a:pt x="160" y="235"/>
                  <a:pt x="160" y="235"/>
                  <a:pt x="160" y="235"/>
                </a:cubicBezTo>
                <a:cubicBezTo>
                  <a:pt x="162" y="236"/>
                  <a:pt x="162" y="236"/>
                  <a:pt x="162" y="236"/>
                </a:cubicBezTo>
                <a:cubicBezTo>
                  <a:pt x="169" y="241"/>
                  <a:pt x="174" y="246"/>
                  <a:pt x="176" y="249"/>
                </a:cubicBezTo>
                <a:cubicBezTo>
                  <a:pt x="178" y="248"/>
                  <a:pt x="183" y="244"/>
                  <a:pt x="189" y="237"/>
                </a:cubicBezTo>
                <a:cubicBezTo>
                  <a:pt x="189" y="236"/>
                  <a:pt x="189" y="236"/>
                  <a:pt x="189" y="236"/>
                </a:cubicBezTo>
                <a:cubicBezTo>
                  <a:pt x="190" y="236"/>
                  <a:pt x="190" y="236"/>
                  <a:pt x="190" y="236"/>
                </a:cubicBezTo>
                <a:cubicBezTo>
                  <a:pt x="210" y="241"/>
                  <a:pt x="210" y="241"/>
                  <a:pt x="210" y="241"/>
                </a:cubicBezTo>
                <a:cubicBezTo>
                  <a:pt x="219" y="234"/>
                  <a:pt x="219" y="234"/>
                  <a:pt x="219" y="234"/>
                </a:cubicBezTo>
                <a:cubicBezTo>
                  <a:pt x="219" y="233"/>
                  <a:pt x="219" y="233"/>
                  <a:pt x="219" y="233"/>
                </a:cubicBezTo>
                <a:cubicBezTo>
                  <a:pt x="220" y="233"/>
                  <a:pt x="220" y="233"/>
                  <a:pt x="220" y="233"/>
                </a:cubicBezTo>
                <a:cubicBezTo>
                  <a:pt x="220" y="233"/>
                  <a:pt x="220" y="233"/>
                  <a:pt x="220" y="233"/>
                </a:cubicBezTo>
                <a:cubicBezTo>
                  <a:pt x="220" y="233"/>
                  <a:pt x="220" y="233"/>
                  <a:pt x="220" y="233"/>
                </a:cubicBezTo>
                <a:cubicBezTo>
                  <a:pt x="229" y="235"/>
                  <a:pt x="229" y="235"/>
                  <a:pt x="229" y="235"/>
                </a:cubicBezTo>
                <a:cubicBezTo>
                  <a:pt x="256" y="211"/>
                  <a:pt x="256" y="211"/>
                  <a:pt x="256" y="211"/>
                </a:cubicBezTo>
                <a:cubicBezTo>
                  <a:pt x="264" y="213"/>
                  <a:pt x="264" y="213"/>
                  <a:pt x="264" y="213"/>
                </a:cubicBezTo>
                <a:cubicBezTo>
                  <a:pt x="264" y="213"/>
                  <a:pt x="264" y="213"/>
                  <a:pt x="264" y="213"/>
                </a:cubicBezTo>
                <a:cubicBezTo>
                  <a:pt x="265" y="214"/>
                  <a:pt x="265" y="214"/>
                  <a:pt x="265" y="214"/>
                </a:cubicBezTo>
                <a:cubicBezTo>
                  <a:pt x="265" y="214"/>
                  <a:pt x="265" y="214"/>
                  <a:pt x="265" y="214"/>
                </a:cubicBezTo>
                <a:cubicBezTo>
                  <a:pt x="266" y="214"/>
                  <a:pt x="266" y="214"/>
                  <a:pt x="266" y="214"/>
                </a:cubicBezTo>
                <a:cubicBezTo>
                  <a:pt x="268" y="218"/>
                  <a:pt x="268" y="218"/>
                  <a:pt x="268" y="218"/>
                </a:cubicBezTo>
                <a:cubicBezTo>
                  <a:pt x="270" y="216"/>
                  <a:pt x="270" y="216"/>
                  <a:pt x="270" y="216"/>
                </a:cubicBezTo>
                <a:cubicBezTo>
                  <a:pt x="270" y="216"/>
                  <a:pt x="270" y="216"/>
                  <a:pt x="270" y="216"/>
                </a:cubicBezTo>
                <a:cubicBezTo>
                  <a:pt x="270" y="215"/>
                  <a:pt x="270" y="215"/>
                  <a:pt x="270" y="215"/>
                </a:cubicBezTo>
                <a:cubicBezTo>
                  <a:pt x="270" y="215"/>
                  <a:pt x="270" y="215"/>
                  <a:pt x="270" y="215"/>
                </a:cubicBezTo>
                <a:cubicBezTo>
                  <a:pt x="278" y="211"/>
                  <a:pt x="278" y="211"/>
                  <a:pt x="278" y="211"/>
                </a:cubicBezTo>
                <a:cubicBezTo>
                  <a:pt x="284" y="205"/>
                  <a:pt x="284" y="205"/>
                  <a:pt x="284" y="205"/>
                </a:cubicBezTo>
                <a:cubicBezTo>
                  <a:pt x="283" y="193"/>
                  <a:pt x="283" y="193"/>
                  <a:pt x="283" y="193"/>
                </a:cubicBezTo>
                <a:cubicBezTo>
                  <a:pt x="282" y="191"/>
                  <a:pt x="282" y="191"/>
                  <a:pt x="282" y="191"/>
                </a:cubicBezTo>
                <a:cubicBezTo>
                  <a:pt x="274" y="194"/>
                  <a:pt x="274" y="194"/>
                  <a:pt x="274" y="194"/>
                </a:cubicBezTo>
                <a:cubicBezTo>
                  <a:pt x="274" y="194"/>
                  <a:pt x="274" y="194"/>
                  <a:pt x="274" y="194"/>
                </a:cubicBezTo>
                <a:cubicBezTo>
                  <a:pt x="272" y="195"/>
                  <a:pt x="270" y="196"/>
                  <a:pt x="267" y="196"/>
                </a:cubicBezTo>
                <a:cubicBezTo>
                  <a:pt x="258" y="196"/>
                  <a:pt x="258" y="196"/>
                  <a:pt x="258" y="196"/>
                </a:cubicBezTo>
                <a:cubicBezTo>
                  <a:pt x="255" y="196"/>
                  <a:pt x="254" y="195"/>
                  <a:pt x="252" y="193"/>
                </a:cubicBezTo>
                <a:cubicBezTo>
                  <a:pt x="252" y="180"/>
                  <a:pt x="252" y="180"/>
                  <a:pt x="252" y="180"/>
                </a:cubicBezTo>
                <a:cubicBezTo>
                  <a:pt x="249" y="179"/>
                  <a:pt x="248" y="178"/>
                  <a:pt x="246" y="178"/>
                </a:cubicBezTo>
                <a:cubicBezTo>
                  <a:pt x="244" y="179"/>
                  <a:pt x="244" y="179"/>
                  <a:pt x="244" y="179"/>
                </a:cubicBezTo>
                <a:cubicBezTo>
                  <a:pt x="242" y="180"/>
                  <a:pt x="242" y="180"/>
                  <a:pt x="242" y="180"/>
                </a:cubicBezTo>
                <a:cubicBezTo>
                  <a:pt x="236" y="182"/>
                  <a:pt x="236" y="182"/>
                  <a:pt x="236" y="182"/>
                </a:cubicBezTo>
                <a:cubicBezTo>
                  <a:pt x="234" y="182"/>
                  <a:pt x="234" y="182"/>
                  <a:pt x="234" y="182"/>
                </a:cubicBezTo>
                <a:cubicBezTo>
                  <a:pt x="234" y="181"/>
                  <a:pt x="234" y="181"/>
                  <a:pt x="234" y="181"/>
                </a:cubicBezTo>
                <a:cubicBezTo>
                  <a:pt x="231" y="175"/>
                  <a:pt x="231" y="175"/>
                  <a:pt x="231" y="175"/>
                </a:cubicBezTo>
                <a:cubicBezTo>
                  <a:pt x="230" y="170"/>
                  <a:pt x="230" y="170"/>
                  <a:pt x="230" y="170"/>
                </a:cubicBezTo>
                <a:cubicBezTo>
                  <a:pt x="230" y="170"/>
                  <a:pt x="230" y="170"/>
                  <a:pt x="230" y="170"/>
                </a:cubicBezTo>
                <a:cubicBezTo>
                  <a:pt x="234" y="155"/>
                  <a:pt x="234" y="155"/>
                  <a:pt x="234" y="155"/>
                </a:cubicBezTo>
                <a:cubicBezTo>
                  <a:pt x="234" y="155"/>
                  <a:pt x="234" y="155"/>
                  <a:pt x="234" y="155"/>
                </a:cubicBezTo>
                <a:cubicBezTo>
                  <a:pt x="234" y="155"/>
                  <a:pt x="234" y="155"/>
                  <a:pt x="234" y="155"/>
                </a:cubicBezTo>
                <a:cubicBezTo>
                  <a:pt x="234" y="154"/>
                  <a:pt x="234" y="154"/>
                  <a:pt x="234" y="154"/>
                </a:cubicBezTo>
                <a:cubicBezTo>
                  <a:pt x="238" y="147"/>
                  <a:pt x="238" y="147"/>
                  <a:pt x="238" y="147"/>
                </a:cubicBezTo>
                <a:cubicBezTo>
                  <a:pt x="226" y="137"/>
                  <a:pt x="226" y="137"/>
                  <a:pt x="226" y="137"/>
                </a:cubicBezTo>
                <a:cubicBezTo>
                  <a:pt x="226" y="136"/>
                  <a:pt x="226" y="136"/>
                  <a:pt x="226" y="136"/>
                </a:cubicBezTo>
                <a:cubicBezTo>
                  <a:pt x="226" y="136"/>
                  <a:pt x="226" y="136"/>
                  <a:pt x="226" y="136"/>
                </a:cubicBezTo>
                <a:cubicBezTo>
                  <a:pt x="226" y="124"/>
                  <a:pt x="226" y="124"/>
                  <a:pt x="226" y="124"/>
                </a:cubicBezTo>
                <a:cubicBezTo>
                  <a:pt x="226" y="124"/>
                  <a:pt x="226" y="124"/>
                  <a:pt x="226" y="124"/>
                </a:cubicBezTo>
                <a:cubicBezTo>
                  <a:pt x="232" y="106"/>
                  <a:pt x="232" y="106"/>
                  <a:pt x="232" y="106"/>
                </a:cubicBezTo>
                <a:cubicBezTo>
                  <a:pt x="228" y="96"/>
                  <a:pt x="228" y="96"/>
                  <a:pt x="228" y="96"/>
                </a:cubicBezTo>
                <a:cubicBezTo>
                  <a:pt x="225" y="95"/>
                  <a:pt x="225" y="95"/>
                  <a:pt x="225" y="95"/>
                </a:cubicBezTo>
                <a:cubicBezTo>
                  <a:pt x="220" y="95"/>
                  <a:pt x="220" y="95"/>
                  <a:pt x="220" y="95"/>
                </a:cubicBezTo>
                <a:cubicBezTo>
                  <a:pt x="216" y="102"/>
                  <a:pt x="216" y="102"/>
                  <a:pt x="216" y="102"/>
                </a:cubicBezTo>
                <a:cubicBezTo>
                  <a:pt x="210" y="98"/>
                  <a:pt x="210" y="98"/>
                  <a:pt x="210" y="98"/>
                </a:cubicBezTo>
                <a:cubicBezTo>
                  <a:pt x="205" y="95"/>
                  <a:pt x="205" y="95"/>
                  <a:pt x="205" y="95"/>
                </a:cubicBezTo>
                <a:cubicBezTo>
                  <a:pt x="200" y="84"/>
                  <a:pt x="200" y="84"/>
                  <a:pt x="200" y="84"/>
                </a:cubicBezTo>
                <a:cubicBezTo>
                  <a:pt x="200" y="84"/>
                  <a:pt x="200" y="84"/>
                  <a:pt x="200" y="84"/>
                </a:cubicBezTo>
                <a:cubicBezTo>
                  <a:pt x="200" y="84"/>
                  <a:pt x="200" y="84"/>
                  <a:pt x="200" y="84"/>
                </a:cubicBezTo>
                <a:cubicBezTo>
                  <a:pt x="199" y="76"/>
                  <a:pt x="199" y="76"/>
                  <a:pt x="199" y="76"/>
                </a:cubicBezTo>
                <a:cubicBezTo>
                  <a:pt x="199" y="75"/>
                  <a:pt x="199" y="75"/>
                  <a:pt x="199" y="75"/>
                </a:cubicBezTo>
                <a:cubicBezTo>
                  <a:pt x="198" y="74"/>
                  <a:pt x="198" y="74"/>
                  <a:pt x="198" y="74"/>
                </a:cubicBezTo>
                <a:cubicBezTo>
                  <a:pt x="200" y="74"/>
                  <a:pt x="200" y="74"/>
                  <a:pt x="200" y="74"/>
                </a:cubicBezTo>
                <a:cubicBezTo>
                  <a:pt x="205" y="66"/>
                  <a:pt x="205" y="66"/>
                  <a:pt x="205" y="66"/>
                </a:cubicBezTo>
                <a:cubicBezTo>
                  <a:pt x="206" y="66"/>
                  <a:pt x="206" y="66"/>
                  <a:pt x="206" y="66"/>
                </a:cubicBezTo>
                <a:cubicBezTo>
                  <a:pt x="206" y="66"/>
                  <a:pt x="206" y="66"/>
                  <a:pt x="206" y="66"/>
                </a:cubicBezTo>
                <a:cubicBezTo>
                  <a:pt x="206" y="66"/>
                  <a:pt x="206" y="66"/>
                  <a:pt x="206" y="66"/>
                </a:cubicBezTo>
                <a:cubicBezTo>
                  <a:pt x="210" y="65"/>
                  <a:pt x="210" y="65"/>
                  <a:pt x="210" y="65"/>
                </a:cubicBezTo>
                <a:cubicBezTo>
                  <a:pt x="215" y="64"/>
                  <a:pt x="215" y="64"/>
                  <a:pt x="215" y="64"/>
                </a:cubicBezTo>
                <a:cubicBezTo>
                  <a:pt x="236" y="63"/>
                  <a:pt x="236" y="63"/>
                  <a:pt x="236" y="63"/>
                </a:cubicBezTo>
                <a:cubicBezTo>
                  <a:pt x="236" y="63"/>
                  <a:pt x="236" y="63"/>
                  <a:pt x="236" y="63"/>
                </a:cubicBezTo>
                <a:cubicBezTo>
                  <a:pt x="239" y="64"/>
                  <a:pt x="239" y="64"/>
                  <a:pt x="239" y="64"/>
                </a:cubicBezTo>
                <a:cubicBezTo>
                  <a:pt x="240" y="64"/>
                  <a:pt x="240" y="64"/>
                  <a:pt x="240" y="64"/>
                </a:cubicBezTo>
                <a:cubicBezTo>
                  <a:pt x="243" y="66"/>
                  <a:pt x="243" y="66"/>
                  <a:pt x="243" y="66"/>
                </a:cubicBezTo>
                <a:cubicBezTo>
                  <a:pt x="248" y="63"/>
                  <a:pt x="248" y="63"/>
                  <a:pt x="248" y="63"/>
                </a:cubicBezTo>
                <a:cubicBezTo>
                  <a:pt x="253" y="60"/>
                  <a:pt x="253" y="60"/>
                  <a:pt x="253" y="60"/>
                </a:cubicBezTo>
                <a:cubicBezTo>
                  <a:pt x="256" y="56"/>
                  <a:pt x="256" y="56"/>
                  <a:pt x="256" y="56"/>
                </a:cubicBezTo>
                <a:cubicBezTo>
                  <a:pt x="256" y="54"/>
                  <a:pt x="256" y="54"/>
                  <a:pt x="256" y="54"/>
                </a:cubicBezTo>
                <a:cubicBezTo>
                  <a:pt x="256" y="45"/>
                  <a:pt x="256" y="45"/>
                  <a:pt x="256" y="45"/>
                </a:cubicBezTo>
                <a:cubicBezTo>
                  <a:pt x="251" y="44"/>
                  <a:pt x="251" y="44"/>
                  <a:pt x="251" y="44"/>
                </a:cubicBezTo>
                <a:cubicBezTo>
                  <a:pt x="243" y="47"/>
                  <a:pt x="243" y="47"/>
                  <a:pt x="243" y="47"/>
                </a:cubicBezTo>
                <a:cubicBezTo>
                  <a:pt x="240" y="50"/>
                  <a:pt x="238" y="52"/>
                  <a:pt x="235" y="52"/>
                </a:cubicBezTo>
                <a:cubicBezTo>
                  <a:pt x="232" y="52"/>
                  <a:pt x="230" y="49"/>
                  <a:pt x="227" y="45"/>
                </a:cubicBezTo>
                <a:cubicBezTo>
                  <a:pt x="227" y="45"/>
                  <a:pt x="227" y="45"/>
                  <a:pt x="227" y="45"/>
                </a:cubicBezTo>
                <a:cubicBezTo>
                  <a:pt x="227" y="45"/>
                  <a:pt x="227" y="45"/>
                  <a:pt x="227" y="45"/>
                </a:cubicBezTo>
                <a:cubicBezTo>
                  <a:pt x="227" y="44"/>
                  <a:pt x="227" y="44"/>
                  <a:pt x="227" y="44"/>
                </a:cubicBezTo>
                <a:cubicBezTo>
                  <a:pt x="226" y="39"/>
                  <a:pt x="226" y="39"/>
                  <a:pt x="226" y="39"/>
                </a:cubicBezTo>
                <a:cubicBezTo>
                  <a:pt x="226" y="38"/>
                  <a:pt x="226" y="38"/>
                  <a:pt x="226" y="38"/>
                </a:cubicBezTo>
                <a:cubicBezTo>
                  <a:pt x="227" y="33"/>
                  <a:pt x="227" y="33"/>
                  <a:pt x="227" y="33"/>
                </a:cubicBezTo>
                <a:cubicBezTo>
                  <a:pt x="222" y="22"/>
                  <a:pt x="222" y="22"/>
                  <a:pt x="222" y="22"/>
                </a:cubicBezTo>
                <a:cubicBezTo>
                  <a:pt x="214" y="24"/>
                  <a:pt x="214" y="24"/>
                  <a:pt x="214" y="24"/>
                </a:cubicBezTo>
                <a:cubicBezTo>
                  <a:pt x="210" y="28"/>
                  <a:pt x="210" y="28"/>
                  <a:pt x="210" y="28"/>
                </a:cubicBezTo>
                <a:cubicBezTo>
                  <a:pt x="212" y="40"/>
                  <a:pt x="212" y="40"/>
                  <a:pt x="212" y="40"/>
                </a:cubicBezTo>
                <a:cubicBezTo>
                  <a:pt x="198" y="34"/>
                  <a:pt x="198" y="34"/>
                  <a:pt x="198" y="34"/>
                </a:cubicBezTo>
                <a:cubicBezTo>
                  <a:pt x="202" y="41"/>
                  <a:pt x="202" y="41"/>
                  <a:pt x="202" y="41"/>
                </a:cubicBezTo>
                <a:cubicBezTo>
                  <a:pt x="202" y="41"/>
                  <a:pt x="202" y="41"/>
                  <a:pt x="202" y="41"/>
                </a:cubicBezTo>
                <a:cubicBezTo>
                  <a:pt x="202" y="42"/>
                  <a:pt x="202" y="42"/>
                  <a:pt x="202" y="42"/>
                </a:cubicBezTo>
                <a:cubicBezTo>
                  <a:pt x="201" y="50"/>
                  <a:pt x="201" y="50"/>
                  <a:pt x="201" y="50"/>
                </a:cubicBezTo>
                <a:cubicBezTo>
                  <a:pt x="201" y="51"/>
                  <a:pt x="201" y="51"/>
                  <a:pt x="201" y="51"/>
                </a:cubicBezTo>
                <a:cubicBezTo>
                  <a:pt x="200" y="51"/>
                  <a:pt x="200" y="51"/>
                  <a:pt x="200" y="51"/>
                </a:cubicBezTo>
                <a:cubicBezTo>
                  <a:pt x="193" y="62"/>
                  <a:pt x="193" y="62"/>
                  <a:pt x="193" y="62"/>
                </a:cubicBezTo>
                <a:cubicBezTo>
                  <a:pt x="193" y="62"/>
                  <a:pt x="193" y="62"/>
                  <a:pt x="193" y="62"/>
                </a:cubicBezTo>
                <a:cubicBezTo>
                  <a:pt x="180" y="69"/>
                  <a:pt x="180" y="69"/>
                  <a:pt x="180" y="69"/>
                </a:cubicBezTo>
                <a:cubicBezTo>
                  <a:pt x="179" y="76"/>
                  <a:pt x="179" y="76"/>
                  <a:pt x="179" y="76"/>
                </a:cubicBezTo>
                <a:cubicBezTo>
                  <a:pt x="179" y="78"/>
                  <a:pt x="180" y="81"/>
                  <a:pt x="182" y="85"/>
                </a:cubicBezTo>
                <a:cubicBezTo>
                  <a:pt x="183" y="85"/>
                  <a:pt x="183" y="85"/>
                  <a:pt x="183" y="85"/>
                </a:cubicBezTo>
                <a:cubicBezTo>
                  <a:pt x="183" y="86"/>
                  <a:pt x="183" y="86"/>
                  <a:pt x="183" y="86"/>
                </a:cubicBezTo>
                <a:cubicBezTo>
                  <a:pt x="184" y="96"/>
                  <a:pt x="184" y="96"/>
                  <a:pt x="184" y="96"/>
                </a:cubicBezTo>
                <a:cubicBezTo>
                  <a:pt x="184" y="97"/>
                  <a:pt x="184" y="97"/>
                  <a:pt x="184" y="97"/>
                </a:cubicBezTo>
                <a:cubicBezTo>
                  <a:pt x="183" y="98"/>
                  <a:pt x="183" y="98"/>
                  <a:pt x="183" y="98"/>
                </a:cubicBezTo>
                <a:cubicBezTo>
                  <a:pt x="178" y="104"/>
                  <a:pt x="178" y="104"/>
                  <a:pt x="178" y="104"/>
                </a:cubicBezTo>
                <a:cubicBezTo>
                  <a:pt x="178" y="104"/>
                  <a:pt x="178" y="104"/>
                  <a:pt x="178" y="104"/>
                </a:cubicBezTo>
                <a:cubicBezTo>
                  <a:pt x="178" y="104"/>
                  <a:pt x="178" y="104"/>
                  <a:pt x="178" y="104"/>
                </a:cubicBezTo>
                <a:cubicBezTo>
                  <a:pt x="178" y="104"/>
                  <a:pt x="178" y="104"/>
                  <a:pt x="178" y="104"/>
                </a:cubicBezTo>
                <a:cubicBezTo>
                  <a:pt x="174" y="107"/>
                  <a:pt x="174" y="107"/>
                  <a:pt x="174" y="107"/>
                </a:cubicBezTo>
                <a:cubicBezTo>
                  <a:pt x="174" y="107"/>
                  <a:pt x="174" y="107"/>
                  <a:pt x="174" y="107"/>
                </a:cubicBezTo>
                <a:cubicBezTo>
                  <a:pt x="173" y="107"/>
                  <a:pt x="173" y="107"/>
                  <a:pt x="173" y="107"/>
                </a:cubicBezTo>
                <a:cubicBezTo>
                  <a:pt x="173" y="107"/>
                  <a:pt x="173" y="107"/>
                  <a:pt x="173" y="107"/>
                </a:cubicBezTo>
                <a:cubicBezTo>
                  <a:pt x="172" y="107"/>
                  <a:pt x="172" y="107"/>
                  <a:pt x="172" y="107"/>
                </a:cubicBezTo>
                <a:cubicBezTo>
                  <a:pt x="163" y="105"/>
                  <a:pt x="163" y="105"/>
                  <a:pt x="163" y="105"/>
                </a:cubicBezTo>
                <a:cubicBezTo>
                  <a:pt x="162" y="105"/>
                  <a:pt x="160" y="106"/>
                  <a:pt x="158" y="107"/>
                </a:cubicBezTo>
                <a:cubicBezTo>
                  <a:pt x="154" y="112"/>
                  <a:pt x="154" y="112"/>
                  <a:pt x="154" y="112"/>
                </a:cubicBezTo>
                <a:cubicBezTo>
                  <a:pt x="150" y="116"/>
                  <a:pt x="150" y="116"/>
                  <a:pt x="150" y="116"/>
                </a:cubicBezTo>
                <a:cubicBezTo>
                  <a:pt x="148" y="119"/>
                  <a:pt x="146" y="120"/>
                  <a:pt x="141" y="119"/>
                </a:cubicBezTo>
                <a:cubicBezTo>
                  <a:pt x="138" y="119"/>
                  <a:pt x="138" y="116"/>
                  <a:pt x="138" y="112"/>
                </a:cubicBezTo>
                <a:cubicBezTo>
                  <a:pt x="138" y="110"/>
                  <a:pt x="138" y="110"/>
                  <a:pt x="138" y="110"/>
                </a:cubicBezTo>
                <a:cubicBezTo>
                  <a:pt x="138" y="107"/>
                  <a:pt x="138" y="107"/>
                  <a:pt x="138" y="107"/>
                </a:cubicBezTo>
                <a:cubicBezTo>
                  <a:pt x="136" y="109"/>
                  <a:pt x="136" y="109"/>
                  <a:pt x="136" y="109"/>
                </a:cubicBezTo>
                <a:cubicBezTo>
                  <a:pt x="135" y="110"/>
                  <a:pt x="134" y="111"/>
                  <a:pt x="132" y="111"/>
                </a:cubicBezTo>
                <a:cubicBezTo>
                  <a:pt x="131" y="110"/>
                  <a:pt x="130" y="109"/>
                  <a:pt x="129" y="106"/>
                </a:cubicBezTo>
                <a:cubicBezTo>
                  <a:pt x="129" y="106"/>
                  <a:pt x="129" y="106"/>
                  <a:pt x="129" y="106"/>
                </a:cubicBezTo>
                <a:cubicBezTo>
                  <a:pt x="128" y="96"/>
                  <a:pt x="128" y="96"/>
                  <a:pt x="128" y="96"/>
                </a:cubicBezTo>
                <a:cubicBezTo>
                  <a:pt x="126" y="88"/>
                  <a:pt x="126" y="88"/>
                  <a:pt x="126" y="88"/>
                </a:cubicBezTo>
                <a:cubicBezTo>
                  <a:pt x="122" y="84"/>
                  <a:pt x="122" y="84"/>
                  <a:pt x="122" y="84"/>
                </a:cubicBezTo>
                <a:cubicBezTo>
                  <a:pt x="122" y="84"/>
                  <a:pt x="122" y="84"/>
                  <a:pt x="122" y="84"/>
                </a:cubicBezTo>
                <a:cubicBezTo>
                  <a:pt x="122" y="83"/>
                  <a:pt x="122" y="83"/>
                  <a:pt x="122" y="83"/>
                </a:cubicBezTo>
                <a:cubicBezTo>
                  <a:pt x="113" y="64"/>
                  <a:pt x="113" y="64"/>
                  <a:pt x="113" y="64"/>
                </a:cubicBezTo>
                <a:cubicBezTo>
                  <a:pt x="113" y="64"/>
                  <a:pt x="113" y="64"/>
                  <a:pt x="113" y="64"/>
                </a:cubicBezTo>
                <a:cubicBezTo>
                  <a:pt x="110" y="58"/>
                  <a:pt x="110" y="58"/>
                  <a:pt x="110" y="58"/>
                </a:cubicBezTo>
                <a:cubicBezTo>
                  <a:pt x="110" y="58"/>
                  <a:pt x="110" y="58"/>
                  <a:pt x="110" y="58"/>
                </a:cubicBezTo>
                <a:cubicBezTo>
                  <a:pt x="110" y="58"/>
                  <a:pt x="110" y="58"/>
                  <a:pt x="110" y="58"/>
                </a:cubicBezTo>
                <a:cubicBezTo>
                  <a:pt x="110" y="57"/>
                  <a:pt x="110" y="57"/>
                  <a:pt x="110" y="57"/>
                </a:cubicBezTo>
                <a:cubicBezTo>
                  <a:pt x="108" y="47"/>
                  <a:pt x="108" y="47"/>
                  <a:pt x="108" y="47"/>
                </a:cubicBezTo>
                <a:cubicBezTo>
                  <a:pt x="107" y="45"/>
                  <a:pt x="107" y="45"/>
                  <a:pt x="107" y="45"/>
                </a:cubicBezTo>
                <a:cubicBezTo>
                  <a:pt x="106" y="46"/>
                  <a:pt x="106" y="46"/>
                  <a:pt x="106" y="46"/>
                </a:cubicBezTo>
                <a:cubicBezTo>
                  <a:pt x="103" y="50"/>
                  <a:pt x="101" y="52"/>
                  <a:pt x="100" y="52"/>
                </a:cubicBezTo>
                <a:cubicBezTo>
                  <a:pt x="99" y="52"/>
                  <a:pt x="97" y="50"/>
                  <a:pt x="94" y="48"/>
                </a:cubicBezTo>
                <a:cubicBezTo>
                  <a:pt x="88" y="45"/>
                  <a:pt x="88" y="45"/>
                  <a:pt x="88" y="45"/>
                </a:cubicBezTo>
                <a:cubicBezTo>
                  <a:pt x="87" y="44"/>
                  <a:pt x="87" y="44"/>
                  <a:pt x="87" y="44"/>
                </a:cubicBezTo>
                <a:cubicBezTo>
                  <a:pt x="86" y="44"/>
                  <a:pt x="86" y="44"/>
                  <a:pt x="86" y="44"/>
                </a:cubicBezTo>
                <a:cubicBezTo>
                  <a:pt x="86" y="44"/>
                  <a:pt x="86" y="44"/>
                  <a:pt x="86" y="44"/>
                </a:cubicBezTo>
                <a:cubicBezTo>
                  <a:pt x="86" y="43"/>
                  <a:pt x="86" y="43"/>
                  <a:pt x="86" y="43"/>
                </a:cubicBezTo>
                <a:cubicBezTo>
                  <a:pt x="86" y="35"/>
                  <a:pt x="86" y="35"/>
                  <a:pt x="86" y="35"/>
                </a:cubicBezTo>
                <a:cubicBezTo>
                  <a:pt x="86" y="35"/>
                  <a:pt x="86" y="35"/>
                  <a:pt x="86" y="35"/>
                </a:cubicBezTo>
                <a:cubicBezTo>
                  <a:pt x="84" y="29"/>
                  <a:pt x="84" y="29"/>
                  <a:pt x="84" y="29"/>
                </a:cubicBezTo>
                <a:cubicBezTo>
                  <a:pt x="81" y="21"/>
                  <a:pt x="81" y="21"/>
                  <a:pt x="81" y="21"/>
                </a:cubicBezTo>
                <a:cubicBezTo>
                  <a:pt x="78" y="21"/>
                  <a:pt x="78" y="21"/>
                  <a:pt x="78" y="21"/>
                </a:cubicBezTo>
                <a:cubicBezTo>
                  <a:pt x="78" y="24"/>
                  <a:pt x="78" y="27"/>
                  <a:pt x="77" y="29"/>
                </a:cubicBezTo>
                <a:cubicBezTo>
                  <a:pt x="76" y="31"/>
                  <a:pt x="75" y="33"/>
                  <a:pt x="72" y="35"/>
                </a:cubicBezTo>
                <a:cubicBezTo>
                  <a:pt x="72" y="38"/>
                  <a:pt x="70" y="40"/>
                  <a:pt x="69" y="41"/>
                </a:cubicBezTo>
                <a:cubicBezTo>
                  <a:pt x="66" y="44"/>
                  <a:pt x="64" y="44"/>
                  <a:pt x="62" y="42"/>
                </a:cubicBezTo>
                <a:cubicBezTo>
                  <a:pt x="61" y="42"/>
                  <a:pt x="61" y="42"/>
                  <a:pt x="61" y="42"/>
                </a:cubicBezTo>
                <a:cubicBezTo>
                  <a:pt x="58" y="41"/>
                  <a:pt x="58" y="38"/>
                  <a:pt x="58" y="33"/>
                </a:cubicBezTo>
                <a:cubicBezTo>
                  <a:pt x="58" y="31"/>
                  <a:pt x="58" y="31"/>
                  <a:pt x="58" y="31"/>
                </a:cubicBezTo>
                <a:cubicBezTo>
                  <a:pt x="53" y="28"/>
                  <a:pt x="53" y="28"/>
                  <a:pt x="53" y="28"/>
                </a:cubicBezTo>
                <a:cubicBezTo>
                  <a:pt x="51" y="27"/>
                  <a:pt x="50" y="24"/>
                  <a:pt x="50" y="21"/>
                </a:cubicBezTo>
                <a:cubicBezTo>
                  <a:pt x="52" y="3"/>
                  <a:pt x="52" y="3"/>
                  <a:pt x="52" y="3"/>
                </a:cubicBezTo>
                <a:cubicBezTo>
                  <a:pt x="51" y="0"/>
                  <a:pt x="51" y="0"/>
                  <a:pt x="51" y="0"/>
                </a:cubicBezTo>
                <a:cubicBezTo>
                  <a:pt x="44" y="7"/>
                  <a:pt x="44" y="7"/>
                  <a:pt x="44" y="7"/>
                </a:cubicBezTo>
                <a:cubicBezTo>
                  <a:pt x="40" y="10"/>
                  <a:pt x="40" y="10"/>
                  <a:pt x="40" y="10"/>
                </a:cubicBezTo>
                <a:cubicBezTo>
                  <a:pt x="39" y="13"/>
                  <a:pt x="39" y="13"/>
                  <a:pt x="39" y="13"/>
                </a:cubicBezTo>
                <a:cubicBezTo>
                  <a:pt x="40" y="17"/>
                  <a:pt x="41" y="20"/>
                  <a:pt x="41" y="22"/>
                </a:cubicBezTo>
                <a:cubicBezTo>
                  <a:pt x="41" y="26"/>
                  <a:pt x="39" y="29"/>
                  <a:pt x="36" y="30"/>
                </a:cubicBezTo>
                <a:cubicBezTo>
                  <a:pt x="28" y="33"/>
                  <a:pt x="28" y="33"/>
                  <a:pt x="28" y="33"/>
                </a:cubicBezTo>
                <a:cubicBezTo>
                  <a:pt x="26" y="34"/>
                  <a:pt x="26" y="34"/>
                  <a:pt x="26" y="34"/>
                </a:cubicBezTo>
                <a:cubicBezTo>
                  <a:pt x="26" y="37"/>
                  <a:pt x="26" y="37"/>
                  <a:pt x="26" y="37"/>
                </a:cubicBezTo>
                <a:cubicBezTo>
                  <a:pt x="26" y="48"/>
                  <a:pt x="26" y="48"/>
                  <a:pt x="26" y="48"/>
                </a:cubicBezTo>
                <a:cubicBezTo>
                  <a:pt x="26" y="52"/>
                  <a:pt x="27" y="54"/>
                  <a:pt x="28" y="54"/>
                </a:cubicBezTo>
                <a:cubicBezTo>
                  <a:pt x="30" y="55"/>
                  <a:pt x="33" y="55"/>
                  <a:pt x="36" y="53"/>
                </a:cubicBezTo>
                <a:cubicBezTo>
                  <a:pt x="38" y="52"/>
                  <a:pt x="38" y="52"/>
                  <a:pt x="38" y="52"/>
                </a:cubicBezTo>
                <a:cubicBezTo>
                  <a:pt x="46" y="69"/>
                  <a:pt x="46" y="69"/>
                  <a:pt x="46" y="69"/>
                </a:cubicBezTo>
                <a:cubicBezTo>
                  <a:pt x="46" y="70"/>
                  <a:pt x="46" y="70"/>
                  <a:pt x="46" y="70"/>
                </a:cubicBezTo>
                <a:cubicBezTo>
                  <a:pt x="46" y="70"/>
                  <a:pt x="46" y="70"/>
                  <a:pt x="46" y="70"/>
                </a:cubicBezTo>
                <a:cubicBezTo>
                  <a:pt x="46" y="70"/>
                  <a:pt x="46" y="70"/>
                  <a:pt x="46" y="70"/>
                </a:cubicBezTo>
                <a:cubicBezTo>
                  <a:pt x="43" y="102"/>
                  <a:pt x="40" y="120"/>
                  <a:pt x="36" y="125"/>
                </a:cubicBezTo>
                <a:cubicBezTo>
                  <a:pt x="35" y="126"/>
                  <a:pt x="34" y="127"/>
                  <a:pt x="31" y="128"/>
                </a:cubicBezTo>
                <a:cubicBezTo>
                  <a:pt x="28" y="128"/>
                  <a:pt x="26" y="127"/>
                  <a:pt x="24" y="126"/>
                </a:cubicBezTo>
                <a:cubicBezTo>
                  <a:pt x="13" y="146"/>
                  <a:pt x="6" y="157"/>
                  <a:pt x="3" y="159"/>
                </a:cubicBezTo>
                <a:cubicBezTo>
                  <a:pt x="4" y="159"/>
                  <a:pt x="4" y="159"/>
                  <a:pt x="4" y="159"/>
                </a:cubicBezTo>
                <a:cubicBezTo>
                  <a:pt x="2" y="159"/>
                  <a:pt x="1" y="164"/>
                  <a:pt x="2" y="174"/>
                </a:cubicBezTo>
                <a:cubicBezTo>
                  <a:pt x="4" y="176"/>
                  <a:pt x="4" y="176"/>
                  <a:pt x="4" y="176"/>
                </a:cubicBezTo>
                <a:cubicBezTo>
                  <a:pt x="5" y="176"/>
                  <a:pt x="5" y="176"/>
                  <a:pt x="5" y="176"/>
                </a:cubicBezTo>
                <a:cubicBezTo>
                  <a:pt x="6" y="177"/>
                  <a:pt x="6" y="177"/>
                  <a:pt x="6" y="177"/>
                </a:cubicBezTo>
                <a:lnTo>
                  <a:pt x="2" y="182"/>
                </a:lnTo>
                <a:close/>
              </a:path>
            </a:pathLst>
          </a:custGeom>
          <a:solidFill>
            <a:schemeClr val="accent3"/>
          </a:solidFill>
          <a:ln>
            <a:noFill/>
          </a:ln>
        </p:spPr>
        <p:txBody>
          <a:bodyPr/>
          <a:lstStyle/>
          <a:p>
            <a:endParaRPr lang="zh-CN" altLang="en-US"/>
          </a:p>
        </p:txBody>
      </p:sp>
      <p:sp>
        <p:nvSpPr>
          <p:cNvPr id="22" name="Freeform 13"/>
          <p:cNvSpPr/>
          <p:nvPr/>
        </p:nvSpPr>
        <p:spPr bwMode="auto">
          <a:xfrm>
            <a:off x="3224213" y="4310448"/>
            <a:ext cx="617537" cy="533400"/>
          </a:xfrm>
          <a:custGeom>
            <a:avLst/>
            <a:gdLst>
              <a:gd name="T0" fmla="*/ 2147483646 w 192"/>
              <a:gd name="T1" fmla="*/ 2147483646 h 166"/>
              <a:gd name="T2" fmla="*/ 2147483646 w 192"/>
              <a:gd name="T3" fmla="*/ 2147483646 h 166"/>
              <a:gd name="T4" fmla="*/ 2147483646 w 192"/>
              <a:gd name="T5" fmla="*/ 0 h 166"/>
              <a:gd name="T6" fmla="*/ 2147483646 w 192"/>
              <a:gd name="T7" fmla="*/ 2147483646 h 166"/>
              <a:gd name="T8" fmla="*/ 2147483646 w 192"/>
              <a:gd name="T9" fmla="*/ 2147483646 h 166"/>
              <a:gd name="T10" fmla="*/ 2147483646 w 192"/>
              <a:gd name="T11" fmla="*/ 2147483646 h 166"/>
              <a:gd name="T12" fmla="*/ 2147483646 w 192"/>
              <a:gd name="T13" fmla="*/ 2147483646 h 166"/>
              <a:gd name="T14" fmla="*/ 2147483646 w 192"/>
              <a:gd name="T15" fmla="*/ 2147483646 h 166"/>
              <a:gd name="T16" fmla="*/ 2147483646 w 192"/>
              <a:gd name="T17" fmla="*/ 2147483646 h 166"/>
              <a:gd name="T18" fmla="*/ 2147483646 w 192"/>
              <a:gd name="T19" fmla="*/ 2147483646 h 166"/>
              <a:gd name="T20" fmla="*/ 2147483646 w 192"/>
              <a:gd name="T21" fmla="*/ 2147483646 h 166"/>
              <a:gd name="T22" fmla="*/ 2147483646 w 192"/>
              <a:gd name="T23" fmla="*/ 2147483646 h 166"/>
              <a:gd name="T24" fmla="*/ 2147483646 w 192"/>
              <a:gd name="T25" fmla="*/ 2147483646 h 166"/>
              <a:gd name="T26" fmla="*/ 2147483646 w 192"/>
              <a:gd name="T27" fmla="*/ 2147483646 h 166"/>
              <a:gd name="T28" fmla="*/ 2147483646 w 192"/>
              <a:gd name="T29" fmla="*/ 2147483646 h 166"/>
              <a:gd name="T30" fmla="*/ 2147483646 w 192"/>
              <a:gd name="T31" fmla="*/ 2147483646 h 166"/>
              <a:gd name="T32" fmla="*/ 2147483646 w 192"/>
              <a:gd name="T33" fmla="*/ 2147483646 h 166"/>
              <a:gd name="T34" fmla="*/ 2147483646 w 192"/>
              <a:gd name="T35" fmla="*/ 2147483646 h 166"/>
              <a:gd name="T36" fmla="*/ 2147483646 w 192"/>
              <a:gd name="T37" fmla="*/ 2147483646 h 166"/>
              <a:gd name="T38" fmla="*/ 2147483646 w 192"/>
              <a:gd name="T39" fmla="*/ 2147483646 h 166"/>
              <a:gd name="T40" fmla="*/ 2147483646 w 192"/>
              <a:gd name="T41" fmla="*/ 2147483646 h 166"/>
              <a:gd name="T42" fmla="*/ 2147483646 w 192"/>
              <a:gd name="T43" fmla="*/ 2147483646 h 166"/>
              <a:gd name="T44" fmla="*/ 2147483646 w 192"/>
              <a:gd name="T45" fmla="*/ 2147483646 h 166"/>
              <a:gd name="T46" fmla="*/ 2147483646 w 192"/>
              <a:gd name="T47" fmla="*/ 2147483646 h 166"/>
              <a:gd name="T48" fmla="*/ 2147483646 w 192"/>
              <a:gd name="T49" fmla="*/ 2147483646 h 166"/>
              <a:gd name="T50" fmla="*/ 2147483646 w 192"/>
              <a:gd name="T51" fmla="*/ 2147483646 h 166"/>
              <a:gd name="T52" fmla="*/ 2147483646 w 192"/>
              <a:gd name="T53" fmla="*/ 2147483646 h 166"/>
              <a:gd name="T54" fmla="*/ 2147483646 w 192"/>
              <a:gd name="T55" fmla="*/ 2147483646 h 166"/>
              <a:gd name="T56" fmla="*/ 2147483646 w 192"/>
              <a:gd name="T57" fmla="*/ 2147483646 h 166"/>
              <a:gd name="T58" fmla="*/ 2147483646 w 192"/>
              <a:gd name="T59" fmla="*/ 2147483646 h 166"/>
              <a:gd name="T60" fmla="*/ 2147483646 w 192"/>
              <a:gd name="T61" fmla="*/ 2147483646 h 166"/>
              <a:gd name="T62" fmla="*/ 2147483646 w 192"/>
              <a:gd name="T63" fmla="*/ 2147483646 h 166"/>
              <a:gd name="T64" fmla="*/ 2147483646 w 192"/>
              <a:gd name="T65" fmla="*/ 2147483646 h 166"/>
              <a:gd name="T66" fmla="*/ 2147483646 w 192"/>
              <a:gd name="T67" fmla="*/ 2147483646 h 166"/>
              <a:gd name="T68" fmla="*/ 2147483646 w 192"/>
              <a:gd name="T69" fmla="*/ 2147483646 h 166"/>
              <a:gd name="T70" fmla="*/ 2147483646 w 192"/>
              <a:gd name="T71" fmla="*/ 2147483646 h 166"/>
              <a:gd name="T72" fmla="*/ 2147483646 w 192"/>
              <a:gd name="T73" fmla="*/ 2147483646 h 166"/>
              <a:gd name="T74" fmla="*/ 2147483646 w 192"/>
              <a:gd name="T75" fmla="*/ 2147483646 h 166"/>
              <a:gd name="T76" fmla="*/ 2147483646 w 192"/>
              <a:gd name="T77" fmla="*/ 2147483646 h 166"/>
              <a:gd name="T78" fmla="*/ 2147483646 w 192"/>
              <a:gd name="T79" fmla="*/ 2147483646 h 166"/>
              <a:gd name="T80" fmla="*/ 2147483646 w 192"/>
              <a:gd name="T81" fmla="*/ 2147483646 h 166"/>
              <a:gd name="T82" fmla="*/ 2147483646 w 192"/>
              <a:gd name="T83" fmla="*/ 2147483646 h 166"/>
              <a:gd name="T84" fmla="*/ 2147483646 w 192"/>
              <a:gd name="T85" fmla="*/ 2147483646 h 166"/>
              <a:gd name="T86" fmla="*/ 2147483646 w 192"/>
              <a:gd name="T87" fmla="*/ 2147483646 h 166"/>
              <a:gd name="T88" fmla="*/ 2147483646 w 192"/>
              <a:gd name="T89" fmla="*/ 2147483646 h 166"/>
              <a:gd name="T90" fmla="*/ 2147483646 w 192"/>
              <a:gd name="T91" fmla="*/ 2147483646 h 166"/>
              <a:gd name="T92" fmla="*/ 2147483646 w 192"/>
              <a:gd name="T93" fmla="*/ 2147483646 h 166"/>
              <a:gd name="T94" fmla="*/ 2147483646 w 192"/>
              <a:gd name="T95" fmla="*/ 2147483646 h 166"/>
              <a:gd name="T96" fmla="*/ 2147483646 w 192"/>
              <a:gd name="T97" fmla="*/ 2147483646 h 166"/>
              <a:gd name="T98" fmla="*/ 2147483646 w 192"/>
              <a:gd name="T99" fmla="*/ 2147483646 h 166"/>
              <a:gd name="T100" fmla="*/ 2147483646 w 192"/>
              <a:gd name="T101" fmla="*/ 2147483646 h 166"/>
              <a:gd name="T102" fmla="*/ 2147483646 w 192"/>
              <a:gd name="T103" fmla="*/ 2147483646 h 16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192" h="166">
                <a:moveTo>
                  <a:pt x="150" y="3"/>
                </a:moveTo>
                <a:cubicBezTo>
                  <a:pt x="148" y="2"/>
                  <a:pt x="148" y="2"/>
                  <a:pt x="148" y="2"/>
                </a:cubicBezTo>
                <a:cubicBezTo>
                  <a:pt x="144" y="4"/>
                  <a:pt x="144" y="4"/>
                  <a:pt x="144" y="4"/>
                </a:cubicBezTo>
                <a:cubicBezTo>
                  <a:pt x="142" y="7"/>
                  <a:pt x="142" y="7"/>
                  <a:pt x="142" y="7"/>
                </a:cubicBezTo>
                <a:cubicBezTo>
                  <a:pt x="141" y="11"/>
                  <a:pt x="139" y="13"/>
                  <a:pt x="136" y="13"/>
                </a:cubicBezTo>
                <a:cubicBezTo>
                  <a:pt x="135" y="13"/>
                  <a:pt x="133" y="12"/>
                  <a:pt x="132" y="10"/>
                </a:cubicBezTo>
                <a:cubicBezTo>
                  <a:pt x="131" y="10"/>
                  <a:pt x="131" y="10"/>
                  <a:pt x="131" y="10"/>
                </a:cubicBezTo>
                <a:cubicBezTo>
                  <a:pt x="131" y="10"/>
                  <a:pt x="131" y="10"/>
                  <a:pt x="131" y="10"/>
                </a:cubicBezTo>
                <a:cubicBezTo>
                  <a:pt x="131" y="10"/>
                  <a:pt x="131" y="10"/>
                  <a:pt x="131" y="10"/>
                </a:cubicBezTo>
                <a:cubicBezTo>
                  <a:pt x="130" y="6"/>
                  <a:pt x="130" y="6"/>
                  <a:pt x="130" y="6"/>
                </a:cubicBezTo>
                <a:cubicBezTo>
                  <a:pt x="130" y="5"/>
                  <a:pt x="130" y="5"/>
                  <a:pt x="130" y="5"/>
                </a:cubicBezTo>
                <a:cubicBezTo>
                  <a:pt x="129" y="0"/>
                  <a:pt x="129" y="0"/>
                  <a:pt x="129" y="0"/>
                </a:cubicBezTo>
                <a:cubicBezTo>
                  <a:pt x="127" y="0"/>
                  <a:pt x="127" y="0"/>
                  <a:pt x="127" y="0"/>
                </a:cubicBezTo>
                <a:cubicBezTo>
                  <a:pt x="126" y="0"/>
                  <a:pt x="126" y="0"/>
                  <a:pt x="126" y="0"/>
                </a:cubicBezTo>
                <a:cubicBezTo>
                  <a:pt x="125" y="4"/>
                  <a:pt x="125" y="4"/>
                  <a:pt x="125" y="4"/>
                </a:cubicBezTo>
                <a:cubicBezTo>
                  <a:pt x="125" y="10"/>
                  <a:pt x="125" y="10"/>
                  <a:pt x="125" y="10"/>
                </a:cubicBezTo>
                <a:cubicBezTo>
                  <a:pt x="125" y="10"/>
                  <a:pt x="125" y="10"/>
                  <a:pt x="125" y="10"/>
                </a:cubicBezTo>
                <a:cubicBezTo>
                  <a:pt x="124" y="10"/>
                  <a:pt x="124" y="10"/>
                  <a:pt x="124" y="10"/>
                </a:cubicBezTo>
                <a:cubicBezTo>
                  <a:pt x="120" y="17"/>
                  <a:pt x="120" y="17"/>
                  <a:pt x="120" y="17"/>
                </a:cubicBezTo>
                <a:cubicBezTo>
                  <a:pt x="119" y="18"/>
                  <a:pt x="119" y="18"/>
                  <a:pt x="119" y="18"/>
                </a:cubicBezTo>
                <a:cubicBezTo>
                  <a:pt x="118" y="18"/>
                  <a:pt x="118" y="18"/>
                  <a:pt x="118" y="18"/>
                </a:cubicBezTo>
                <a:cubicBezTo>
                  <a:pt x="108" y="17"/>
                  <a:pt x="108" y="17"/>
                  <a:pt x="108" y="17"/>
                </a:cubicBezTo>
                <a:cubicBezTo>
                  <a:pt x="108" y="17"/>
                  <a:pt x="108" y="17"/>
                  <a:pt x="108" y="17"/>
                </a:cubicBezTo>
                <a:cubicBezTo>
                  <a:pt x="108" y="17"/>
                  <a:pt x="108" y="17"/>
                  <a:pt x="108" y="17"/>
                </a:cubicBezTo>
                <a:cubicBezTo>
                  <a:pt x="108" y="17"/>
                  <a:pt x="108" y="17"/>
                  <a:pt x="108" y="17"/>
                </a:cubicBezTo>
                <a:cubicBezTo>
                  <a:pt x="108" y="18"/>
                  <a:pt x="108" y="18"/>
                  <a:pt x="108" y="18"/>
                </a:cubicBezTo>
                <a:cubicBezTo>
                  <a:pt x="104" y="22"/>
                  <a:pt x="104" y="22"/>
                  <a:pt x="104" y="22"/>
                </a:cubicBezTo>
                <a:cubicBezTo>
                  <a:pt x="106" y="25"/>
                  <a:pt x="106" y="25"/>
                  <a:pt x="106" y="25"/>
                </a:cubicBezTo>
                <a:cubicBezTo>
                  <a:pt x="106" y="25"/>
                  <a:pt x="106" y="25"/>
                  <a:pt x="106" y="25"/>
                </a:cubicBezTo>
                <a:cubicBezTo>
                  <a:pt x="103" y="29"/>
                  <a:pt x="103" y="29"/>
                  <a:pt x="103" y="29"/>
                </a:cubicBezTo>
                <a:cubicBezTo>
                  <a:pt x="94" y="29"/>
                  <a:pt x="94" y="29"/>
                  <a:pt x="94" y="29"/>
                </a:cubicBezTo>
                <a:cubicBezTo>
                  <a:pt x="94" y="28"/>
                  <a:pt x="94" y="28"/>
                  <a:pt x="94" y="28"/>
                </a:cubicBezTo>
                <a:cubicBezTo>
                  <a:pt x="94" y="27"/>
                  <a:pt x="94" y="27"/>
                  <a:pt x="94" y="27"/>
                </a:cubicBezTo>
                <a:cubicBezTo>
                  <a:pt x="92" y="26"/>
                  <a:pt x="92" y="26"/>
                  <a:pt x="92" y="26"/>
                </a:cubicBezTo>
                <a:cubicBezTo>
                  <a:pt x="91" y="29"/>
                  <a:pt x="91" y="29"/>
                  <a:pt x="91" y="29"/>
                </a:cubicBezTo>
                <a:cubicBezTo>
                  <a:pt x="90" y="30"/>
                  <a:pt x="90" y="30"/>
                  <a:pt x="90" y="30"/>
                </a:cubicBezTo>
                <a:cubicBezTo>
                  <a:pt x="84" y="30"/>
                  <a:pt x="84" y="30"/>
                  <a:pt x="84" y="30"/>
                </a:cubicBezTo>
                <a:cubicBezTo>
                  <a:pt x="84" y="30"/>
                  <a:pt x="84" y="30"/>
                  <a:pt x="84" y="30"/>
                </a:cubicBezTo>
                <a:cubicBezTo>
                  <a:pt x="80" y="27"/>
                  <a:pt x="80" y="27"/>
                  <a:pt x="80" y="27"/>
                </a:cubicBezTo>
                <a:cubicBezTo>
                  <a:pt x="80" y="26"/>
                  <a:pt x="80" y="26"/>
                  <a:pt x="80" y="26"/>
                </a:cubicBezTo>
                <a:cubicBezTo>
                  <a:pt x="80" y="26"/>
                  <a:pt x="80" y="26"/>
                  <a:pt x="80" y="26"/>
                </a:cubicBezTo>
                <a:cubicBezTo>
                  <a:pt x="80" y="26"/>
                  <a:pt x="80" y="26"/>
                  <a:pt x="80" y="26"/>
                </a:cubicBezTo>
                <a:cubicBezTo>
                  <a:pt x="80" y="25"/>
                  <a:pt x="80" y="25"/>
                  <a:pt x="80" y="25"/>
                </a:cubicBezTo>
                <a:cubicBezTo>
                  <a:pt x="73" y="24"/>
                  <a:pt x="73" y="24"/>
                  <a:pt x="73" y="24"/>
                </a:cubicBezTo>
                <a:cubicBezTo>
                  <a:pt x="68" y="26"/>
                  <a:pt x="68" y="26"/>
                  <a:pt x="68" y="26"/>
                </a:cubicBezTo>
                <a:cubicBezTo>
                  <a:pt x="66" y="28"/>
                  <a:pt x="66" y="28"/>
                  <a:pt x="66" y="28"/>
                </a:cubicBezTo>
                <a:cubicBezTo>
                  <a:pt x="74" y="37"/>
                  <a:pt x="74" y="37"/>
                  <a:pt x="74" y="37"/>
                </a:cubicBezTo>
                <a:cubicBezTo>
                  <a:pt x="84" y="40"/>
                  <a:pt x="84" y="40"/>
                  <a:pt x="84" y="40"/>
                </a:cubicBezTo>
                <a:cubicBezTo>
                  <a:pt x="84" y="40"/>
                  <a:pt x="84" y="40"/>
                  <a:pt x="84" y="40"/>
                </a:cubicBezTo>
                <a:cubicBezTo>
                  <a:pt x="84" y="40"/>
                  <a:pt x="84" y="40"/>
                  <a:pt x="84" y="40"/>
                </a:cubicBezTo>
                <a:cubicBezTo>
                  <a:pt x="85" y="41"/>
                  <a:pt x="85" y="41"/>
                  <a:pt x="85" y="41"/>
                </a:cubicBezTo>
                <a:cubicBezTo>
                  <a:pt x="90" y="46"/>
                  <a:pt x="90" y="46"/>
                  <a:pt x="90" y="46"/>
                </a:cubicBezTo>
                <a:cubicBezTo>
                  <a:pt x="88" y="54"/>
                  <a:pt x="88" y="54"/>
                  <a:pt x="88" y="54"/>
                </a:cubicBezTo>
                <a:cubicBezTo>
                  <a:pt x="88" y="54"/>
                  <a:pt x="88" y="54"/>
                  <a:pt x="88" y="54"/>
                </a:cubicBezTo>
                <a:cubicBezTo>
                  <a:pt x="88" y="55"/>
                  <a:pt x="88" y="55"/>
                  <a:pt x="88" y="55"/>
                </a:cubicBezTo>
                <a:cubicBezTo>
                  <a:pt x="88" y="55"/>
                  <a:pt x="88" y="55"/>
                  <a:pt x="88" y="55"/>
                </a:cubicBezTo>
                <a:cubicBezTo>
                  <a:pt x="81" y="60"/>
                  <a:pt x="81" y="60"/>
                  <a:pt x="81" y="60"/>
                </a:cubicBezTo>
                <a:cubicBezTo>
                  <a:pt x="81" y="61"/>
                  <a:pt x="81" y="61"/>
                  <a:pt x="81" y="61"/>
                </a:cubicBezTo>
                <a:cubicBezTo>
                  <a:pt x="80" y="61"/>
                  <a:pt x="80" y="61"/>
                  <a:pt x="80" y="61"/>
                </a:cubicBezTo>
                <a:cubicBezTo>
                  <a:pt x="69" y="64"/>
                  <a:pt x="69" y="64"/>
                  <a:pt x="69" y="64"/>
                </a:cubicBezTo>
                <a:cubicBezTo>
                  <a:pt x="69" y="64"/>
                  <a:pt x="69" y="64"/>
                  <a:pt x="69" y="64"/>
                </a:cubicBezTo>
                <a:cubicBezTo>
                  <a:pt x="62" y="65"/>
                  <a:pt x="62" y="65"/>
                  <a:pt x="62" y="65"/>
                </a:cubicBezTo>
                <a:cubicBezTo>
                  <a:pt x="62" y="65"/>
                  <a:pt x="62" y="65"/>
                  <a:pt x="62" y="65"/>
                </a:cubicBezTo>
                <a:cubicBezTo>
                  <a:pt x="62" y="65"/>
                  <a:pt x="62" y="65"/>
                  <a:pt x="62" y="65"/>
                </a:cubicBezTo>
                <a:cubicBezTo>
                  <a:pt x="62" y="65"/>
                  <a:pt x="62" y="65"/>
                  <a:pt x="62" y="65"/>
                </a:cubicBezTo>
                <a:cubicBezTo>
                  <a:pt x="62" y="65"/>
                  <a:pt x="62" y="65"/>
                  <a:pt x="62" y="65"/>
                </a:cubicBezTo>
                <a:cubicBezTo>
                  <a:pt x="57" y="63"/>
                  <a:pt x="57" y="63"/>
                  <a:pt x="57" y="63"/>
                </a:cubicBezTo>
                <a:cubicBezTo>
                  <a:pt x="55" y="63"/>
                  <a:pt x="55" y="63"/>
                  <a:pt x="55" y="63"/>
                </a:cubicBezTo>
                <a:cubicBezTo>
                  <a:pt x="52" y="67"/>
                  <a:pt x="52" y="67"/>
                  <a:pt x="52" y="67"/>
                </a:cubicBezTo>
                <a:cubicBezTo>
                  <a:pt x="52" y="67"/>
                  <a:pt x="52" y="67"/>
                  <a:pt x="52" y="67"/>
                </a:cubicBezTo>
                <a:cubicBezTo>
                  <a:pt x="52" y="67"/>
                  <a:pt x="52" y="67"/>
                  <a:pt x="52" y="67"/>
                </a:cubicBezTo>
                <a:cubicBezTo>
                  <a:pt x="47" y="71"/>
                  <a:pt x="47" y="71"/>
                  <a:pt x="47" y="71"/>
                </a:cubicBezTo>
                <a:cubicBezTo>
                  <a:pt x="46" y="71"/>
                  <a:pt x="46" y="71"/>
                  <a:pt x="46" y="71"/>
                </a:cubicBezTo>
                <a:cubicBezTo>
                  <a:pt x="46" y="71"/>
                  <a:pt x="46" y="71"/>
                  <a:pt x="46" y="71"/>
                </a:cubicBezTo>
                <a:cubicBezTo>
                  <a:pt x="39" y="74"/>
                  <a:pt x="39" y="74"/>
                  <a:pt x="39" y="74"/>
                </a:cubicBezTo>
                <a:cubicBezTo>
                  <a:pt x="39" y="74"/>
                  <a:pt x="39" y="74"/>
                  <a:pt x="39" y="74"/>
                </a:cubicBezTo>
                <a:cubicBezTo>
                  <a:pt x="30" y="71"/>
                  <a:pt x="30" y="71"/>
                  <a:pt x="30" y="71"/>
                </a:cubicBezTo>
                <a:cubicBezTo>
                  <a:pt x="12" y="72"/>
                  <a:pt x="12" y="72"/>
                  <a:pt x="12" y="72"/>
                </a:cubicBezTo>
                <a:cubicBezTo>
                  <a:pt x="8" y="73"/>
                  <a:pt x="8" y="73"/>
                  <a:pt x="8" y="73"/>
                </a:cubicBezTo>
                <a:cubicBezTo>
                  <a:pt x="8" y="74"/>
                  <a:pt x="8" y="74"/>
                  <a:pt x="8" y="74"/>
                </a:cubicBezTo>
                <a:cubicBezTo>
                  <a:pt x="4" y="74"/>
                  <a:pt x="4" y="74"/>
                  <a:pt x="4" y="74"/>
                </a:cubicBezTo>
                <a:cubicBezTo>
                  <a:pt x="0" y="80"/>
                  <a:pt x="0" y="80"/>
                  <a:pt x="0" y="80"/>
                </a:cubicBezTo>
                <a:cubicBezTo>
                  <a:pt x="0" y="86"/>
                  <a:pt x="0" y="86"/>
                  <a:pt x="0" y="86"/>
                </a:cubicBezTo>
                <a:cubicBezTo>
                  <a:pt x="4" y="96"/>
                  <a:pt x="4" y="96"/>
                  <a:pt x="4" y="96"/>
                </a:cubicBezTo>
                <a:cubicBezTo>
                  <a:pt x="9" y="98"/>
                  <a:pt x="9" y="98"/>
                  <a:pt x="9" y="98"/>
                </a:cubicBezTo>
                <a:cubicBezTo>
                  <a:pt x="9" y="98"/>
                  <a:pt x="9" y="98"/>
                  <a:pt x="9" y="98"/>
                </a:cubicBezTo>
                <a:cubicBezTo>
                  <a:pt x="9" y="98"/>
                  <a:pt x="9" y="98"/>
                  <a:pt x="9" y="98"/>
                </a:cubicBezTo>
                <a:cubicBezTo>
                  <a:pt x="11" y="100"/>
                  <a:pt x="11" y="100"/>
                  <a:pt x="11" y="100"/>
                </a:cubicBezTo>
                <a:cubicBezTo>
                  <a:pt x="14" y="96"/>
                  <a:pt x="14" y="96"/>
                  <a:pt x="14" y="96"/>
                </a:cubicBezTo>
                <a:cubicBezTo>
                  <a:pt x="14" y="95"/>
                  <a:pt x="14" y="95"/>
                  <a:pt x="14" y="95"/>
                </a:cubicBezTo>
                <a:cubicBezTo>
                  <a:pt x="14" y="95"/>
                  <a:pt x="14" y="95"/>
                  <a:pt x="14" y="95"/>
                </a:cubicBezTo>
                <a:cubicBezTo>
                  <a:pt x="15" y="95"/>
                  <a:pt x="15" y="95"/>
                  <a:pt x="15" y="95"/>
                </a:cubicBezTo>
                <a:cubicBezTo>
                  <a:pt x="21" y="94"/>
                  <a:pt x="21" y="94"/>
                  <a:pt x="21" y="94"/>
                </a:cubicBezTo>
                <a:cubicBezTo>
                  <a:pt x="22" y="94"/>
                  <a:pt x="22" y="94"/>
                  <a:pt x="22" y="94"/>
                </a:cubicBezTo>
                <a:cubicBezTo>
                  <a:pt x="22" y="94"/>
                  <a:pt x="22" y="94"/>
                  <a:pt x="22" y="94"/>
                </a:cubicBezTo>
                <a:cubicBezTo>
                  <a:pt x="28" y="96"/>
                  <a:pt x="28" y="96"/>
                  <a:pt x="28" y="96"/>
                </a:cubicBezTo>
                <a:cubicBezTo>
                  <a:pt x="34" y="110"/>
                  <a:pt x="34" y="110"/>
                  <a:pt x="34" y="110"/>
                </a:cubicBezTo>
                <a:cubicBezTo>
                  <a:pt x="33" y="110"/>
                  <a:pt x="33" y="110"/>
                  <a:pt x="33" y="110"/>
                </a:cubicBezTo>
                <a:cubicBezTo>
                  <a:pt x="33" y="110"/>
                  <a:pt x="33" y="110"/>
                  <a:pt x="33" y="110"/>
                </a:cubicBezTo>
                <a:cubicBezTo>
                  <a:pt x="31" y="118"/>
                  <a:pt x="31" y="118"/>
                  <a:pt x="31" y="118"/>
                </a:cubicBezTo>
                <a:cubicBezTo>
                  <a:pt x="31" y="118"/>
                  <a:pt x="31" y="118"/>
                  <a:pt x="31" y="118"/>
                </a:cubicBezTo>
                <a:cubicBezTo>
                  <a:pt x="29" y="122"/>
                  <a:pt x="29" y="122"/>
                  <a:pt x="29" y="122"/>
                </a:cubicBezTo>
                <a:cubicBezTo>
                  <a:pt x="29" y="123"/>
                  <a:pt x="29" y="123"/>
                  <a:pt x="29" y="123"/>
                </a:cubicBezTo>
                <a:cubicBezTo>
                  <a:pt x="26" y="130"/>
                  <a:pt x="26" y="130"/>
                  <a:pt x="26" y="130"/>
                </a:cubicBezTo>
                <a:cubicBezTo>
                  <a:pt x="26" y="138"/>
                  <a:pt x="26" y="138"/>
                  <a:pt x="26" y="138"/>
                </a:cubicBezTo>
                <a:cubicBezTo>
                  <a:pt x="31" y="143"/>
                  <a:pt x="31" y="143"/>
                  <a:pt x="31" y="143"/>
                </a:cubicBezTo>
                <a:cubicBezTo>
                  <a:pt x="31" y="143"/>
                  <a:pt x="31" y="143"/>
                  <a:pt x="31" y="143"/>
                </a:cubicBezTo>
                <a:cubicBezTo>
                  <a:pt x="38" y="148"/>
                  <a:pt x="38" y="148"/>
                  <a:pt x="38" y="148"/>
                </a:cubicBezTo>
                <a:cubicBezTo>
                  <a:pt x="38" y="149"/>
                  <a:pt x="38" y="149"/>
                  <a:pt x="38" y="149"/>
                </a:cubicBezTo>
                <a:cubicBezTo>
                  <a:pt x="39" y="149"/>
                  <a:pt x="39" y="149"/>
                  <a:pt x="39" y="149"/>
                </a:cubicBezTo>
                <a:cubicBezTo>
                  <a:pt x="34" y="160"/>
                  <a:pt x="34" y="160"/>
                  <a:pt x="34" y="160"/>
                </a:cubicBezTo>
                <a:cubicBezTo>
                  <a:pt x="33" y="166"/>
                  <a:pt x="33" y="166"/>
                  <a:pt x="33" y="166"/>
                </a:cubicBezTo>
                <a:cubicBezTo>
                  <a:pt x="34" y="165"/>
                  <a:pt x="34" y="165"/>
                  <a:pt x="34" y="165"/>
                </a:cubicBezTo>
                <a:cubicBezTo>
                  <a:pt x="35" y="165"/>
                  <a:pt x="35" y="165"/>
                  <a:pt x="35" y="165"/>
                </a:cubicBezTo>
                <a:cubicBezTo>
                  <a:pt x="39" y="163"/>
                  <a:pt x="39" y="163"/>
                  <a:pt x="39" y="163"/>
                </a:cubicBezTo>
                <a:cubicBezTo>
                  <a:pt x="46" y="159"/>
                  <a:pt x="46" y="159"/>
                  <a:pt x="46" y="159"/>
                </a:cubicBezTo>
                <a:cubicBezTo>
                  <a:pt x="46" y="159"/>
                  <a:pt x="46" y="159"/>
                  <a:pt x="46" y="159"/>
                </a:cubicBezTo>
                <a:cubicBezTo>
                  <a:pt x="54" y="160"/>
                  <a:pt x="54" y="160"/>
                  <a:pt x="54" y="160"/>
                </a:cubicBezTo>
                <a:cubicBezTo>
                  <a:pt x="55" y="160"/>
                  <a:pt x="55" y="160"/>
                  <a:pt x="55" y="160"/>
                </a:cubicBezTo>
                <a:cubicBezTo>
                  <a:pt x="55" y="160"/>
                  <a:pt x="55" y="160"/>
                  <a:pt x="55" y="160"/>
                </a:cubicBezTo>
                <a:cubicBezTo>
                  <a:pt x="67" y="165"/>
                  <a:pt x="67" y="165"/>
                  <a:pt x="67" y="165"/>
                </a:cubicBezTo>
                <a:cubicBezTo>
                  <a:pt x="80" y="165"/>
                  <a:pt x="80" y="165"/>
                  <a:pt x="80" y="165"/>
                </a:cubicBezTo>
                <a:cubicBezTo>
                  <a:pt x="84" y="160"/>
                  <a:pt x="84" y="160"/>
                  <a:pt x="84" y="160"/>
                </a:cubicBezTo>
                <a:cubicBezTo>
                  <a:pt x="84" y="160"/>
                  <a:pt x="84" y="160"/>
                  <a:pt x="84" y="160"/>
                </a:cubicBezTo>
                <a:cubicBezTo>
                  <a:pt x="84" y="160"/>
                  <a:pt x="84" y="160"/>
                  <a:pt x="84" y="160"/>
                </a:cubicBezTo>
                <a:cubicBezTo>
                  <a:pt x="91" y="156"/>
                  <a:pt x="91" y="156"/>
                  <a:pt x="91" y="156"/>
                </a:cubicBezTo>
                <a:cubicBezTo>
                  <a:pt x="98" y="151"/>
                  <a:pt x="98" y="151"/>
                  <a:pt x="98" y="151"/>
                </a:cubicBezTo>
                <a:cubicBezTo>
                  <a:pt x="98" y="150"/>
                  <a:pt x="98" y="150"/>
                  <a:pt x="98" y="150"/>
                </a:cubicBezTo>
                <a:cubicBezTo>
                  <a:pt x="98" y="150"/>
                  <a:pt x="98" y="150"/>
                  <a:pt x="98" y="150"/>
                </a:cubicBezTo>
                <a:cubicBezTo>
                  <a:pt x="103" y="149"/>
                  <a:pt x="103" y="149"/>
                  <a:pt x="103" y="149"/>
                </a:cubicBezTo>
                <a:cubicBezTo>
                  <a:pt x="108" y="145"/>
                  <a:pt x="108" y="145"/>
                  <a:pt x="108" y="145"/>
                </a:cubicBezTo>
                <a:cubicBezTo>
                  <a:pt x="114" y="137"/>
                  <a:pt x="114" y="137"/>
                  <a:pt x="114" y="137"/>
                </a:cubicBezTo>
                <a:cubicBezTo>
                  <a:pt x="123" y="140"/>
                  <a:pt x="123" y="140"/>
                  <a:pt x="123" y="140"/>
                </a:cubicBezTo>
                <a:cubicBezTo>
                  <a:pt x="124" y="140"/>
                  <a:pt x="124" y="140"/>
                  <a:pt x="124" y="140"/>
                </a:cubicBezTo>
                <a:cubicBezTo>
                  <a:pt x="124" y="141"/>
                  <a:pt x="124" y="141"/>
                  <a:pt x="124" y="141"/>
                </a:cubicBezTo>
                <a:cubicBezTo>
                  <a:pt x="124" y="141"/>
                  <a:pt x="124" y="141"/>
                  <a:pt x="124" y="141"/>
                </a:cubicBezTo>
                <a:cubicBezTo>
                  <a:pt x="126" y="144"/>
                  <a:pt x="127" y="146"/>
                  <a:pt x="128" y="146"/>
                </a:cubicBezTo>
                <a:cubicBezTo>
                  <a:pt x="133" y="146"/>
                  <a:pt x="133" y="146"/>
                  <a:pt x="133" y="146"/>
                </a:cubicBezTo>
                <a:cubicBezTo>
                  <a:pt x="134" y="146"/>
                  <a:pt x="134" y="146"/>
                  <a:pt x="134" y="146"/>
                </a:cubicBezTo>
                <a:cubicBezTo>
                  <a:pt x="137" y="146"/>
                  <a:pt x="137" y="146"/>
                  <a:pt x="137" y="146"/>
                </a:cubicBezTo>
                <a:cubicBezTo>
                  <a:pt x="138" y="146"/>
                  <a:pt x="138" y="146"/>
                  <a:pt x="138" y="146"/>
                </a:cubicBezTo>
                <a:cubicBezTo>
                  <a:pt x="138" y="147"/>
                  <a:pt x="138" y="147"/>
                  <a:pt x="138" y="147"/>
                </a:cubicBezTo>
                <a:cubicBezTo>
                  <a:pt x="144" y="149"/>
                  <a:pt x="144" y="149"/>
                  <a:pt x="144" y="149"/>
                </a:cubicBezTo>
                <a:cubicBezTo>
                  <a:pt x="146" y="149"/>
                  <a:pt x="146" y="149"/>
                  <a:pt x="146" y="149"/>
                </a:cubicBezTo>
                <a:cubicBezTo>
                  <a:pt x="147" y="148"/>
                  <a:pt x="147" y="148"/>
                  <a:pt x="147" y="148"/>
                </a:cubicBezTo>
                <a:cubicBezTo>
                  <a:pt x="148" y="145"/>
                  <a:pt x="148" y="145"/>
                  <a:pt x="148" y="145"/>
                </a:cubicBezTo>
                <a:cubicBezTo>
                  <a:pt x="148" y="145"/>
                  <a:pt x="148" y="145"/>
                  <a:pt x="148" y="145"/>
                </a:cubicBezTo>
                <a:cubicBezTo>
                  <a:pt x="148" y="144"/>
                  <a:pt x="148" y="144"/>
                  <a:pt x="148" y="144"/>
                </a:cubicBezTo>
                <a:cubicBezTo>
                  <a:pt x="148" y="144"/>
                  <a:pt x="148" y="144"/>
                  <a:pt x="148" y="144"/>
                </a:cubicBezTo>
                <a:cubicBezTo>
                  <a:pt x="148" y="144"/>
                  <a:pt x="148" y="144"/>
                  <a:pt x="148" y="144"/>
                </a:cubicBezTo>
                <a:cubicBezTo>
                  <a:pt x="151" y="142"/>
                  <a:pt x="151" y="142"/>
                  <a:pt x="151" y="142"/>
                </a:cubicBezTo>
                <a:cubicBezTo>
                  <a:pt x="151" y="142"/>
                  <a:pt x="151" y="142"/>
                  <a:pt x="151" y="142"/>
                </a:cubicBezTo>
                <a:cubicBezTo>
                  <a:pt x="156" y="138"/>
                  <a:pt x="156" y="138"/>
                  <a:pt x="156" y="138"/>
                </a:cubicBezTo>
                <a:cubicBezTo>
                  <a:pt x="156" y="138"/>
                  <a:pt x="156" y="138"/>
                  <a:pt x="156" y="138"/>
                </a:cubicBezTo>
                <a:cubicBezTo>
                  <a:pt x="156" y="138"/>
                  <a:pt x="156" y="138"/>
                  <a:pt x="156" y="138"/>
                </a:cubicBezTo>
                <a:cubicBezTo>
                  <a:pt x="157" y="138"/>
                  <a:pt x="157" y="138"/>
                  <a:pt x="157" y="138"/>
                </a:cubicBezTo>
                <a:cubicBezTo>
                  <a:pt x="161" y="138"/>
                  <a:pt x="161" y="138"/>
                  <a:pt x="161" y="138"/>
                </a:cubicBezTo>
                <a:cubicBezTo>
                  <a:pt x="161" y="136"/>
                  <a:pt x="162" y="133"/>
                  <a:pt x="165" y="131"/>
                </a:cubicBezTo>
                <a:cubicBezTo>
                  <a:pt x="168" y="129"/>
                  <a:pt x="170" y="128"/>
                  <a:pt x="171" y="128"/>
                </a:cubicBezTo>
                <a:cubicBezTo>
                  <a:pt x="173" y="126"/>
                  <a:pt x="173" y="126"/>
                  <a:pt x="173" y="126"/>
                </a:cubicBezTo>
                <a:cubicBezTo>
                  <a:pt x="174" y="126"/>
                  <a:pt x="174" y="126"/>
                  <a:pt x="174" y="126"/>
                </a:cubicBezTo>
                <a:cubicBezTo>
                  <a:pt x="174" y="126"/>
                  <a:pt x="174" y="126"/>
                  <a:pt x="174" y="126"/>
                </a:cubicBezTo>
                <a:cubicBezTo>
                  <a:pt x="176" y="124"/>
                  <a:pt x="176" y="124"/>
                  <a:pt x="176" y="124"/>
                </a:cubicBezTo>
                <a:cubicBezTo>
                  <a:pt x="176" y="124"/>
                  <a:pt x="176" y="124"/>
                  <a:pt x="176" y="124"/>
                </a:cubicBezTo>
                <a:cubicBezTo>
                  <a:pt x="176" y="124"/>
                  <a:pt x="176" y="124"/>
                  <a:pt x="176" y="124"/>
                </a:cubicBezTo>
                <a:cubicBezTo>
                  <a:pt x="176" y="123"/>
                  <a:pt x="176" y="123"/>
                  <a:pt x="176" y="123"/>
                </a:cubicBezTo>
                <a:cubicBezTo>
                  <a:pt x="177" y="123"/>
                  <a:pt x="177" y="123"/>
                  <a:pt x="177" y="123"/>
                </a:cubicBezTo>
                <a:cubicBezTo>
                  <a:pt x="183" y="122"/>
                  <a:pt x="183" y="122"/>
                  <a:pt x="183" y="122"/>
                </a:cubicBezTo>
                <a:cubicBezTo>
                  <a:pt x="187" y="122"/>
                  <a:pt x="187" y="122"/>
                  <a:pt x="187" y="122"/>
                </a:cubicBezTo>
                <a:cubicBezTo>
                  <a:pt x="188" y="120"/>
                  <a:pt x="188" y="120"/>
                  <a:pt x="188" y="120"/>
                </a:cubicBezTo>
                <a:cubicBezTo>
                  <a:pt x="190" y="118"/>
                  <a:pt x="190" y="118"/>
                  <a:pt x="190" y="118"/>
                </a:cubicBezTo>
                <a:cubicBezTo>
                  <a:pt x="190" y="118"/>
                  <a:pt x="190" y="118"/>
                  <a:pt x="190" y="118"/>
                </a:cubicBezTo>
                <a:cubicBezTo>
                  <a:pt x="192" y="114"/>
                  <a:pt x="192" y="114"/>
                  <a:pt x="192" y="114"/>
                </a:cubicBezTo>
                <a:cubicBezTo>
                  <a:pt x="191" y="114"/>
                  <a:pt x="191" y="114"/>
                  <a:pt x="191" y="114"/>
                </a:cubicBezTo>
                <a:cubicBezTo>
                  <a:pt x="188" y="111"/>
                  <a:pt x="187" y="108"/>
                  <a:pt x="186" y="103"/>
                </a:cubicBezTo>
                <a:cubicBezTo>
                  <a:pt x="186" y="103"/>
                  <a:pt x="186" y="103"/>
                  <a:pt x="186" y="103"/>
                </a:cubicBezTo>
                <a:cubicBezTo>
                  <a:pt x="186" y="103"/>
                  <a:pt x="186" y="103"/>
                  <a:pt x="186" y="103"/>
                </a:cubicBezTo>
                <a:cubicBezTo>
                  <a:pt x="186" y="103"/>
                  <a:pt x="186" y="103"/>
                  <a:pt x="186" y="103"/>
                </a:cubicBezTo>
                <a:cubicBezTo>
                  <a:pt x="186" y="102"/>
                  <a:pt x="186" y="102"/>
                  <a:pt x="186" y="102"/>
                </a:cubicBezTo>
                <a:cubicBezTo>
                  <a:pt x="188" y="94"/>
                  <a:pt x="188" y="94"/>
                  <a:pt x="188" y="94"/>
                </a:cubicBezTo>
                <a:cubicBezTo>
                  <a:pt x="188" y="91"/>
                  <a:pt x="188" y="89"/>
                  <a:pt x="190" y="87"/>
                </a:cubicBezTo>
                <a:cubicBezTo>
                  <a:pt x="190" y="80"/>
                  <a:pt x="190" y="80"/>
                  <a:pt x="190" y="80"/>
                </a:cubicBezTo>
                <a:cubicBezTo>
                  <a:pt x="189" y="79"/>
                  <a:pt x="188" y="78"/>
                  <a:pt x="186" y="78"/>
                </a:cubicBezTo>
                <a:cubicBezTo>
                  <a:pt x="174" y="83"/>
                  <a:pt x="174" y="83"/>
                  <a:pt x="174" y="83"/>
                </a:cubicBezTo>
                <a:cubicBezTo>
                  <a:pt x="174" y="70"/>
                  <a:pt x="174" y="70"/>
                  <a:pt x="174" y="70"/>
                </a:cubicBezTo>
                <a:cubicBezTo>
                  <a:pt x="175" y="68"/>
                  <a:pt x="179" y="64"/>
                  <a:pt x="186" y="60"/>
                </a:cubicBezTo>
                <a:cubicBezTo>
                  <a:pt x="183" y="46"/>
                  <a:pt x="183" y="46"/>
                  <a:pt x="183" y="46"/>
                </a:cubicBezTo>
                <a:cubicBezTo>
                  <a:pt x="182" y="41"/>
                  <a:pt x="183" y="37"/>
                  <a:pt x="186" y="34"/>
                </a:cubicBezTo>
                <a:cubicBezTo>
                  <a:pt x="186" y="32"/>
                  <a:pt x="186" y="32"/>
                  <a:pt x="186" y="32"/>
                </a:cubicBezTo>
                <a:cubicBezTo>
                  <a:pt x="182" y="32"/>
                  <a:pt x="182" y="32"/>
                  <a:pt x="182" y="32"/>
                </a:cubicBezTo>
                <a:cubicBezTo>
                  <a:pt x="180" y="32"/>
                  <a:pt x="180" y="32"/>
                  <a:pt x="180" y="32"/>
                </a:cubicBezTo>
                <a:cubicBezTo>
                  <a:pt x="178" y="38"/>
                  <a:pt x="178" y="38"/>
                  <a:pt x="178" y="38"/>
                </a:cubicBezTo>
                <a:cubicBezTo>
                  <a:pt x="177" y="40"/>
                  <a:pt x="175" y="41"/>
                  <a:pt x="174" y="41"/>
                </a:cubicBezTo>
                <a:cubicBezTo>
                  <a:pt x="173" y="41"/>
                  <a:pt x="173" y="41"/>
                  <a:pt x="173" y="41"/>
                </a:cubicBezTo>
                <a:cubicBezTo>
                  <a:pt x="169" y="38"/>
                  <a:pt x="169" y="38"/>
                  <a:pt x="169" y="38"/>
                </a:cubicBezTo>
                <a:cubicBezTo>
                  <a:pt x="168" y="38"/>
                  <a:pt x="168" y="38"/>
                  <a:pt x="168" y="38"/>
                </a:cubicBezTo>
                <a:cubicBezTo>
                  <a:pt x="168" y="38"/>
                  <a:pt x="168" y="38"/>
                  <a:pt x="168" y="38"/>
                </a:cubicBezTo>
                <a:cubicBezTo>
                  <a:pt x="168" y="38"/>
                  <a:pt x="168" y="38"/>
                  <a:pt x="168" y="38"/>
                </a:cubicBezTo>
                <a:cubicBezTo>
                  <a:pt x="168" y="37"/>
                  <a:pt x="168" y="37"/>
                  <a:pt x="168" y="37"/>
                </a:cubicBezTo>
                <a:cubicBezTo>
                  <a:pt x="167" y="34"/>
                  <a:pt x="167" y="34"/>
                  <a:pt x="167" y="34"/>
                </a:cubicBezTo>
                <a:cubicBezTo>
                  <a:pt x="166" y="30"/>
                  <a:pt x="166" y="30"/>
                  <a:pt x="166" y="30"/>
                </a:cubicBezTo>
                <a:cubicBezTo>
                  <a:pt x="166" y="30"/>
                  <a:pt x="166" y="30"/>
                  <a:pt x="166" y="30"/>
                </a:cubicBezTo>
                <a:cubicBezTo>
                  <a:pt x="166" y="30"/>
                  <a:pt x="166" y="30"/>
                  <a:pt x="166" y="30"/>
                </a:cubicBezTo>
                <a:cubicBezTo>
                  <a:pt x="166" y="32"/>
                  <a:pt x="166" y="32"/>
                  <a:pt x="166" y="32"/>
                </a:cubicBezTo>
                <a:cubicBezTo>
                  <a:pt x="158" y="32"/>
                  <a:pt x="158" y="32"/>
                  <a:pt x="158" y="32"/>
                </a:cubicBezTo>
                <a:cubicBezTo>
                  <a:pt x="158" y="30"/>
                  <a:pt x="158" y="30"/>
                  <a:pt x="158" y="30"/>
                </a:cubicBezTo>
                <a:cubicBezTo>
                  <a:pt x="156" y="26"/>
                  <a:pt x="156" y="26"/>
                  <a:pt x="156" y="26"/>
                </a:cubicBezTo>
                <a:cubicBezTo>
                  <a:pt x="156" y="20"/>
                  <a:pt x="156" y="20"/>
                  <a:pt x="156" y="20"/>
                </a:cubicBezTo>
                <a:cubicBezTo>
                  <a:pt x="152" y="12"/>
                  <a:pt x="152" y="12"/>
                  <a:pt x="152" y="12"/>
                </a:cubicBezTo>
                <a:cubicBezTo>
                  <a:pt x="152" y="6"/>
                  <a:pt x="152" y="6"/>
                  <a:pt x="152" y="6"/>
                </a:cubicBezTo>
                <a:lnTo>
                  <a:pt x="150" y="3"/>
                </a:lnTo>
                <a:close/>
              </a:path>
            </a:pathLst>
          </a:custGeom>
          <a:solidFill>
            <a:schemeClr val="accent3"/>
          </a:solidFill>
          <a:ln>
            <a:noFill/>
          </a:ln>
        </p:spPr>
        <p:txBody>
          <a:bodyPr/>
          <a:lstStyle/>
          <a:p>
            <a:endParaRPr lang="zh-CN" altLang="en-US"/>
          </a:p>
        </p:txBody>
      </p:sp>
      <p:sp>
        <p:nvSpPr>
          <p:cNvPr id="23" name="Freeform 14"/>
          <p:cNvSpPr/>
          <p:nvPr/>
        </p:nvSpPr>
        <p:spPr bwMode="auto">
          <a:xfrm>
            <a:off x="3324225" y="4637473"/>
            <a:ext cx="806450" cy="614362"/>
          </a:xfrm>
          <a:custGeom>
            <a:avLst/>
            <a:gdLst>
              <a:gd name="T0" fmla="*/ 2147483646 w 251"/>
              <a:gd name="T1" fmla="*/ 2147483646 h 191"/>
              <a:gd name="T2" fmla="*/ 2147483646 w 251"/>
              <a:gd name="T3" fmla="*/ 2147483646 h 191"/>
              <a:gd name="T4" fmla="*/ 2147483646 w 251"/>
              <a:gd name="T5" fmla="*/ 2147483646 h 191"/>
              <a:gd name="T6" fmla="*/ 2147483646 w 251"/>
              <a:gd name="T7" fmla="*/ 2147483646 h 191"/>
              <a:gd name="T8" fmla="*/ 2147483646 w 251"/>
              <a:gd name="T9" fmla="*/ 2147483646 h 191"/>
              <a:gd name="T10" fmla="*/ 2147483646 w 251"/>
              <a:gd name="T11" fmla="*/ 2147483646 h 191"/>
              <a:gd name="T12" fmla="*/ 2147483646 w 251"/>
              <a:gd name="T13" fmla="*/ 2147483646 h 191"/>
              <a:gd name="T14" fmla="*/ 2147483646 w 251"/>
              <a:gd name="T15" fmla="*/ 2147483646 h 191"/>
              <a:gd name="T16" fmla="*/ 2147483646 w 251"/>
              <a:gd name="T17" fmla="*/ 2147483646 h 191"/>
              <a:gd name="T18" fmla="*/ 2147483646 w 251"/>
              <a:gd name="T19" fmla="*/ 2147483646 h 191"/>
              <a:gd name="T20" fmla="*/ 2147483646 w 251"/>
              <a:gd name="T21" fmla="*/ 2147483646 h 191"/>
              <a:gd name="T22" fmla="*/ 2147483646 w 251"/>
              <a:gd name="T23" fmla="*/ 2147483646 h 191"/>
              <a:gd name="T24" fmla="*/ 2147483646 w 251"/>
              <a:gd name="T25" fmla="*/ 2147483646 h 191"/>
              <a:gd name="T26" fmla="*/ 2147483646 w 251"/>
              <a:gd name="T27" fmla="*/ 2147483646 h 191"/>
              <a:gd name="T28" fmla="*/ 2147483646 w 251"/>
              <a:gd name="T29" fmla="*/ 2147483646 h 191"/>
              <a:gd name="T30" fmla="*/ 2147483646 w 251"/>
              <a:gd name="T31" fmla="*/ 2147483646 h 191"/>
              <a:gd name="T32" fmla="*/ 2147483646 w 251"/>
              <a:gd name="T33" fmla="*/ 2147483646 h 191"/>
              <a:gd name="T34" fmla="*/ 2147483646 w 251"/>
              <a:gd name="T35" fmla="*/ 2147483646 h 191"/>
              <a:gd name="T36" fmla="*/ 2147483646 w 251"/>
              <a:gd name="T37" fmla="*/ 2147483646 h 191"/>
              <a:gd name="T38" fmla="*/ 2147483646 w 251"/>
              <a:gd name="T39" fmla="*/ 2147483646 h 191"/>
              <a:gd name="T40" fmla="*/ 2147483646 w 251"/>
              <a:gd name="T41" fmla="*/ 2147483646 h 191"/>
              <a:gd name="T42" fmla="*/ 2147483646 w 251"/>
              <a:gd name="T43" fmla="*/ 2147483646 h 191"/>
              <a:gd name="T44" fmla="*/ 2147483646 w 251"/>
              <a:gd name="T45" fmla="*/ 2147483646 h 191"/>
              <a:gd name="T46" fmla="*/ 2147483646 w 251"/>
              <a:gd name="T47" fmla="*/ 2147483646 h 191"/>
              <a:gd name="T48" fmla="*/ 2147483646 w 251"/>
              <a:gd name="T49" fmla="*/ 2147483646 h 191"/>
              <a:gd name="T50" fmla="*/ 2147483646 w 251"/>
              <a:gd name="T51" fmla="*/ 2147483646 h 191"/>
              <a:gd name="T52" fmla="*/ 2147483646 w 251"/>
              <a:gd name="T53" fmla="*/ 2147483646 h 191"/>
              <a:gd name="T54" fmla="*/ 2147483646 w 251"/>
              <a:gd name="T55" fmla="*/ 2147483646 h 191"/>
              <a:gd name="T56" fmla="*/ 2147483646 w 251"/>
              <a:gd name="T57" fmla="*/ 2147483646 h 191"/>
              <a:gd name="T58" fmla="*/ 2147483646 w 251"/>
              <a:gd name="T59" fmla="*/ 2147483646 h 191"/>
              <a:gd name="T60" fmla="*/ 2147483646 w 251"/>
              <a:gd name="T61" fmla="*/ 2147483646 h 191"/>
              <a:gd name="T62" fmla="*/ 2147483646 w 251"/>
              <a:gd name="T63" fmla="*/ 2147483646 h 191"/>
              <a:gd name="T64" fmla="*/ 2147483646 w 251"/>
              <a:gd name="T65" fmla="*/ 2147483646 h 191"/>
              <a:gd name="T66" fmla="*/ 2147483646 w 251"/>
              <a:gd name="T67" fmla="*/ 2147483646 h 191"/>
              <a:gd name="T68" fmla="*/ 2147483646 w 251"/>
              <a:gd name="T69" fmla="*/ 2147483646 h 191"/>
              <a:gd name="T70" fmla="*/ 2147483646 w 251"/>
              <a:gd name="T71" fmla="*/ 2147483646 h 191"/>
              <a:gd name="T72" fmla="*/ 2147483646 w 251"/>
              <a:gd name="T73" fmla="*/ 2147483646 h 191"/>
              <a:gd name="T74" fmla="*/ 2147483646 w 251"/>
              <a:gd name="T75" fmla="*/ 2147483646 h 191"/>
              <a:gd name="T76" fmla="*/ 2147483646 w 251"/>
              <a:gd name="T77" fmla="*/ 2147483646 h 191"/>
              <a:gd name="T78" fmla="*/ 2147483646 w 251"/>
              <a:gd name="T79" fmla="*/ 2147483646 h 191"/>
              <a:gd name="T80" fmla="*/ 2147483646 w 251"/>
              <a:gd name="T81" fmla="*/ 2147483646 h 191"/>
              <a:gd name="T82" fmla="*/ 2147483646 w 251"/>
              <a:gd name="T83" fmla="*/ 2147483646 h 191"/>
              <a:gd name="T84" fmla="*/ 2147483646 w 251"/>
              <a:gd name="T85" fmla="*/ 2147483646 h 191"/>
              <a:gd name="T86" fmla="*/ 2147483646 w 251"/>
              <a:gd name="T87" fmla="*/ 2147483646 h 191"/>
              <a:gd name="T88" fmla="*/ 2147483646 w 251"/>
              <a:gd name="T89" fmla="*/ 2147483646 h 191"/>
              <a:gd name="T90" fmla="*/ 2147483646 w 251"/>
              <a:gd name="T91" fmla="*/ 2147483646 h 191"/>
              <a:gd name="T92" fmla="*/ 2147483646 w 251"/>
              <a:gd name="T93" fmla="*/ 2147483646 h 191"/>
              <a:gd name="T94" fmla="*/ 2147483646 w 251"/>
              <a:gd name="T95" fmla="*/ 2147483646 h 191"/>
              <a:gd name="T96" fmla="*/ 2147483646 w 251"/>
              <a:gd name="T97" fmla="*/ 2147483646 h 191"/>
              <a:gd name="T98" fmla="*/ 2147483646 w 251"/>
              <a:gd name="T99" fmla="*/ 2147483646 h 191"/>
              <a:gd name="T100" fmla="*/ 2147483646 w 251"/>
              <a:gd name="T101" fmla="*/ 2147483646 h 191"/>
              <a:gd name="T102" fmla="*/ 2147483646 w 251"/>
              <a:gd name="T103" fmla="*/ 2147483646 h 191"/>
              <a:gd name="T104" fmla="*/ 2147483646 w 251"/>
              <a:gd name="T105" fmla="*/ 2147483646 h 191"/>
              <a:gd name="T106" fmla="*/ 2147483646 w 251"/>
              <a:gd name="T107" fmla="*/ 2147483646 h 191"/>
              <a:gd name="T108" fmla="*/ 2147483646 w 251"/>
              <a:gd name="T109" fmla="*/ 2147483646 h 191"/>
              <a:gd name="T110" fmla="*/ 2147483646 w 251"/>
              <a:gd name="T111" fmla="*/ 2147483646 h 191"/>
              <a:gd name="T112" fmla="*/ 2147483646 w 251"/>
              <a:gd name="T113" fmla="*/ 2147483646 h 191"/>
              <a:gd name="T114" fmla="*/ 2147483646 w 251"/>
              <a:gd name="T115" fmla="*/ 0 h 191"/>
              <a:gd name="T116" fmla="*/ 2147483646 w 251"/>
              <a:gd name="T117" fmla="*/ 2147483646 h 19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51" h="191">
                <a:moveTo>
                  <a:pt x="201" y="4"/>
                </a:moveTo>
                <a:cubicBezTo>
                  <a:pt x="201" y="5"/>
                  <a:pt x="201" y="5"/>
                  <a:pt x="201" y="5"/>
                </a:cubicBezTo>
                <a:cubicBezTo>
                  <a:pt x="202" y="6"/>
                  <a:pt x="202" y="6"/>
                  <a:pt x="202" y="6"/>
                </a:cubicBezTo>
                <a:cubicBezTo>
                  <a:pt x="197" y="14"/>
                  <a:pt x="197" y="14"/>
                  <a:pt x="197" y="14"/>
                </a:cubicBezTo>
                <a:cubicBezTo>
                  <a:pt x="195" y="16"/>
                  <a:pt x="192" y="18"/>
                  <a:pt x="189" y="18"/>
                </a:cubicBezTo>
                <a:cubicBezTo>
                  <a:pt x="188" y="18"/>
                  <a:pt x="188" y="18"/>
                  <a:pt x="188" y="18"/>
                </a:cubicBezTo>
                <a:cubicBezTo>
                  <a:pt x="184" y="15"/>
                  <a:pt x="184" y="15"/>
                  <a:pt x="184" y="15"/>
                </a:cubicBezTo>
                <a:cubicBezTo>
                  <a:pt x="180" y="16"/>
                  <a:pt x="180" y="16"/>
                  <a:pt x="180" y="16"/>
                </a:cubicBezTo>
                <a:cubicBezTo>
                  <a:pt x="172" y="22"/>
                  <a:pt x="172" y="22"/>
                  <a:pt x="172" y="22"/>
                </a:cubicBezTo>
                <a:cubicBezTo>
                  <a:pt x="170" y="22"/>
                  <a:pt x="167" y="20"/>
                  <a:pt x="164" y="16"/>
                </a:cubicBezTo>
                <a:cubicBezTo>
                  <a:pt x="161" y="21"/>
                  <a:pt x="161" y="21"/>
                  <a:pt x="161" y="21"/>
                </a:cubicBezTo>
                <a:cubicBezTo>
                  <a:pt x="161" y="21"/>
                  <a:pt x="161" y="21"/>
                  <a:pt x="161" y="21"/>
                </a:cubicBezTo>
                <a:cubicBezTo>
                  <a:pt x="161" y="21"/>
                  <a:pt x="161" y="21"/>
                  <a:pt x="161" y="21"/>
                </a:cubicBezTo>
                <a:cubicBezTo>
                  <a:pt x="161" y="21"/>
                  <a:pt x="161" y="21"/>
                  <a:pt x="161" y="21"/>
                </a:cubicBezTo>
                <a:cubicBezTo>
                  <a:pt x="161" y="21"/>
                  <a:pt x="161" y="21"/>
                  <a:pt x="161" y="21"/>
                </a:cubicBezTo>
                <a:cubicBezTo>
                  <a:pt x="158" y="24"/>
                  <a:pt x="158" y="24"/>
                  <a:pt x="158" y="24"/>
                </a:cubicBezTo>
                <a:cubicBezTo>
                  <a:pt x="153" y="24"/>
                  <a:pt x="153" y="24"/>
                  <a:pt x="153" y="24"/>
                </a:cubicBezTo>
                <a:cubicBezTo>
                  <a:pt x="147" y="26"/>
                  <a:pt x="147" y="26"/>
                  <a:pt x="147" y="26"/>
                </a:cubicBezTo>
                <a:cubicBezTo>
                  <a:pt x="141" y="30"/>
                  <a:pt x="141" y="30"/>
                  <a:pt x="141" y="30"/>
                </a:cubicBezTo>
                <a:cubicBezTo>
                  <a:pt x="139" y="30"/>
                  <a:pt x="139" y="30"/>
                  <a:pt x="139" y="30"/>
                </a:cubicBezTo>
                <a:cubicBezTo>
                  <a:pt x="137" y="32"/>
                  <a:pt x="137" y="32"/>
                  <a:pt x="137" y="32"/>
                </a:cubicBezTo>
                <a:cubicBezTo>
                  <a:pt x="135" y="34"/>
                  <a:pt x="134" y="36"/>
                  <a:pt x="135" y="37"/>
                </a:cubicBezTo>
                <a:cubicBezTo>
                  <a:pt x="138" y="41"/>
                  <a:pt x="138" y="41"/>
                  <a:pt x="138" y="41"/>
                </a:cubicBezTo>
                <a:cubicBezTo>
                  <a:pt x="127" y="40"/>
                  <a:pt x="127" y="40"/>
                  <a:pt x="127" y="40"/>
                </a:cubicBezTo>
                <a:cubicBezTo>
                  <a:pt x="121" y="45"/>
                  <a:pt x="121" y="45"/>
                  <a:pt x="121" y="45"/>
                </a:cubicBezTo>
                <a:cubicBezTo>
                  <a:pt x="120" y="47"/>
                  <a:pt x="120" y="47"/>
                  <a:pt x="120" y="47"/>
                </a:cubicBezTo>
                <a:cubicBezTo>
                  <a:pt x="120" y="47"/>
                  <a:pt x="120" y="47"/>
                  <a:pt x="120" y="47"/>
                </a:cubicBezTo>
                <a:cubicBezTo>
                  <a:pt x="119" y="50"/>
                  <a:pt x="119" y="50"/>
                  <a:pt x="119" y="50"/>
                </a:cubicBezTo>
                <a:cubicBezTo>
                  <a:pt x="118" y="51"/>
                  <a:pt x="118" y="51"/>
                  <a:pt x="118" y="51"/>
                </a:cubicBezTo>
                <a:cubicBezTo>
                  <a:pt x="118" y="51"/>
                  <a:pt x="118" y="51"/>
                  <a:pt x="118" y="51"/>
                </a:cubicBezTo>
                <a:cubicBezTo>
                  <a:pt x="112" y="51"/>
                  <a:pt x="112" y="51"/>
                  <a:pt x="112" y="51"/>
                </a:cubicBezTo>
                <a:cubicBezTo>
                  <a:pt x="105" y="48"/>
                  <a:pt x="105" y="48"/>
                  <a:pt x="105" y="48"/>
                </a:cubicBezTo>
                <a:cubicBezTo>
                  <a:pt x="103" y="48"/>
                  <a:pt x="103" y="48"/>
                  <a:pt x="103" y="48"/>
                </a:cubicBezTo>
                <a:cubicBezTo>
                  <a:pt x="97" y="49"/>
                  <a:pt x="97" y="49"/>
                  <a:pt x="97" y="49"/>
                </a:cubicBezTo>
                <a:cubicBezTo>
                  <a:pt x="95" y="49"/>
                  <a:pt x="92" y="46"/>
                  <a:pt x="89" y="42"/>
                </a:cubicBezTo>
                <a:cubicBezTo>
                  <a:pt x="85" y="40"/>
                  <a:pt x="85" y="40"/>
                  <a:pt x="85" y="40"/>
                </a:cubicBezTo>
                <a:cubicBezTo>
                  <a:pt x="81" y="46"/>
                  <a:pt x="81" y="46"/>
                  <a:pt x="81" y="46"/>
                </a:cubicBezTo>
                <a:cubicBezTo>
                  <a:pt x="81" y="46"/>
                  <a:pt x="81" y="46"/>
                  <a:pt x="81" y="46"/>
                </a:cubicBezTo>
                <a:cubicBezTo>
                  <a:pt x="80" y="46"/>
                  <a:pt x="80" y="46"/>
                  <a:pt x="80" y="46"/>
                </a:cubicBezTo>
                <a:cubicBezTo>
                  <a:pt x="75" y="50"/>
                  <a:pt x="75" y="50"/>
                  <a:pt x="75" y="50"/>
                </a:cubicBezTo>
                <a:cubicBezTo>
                  <a:pt x="74" y="50"/>
                  <a:pt x="74" y="50"/>
                  <a:pt x="74" y="50"/>
                </a:cubicBezTo>
                <a:cubicBezTo>
                  <a:pt x="74" y="51"/>
                  <a:pt x="74" y="51"/>
                  <a:pt x="74" y="51"/>
                </a:cubicBezTo>
                <a:cubicBezTo>
                  <a:pt x="73" y="51"/>
                  <a:pt x="73" y="51"/>
                  <a:pt x="73" y="51"/>
                </a:cubicBezTo>
                <a:cubicBezTo>
                  <a:pt x="69" y="52"/>
                  <a:pt x="69" y="52"/>
                  <a:pt x="69" y="52"/>
                </a:cubicBezTo>
                <a:cubicBezTo>
                  <a:pt x="63" y="58"/>
                  <a:pt x="63" y="58"/>
                  <a:pt x="63" y="58"/>
                </a:cubicBezTo>
                <a:cubicBezTo>
                  <a:pt x="63" y="58"/>
                  <a:pt x="63" y="58"/>
                  <a:pt x="63" y="58"/>
                </a:cubicBezTo>
                <a:cubicBezTo>
                  <a:pt x="56" y="61"/>
                  <a:pt x="56" y="61"/>
                  <a:pt x="56" y="61"/>
                </a:cubicBezTo>
                <a:cubicBezTo>
                  <a:pt x="51" y="67"/>
                  <a:pt x="51" y="67"/>
                  <a:pt x="51" y="67"/>
                </a:cubicBezTo>
                <a:cubicBezTo>
                  <a:pt x="35" y="67"/>
                  <a:pt x="35" y="67"/>
                  <a:pt x="35" y="67"/>
                </a:cubicBezTo>
                <a:cubicBezTo>
                  <a:pt x="35" y="67"/>
                  <a:pt x="35" y="67"/>
                  <a:pt x="35" y="67"/>
                </a:cubicBezTo>
                <a:cubicBezTo>
                  <a:pt x="23" y="62"/>
                  <a:pt x="23" y="62"/>
                  <a:pt x="23" y="62"/>
                </a:cubicBezTo>
                <a:cubicBezTo>
                  <a:pt x="16" y="62"/>
                  <a:pt x="16" y="62"/>
                  <a:pt x="16" y="62"/>
                </a:cubicBezTo>
                <a:cubicBezTo>
                  <a:pt x="10" y="65"/>
                  <a:pt x="10" y="65"/>
                  <a:pt x="10" y="65"/>
                </a:cubicBezTo>
                <a:cubicBezTo>
                  <a:pt x="9" y="65"/>
                  <a:pt x="9" y="65"/>
                  <a:pt x="9" y="65"/>
                </a:cubicBezTo>
                <a:cubicBezTo>
                  <a:pt x="9" y="65"/>
                  <a:pt x="9" y="65"/>
                  <a:pt x="9" y="65"/>
                </a:cubicBezTo>
                <a:cubicBezTo>
                  <a:pt x="5" y="66"/>
                  <a:pt x="5" y="66"/>
                  <a:pt x="5" y="66"/>
                </a:cubicBezTo>
                <a:cubicBezTo>
                  <a:pt x="3" y="67"/>
                  <a:pt x="2" y="68"/>
                  <a:pt x="1" y="69"/>
                </a:cubicBezTo>
                <a:cubicBezTo>
                  <a:pt x="0" y="71"/>
                  <a:pt x="0" y="71"/>
                  <a:pt x="0" y="71"/>
                </a:cubicBezTo>
                <a:cubicBezTo>
                  <a:pt x="0" y="76"/>
                  <a:pt x="0" y="76"/>
                  <a:pt x="0" y="76"/>
                </a:cubicBezTo>
                <a:cubicBezTo>
                  <a:pt x="2" y="79"/>
                  <a:pt x="2" y="79"/>
                  <a:pt x="2" y="79"/>
                </a:cubicBezTo>
                <a:cubicBezTo>
                  <a:pt x="11" y="76"/>
                  <a:pt x="11" y="76"/>
                  <a:pt x="11" y="76"/>
                </a:cubicBezTo>
                <a:cubicBezTo>
                  <a:pt x="13" y="76"/>
                  <a:pt x="16" y="77"/>
                  <a:pt x="20" y="79"/>
                </a:cubicBezTo>
                <a:cubicBezTo>
                  <a:pt x="21" y="79"/>
                  <a:pt x="21" y="79"/>
                  <a:pt x="21" y="79"/>
                </a:cubicBezTo>
                <a:cubicBezTo>
                  <a:pt x="21" y="80"/>
                  <a:pt x="21" y="80"/>
                  <a:pt x="21" y="80"/>
                </a:cubicBezTo>
                <a:cubicBezTo>
                  <a:pt x="21" y="93"/>
                  <a:pt x="21" y="93"/>
                  <a:pt x="21" y="93"/>
                </a:cubicBezTo>
                <a:cubicBezTo>
                  <a:pt x="23" y="94"/>
                  <a:pt x="23" y="94"/>
                  <a:pt x="23" y="94"/>
                </a:cubicBezTo>
                <a:cubicBezTo>
                  <a:pt x="32" y="94"/>
                  <a:pt x="32" y="94"/>
                  <a:pt x="32" y="94"/>
                </a:cubicBezTo>
                <a:cubicBezTo>
                  <a:pt x="37" y="92"/>
                  <a:pt x="37" y="92"/>
                  <a:pt x="37" y="92"/>
                </a:cubicBezTo>
                <a:cubicBezTo>
                  <a:pt x="38" y="92"/>
                  <a:pt x="38" y="92"/>
                  <a:pt x="38" y="92"/>
                </a:cubicBezTo>
                <a:cubicBezTo>
                  <a:pt x="41" y="90"/>
                  <a:pt x="44" y="89"/>
                  <a:pt x="47" y="88"/>
                </a:cubicBezTo>
                <a:cubicBezTo>
                  <a:pt x="49" y="88"/>
                  <a:pt x="49" y="88"/>
                  <a:pt x="49" y="88"/>
                </a:cubicBezTo>
                <a:cubicBezTo>
                  <a:pt x="50" y="89"/>
                  <a:pt x="50" y="89"/>
                  <a:pt x="50" y="89"/>
                </a:cubicBezTo>
                <a:cubicBezTo>
                  <a:pt x="52" y="94"/>
                  <a:pt x="52" y="94"/>
                  <a:pt x="52" y="94"/>
                </a:cubicBezTo>
                <a:cubicBezTo>
                  <a:pt x="52" y="94"/>
                  <a:pt x="52" y="94"/>
                  <a:pt x="52" y="94"/>
                </a:cubicBezTo>
                <a:cubicBezTo>
                  <a:pt x="53" y="108"/>
                  <a:pt x="53" y="108"/>
                  <a:pt x="53" y="108"/>
                </a:cubicBezTo>
                <a:cubicBezTo>
                  <a:pt x="53" y="109"/>
                  <a:pt x="53" y="109"/>
                  <a:pt x="53" y="109"/>
                </a:cubicBezTo>
                <a:cubicBezTo>
                  <a:pt x="46" y="116"/>
                  <a:pt x="46" y="116"/>
                  <a:pt x="46" y="116"/>
                </a:cubicBezTo>
                <a:cubicBezTo>
                  <a:pt x="46" y="116"/>
                  <a:pt x="46" y="116"/>
                  <a:pt x="46" y="116"/>
                </a:cubicBezTo>
                <a:cubicBezTo>
                  <a:pt x="46" y="117"/>
                  <a:pt x="46" y="117"/>
                  <a:pt x="46" y="117"/>
                </a:cubicBezTo>
                <a:cubicBezTo>
                  <a:pt x="37" y="121"/>
                  <a:pt x="37" y="121"/>
                  <a:pt x="37" y="121"/>
                </a:cubicBezTo>
                <a:cubicBezTo>
                  <a:pt x="35" y="124"/>
                  <a:pt x="35" y="124"/>
                  <a:pt x="35" y="124"/>
                </a:cubicBezTo>
                <a:cubicBezTo>
                  <a:pt x="36" y="126"/>
                  <a:pt x="36" y="126"/>
                  <a:pt x="36" y="126"/>
                </a:cubicBezTo>
                <a:cubicBezTo>
                  <a:pt x="53" y="128"/>
                  <a:pt x="53" y="128"/>
                  <a:pt x="53" y="128"/>
                </a:cubicBezTo>
                <a:cubicBezTo>
                  <a:pt x="53" y="128"/>
                  <a:pt x="53" y="128"/>
                  <a:pt x="53" y="128"/>
                </a:cubicBezTo>
                <a:cubicBezTo>
                  <a:pt x="53" y="128"/>
                  <a:pt x="53" y="128"/>
                  <a:pt x="53" y="128"/>
                </a:cubicBezTo>
                <a:cubicBezTo>
                  <a:pt x="54" y="129"/>
                  <a:pt x="54" y="129"/>
                  <a:pt x="54" y="129"/>
                </a:cubicBezTo>
                <a:cubicBezTo>
                  <a:pt x="61" y="133"/>
                  <a:pt x="61" y="133"/>
                  <a:pt x="61" y="133"/>
                </a:cubicBezTo>
                <a:cubicBezTo>
                  <a:pt x="76" y="132"/>
                  <a:pt x="76" y="132"/>
                  <a:pt x="76" y="132"/>
                </a:cubicBezTo>
                <a:cubicBezTo>
                  <a:pt x="76" y="134"/>
                  <a:pt x="76" y="134"/>
                  <a:pt x="76" y="134"/>
                </a:cubicBezTo>
                <a:cubicBezTo>
                  <a:pt x="77" y="142"/>
                  <a:pt x="77" y="142"/>
                  <a:pt x="77" y="142"/>
                </a:cubicBezTo>
                <a:cubicBezTo>
                  <a:pt x="77" y="143"/>
                  <a:pt x="77" y="143"/>
                  <a:pt x="77" y="143"/>
                </a:cubicBezTo>
                <a:cubicBezTo>
                  <a:pt x="77" y="143"/>
                  <a:pt x="77" y="143"/>
                  <a:pt x="77" y="143"/>
                </a:cubicBezTo>
                <a:cubicBezTo>
                  <a:pt x="70" y="150"/>
                  <a:pt x="70" y="150"/>
                  <a:pt x="70" y="150"/>
                </a:cubicBezTo>
                <a:cubicBezTo>
                  <a:pt x="69" y="158"/>
                  <a:pt x="71" y="164"/>
                  <a:pt x="75" y="165"/>
                </a:cubicBezTo>
                <a:cubicBezTo>
                  <a:pt x="87" y="172"/>
                  <a:pt x="87" y="172"/>
                  <a:pt x="87" y="172"/>
                </a:cubicBezTo>
                <a:cubicBezTo>
                  <a:pt x="97" y="178"/>
                  <a:pt x="97" y="178"/>
                  <a:pt x="97" y="178"/>
                </a:cubicBezTo>
                <a:cubicBezTo>
                  <a:pt x="106" y="174"/>
                  <a:pt x="106" y="174"/>
                  <a:pt x="106" y="174"/>
                </a:cubicBezTo>
                <a:cubicBezTo>
                  <a:pt x="107" y="174"/>
                  <a:pt x="107" y="174"/>
                  <a:pt x="107" y="174"/>
                </a:cubicBezTo>
                <a:cubicBezTo>
                  <a:pt x="107" y="174"/>
                  <a:pt x="107" y="174"/>
                  <a:pt x="107" y="174"/>
                </a:cubicBezTo>
                <a:cubicBezTo>
                  <a:pt x="108" y="174"/>
                  <a:pt x="108" y="174"/>
                  <a:pt x="108" y="174"/>
                </a:cubicBezTo>
                <a:cubicBezTo>
                  <a:pt x="121" y="184"/>
                  <a:pt x="121" y="184"/>
                  <a:pt x="121" y="184"/>
                </a:cubicBezTo>
                <a:cubicBezTo>
                  <a:pt x="123" y="184"/>
                  <a:pt x="123" y="184"/>
                  <a:pt x="123" y="184"/>
                </a:cubicBezTo>
                <a:cubicBezTo>
                  <a:pt x="126" y="180"/>
                  <a:pt x="126" y="180"/>
                  <a:pt x="126" y="180"/>
                </a:cubicBezTo>
                <a:cubicBezTo>
                  <a:pt x="127" y="180"/>
                  <a:pt x="127" y="180"/>
                  <a:pt x="127" y="180"/>
                </a:cubicBezTo>
                <a:cubicBezTo>
                  <a:pt x="127" y="179"/>
                  <a:pt x="127" y="179"/>
                  <a:pt x="127" y="179"/>
                </a:cubicBezTo>
                <a:cubicBezTo>
                  <a:pt x="127" y="179"/>
                  <a:pt x="127" y="179"/>
                  <a:pt x="127" y="179"/>
                </a:cubicBezTo>
                <a:cubicBezTo>
                  <a:pt x="128" y="179"/>
                  <a:pt x="128" y="179"/>
                  <a:pt x="128" y="179"/>
                </a:cubicBezTo>
                <a:cubicBezTo>
                  <a:pt x="135" y="180"/>
                  <a:pt x="135" y="180"/>
                  <a:pt x="135" y="180"/>
                </a:cubicBezTo>
                <a:cubicBezTo>
                  <a:pt x="137" y="167"/>
                  <a:pt x="137" y="167"/>
                  <a:pt x="137" y="167"/>
                </a:cubicBezTo>
                <a:cubicBezTo>
                  <a:pt x="147" y="184"/>
                  <a:pt x="147" y="184"/>
                  <a:pt x="147" y="184"/>
                </a:cubicBezTo>
                <a:cubicBezTo>
                  <a:pt x="155" y="185"/>
                  <a:pt x="155" y="185"/>
                  <a:pt x="155" y="185"/>
                </a:cubicBezTo>
                <a:cubicBezTo>
                  <a:pt x="156" y="185"/>
                  <a:pt x="156" y="185"/>
                  <a:pt x="156" y="185"/>
                </a:cubicBezTo>
                <a:cubicBezTo>
                  <a:pt x="157" y="185"/>
                  <a:pt x="157" y="185"/>
                  <a:pt x="157" y="185"/>
                </a:cubicBezTo>
                <a:cubicBezTo>
                  <a:pt x="157" y="186"/>
                  <a:pt x="157" y="186"/>
                  <a:pt x="157" y="186"/>
                </a:cubicBezTo>
                <a:cubicBezTo>
                  <a:pt x="157" y="191"/>
                  <a:pt x="157" y="191"/>
                  <a:pt x="157" y="191"/>
                </a:cubicBezTo>
                <a:cubicBezTo>
                  <a:pt x="160" y="190"/>
                  <a:pt x="160" y="190"/>
                  <a:pt x="160" y="190"/>
                </a:cubicBezTo>
                <a:cubicBezTo>
                  <a:pt x="173" y="173"/>
                  <a:pt x="173" y="173"/>
                  <a:pt x="173" y="173"/>
                </a:cubicBezTo>
                <a:cubicBezTo>
                  <a:pt x="179" y="181"/>
                  <a:pt x="179" y="181"/>
                  <a:pt x="179" y="181"/>
                </a:cubicBezTo>
                <a:cubicBezTo>
                  <a:pt x="179" y="178"/>
                  <a:pt x="179" y="178"/>
                  <a:pt x="179" y="178"/>
                </a:cubicBezTo>
                <a:cubicBezTo>
                  <a:pt x="179" y="178"/>
                  <a:pt x="179" y="178"/>
                  <a:pt x="179" y="178"/>
                </a:cubicBezTo>
                <a:cubicBezTo>
                  <a:pt x="179" y="178"/>
                  <a:pt x="179" y="178"/>
                  <a:pt x="179" y="178"/>
                </a:cubicBezTo>
                <a:cubicBezTo>
                  <a:pt x="179" y="178"/>
                  <a:pt x="179" y="178"/>
                  <a:pt x="179" y="178"/>
                </a:cubicBezTo>
                <a:cubicBezTo>
                  <a:pt x="183" y="170"/>
                  <a:pt x="183" y="170"/>
                  <a:pt x="183" y="170"/>
                </a:cubicBezTo>
                <a:cubicBezTo>
                  <a:pt x="186" y="164"/>
                  <a:pt x="186" y="164"/>
                  <a:pt x="186" y="164"/>
                </a:cubicBezTo>
                <a:cubicBezTo>
                  <a:pt x="196" y="164"/>
                  <a:pt x="196" y="164"/>
                  <a:pt x="196" y="164"/>
                </a:cubicBezTo>
                <a:cubicBezTo>
                  <a:pt x="198" y="152"/>
                  <a:pt x="198" y="152"/>
                  <a:pt x="198" y="152"/>
                </a:cubicBezTo>
                <a:cubicBezTo>
                  <a:pt x="199" y="152"/>
                  <a:pt x="199" y="152"/>
                  <a:pt x="199" y="152"/>
                </a:cubicBezTo>
                <a:cubicBezTo>
                  <a:pt x="200" y="153"/>
                  <a:pt x="200" y="153"/>
                  <a:pt x="200" y="153"/>
                </a:cubicBezTo>
                <a:cubicBezTo>
                  <a:pt x="207" y="154"/>
                  <a:pt x="207" y="154"/>
                  <a:pt x="207" y="154"/>
                </a:cubicBezTo>
                <a:cubicBezTo>
                  <a:pt x="208" y="150"/>
                  <a:pt x="208" y="150"/>
                  <a:pt x="208" y="150"/>
                </a:cubicBezTo>
                <a:cubicBezTo>
                  <a:pt x="205" y="144"/>
                  <a:pt x="205" y="144"/>
                  <a:pt x="205" y="144"/>
                </a:cubicBezTo>
                <a:cubicBezTo>
                  <a:pt x="205" y="143"/>
                  <a:pt x="205" y="143"/>
                  <a:pt x="205" y="143"/>
                </a:cubicBezTo>
                <a:cubicBezTo>
                  <a:pt x="207" y="138"/>
                  <a:pt x="207" y="138"/>
                  <a:pt x="207" y="138"/>
                </a:cubicBezTo>
                <a:cubicBezTo>
                  <a:pt x="207" y="138"/>
                  <a:pt x="207" y="138"/>
                  <a:pt x="207" y="138"/>
                </a:cubicBezTo>
                <a:cubicBezTo>
                  <a:pt x="207" y="137"/>
                  <a:pt x="207" y="137"/>
                  <a:pt x="207" y="137"/>
                </a:cubicBezTo>
                <a:cubicBezTo>
                  <a:pt x="208" y="137"/>
                  <a:pt x="208" y="137"/>
                  <a:pt x="208" y="137"/>
                </a:cubicBezTo>
                <a:cubicBezTo>
                  <a:pt x="208" y="137"/>
                  <a:pt x="208" y="137"/>
                  <a:pt x="208" y="137"/>
                </a:cubicBezTo>
                <a:cubicBezTo>
                  <a:pt x="229" y="126"/>
                  <a:pt x="229" y="126"/>
                  <a:pt x="229" y="126"/>
                </a:cubicBezTo>
                <a:cubicBezTo>
                  <a:pt x="228" y="115"/>
                  <a:pt x="228" y="115"/>
                  <a:pt x="228" y="115"/>
                </a:cubicBezTo>
                <a:cubicBezTo>
                  <a:pt x="228" y="115"/>
                  <a:pt x="228" y="115"/>
                  <a:pt x="228" y="115"/>
                </a:cubicBezTo>
                <a:cubicBezTo>
                  <a:pt x="228" y="114"/>
                  <a:pt x="228" y="114"/>
                  <a:pt x="228" y="114"/>
                </a:cubicBezTo>
                <a:cubicBezTo>
                  <a:pt x="232" y="106"/>
                  <a:pt x="232" y="106"/>
                  <a:pt x="232" y="106"/>
                </a:cubicBezTo>
                <a:cubicBezTo>
                  <a:pt x="233" y="105"/>
                  <a:pt x="233" y="105"/>
                  <a:pt x="233" y="105"/>
                </a:cubicBezTo>
                <a:cubicBezTo>
                  <a:pt x="233" y="105"/>
                  <a:pt x="233" y="105"/>
                  <a:pt x="233" y="105"/>
                </a:cubicBezTo>
                <a:cubicBezTo>
                  <a:pt x="239" y="90"/>
                  <a:pt x="239" y="90"/>
                  <a:pt x="239" y="90"/>
                </a:cubicBezTo>
                <a:cubicBezTo>
                  <a:pt x="239" y="90"/>
                  <a:pt x="239" y="90"/>
                  <a:pt x="239" y="90"/>
                </a:cubicBezTo>
                <a:cubicBezTo>
                  <a:pt x="239" y="90"/>
                  <a:pt x="239" y="90"/>
                  <a:pt x="239" y="90"/>
                </a:cubicBezTo>
                <a:cubicBezTo>
                  <a:pt x="245" y="84"/>
                  <a:pt x="245" y="84"/>
                  <a:pt x="245" y="84"/>
                </a:cubicBezTo>
                <a:cubicBezTo>
                  <a:pt x="248" y="78"/>
                  <a:pt x="248" y="78"/>
                  <a:pt x="248" y="78"/>
                </a:cubicBezTo>
                <a:cubicBezTo>
                  <a:pt x="248" y="78"/>
                  <a:pt x="248" y="78"/>
                  <a:pt x="248" y="78"/>
                </a:cubicBezTo>
                <a:cubicBezTo>
                  <a:pt x="248" y="78"/>
                  <a:pt x="248" y="78"/>
                  <a:pt x="248" y="78"/>
                </a:cubicBezTo>
                <a:cubicBezTo>
                  <a:pt x="251" y="73"/>
                  <a:pt x="251" y="73"/>
                  <a:pt x="251" y="73"/>
                </a:cubicBezTo>
                <a:cubicBezTo>
                  <a:pt x="248" y="67"/>
                  <a:pt x="248" y="67"/>
                  <a:pt x="248" y="67"/>
                </a:cubicBezTo>
                <a:cubicBezTo>
                  <a:pt x="248" y="66"/>
                  <a:pt x="248" y="66"/>
                  <a:pt x="248" y="66"/>
                </a:cubicBezTo>
                <a:cubicBezTo>
                  <a:pt x="248" y="66"/>
                  <a:pt x="248" y="66"/>
                  <a:pt x="248" y="66"/>
                </a:cubicBezTo>
                <a:cubicBezTo>
                  <a:pt x="248" y="60"/>
                  <a:pt x="248" y="60"/>
                  <a:pt x="248" y="60"/>
                </a:cubicBezTo>
                <a:cubicBezTo>
                  <a:pt x="245" y="60"/>
                  <a:pt x="245" y="60"/>
                  <a:pt x="245" y="60"/>
                </a:cubicBezTo>
                <a:cubicBezTo>
                  <a:pt x="239" y="63"/>
                  <a:pt x="239" y="63"/>
                  <a:pt x="239" y="63"/>
                </a:cubicBezTo>
                <a:cubicBezTo>
                  <a:pt x="236" y="65"/>
                  <a:pt x="232" y="64"/>
                  <a:pt x="227" y="61"/>
                </a:cubicBezTo>
                <a:cubicBezTo>
                  <a:pt x="225" y="59"/>
                  <a:pt x="225" y="55"/>
                  <a:pt x="226" y="49"/>
                </a:cubicBezTo>
                <a:cubicBezTo>
                  <a:pt x="223" y="49"/>
                  <a:pt x="223" y="49"/>
                  <a:pt x="223" y="49"/>
                </a:cubicBezTo>
                <a:cubicBezTo>
                  <a:pt x="221" y="51"/>
                  <a:pt x="221" y="51"/>
                  <a:pt x="221" y="51"/>
                </a:cubicBezTo>
                <a:cubicBezTo>
                  <a:pt x="217" y="55"/>
                  <a:pt x="215" y="57"/>
                  <a:pt x="214" y="57"/>
                </a:cubicBezTo>
                <a:cubicBezTo>
                  <a:pt x="213" y="57"/>
                  <a:pt x="213" y="57"/>
                  <a:pt x="212" y="57"/>
                </a:cubicBezTo>
                <a:cubicBezTo>
                  <a:pt x="211" y="56"/>
                  <a:pt x="211" y="54"/>
                  <a:pt x="211" y="50"/>
                </a:cubicBezTo>
                <a:cubicBezTo>
                  <a:pt x="211" y="47"/>
                  <a:pt x="211" y="44"/>
                  <a:pt x="212" y="44"/>
                </a:cubicBezTo>
                <a:cubicBezTo>
                  <a:pt x="213" y="42"/>
                  <a:pt x="213" y="42"/>
                  <a:pt x="214" y="43"/>
                </a:cubicBezTo>
                <a:cubicBezTo>
                  <a:pt x="222" y="29"/>
                  <a:pt x="222" y="29"/>
                  <a:pt x="222" y="29"/>
                </a:cubicBezTo>
                <a:cubicBezTo>
                  <a:pt x="224" y="24"/>
                  <a:pt x="224" y="24"/>
                  <a:pt x="224" y="24"/>
                </a:cubicBezTo>
                <a:cubicBezTo>
                  <a:pt x="225" y="18"/>
                  <a:pt x="225" y="18"/>
                  <a:pt x="225" y="18"/>
                </a:cubicBezTo>
                <a:cubicBezTo>
                  <a:pt x="221" y="14"/>
                  <a:pt x="221" y="14"/>
                  <a:pt x="221" y="14"/>
                </a:cubicBezTo>
                <a:cubicBezTo>
                  <a:pt x="219" y="13"/>
                  <a:pt x="219" y="10"/>
                  <a:pt x="220" y="6"/>
                </a:cubicBezTo>
                <a:cubicBezTo>
                  <a:pt x="220" y="4"/>
                  <a:pt x="220" y="4"/>
                  <a:pt x="220" y="4"/>
                </a:cubicBezTo>
                <a:cubicBezTo>
                  <a:pt x="220" y="2"/>
                  <a:pt x="219" y="1"/>
                  <a:pt x="217" y="0"/>
                </a:cubicBezTo>
                <a:cubicBezTo>
                  <a:pt x="217" y="0"/>
                  <a:pt x="217" y="0"/>
                  <a:pt x="217" y="0"/>
                </a:cubicBezTo>
                <a:cubicBezTo>
                  <a:pt x="216" y="1"/>
                  <a:pt x="216" y="1"/>
                  <a:pt x="216" y="1"/>
                </a:cubicBezTo>
                <a:cubicBezTo>
                  <a:pt x="215" y="4"/>
                  <a:pt x="212" y="6"/>
                  <a:pt x="208" y="4"/>
                </a:cubicBezTo>
                <a:cubicBezTo>
                  <a:pt x="206" y="4"/>
                  <a:pt x="203" y="4"/>
                  <a:pt x="201" y="4"/>
                </a:cubicBezTo>
                <a:close/>
              </a:path>
            </a:pathLst>
          </a:custGeom>
          <a:solidFill>
            <a:schemeClr val="accent3"/>
          </a:solidFill>
          <a:ln>
            <a:noFill/>
          </a:ln>
        </p:spPr>
        <p:txBody>
          <a:bodyPr/>
          <a:lstStyle/>
          <a:p>
            <a:endParaRPr lang="zh-CN" altLang="en-US"/>
          </a:p>
        </p:txBody>
      </p:sp>
      <p:sp>
        <p:nvSpPr>
          <p:cNvPr id="24" name="Freeform 15"/>
          <p:cNvSpPr/>
          <p:nvPr/>
        </p:nvSpPr>
        <p:spPr bwMode="auto">
          <a:xfrm>
            <a:off x="3435350" y="3962785"/>
            <a:ext cx="457200" cy="461963"/>
          </a:xfrm>
          <a:custGeom>
            <a:avLst/>
            <a:gdLst>
              <a:gd name="T0" fmla="*/ 2147483646 w 142"/>
              <a:gd name="T1" fmla="*/ 2147483646 h 144"/>
              <a:gd name="T2" fmla="*/ 2147483646 w 142"/>
              <a:gd name="T3" fmla="*/ 2147483646 h 144"/>
              <a:gd name="T4" fmla="*/ 2147483646 w 142"/>
              <a:gd name="T5" fmla="*/ 2147483646 h 144"/>
              <a:gd name="T6" fmla="*/ 2147483646 w 142"/>
              <a:gd name="T7" fmla="*/ 2147483646 h 144"/>
              <a:gd name="T8" fmla="*/ 2147483646 w 142"/>
              <a:gd name="T9" fmla="*/ 2147483646 h 144"/>
              <a:gd name="T10" fmla="*/ 2147483646 w 142"/>
              <a:gd name="T11" fmla="*/ 2147483646 h 144"/>
              <a:gd name="T12" fmla="*/ 2147483646 w 142"/>
              <a:gd name="T13" fmla="*/ 2147483646 h 144"/>
              <a:gd name="T14" fmla="*/ 2147483646 w 142"/>
              <a:gd name="T15" fmla="*/ 2147483646 h 144"/>
              <a:gd name="T16" fmla="*/ 2147483646 w 142"/>
              <a:gd name="T17" fmla="*/ 2147483646 h 144"/>
              <a:gd name="T18" fmla="*/ 2147483646 w 142"/>
              <a:gd name="T19" fmla="*/ 2147483646 h 144"/>
              <a:gd name="T20" fmla="*/ 2147483646 w 142"/>
              <a:gd name="T21" fmla="*/ 2147483646 h 144"/>
              <a:gd name="T22" fmla="*/ 2147483646 w 142"/>
              <a:gd name="T23" fmla="*/ 2147483646 h 144"/>
              <a:gd name="T24" fmla="*/ 2147483646 w 142"/>
              <a:gd name="T25" fmla="*/ 2147483646 h 144"/>
              <a:gd name="T26" fmla="*/ 2147483646 w 142"/>
              <a:gd name="T27" fmla="*/ 2147483646 h 144"/>
              <a:gd name="T28" fmla="*/ 0 w 142"/>
              <a:gd name="T29" fmla="*/ 2147483646 h 144"/>
              <a:gd name="T30" fmla="*/ 2147483646 w 142"/>
              <a:gd name="T31" fmla="*/ 2147483646 h 144"/>
              <a:gd name="T32" fmla="*/ 2147483646 w 142"/>
              <a:gd name="T33" fmla="*/ 2147483646 h 144"/>
              <a:gd name="T34" fmla="*/ 2147483646 w 142"/>
              <a:gd name="T35" fmla="*/ 2147483646 h 144"/>
              <a:gd name="T36" fmla="*/ 2147483646 w 142"/>
              <a:gd name="T37" fmla="*/ 2147483646 h 144"/>
              <a:gd name="T38" fmla="*/ 2147483646 w 142"/>
              <a:gd name="T39" fmla="*/ 2147483646 h 144"/>
              <a:gd name="T40" fmla="*/ 2147483646 w 142"/>
              <a:gd name="T41" fmla="*/ 2147483646 h 144"/>
              <a:gd name="T42" fmla="*/ 2147483646 w 142"/>
              <a:gd name="T43" fmla="*/ 2147483646 h 144"/>
              <a:gd name="T44" fmla="*/ 2147483646 w 142"/>
              <a:gd name="T45" fmla="*/ 2147483646 h 144"/>
              <a:gd name="T46" fmla="*/ 2147483646 w 142"/>
              <a:gd name="T47" fmla="*/ 2147483646 h 144"/>
              <a:gd name="T48" fmla="*/ 2147483646 w 142"/>
              <a:gd name="T49" fmla="*/ 2147483646 h 144"/>
              <a:gd name="T50" fmla="*/ 2147483646 w 142"/>
              <a:gd name="T51" fmla="*/ 2147483646 h 144"/>
              <a:gd name="T52" fmla="*/ 2147483646 w 142"/>
              <a:gd name="T53" fmla="*/ 2147483646 h 144"/>
              <a:gd name="T54" fmla="*/ 2147483646 w 142"/>
              <a:gd name="T55" fmla="*/ 2147483646 h 144"/>
              <a:gd name="T56" fmla="*/ 2147483646 w 142"/>
              <a:gd name="T57" fmla="*/ 2147483646 h 144"/>
              <a:gd name="T58" fmla="*/ 2147483646 w 142"/>
              <a:gd name="T59" fmla="*/ 2147483646 h 144"/>
              <a:gd name="T60" fmla="*/ 2147483646 w 142"/>
              <a:gd name="T61" fmla="*/ 2147483646 h 144"/>
              <a:gd name="T62" fmla="*/ 2147483646 w 142"/>
              <a:gd name="T63" fmla="*/ 2147483646 h 144"/>
              <a:gd name="T64" fmla="*/ 2147483646 w 142"/>
              <a:gd name="T65" fmla="*/ 2147483646 h 144"/>
              <a:gd name="T66" fmla="*/ 2147483646 w 142"/>
              <a:gd name="T67" fmla="*/ 2147483646 h 144"/>
              <a:gd name="T68" fmla="*/ 2147483646 w 142"/>
              <a:gd name="T69" fmla="*/ 2147483646 h 144"/>
              <a:gd name="T70" fmla="*/ 2147483646 w 142"/>
              <a:gd name="T71" fmla="*/ 2147483646 h 144"/>
              <a:gd name="T72" fmla="*/ 2147483646 w 142"/>
              <a:gd name="T73" fmla="*/ 2147483646 h 144"/>
              <a:gd name="T74" fmla="*/ 2147483646 w 142"/>
              <a:gd name="T75" fmla="*/ 2147483646 h 144"/>
              <a:gd name="T76" fmla="*/ 2147483646 w 142"/>
              <a:gd name="T77" fmla="*/ 2147483646 h 144"/>
              <a:gd name="T78" fmla="*/ 2147483646 w 142"/>
              <a:gd name="T79" fmla="*/ 2147483646 h 144"/>
              <a:gd name="T80" fmla="*/ 2147483646 w 142"/>
              <a:gd name="T81" fmla="*/ 2147483646 h 144"/>
              <a:gd name="T82" fmla="*/ 2147483646 w 142"/>
              <a:gd name="T83" fmla="*/ 2147483646 h 144"/>
              <a:gd name="T84" fmla="*/ 2147483646 w 142"/>
              <a:gd name="T85" fmla="*/ 2147483646 h 144"/>
              <a:gd name="T86" fmla="*/ 2147483646 w 142"/>
              <a:gd name="T87" fmla="*/ 2147483646 h 144"/>
              <a:gd name="T88" fmla="*/ 2147483646 w 142"/>
              <a:gd name="T89" fmla="*/ 2147483646 h 144"/>
              <a:gd name="T90" fmla="*/ 2147483646 w 142"/>
              <a:gd name="T91" fmla="*/ 2147483646 h 144"/>
              <a:gd name="T92" fmla="*/ 2147483646 w 142"/>
              <a:gd name="T93" fmla="*/ 2147483646 h 14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42" h="144">
                <a:moveTo>
                  <a:pt x="142" y="29"/>
                </a:moveTo>
                <a:cubicBezTo>
                  <a:pt x="139" y="22"/>
                  <a:pt x="139" y="22"/>
                  <a:pt x="139" y="22"/>
                </a:cubicBezTo>
                <a:cubicBezTo>
                  <a:pt x="134" y="16"/>
                  <a:pt x="134" y="16"/>
                  <a:pt x="134" y="16"/>
                </a:cubicBezTo>
                <a:cubicBezTo>
                  <a:pt x="130" y="15"/>
                  <a:pt x="130" y="15"/>
                  <a:pt x="130" y="15"/>
                </a:cubicBezTo>
                <a:cubicBezTo>
                  <a:pt x="129" y="15"/>
                  <a:pt x="129" y="15"/>
                  <a:pt x="129" y="15"/>
                </a:cubicBezTo>
                <a:cubicBezTo>
                  <a:pt x="129" y="14"/>
                  <a:pt x="129" y="14"/>
                  <a:pt x="129" y="14"/>
                </a:cubicBezTo>
                <a:cubicBezTo>
                  <a:pt x="129" y="14"/>
                  <a:pt x="129" y="14"/>
                  <a:pt x="129" y="14"/>
                </a:cubicBezTo>
                <a:cubicBezTo>
                  <a:pt x="125" y="12"/>
                  <a:pt x="125" y="12"/>
                  <a:pt x="125" y="12"/>
                </a:cubicBezTo>
                <a:cubicBezTo>
                  <a:pt x="125" y="12"/>
                  <a:pt x="125" y="12"/>
                  <a:pt x="125" y="12"/>
                </a:cubicBezTo>
                <a:cubicBezTo>
                  <a:pt x="124" y="12"/>
                  <a:pt x="124" y="12"/>
                  <a:pt x="124" y="12"/>
                </a:cubicBezTo>
                <a:cubicBezTo>
                  <a:pt x="122" y="13"/>
                  <a:pt x="122" y="13"/>
                  <a:pt x="122" y="13"/>
                </a:cubicBezTo>
                <a:cubicBezTo>
                  <a:pt x="117" y="14"/>
                  <a:pt x="117" y="14"/>
                  <a:pt x="117" y="14"/>
                </a:cubicBezTo>
                <a:cubicBezTo>
                  <a:pt x="117" y="14"/>
                  <a:pt x="117" y="14"/>
                  <a:pt x="117" y="14"/>
                </a:cubicBezTo>
                <a:cubicBezTo>
                  <a:pt x="116" y="13"/>
                  <a:pt x="116" y="13"/>
                  <a:pt x="116" y="13"/>
                </a:cubicBezTo>
                <a:cubicBezTo>
                  <a:pt x="111" y="11"/>
                  <a:pt x="111" y="11"/>
                  <a:pt x="111" y="11"/>
                </a:cubicBezTo>
                <a:cubicBezTo>
                  <a:pt x="111" y="11"/>
                  <a:pt x="111" y="11"/>
                  <a:pt x="111" y="11"/>
                </a:cubicBezTo>
                <a:cubicBezTo>
                  <a:pt x="110" y="11"/>
                  <a:pt x="110" y="11"/>
                  <a:pt x="110" y="11"/>
                </a:cubicBezTo>
                <a:cubicBezTo>
                  <a:pt x="110" y="10"/>
                  <a:pt x="110" y="10"/>
                  <a:pt x="110" y="10"/>
                </a:cubicBezTo>
                <a:cubicBezTo>
                  <a:pt x="110" y="10"/>
                  <a:pt x="110" y="10"/>
                  <a:pt x="110" y="10"/>
                </a:cubicBezTo>
                <a:cubicBezTo>
                  <a:pt x="106" y="6"/>
                  <a:pt x="106" y="6"/>
                  <a:pt x="106" y="6"/>
                </a:cubicBezTo>
                <a:cubicBezTo>
                  <a:pt x="102" y="2"/>
                  <a:pt x="102" y="2"/>
                  <a:pt x="102" y="2"/>
                </a:cubicBezTo>
                <a:cubicBezTo>
                  <a:pt x="98" y="0"/>
                  <a:pt x="98" y="0"/>
                  <a:pt x="98" y="0"/>
                </a:cubicBezTo>
                <a:cubicBezTo>
                  <a:pt x="94" y="4"/>
                  <a:pt x="94" y="4"/>
                  <a:pt x="94" y="4"/>
                </a:cubicBezTo>
                <a:cubicBezTo>
                  <a:pt x="88" y="8"/>
                  <a:pt x="88" y="8"/>
                  <a:pt x="88" y="8"/>
                </a:cubicBezTo>
                <a:cubicBezTo>
                  <a:pt x="86" y="20"/>
                  <a:pt x="86" y="20"/>
                  <a:pt x="86" y="20"/>
                </a:cubicBezTo>
                <a:cubicBezTo>
                  <a:pt x="86" y="20"/>
                  <a:pt x="86" y="20"/>
                  <a:pt x="86" y="20"/>
                </a:cubicBezTo>
                <a:cubicBezTo>
                  <a:pt x="86" y="20"/>
                  <a:pt x="86" y="20"/>
                  <a:pt x="86" y="20"/>
                </a:cubicBezTo>
                <a:cubicBezTo>
                  <a:pt x="81" y="29"/>
                  <a:pt x="81" y="29"/>
                  <a:pt x="81" y="29"/>
                </a:cubicBezTo>
                <a:cubicBezTo>
                  <a:pt x="81" y="30"/>
                  <a:pt x="81" y="30"/>
                  <a:pt x="81" y="30"/>
                </a:cubicBezTo>
                <a:cubicBezTo>
                  <a:pt x="81" y="30"/>
                  <a:pt x="81" y="30"/>
                  <a:pt x="81" y="30"/>
                </a:cubicBezTo>
                <a:cubicBezTo>
                  <a:pt x="77" y="34"/>
                  <a:pt x="77" y="34"/>
                  <a:pt x="77" y="34"/>
                </a:cubicBezTo>
                <a:cubicBezTo>
                  <a:pt x="72" y="43"/>
                  <a:pt x="72" y="43"/>
                  <a:pt x="72" y="43"/>
                </a:cubicBezTo>
                <a:cubicBezTo>
                  <a:pt x="72" y="43"/>
                  <a:pt x="72" y="43"/>
                  <a:pt x="72" y="43"/>
                </a:cubicBezTo>
                <a:cubicBezTo>
                  <a:pt x="72" y="44"/>
                  <a:pt x="72" y="44"/>
                  <a:pt x="72" y="44"/>
                </a:cubicBezTo>
                <a:cubicBezTo>
                  <a:pt x="68" y="46"/>
                  <a:pt x="65" y="49"/>
                  <a:pt x="62" y="52"/>
                </a:cubicBezTo>
                <a:cubicBezTo>
                  <a:pt x="58" y="59"/>
                  <a:pt x="58" y="59"/>
                  <a:pt x="58" y="59"/>
                </a:cubicBezTo>
                <a:cubicBezTo>
                  <a:pt x="57" y="61"/>
                  <a:pt x="54" y="63"/>
                  <a:pt x="48" y="66"/>
                </a:cubicBezTo>
                <a:cubicBezTo>
                  <a:pt x="44" y="72"/>
                  <a:pt x="44" y="72"/>
                  <a:pt x="44" y="72"/>
                </a:cubicBezTo>
                <a:cubicBezTo>
                  <a:pt x="44" y="72"/>
                  <a:pt x="44" y="72"/>
                  <a:pt x="44" y="72"/>
                </a:cubicBezTo>
                <a:cubicBezTo>
                  <a:pt x="37" y="82"/>
                  <a:pt x="37" y="82"/>
                  <a:pt x="37" y="82"/>
                </a:cubicBezTo>
                <a:cubicBezTo>
                  <a:pt x="36" y="82"/>
                  <a:pt x="36" y="82"/>
                  <a:pt x="36" y="82"/>
                </a:cubicBezTo>
                <a:cubicBezTo>
                  <a:pt x="36" y="82"/>
                  <a:pt x="36" y="82"/>
                  <a:pt x="36" y="82"/>
                </a:cubicBezTo>
                <a:cubicBezTo>
                  <a:pt x="36" y="82"/>
                  <a:pt x="36" y="82"/>
                  <a:pt x="36" y="82"/>
                </a:cubicBezTo>
                <a:cubicBezTo>
                  <a:pt x="4" y="80"/>
                  <a:pt x="4" y="80"/>
                  <a:pt x="4" y="80"/>
                </a:cubicBezTo>
                <a:cubicBezTo>
                  <a:pt x="0" y="84"/>
                  <a:pt x="0" y="84"/>
                  <a:pt x="0" y="84"/>
                </a:cubicBezTo>
                <a:cubicBezTo>
                  <a:pt x="0" y="90"/>
                  <a:pt x="0" y="90"/>
                  <a:pt x="0" y="90"/>
                </a:cubicBezTo>
                <a:cubicBezTo>
                  <a:pt x="3" y="104"/>
                  <a:pt x="3" y="104"/>
                  <a:pt x="3" y="104"/>
                </a:cubicBezTo>
                <a:cubicBezTo>
                  <a:pt x="10" y="113"/>
                  <a:pt x="10" y="113"/>
                  <a:pt x="10" y="113"/>
                </a:cubicBezTo>
                <a:cubicBezTo>
                  <a:pt x="16" y="116"/>
                  <a:pt x="16" y="116"/>
                  <a:pt x="16" y="116"/>
                </a:cubicBezTo>
                <a:cubicBezTo>
                  <a:pt x="16" y="117"/>
                  <a:pt x="16" y="117"/>
                  <a:pt x="16" y="117"/>
                </a:cubicBezTo>
                <a:cubicBezTo>
                  <a:pt x="16" y="117"/>
                  <a:pt x="16" y="117"/>
                  <a:pt x="16" y="117"/>
                </a:cubicBezTo>
                <a:cubicBezTo>
                  <a:pt x="16" y="117"/>
                  <a:pt x="16" y="117"/>
                  <a:pt x="16" y="117"/>
                </a:cubicBezTo>
                <a:cubicBezTo>
                  <a:pt x="19" y="121"/>
                  <a:pt x="21" y="124"/>
                  <a:pt x="21" y="126"/>
                </a:cubicBezTo>
                <a:cubicBezTo>
                  <a:pt x="21" y="131"/>
                  <a:pt x="21" y="131"/>
                  <a:pt x="21" y="131"/>
                </a:cubicBezTo>
                <a:cubicBezTo>
                  <a:pt x="19" y="133"/>
                  <a:pt x="19" y="133"/>
                  <a:pt x="19" y="133"/>
                </a:cubicBezTo>
                <a:cubicBezTo>
                  <a:pt x="20" y="134"/>
                  <a:pt x="20" y="134"/>
                  <a:pt x="20" y="134"/>
                </a:cubicBezTo>
                <a:cubicBezTo>
                  <a:pt x="22" y="134"/>
                  <a:pt x="22" y="134"/>
                  <a:pt x="22" y="134"/>
                </a:cubicBezTo>
                <a:cubicBezTo>
                  <a:pt x="24" y="129"/>
                  <a:pt x="24" y="129"/>
                  <a:pt x="24" y="129"/>
                </a:cubicBezTo>
                <a:cubicBezTo>
                  <a:pt x="25" y="129"/>
                  <a:pt x="25" y="129"/>
                  <a:pt x="25" y="129"/>
                </a:cubicBezTo>
                <a:cubicBezTo>
                  <a:pt x="31" y="131"/>
                  <a:pt x="31" y="131"/>
                  <a:pt x="31" y="131"/>
                </a:cubicBezTo>
                <a:cubicBezTo>
                  <a:pt x="32" y="133"/>
                  <a:pt x="32" y="133"/>
                  <a:pt x="32" y="133"/>
                </a:cubicBezTo>
                <a:cubicBezTo>
                  <a:pt x="35" y="133"/>
                  <a:pt x="35" y="133"/>
                  <a:pt x="35" y="133"/>
                </a:cubicBezTo>
                <a:cubicBezTo>
                  <a:pt x="35" y="133"/>
                  <a:pt x="35" y="133"/>
                  <a:pt x="35" y="133"/>
                </a:cubicBezTo>
                <a:cubicBezTo>
                  <a:pt x="34" y="130"/>
                  <a:pt x="34" y="130"/>
                  <a:pt x="34" y="130"/>
                </a:cubicBezTo>
                <a:cubicBezTo>
                  <a:pt x="34" y="130"/>
                  <a:pt x="34" y="130"/>
                  <a:pt x="34" y="130"/>
                </a:cubicBezTo>
                <a:cubicBezTo>
                  <a:pt x="38" y="123"/>
                  <a:pt x="38" y="123"/>
                  <a:pt x="38" y="123"/>
                </a:cubicBezTo>
                <a:cubicBezTo>
                  <a:pt x="39" y="121"/>
                  <a:pt x="41" y="120"/>
                  <a:pt x="44" y="121"/>
                </a:cubicBezTo>
                <a:cubicBezTo>
                  <a:pt x="51" y="121"/>
                  <a:pt x="51" y="121"/>
                  <a:pt x="51" y="121"/>
                </a:cubicBezTo>
                <a:cubicBezTo>
                  <a:pt x="55" y="116"/>
                  <a:pt x="55" y="116"/>
                  <a:pt x="55" y="116"/>
                </a:cubicBezTo>
                <a:cubicBezTo>
                  <a:pt x="55" y="111"/>
                  <a:pt x="55" y="111"/>
                  <a:pt x="55" y="111"/>
                </a:cubicBezTo>
                <a:cubicBezTo>
                  <a:pt x="56" y="106"/>
                  <a:pt x="56" y="106"/>
                  <a:pt x="56" y="106"/>
                </a:cubicBezTo>
                <a:cubicBezTo>
                  <a:pt x="56" y="106"/>
                  <a:pt x="56" y="106"/>
                  <a:pt x="56" y="106"/>
                </a:cubicBezTo>
                <a:cubicBezTo>
                  <a:pt x="57" y="105"/>
                  <a:pt x="57" y="105"/>
                  <a:pt x="57" y="105"/>
                </a:cubicBezTo>
                <a:cubicBezTo>
                  <a:pt x="57" y="105"/>
                  <a:pt x="57" y="105"/>
                  <a:pt x="57" y="105"/>
                </a:cubicBezTo>
                <a:cubicBezTo>
                  <a:pt x="60" y="103"/>
                  <a:pt x="60" y="103"/>
                  <a:pt x="60" y="103"/>
                </a:cubicBezTo>
                <a:cubicBezTo>
                  <a:pt x="60" y="103"/>
                  <a:pt x="60" y="103"/>
                  <a:pt x="60" y="103"/>
                </a:cubicBezTo>
                <a:cubicBezTo>
                  <a:pt x="60" y="103"/>
                  <a:pt x="60" y="103"/>
                  <a:pt x="60" y="103"/>
                </a:cubicBezTo>
                <a:cubicBezTo>
                  <a:pt x="61" y="103"/>
                  <a:pt x="61" y="103"/>
                  <a:pt x="61" y="103"/>
                </a:cubicBezTo>
                <a:cubicBezTo>
                  <a:pt x="67" y="104"/>
                  <a:pt x="67" y="104"/>
                  <a:pt x="67" y="104"/>
                </a:cubicBezTo>
                <a:cubicBezTo>
                  <a:pt x="67" y="105"/>
                  <a:pt x="67" y="105"/>
                  <a:pt x="67" y="105"/>
                </a:cubicBezTo>
                <a:cubicBezTo>
                  <a:pt x="68" y="110"/>
                  <a:pt x="68" y="110"/>
                  <a:pt x="68" y="110"/>
                </a:cubicBezTo>
                <a:cubicBezTo>
                  <a:pt x="68" y="112"/>
                  <a:pt x="68" y="112"/>
                  <a:pt x="68" y="112"/>
                </a:cubicBezTo>
                <a:cubicBezTo>
                  <a:pt x="69" y="116"/>
                  <a:pt x="69" y="116"/>
                  <a:pt x="69" y="116"/>
                </a:cubicBezTo>
                <a:cubicBezTo>
                  <a:pt x="70" y="116"/>
                  <a:pt x="70" y="116"/>
                  <a:pt x="70" y="116"/>
                </a:cubicBezTo>
                <a:cubicBezTo>
                  <a:pt x="72" y="113"/>
                  <a:pt x="72" y="113"/>
                  <a:pt x="72" y="113"/>
                </a:cubicBezTo>
                <a:cubicBezTo>
                  <a:pt x="72" y="113"/>
                  <a:pt x="72" y="113"/>
                  <a:pt x="72" y="113"/>
                </a:cubicBezTo>
                <a:cubicBezTo>
                  <a:pt x="76" y="108"/>
                  <a:pt x="76" y="108"/>
                  <a:pt x="76" y="108"/>
                </a:cubicBezTo>
                <a:cubicBezTo>
                  <a:pt x="76" y="108"/>
                  <a:pt x="76" y="108"/>
                  <a:pt x="76" y="108"/>
                </a:cubicBezTo>
                <a:cubicBezTo>
                  <a:pt x="80" y="106"/>
                  <a:pt x="80" y="106"/>
                  <a:pt x="80" y="106"/>
                </a:cubicBezTo>
                <a:cubicBezTo>
                  <a:pt x="81" y="106"/>
                  <a:pt x="81" y="106"/>
                  <a:pt x="81" y="106"/>
                </a:cubicBezTo>
                <a:cubicBezTo>
                  <a:pt x="81" y="105"/>
                  <a:pt x="81" y="105"/>
                  <a:pt x="81" y="105"/>
                </a:cubicBezTo>
                <a:cubicBezTo>
                  <a:pt x="86" y="107"/>
                  <a:pt x="86" y="107"/>
                  <a:pt x="86" y="107"/>
                </a:cubicBezTo>
                <a:cubicBezTo>
                  <a:pt x="87" y="107"/>
                  <a:pt x="87" y="107"/>
                  <a:pt x="87" y="107"/>
                </a:cubicBezTo>
                <a:cubicBezTo>
                  <a:pt x="88" y="107"/>
                  <a:pt x="88" y="107"/>
                  <a:pt x="88" y="107"/>
                </a:cubicBezTo>
                <a:cubicBezTo>
                  <a:pt x="90" y="113"/>
                  <a:pt x="90" y="113"/>
                  <a:pt x="90" y="113"/>
                </a:cubicBezTo>
                <a:cubicBezTo>
                  <a:pt x="90" y="118"/>
                  <a:pt x="90" y="118"/>
                  <a:pt x="90" y="118"/>
                </a:cubicBezTo>
                <a:cubicBezTo>
                  <a:pt x="94" y="126"/>
                  <a:pt x="94" y="126"/>
                  <a:pt x="94" y="126"/>
                </a:cubicBezTo>
                <a:cubicBezTo>
                  <a:pt x="94" y="126"/>
                  <a:pt x="94" y="126"/>
                  <a:pt x="94" y="126"/>
                </a:cubicBezTo>
                <a:cubicBezTo>
                  <a:pt x="94" y="127"/>
                  <a:pt x="94" y="127"/>
                  <a:pt x="94" y="127"/>
                </a:cubicBezTo>
                <a:cubicBezTo>
                  <a:pt x="94" y="132"/>
                  <a:pt x="94" y="132"/>
                  <a:pt x="94" y="132"/>
                </a:cubicBezTo>
                <a:cubicBezTo>
                  <a:pt x="96" y="135"/>
                  <a:pt x="96" y="135"/>
                  <a:pt x="96" y="135"/>
                </a:cubicBezTo>
                <a:cubicBezTo>
                  <a:pt x="97" y="135"/>
                  <a:pt x="97" y="135"/>
                  <a:pt x="97" y="135"/>
                </a:cubicBezTo>
                <a:cubicBezTo>
                  <a:pt x="98" y="133"/>
                  <a:pt x="98" y="133"/>
                  <a:pt x="98" y="133"/>
                </a:cubicBezTo>
                <a:cubicBezTo>
                  <a:pt x="99" y="132"/>
                  <a:pt x="99" y="132"/>
                  <a:pt x="99" y="132"/>
                </a:cubicBezTo>
                <a:cubicBezTo>
                  <a:pt x="104" y="135"/>
                  <a:pt x="104" y="135"/>
                  <a:pt x="104" y="135"/>
                </a:cubicBezTo>
                <a:cubicBezTo>
                  <a:pt x="104" y="135"/>
                  <a:pt x="104" y="135"/>
                  <a:pt x="104" y="135"/>
                </a:cubicBezTo>
                <a:cubicBezTo>
                  <a:pt x="104" y="135"/>
                  <a:pt x="104" y="135"/>
                  <a:pt x="104" y="135"/>
                </a:cubicBezTo>
                <a:cubicBezTo>
                  <a:pt x="104" y="136"/>
                  <a:pt x="104" y="136"/>
                  <a:pt x="104" y="136"/>
                </a:cubicBezTo>
                <a:cubicBezTo>
                  <a:pt x="104" y="136"/>
                  <a:pt x="104" y="136"/>
                  <a:pt x="104" y="136"/>
                </a:cubicBezTo>
                <a:cubicBezTo>
                  <a:pt x="106" y="143"/>
                  <a:pt x="106" y="143"/>
                  <a:pt x="106" y="143"/>
                </a:cubicBezTo>
                <a:cubicBezTo>
                  <a:pt x="108" y="144"/>
                  <a:pt x="108" y="144"/>
                  <a:pt x="108" y="144"/>
                </a:cubicBezTo>
                <a:cubicBezTo>
                  <a:pt x="108" y="143"/>
                  <a:pt x="108" y="143"/>
                  <a:pt x="108" y="143"/>
                </a:cubicBezTo>
                <a:cubicBezTo>
                  <a:pt x="110" y="138"/>
                  <a:pt x="110" y="138"/>
                  <a:pt x="110" y="138"/>
                </a:cubicBezTo>
                <a:cubicBezTo>
                  <a:pt x="110" y="138"/>
                  <a:pt x="110" y="138"/>
                  <a:pt x="110" y="138"/>
                </a:cubicBezTo>
                <a:cubicBezTo>
                  <a:pt x="111" y="137"/>
                  <a:pt x="111" y="137"/>
                  <a:pt x="111" y="137"/>
                </a:cubicBezTo>
                <a:cubicBezTo>
                  <a:pt x="111" y="137"/>
                  <a:pt x="111" y="137"/>
                  <a:pt x="111" y="137"/>
                </a:cubicBezTo>
                <a:cubicBezTo>
                  <a:pt x="112" y="137"/>
                  <a:pt x="112" y="137"/>
                  <a:pt x="112" y="137"/>
                </a:cubicBezTo>
                <a:cubicBezTo>
                  <a:pt x="114" y="135"/>
                  <a:pt x="114" y="135"/>
                  <a:pt x="114" y="135"/>
                </a:cubicBezTo>
                <a:cubicBezTo>
                  <a:pt x="115" y="135"/>
                  <a:pt x="115" y="135"/>
                  <a:pt x="115" y="135"/>
                </a:cubicBezTo>
                <a:cubicBezTo>
                  <a:pt x="115" y="135"/>
                  <a:pt x="115" y="135"/>
                  <a:pt x="115" y="135"/>
                </a:cubicBezTo>
                <a:cubicBezTo>
                  <a:pt x="118" y="135"/>
                  <a:pt x="118" y="135"/>
                  <a:pt x="118" y="135"/>
                </a:cubicBezTo>
                <a:cubicBezTo>
                  <a:pt x="118" y="133"/>
                  <a:pt x="118" y="133"/>
                  <a:pt x="118" y="133"/>
                </a:cubicBezTo>
                <a:cubicBezTo>
                  <a:pt x="118" y="132"/>
                  <a:pt x="118" y="132"/>
                  <a:pt x="118" y="132"/>
                </a:cubicBezTo>
                <a:cubicBezTo>
                  <a:pt x="116" y="113"/>
                  <a:pt x="116" y="113"/>
                  <a:pt x="116" y="113"/>
                </a:cubicBezTo>
                <a:cubicBezTo>
                  <a:pt x="108" y="101"/>
                  <a:pt x="108" y="101"/>
                  <a:pt x="108" y="101"/>
                </a:cubicBezTo>
                <a:cubicBezTo>
                  <a:pt x="94" y="84"/>
                  <a:pt x="94" y="84"/>
                  <a:pt x="94" y="84"/>
                </a:cubicBezTo>
                <a:cubicBezTo>
                  <a:pt x="93" y="84"/>
                  <a:pt x="93" y="84"/>
                  <a:pt x="93" y="84"/>
                </a:cubicBezTo>
                <a:cubicBezTo>
                  <a:pt x="92" y="73"/>
                  <a:pt x="92" y="73"/>
                  <a:pt x="92" y="73"/>
                </a:cubicBezTo>
                <a:cubicBezTo>
                  <a:pt x="88" y="64"/>
                  <a:pt x="88" y="64"/>
                  <a:pt x="88" y="64"/>
                </a:cubicBezTo>
                <a:cubicBezTo>
                  <a:pt x="88" y="64"/>
                  <a:pt x="88" y="64"/>
                  <a:pt x="88" y="64"/>
                </a:cubicBezTo>
                <a:cubicBezTo>
                  <a:pt x="87" y="64"/>
                  <a:pt x="87" y="64"/>
                  <a:pt x="87" y="64"/>
                </a:cubicBezTo>
                <a:cubicBezTo>
                  <a:pt x="87" y="64"/>
                  <a:pt x="87" y="64"/>
                  <a:pt x="87" y="64"/>
                </a:cubicBezTo>
                <a:cubicBezTo>
                  <a:pt x="88" y="63"/>
                  <a:pt x="88" y="63"/>
                  <a:pt x="88" y="63"/>
                </a:cubicBezTo>
                <a:cubicBezTo>
                  <a:pt x="90" y="52"/>
                  <a:pt x="90" y="52"/>
                  <a:pt x="90" y="52"/>
                </a:cubicBezTo>
                <a:cubicBezTo>
                  <a:pt x="91" y="52"/>
                  <a:pt x="91" y="52"/>
                  <a:pt x="91" y="52"/>
                </a:cubicBezTo>
                <a:cubicBezTo>
                  <a:pt x="92" y="52"/>
                  <a:pt x="92" y="52"/>
                  <a:pt x="92" y="52"/>
                </a:cubicBezTo>
                <a:cubicBezTo>
                  <a:pt x="117" y="51"/>
                  <a:pt x="117" y="51"/>
                  <a:pt x="117" y="51"/>
                </a:cubicBezTo>
                <a:cubicBezTo>
                  <a:pt x="130" y="44"/>
                  <a:pt x="130" y="44"/>
                  <a:pt x="130" y="44"/>
                </a:cubicBezTo>
                <a:cubicBezTo>
                  <a:pt x="130" y="44"/>
                  <a:pt x="130" y="44"/>
                  <a:pt x="130" y="44"/>
                </a:cubicBezTo>
                <a:cubicBezTo>
                  <a:pt x="131" y="43"/>
                  <a:pt x="131" y="43"/>
                  <a:pt x="131" y="43"/>
                </a:cubicBezTo>
                <a:cubicBezTo>
                  <a:pt x="136" y="42"/>
                  <a:pt x="139" y="40"/>
                  <a:pt x="140" y="38"/>
                </a:cubicBezTo>
                <a:cubicBezTo>
                  <a:pt x="141" y="36"/>
                  <a:pt x="142" y="33"/>
                  <a:pt x="142" y="29"/>
                </a:cubicBezTo>
                <a:close/>
              </a:path>
            </a:pathLst>
          </a:custGeom>
          <a:solidFill>
            <a:schemeClr val="accent3"/>
          </a:solidFill>
          <a:ln>
            <a:noFill/>
          </a:ln>
        </p:spPr>
        <p:txBody>
          <a:bodyPr/>
          <a:lstStyle/>
          <a:p>
            <a:endParaRPr lang="zh-CN" altLang="en-US"/>
          </a:p>
        </p:txBody>
      </p:sp>
      <p:sp>
        <p:nvSpPr>
          <p:cNvPr id="25" name="Freeform 16"/>
          <p:cNvSpPr/>
          <p:nvPr/>
        </p:nvSpPr>
        <p:spPr bwMode="auto">
          <a:xfrm>
            <a:off x="3435350" y="3062673"/>
            <a:ext cx="520700" cy="930275"/>
          </a:xfrm>
          <a:custGeom>
            <a:avLst/>
            <a:gdLst>
              <a:gd name="T0" fmla="*/ 2147483646 w 162"/>
              <a:gd name="T1" fmla="*/ 2147483646 h 289"/>
              <a:gd name="T2" fmla="*/ 2147483646 w 162"/>
              <a:gd name="T3" fmla="*/ 2147483646 h 289"/>
              <a:gd name="T4" fmla="*/ 2147483646 w 162"/>
              <a:gd name="T5" fmla="*/ 2147483646 h 289"/>
              <a:gd name="T6" fmla="*/ 2147483646 w 162"/>
              <a:gd name="T7" fmla="*/ 2147483646 h 289"/>
              <a:gd name="T8" fmla="*/ 2147483646 w 162"/>
              <a:gd name="T9" fmla="*/ 2147483646 h 289"/>
              <a:gd name="T10" fmla="*/ 2147483646 w 162"/>
              <a:gd name="T11" fmla="*/ 2147483646 h 289"/>
              <a:gd name="T12" fmla="*/ 2147483646 w 162"/>
              <a:gd name="T13" fmla="*/ 2147483646 h 289"/>
              <a:gd name="T14" fmla="*/ 2147483646 w 162"/>
              <a:gd name="T15" fmla="*/ 2147483646 h 289"/>
              <a:gd name="T16" fmla="*/ 2147483646 w 162"/>
              <a:gd name="T17" fmla="*/ 2147483646 h 289"/>
              <a:gd name="T18" fmla="*/ 2147483646 w 162"/>
              <a:gd name="T19" fmla="*/ 2147483646 h 289"/>
              <a:gd name="T20" fmla="*/ 2147483646 w 162"/>
              <a:gd name="T21" fmla="*/ 2147483646 h 289"/>
              <a:gd name="T22" fmla="*/ 2147483646 w 162"/>
              <a:gd name="T23" fmla="*/ 2147483646 h 289"/>
              <a:gd name="T24" fmla="*/ 2147483646 w 162"/>
              <a:gd name="T25" fmla="*/ 2147483646 h 289"/>
              <a:gd name="T26" fmla="*/ 2147483646 w 162"/>
              <a:gd name="T27" fmla="*/ 2147483646 h 289"/>
              <a:gd name="T28" fmla="*/ 2147483646 w 162"/>
              <a:gd name="T29" fmla="*/ 2147483646 h 289"/>
              <a:gd name="T30" fmla="*/ 2147483646 w 162"/>
              <a:gd name="T31" fmla="*/ 2147483646 h 289"/>
              <a:gd name="T32" fmla="*/ 2147483646 w 162"/>
              <a:gd name="T33" fmla="*/ 2147483646 h 289"/>
              <a:gd name="T34" fmla="*/ 2147483646 w 162"/>
              <a:gd name="T35" fmla="*/ 2147483646 h 289"/>
              <a:gd name="T36" fmla="*/ 2147483646 w 162"/>
              <a:gd name="T37" fmla="*/ 2147483646 h 289"/>
              <a:gd name="T38" fmla="*/ 2147483646 w 162"/>
              <a:gd name="T39" fmla="*/ 2147483646 h 289"/>
              <a:gd name="T40" fmla="*/ 2147483646 w 162"/>
              <a:gd name="T41" fmla="*/ 2147483646 h 289"/>
              <a:gd name="T42" fmla="*/ 2147483646 w 162"/>
              <a:gd name="T43" fmla="*/ 2147483646 h 289"/>
              <a:gd name="T44" fmla="*/ 2147483646 w 162"/>
              <a:gd name="T45" fmla="*/ 2147483646 h 289"/>
              <a:gd name="T46" fmla="*/ 2147483646 w 162"/>
              <a:gd name="T47" fmla="*/ 2147483646 h 289"/>
              <a:gd name="T48" fmla="*/ 2147483646 w 162"/>
              <a:gd name="T49" fmla="*/ 2147483646 h 289"/>
              <a:gd name="T50" fmla="*/ 2147483646 w 162"/>
              <a:gd name="T51" fmla="*/ 2147483646 h 289"/>
              <a:gd name="T52" fmla="*/ 2147483646 w 162"/>
              <a:gd name="T53" fmla="*/ 2147483646 h 289"/>
              <a:gd name="T54" fmla="*/ 2147483646 w 162"/>
              <a:gd name="T55" fmla="*/ 2147483646 h 289"/>
              <a:gd name="T56" fmla="*/ 2147483646 w 162"/>
              <a:gd name="T57" fmla="*/ 2147483646 h 289"/>
              <a:gd name="T58" fmla="*/ 2147483646 w 162"/>
              <a:gd name="T59" fmla="*/ 2147483646 h 289"/>
              <a:gd name="T60" fmla="*/ 2147483646 w 162"/>
              <a:gd name="T61" fmla="*/ 2147483646 h 289"/>
              <a:gd name="T62" fmla="*/ 2147483646 w 162"/>
              <a:gd name="T63" fmla="*/ 2147483646 h 289"/>
              <a:gd name="T64" fmla="*/ 2147483646 w 162"/>
              <a:gd name="T65" fmla="*/ 2147483646 h 289"/>
              <a:gd name="T66" fmla="*/ 2147483646 w 162"/>
              <a:gd name="T67" fmla="*/ 2147483646 h 289"/>
              <a:gd name="T68" fmla="*/ 2147483646 w 162"/>
              <a:gd name="T69" fmla="*/ 2147483646 h 289"/>
              <a:gd name="T70" fmla="*/ 2147483646 w 162"/>
              <a:gd name="T71" fmla="*/ 2147483646 h 289"/>
              <a:gd name="T72" fmla="*/ 2147483646 w 162"/>
              <a:gd name="T73" fmla="*/ 2147483646 h 289"/>
              <a:gd name="T74" fmla="*/ 2147483646 w 162"/>
              <a:gd name="T75" fmla="*/ 2147483646 h 289"/>
              <a:gd name="T76" fmla="*/ 2147483646 w 162"/>
              <a:gd name="T77" fmla="*/ 2147483646 h 289"/>
              <a:gd name="T78" fmla="*/ 2147483646 w 162"/>
              <a:gd name="T79" fmla="*/ 2147483646 h 289"/>
              <a:gd name="T80" fmla="*/ 2147483646 w 162"/>
              <a:gd name="T81" fmla="*/ 2147483646 h 289"/>
              <a:gd name="T82" fmla="*/ 2147483646 w 162"/>
              <a:gd name="T83" fmla="*/ 2147483646 h 289"/>
              <a:gd name="T84" fmla="*/ 2147483646 w 162"/>
              <a:gd name="T85" fmla="*/ 2147483646 h 289"/>
              <a:gd name="T86" fmla="*/ 2147483646 w 162"/>
              <a:gd name="T87" fmla="*/ 2147483646 h 289"/>
              <a:gd name="T88" fmla="*/ 2147483646 w 162"/>
              <a:gd name="T89" fmla="*/ 2147483646 h 289"/>
              <a:gd name="T90" fmla="*/ 2147483646 w 162"/>
              <a:gd name="T91" fmla="*/ 2147483646 h 289"/>
              <a:gd name="T92" fmla="*/ 2147483646 w 162"/>
              <a:gd name="T93" fmla="*/ 2147483646 h 289"/>
              <a:gd name="T94" fmla="*/ 2147483646 w 162"/>
              <a:gd name="T95" fmla="*/ 2147483646 h 289"/>
              <a:gd name="T96" fmla="*/ 2147483646 w 162"/>
              <a:gd name="T97" fmla="*/ 2147483646 h 289"/>
              <a:gd name="T98" fmla="*/ 2147483646 w 162"/>
              <a:gd name="T99" fmla="*/ 2147483646 h 289"/>
              <a:gd name="T100" fmla="*/ 2147483646 w 162"/>
              <a:gd name="T101" fmla="*/ 2147483646 h 289"/>
              <a:gd name="T102" fmla="*/ 2147483646 w 162"/>
              <a:gd name="T103" fmla="*/ 0 h 289"/>
              <a:gd name="T104" fmla="*/ 2147483646 w 162"/>
              <a:gd name="T105" fmla="*/ 2147483646 h 289"/>
              <a:gd name="T106" fmla="*/ 2147483646 w 162"/>
              <a:gd name="T107" fmla="*/ 2147483646 h 289"/>
              <a:gd name="T108" fmla="*/ 2147483646 w 162"/>
              <a:gd name="T109" fmla="*/ 2147483646 h 289"/>
              <a:gd name="T110" fmla="*/ 2147483646 w 162"/>
              <a:gd name="T111" fmla="*/ 2147483646 h 289"/>
              <a:gd name="T112" fmla="*/ 2147483646 w 162"/>
              <a:gd name="T113" fmla="*/ 2147483646 h 289"/>
              <a:gd name="T114" fmla="*/ 2147483646 w 162"/>
              <a:gd name="T115" fmla="*/ 2147483646 h 289"/>
              <a:gd name="T116" fmla="*/ 2147483646 w 162"/>
              <a:gd name="T117" fmla="*/ 2147483646 h 289"/>
              <a:gd name="T118" fmla="*/ 2147483646 w 162"/>
              <a:gd name="T119" fmla="*/ 2147483646 h 289"/>
              <a:gd name="T120" fmla="*/ 2147483646 w 162"/>
              <a:gd name="T121" fmla="*/ 2147483646 h 289"/>
              <a:gd name="T122" fmla="*/ 2147483646 w 162"/>
              <a:gd name="T123" fmla="*/ 2147483646 h 289"/>
              <a:gd name="T124" fmla="*/ 2147483646 w 162"/>
              <a:gd name="T125" fmla="*/ 2147483646 h 28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62" h="289">
                <a:moveTo>
                  <a:pt x="54" y="66"/>
                </a:moveTo>
                <a:cubicBezTo>
                  <a:pt x="52" y="65"/>
                  <a:pt x="52" y="65"/>
                  <a:pt x="52" y="65"/>
                </a:cubicBezTo>
                <a:cubicBezTo>
                  <a:pt x="48" y="90"/>
                  <a:pt x="48" y="90"/>
                  <a:pt x="48" y="90"/>
                </a:cubicBezTo>
                <a:cubicBezTo>
                  <a:pt x="54" y="98"/>
                  <a:pt x="54" y="98"/>
                  <a:pt x="54" y="98"/>
                </a:cubicBezTo>
                <a:cubicBezTo>
                  <a:pt x="61" y="100"/>
                  <a:pt x="61" y="100"/>
                  <a:pt x="61" y="100"/>
                </a:cubicBezTo>
                <a:cubicBezTo>
                  <a:pt x="61" y="100"/>
                  <a:pt x="61" y="100"/>
                  <a:pt x="61" y="100"/>
                </a:cubicBezTo>
                <a:cubicBezTo>
                  <a:pt x="61" y="100"/>
                  <a:pt x="61" y="100"/>
                  <a:pt x="61" y="100"/>
                </a:cubicBezTo>
                <a:cubicBezTo>
                  <a:pt x="62" y="101"/>
                  <a:pt x="62" y="101"/>
                  <a:pt x="62" y="101"/>
                </a:cubicBezTo>
                <a:cubicBezTo>
                  <a:pt x="70" y="108"/>
                  <a:pt x="70" y="108"/>
                  <a:pt x="70" y="108"/>
                </a:cubicBezTo>
                <a:cubicBezTo>
                  <a:pt x="82" y="110"/>
                  <a:pt x="82" y="110"/>
                  <a:pt x="82" y="110"/>
                </a:cubicBezTo>
                <a:cubicBezTo>
                  <a:pt x="82" y="110"/>
                  <a:pt x="82" y="110"/>
                  <a:pt x="82" y="110"/>
                </a:cubicBezTo>
                <a:cubicBezTo>
                  <a:pt x="88" y="114"/>
                  <a:pt x="88" y="114"/>
                  <a:pt x="88" y="114"/>
                </a:cubicBezTo>
                <a:cubicBezTo>
                  <a:pt x="88" y="114"/>
                  <a:pt x="88" y="114"/>
                  <a:pt x="88" y="114"/>
                </a:cubicBezTo>
                <a:cubicBezTo>
                  <a:pt x="88" y="114"/>
                  <a:pt x="88" y="114"/>
                  <a:pt x="88" y="114"/>
                </a:cubicBezTo>
                <a:cubicBezTo>
                  <a:pt x="88" y="115"/>
                  <a:pt x="88" y="115"/>
                  <a:pt x="88" y="115"/>
                </a:cubicBezTo>
                <a:cubicBezTo>
                  <a:pt x="93" y="122"/>
                  <a:pt x="93" y="122"/>
                  <a:pt x="93" y="122"/>
                </a:cubicBezTo>
                <a:cubicBezTo>
                  <a:pt x="94" y="122"/>
                  <a:pt x="94" y="122"/>
                  <a:pt x="94" y="122"/>
                </a:cubicBezTo>
                <a:cubicBezTo>
                  <a:pt x="93" y="123"/>
                  <a:pt x="93" y="123"/>
                  <a:pt x="93" y="123"/>
                </a:cubicBezTo>
                <a:cubicBezTo>
                  <a:pt x="89" y="130"/>
                  <a:pt x="89" y="130"/>
                  <a:pt x="89" y="130"/>
                </a:cubicBezTo>
                <a:cubicBezTo>
                  <a:pt x="88" y="130"/>
                  <a:pt x="88" y="132"/>
                  <a:pt x="88" y="136"/>
                </a:cubicBezTo>
                <a:cubicBezTo>
                  <a:pt x="89" y="136"/>
                  <a:pt x="89" y="136"/>
                  <a:pt x="89" y="136"/>
                </a:cubicBezTo>
                <a:cubicBezTo>
                  <a:pt x="89" y="143"/>
                  <a:pt x="89" y="143"/>
                  <a:pt x="89" y="143"/>
                </a:cubicBezTo>
                <a:cubicBezTo>
                  <a:pt x="88" y="144"/>
                  <a:pt x="88" y="144"/>
                  <a:pt x="88" y="144"/>
                </a:cubicBezTo>
                <a:cubicBezTo>
                  <a:pt x="88" y="144"/>
                  <a:pt x="88" y="144"/>
                  <a:pt x="88" y="144"/>
                </a:cubicBezTo>
                <a:cubicBezTo>
                  <a:pt x="85" y="156"/>
                  <a:pt x="85" y="156"/>
                  <a:pt x="85" y="156"/>
                </a:cubicBezTo>
                <a:cubicBezTo>
                  <a:pt x="84" y="158"/>
                  <a:pt x="84" y="158"/>
                  <a:pt x="84" y="158"/>
                </a:cubicBezTo>
                <a:cubicBezTo>
                  <a:pt x="84" y="158"/>
                  <a:pt x="84" y="158"/>
                  <a:pt x="84" y="158"/>
                </a:cubicBezTo>
                <a:cubicBezTo>
                  <a:pt x="82" y="157"/>
                  <a:pt x="82" y="157"/>
                  <a:pt x="82" y="157"/>
                </a:cubicBezTo>
                <a:cubicBezTo>
                  <a:pt x="77" y="156"/>
                  <a:pt x="77" y="156"/>
                  <a:pt x="77" y="156"/>
                </a:cubicBezTo>
                <a:cubicBezTo>
                  <a:pt x="70" y="156"/>
                  <a:pt x="70" y="156"/>
                  <a:pt x="70" y="156"/>
                </a:cubicBezTo>
                <a:cubicBezTo>
                  <a:pt x="64" y="158"/>
                  <a:pt x="64" y="158"/>
                  <a:pt x="64" y="158"/>
                </a:cubicBezTo>
                <a:cubicBezTo>
                  <a:pt x="58" y="164"/>
                  <a:pt x="58" y="164"/>
                  <a:pt x="58" y="164"/>
                </a:cubicBezTo>
                <a:cubicBezTo>
                  <a:pt x="56" y="166"/>
                  <a:pt x="56" y="166"/>
                  <a:pt x="56" y="166"/>
                </a:cubicBezTo>
                <a:cubicBezTo>
                  <a:pt x="65" y="170"/>
                  <a:pt x="65" y="170"/>
                  <a:pt x="65" y="170"/>
                </a:cubicBezTo>
                <a:cubicBezTo>
                  <a:pt x="64" y="172"/>
                  <a:pt x="64" y="172"/>
                  <a:pt x="64" y="172"/>
                </a:cubicBezTo>
                <a:cubicBezTo>
                  <a:pt x="64" y="174"/>
                  <a:pt x="62" y="176"/>
                  <a:pt x="58" y="177"/>
                </a:cubicBezTo>
                <a:cubicBezTo>
                  <a:pt x="53" y="177"/>
                  <a:pt x="53" y="177"/>
                  <a:pt x="53" y="177"/>
                </a:cubicBezTo>
                <a:cubicBezTo>
                  <a:pt x="44" y="174"/>
                  <a:pt x="44" y="174"/>
                  <a:pt x="44" y="174"/>
                </a:cubicBezTo>
                <a:cubicBezTo>
                  <a:pt x="44" y="174"/>
                  <a:pt x="44" y="174"/>
                  <a:pt x="44" y="174"/>
                </a:cubicBezTo>
                <a:cubicBezTo>
                  <a:pt x="44" y="174"/>
                  <a:pt x="44" y="174"/>
                  <a:pt x="44" y="174"/>
                </a:cubicBezTo>
                <a:cubicBezTo>
                  <a:pt x="35" y="169"/>
                  <a:pt x="35" y="169"/>
                  <a:pt x="35" y="169"/>
                </a:cubicBezTo>
                <a:cubicBezTo>
                  <a:pt x="32" y="169"/>
                  <a:pt x="32" y="169"/>
                  <a:pt x="32" y="169"/>
                </a:cubicBezTo>
                <a:cubicBezTo>
                  <a:pt x="22" y="183"/>
                  <a:pt x="22" y="183"/>
                  <a:pt x="22" y="183"/>
                </a:cubicBezTo>
                <a:cubicBezTo>
                  <a:pt x="20" y="188"/>
                  <a:pt x="20" y="188"/>
                  <a:pt x="20" y="188"/>
                </a:cubicBezTo>
                <a:cubicBezTo>
                  <a:pt x="20" y="196"/>
                  <a:pt x="20" y="196"/>
                  <a:pt x="20" y="196"/>
                </a:cubicBezTo>
                <a:cubicBezTo>
                  <a:pt x="24" y="203"/>
                  <a:pt x="24" y="203"/>
                  <a:pt x="24" y="203"/>
                </a:cubicBezTo>
                <a:cubicBezTo>
                  <a:pt x="24" y="204"/>
                  <a:pt x="24" y="204"/>
                  <a:pt x="24" y="204"/>
                </a:cubicBezTo>
                <a:cubicBezTo>
                  <a:pt x="24" y="204"/>
                  <a:pt x="24" y="204"/>
                  <a:pt x="24" y="204"/>
                </a:cubicBezTo>
                <a:cubicBezTo>
                  <a:pt x="24" y="204"/>
                  <a:pt x="24" y="204"/>
                  <a:pt x="24" y="204"/>
                </a:cubicBezTo>
                <a:cubicBezTo>
                  <a:pt x="26" y="210"/>
                  <a:pt x="26" y="210"/>
                  <a:pt x="26" y="210"/>
                </a:cubicBezTo>
                <a:cubicBezTo>
                  <a:pt x="26" y="211"/>
                  <a:pt x="26" y="211"/>
                  <a:pt x="26" y="211"/>
                </a:cubicBezTo>
                <a:cubicBezTo>
                  <a:pt x="26" y="220"/>
                  <a:pt x="26" y="220"/>
                  <a:pt x="26" y="220"/>
                </a:cubicBezTo>
                <a:cubicBezTo>
                  <a:pt x="26" y="221"/>
                  <a:pt x="26" y="221"/>
                  <a:pt x="26" y="221"/>
                </a:cubicBezTo>
                <a:cubicBezTo>
                  <a:pt x="27" y="222"/>
                  <a:pt x="27" y="222"/>
                  <a:pt x="27" y="222"/>
                </a:cubicBezTo>
                <a:cubicBezTo>
                  <a:pt x="20" y="223"/>
                  <a:pt x="20" y="223"/>
                  <a:pt x="20" y="223"/>
                </a:cubicBezTo>
                <a:cubicBezTo>
                  <a:pt x="8" y="223"/>
                  <a:pt x="8" y="223"/>
                  <a:pt x="8" y="223"/>
                </a:cubicBezTo>
                <a:cubicBezTo>
                  <a:pt x="3" y="227"/>
                  <a:pt x="3" y="227"/>
                  <a:pt x="3" y="227"/>
                </a:cubicBezTo>
                <a:cubicBezTo>
                  <a:pt x="0" y="231"/>
                  <a:pt x="0" y="231"/>
                  <a:pt x="0" y="231"/>
                </a:cubicBezTo>
                <a:cubicBezTo>
                  <a:pt x="1" y="231"/>
                  <a:pt x="1" y="231"/>
                  <a:pt x="1" y="231"/>
                </a:cubicBezTo>
                <a:cubicBezTo>
                  <a:pt x="3" y="243"/>
                  <a:pt x="3" y="243"/>
                  <a:pt x="3" y="243"/>
                </a:cubicBezTo>
                <a:cubicBezTo>
                  <a:pt x="4" y="243"/>
                  <a:pt x="4" y="243"/>
                  <a:pt x="4" y="243"/>
                </a:cubicBezTo>
                <a:cubicBezTo>
                  <a:pt x="4" y="248"/>
                  <a:pt x="4" y="248"/>
                  <a:pt x="4" y="248"/>
                </a:cubicBezTo>
                <a:cubicBezTo>
                  <a:pt x="6" y="254"/>
                  <a:pt x="6" y="254"/>
                  <a:pt x="6" y="254"/>
                </a:cubicBezTo>
                <a:cubicBezTo>
                  <a:pt x="15" y="259"/>
                  <a:pt x="15" y="259"/>
                  <a:pt x="15" y="259"/>
                </a:cubicBezTo>
                <a:cubicBezTo>
                  <a:pt x="27" y="256"/>
                  <a:pt x="27" y="256"/>
                  <a:pt x="27" y="256"/>
                </a:cubicBezTo>
                <a:cubicBezTo>
                  <a:pt x="33" y="252"/>
                  <a:pt x="33" y="252"/>
                  <a:pt x="33" y="252"/>
                </a:cubicBezTo>
                <a:cubicBezTo>
                  <a:pt x="34" y="252"/>
                  <a:pt x="34" y="252"/>
                  <a:pt x="34" y="252"/>
                </a:cubicBezTo>
                <a:cubicBezTo>
                  <a:pt x="40" y="252"/>
                  <a:pt x="40" y="252"/>
                  <a:pt x="40" y="252"/>
                </a:cubicBezTo>
                <a:cubicBezTo>
                  <a:pt x="43" y="260"/>
                  <a:pt x="43" y="260"/>
                  <a:pt x="43" y="260"/>
                </a:cubicBezTo>
                <a:cubicBezTo>
                  <a:pt x="45" y="262"/>
                  <a:pt x="46" y="264"/>
                  <a:pt x="47" y="266"/>
                </a:cubicBezTo>
                <a:cubicBezTo>
                  <a:pt x="50" y="266"/>
                  <a:pt x="50" y="266"/>
                  <a:pt x="50" y="266"/>
                </a:cubicBezTo>
                <a:cubicBezTo>
                  <a:pt x="51" y="266"/>
                  <a:pt x="51" y="266"/>
                  <a:pt x="51" y="266"/>
                </a:cubicBezTo>
                <a:cubicBezTo>
                  <a:pt x="52" y="266"/>
                  <a:pt x="52" y="266"/>
                  <a:pt x="52" y="266"/>
                </a:cubicBezTo>
                <a:cubicBezTo>
                  <a:pt x="52" y="265"/>
                  <a:pt x="52" y="265"/>
                  <a:pt x="52" y="265"/>
                </a:cubicBezTo>
                <a:cubicBezTo>
                  <a:pt x="58" y="260"/>
                  <a:pt x="58" y="260"/>
                  <a:pt x="58" y="260"/>
                </a:cubicBezTo>
                <a:cubicBezTo>
                  <a:pt x="63" y="270"/>
                  <a:pt x="63" y="270"/>
                  <a:pt x="63" y="270"/>
                </a:cubicBezTo>
                <a:cubicBezTo>
                  <a:pt x="68" y="273"/>
                  <a:pt x="68" y="273"/>
                  <a:pt x="68" y="273"/>
                </a:cubicBezTo>
                <a:cubicBezTo>
                  <a:pt x="76" y="273"/>
                  <a:pt x="76" y="273"/>
                  <a:pt x="76" y="273"/>
                </a:cubicBezTo>
                <a:cubicBezTo>
                  <a:pt x="82" y="272"/>
                  <a:pt x="82" y="272"/>
                  <a:pt x="82" y="272"/>
                </a:cubicBezTo>
                <a:cubicBezTo>
                  <a:pt x="84" y="272"/>
                  <a:pt x="84" y="272"/>
                  <a:pt x="84" y="272"/>
                </a:cubicBezTo>
                <a:cubicBezTo>
                  <a:pt x="98" y="274"/>
                  <a:pt x="98" y="274"/>
                  <a:pt x="98" y="274"/>
                </a:cubicBezTo>
                <a:cubicBezTo>
                  <a:pt x="98" y="274"/>
                  <a:pt x="98" y="274"/>
                  <a:pt x="98" y="274"/>
                </a:cubicBezTo>
                <a:cubicBezTo>
                  <a:pt x="98" y="275"/>
                  <a:pt x="98" y="275"/>
                  <a:pt x="98" y="275"/>
                </a:cubicBezTo>
                <a:cubicBezTo>
                  <a:pt x="104" y="278"/>
                  <a:pt x="104" y="278"/>
                  <a:pt x="104" y="278"/>
                </a:cubicBezTo>
                <a:cubicBezTo>
                  <a:pt x="104" y="278"/>
                  <a:pt x="104" y="278"/>
                  <a:pt x="104" y="278"/>
                </a:cubicBezTo>
                <a:cubicBezTo>
                  <a:pt x="104" y="278"/>
                  <a:pt x="104" y="278"/>
                  <a:pt x="104" y="278"/>
                </a:cubicBezTo>
                <a:cubicBezTo>
                  <a:pt x="104" y="279"/>
                  <a:pt x="104" y="279"/>
                  <a:pt x="104" y="279"/>
                </a:cubicBezTo>
                <a:cubicBezTo>
                  <a:pt x="110" y="283"/>
                  <a:pt x="110" y="283"/>
                  <a:pt x="110" y="283"/>
                </a:cubicBezTo>
                <a:cubicBezTo>
                  <a:pt x="110" y="283"/>
                  <a:pt x="110" y="283"/>
                  <a:pt x="110" y="283"/>
                </a:cubicBezTo>
                <a:cubicBezTo>
                  <a:pt x="113" y="287"/>
                  <a:pt x="113" y="287"/>
                  <a:pt x="113" y="287"/>
                </a:cubicBezTo>
                <a:cubicBezTo>
                  <a:pt x="117" y="289"/>
                  <a:pt x="117" y="289"/>
                  <a:pt x="117" y="289"/>
                </a:cubicBezTo>
                <a:cubicBezTo>
                  <a:pt x="124" y="288"/>
                  <a:pt x="124" y="288"/>
                  <a:pt x="124" y="288"/>
                </a:cubicBezTo>
                <a:cubicBezTo>
                  <a:pt x="124" y="280"/>
                  <a:pt x="124" y="280"/>
                  <a:pt x="124" y="280"/>
                </a:cubicBezTo>
                <a:cubicBezTo>
                  <a:pt x="120" y="274"/>
                  <a:pt x="120" y="274"/>
                  <a:pt x="120" y="274"/>
                </a:cubicBezTo>
                <a:cubicBezTo>
                  <a:pt x="120" y="274"/>
                  <a:pt x="120" y="274"/>
                  <a:pt x="120" y="274"/>
                </a:cubicBezTo>
                <a:cubicBezTo>
                  <a:pt x="120" y="274"/>
                  <a:pt x="120" y="274"/>
                  <a:pt x="120" y="274"/>
                </a:cubicBezTo>
                <a:cubicBezTo>
                  <a:pt x="118" y="263"/>
                  <a:pt x="118" y="263"/>
                  <a:pt x="118" y="263"/>
                </a:cubicBezTo>
                <a:cubicBezTo>
                  <a:pt x="123" y="258"/>
                  <a:pt x="123" y="258"/>
                  <a:pt x="123" y="258"/>
                </a:cubicBezTo>
                <a:cubicBezTo>
                  <a:pt x="124" y="257"/>
                  <a:pt x="124" y="257"/>
                  <a:pt x="124" y="257"/>
                </a:cubicBezTo>
                <a:cubicBezTo>
                  <a:pt x="124" y="257"/>
                  <a:pt x="124" y="257"/>
                  <a:pt x="124" y="257"/>
                </a:cubicBezTo>
                <a:cubicBezTo>
                  <a:pt x="129" y="256"/>
                  <a:pt x="129" y="256"/>
                  <a:pt x="129" y="256"/>
                </a:cubicBezTo>
                <a:cubicBezTo>
                  <a:pt x="134" y="256"/>
                  <a:pt x="134" y="256"/>
                  <a:pt x="134" y="256"/>
                </a:cubicBezTo>
                <a:cubicBezTo>
                  <a:pt x="136" y="254"/>
                  <a:pt x="136" y="254"/>
                  <a:pt x="136" y="254"/>
                </a:cubicBezTo>
                <a:cubicBezTo>
                  <a:pt x="132" y="250"/>
                  <a:pt x="132" y="250"/>
                  <a:pt x="132" y="250"/>
                </a:cubicBezTo>
                <a:cubicBezTo>
                  <a:pt x="121" y="242"/>
                  <a:pt x="121" y="242"/>
                  <a:pt x="121" y="242"/>
                </a:cubicBezTo>
                <a:cubicBezTo>
                  <a:pt x="118" y="238"/>
                  <a:pt x="118" y="238"/>
                  <a:pt x="118" y="238"/>
                </a:cubicBezTo>
                <a:cubicBezTo>
                  <a:pt x="118" y="238"/>
                  <a:pt x="118" y="238"/>
                  <a:pt x="118" y="238"/>
                </a:cubicBezTo>
                <a:cubicBezTo>
                  <a:pt x="117" y="237"/>
                  <a:pt x="117" y="237"/>
                  <a:pt x="117" y="237"/>
                </a:cubicBezTo>
                <a:cubicBezTo>
                  <a:pt x="118" y="236"/>
                  <a:pt x="118" y="236"/>
                  <a:pt x="118" y="236"/>
                </a:cubicBezTo>
                <a:cubicBezTo>
                  <a:pt x="121" y="230"/>
                  <a:pt x="121" y="230"/>
                  <a:pt x="121" y="230"/>
                </a:cubicBezTo>
                <a:cubicBezTo>
                  <a:pt x="122" y="231"/>
                  <a:pt x="122" y="231"/>
                  <a:pt x="122" y="231"/>
                </a:cubicBezTo>
                <a:cubicBezTo>
                  <a:pt x="130" y="233"/>
                  <a:pt x="130" y="233"/>
                  <a:pt x="130" y="233"/>
                </a:cubicBezTo>
                <a:cubicBezTo>
                  <a:pt x="151" y="232"/>
                  <a:pt x="151" y="232"/>
                  <a:pt x="151" y="232"/>
                </a:cubicBezTo>
                <a:cubicBezTo>
                  <a:pt x="151" y="233"/>
                  <a:pt x="151" y="233"/>
                  <a:pt x="151" y="233"/>
                </a:cubicBezTo>
                <a:cubicBezTo>
                  <a:pt x="152" y="233"/>
                  <a:pt x="152" y="233"/>
                  <a:pt x="152" y="233"/>
                </a:cubicBezTo>
                <a:cubicBezTo>
                  <a:pt x="158" y="235"/>
                  <a:pt x="158" y="235"/>
                  <a:pt x="158" y="235"/>
                </a:cubicBezTo>
                <a:cubicBezTo>
                  <a:pt x="162" y="231"/>
                  <a:pt x="162" y="231"/>
                  <a:pt x="162" y="231"/>
                </a:cubicBezTo>
                <a:cubicBezTo>
                  <a:pt x="160" y="219"/>
                  <a:pt x="160" y="219"/>
                  <a:pt x="160" y="219"/>
                </a:cubicBezTo>
                <a:cubicBezTo>
                  <a:pt x="152" y="214"/>
                  <a:pt x="152" y="214"/>
                  <a:pt x="152" y="214"/>
                </a:cubicBezTo>
                <a:cubicBezTo>
                  <a:pt x="146" y="210"/>
                  <a:pt x="144" y="202"/>
                  <a:pt x="145" y="187"/>
                </a:cubicBezTo>
                <a:cubicBezTo>
                  <a:pt x="138" y="184"/>
                  <a:pt x="138" y="184"/>
                  <a:pt x="138" y="184"/>
                </a:cubicBezTo>
                <a:cubicBezTo>
                  <a:pt x="138" y="184"/>
                  <a:pt x="138" y="184"/>
                  <a:pt x="138" y="184"/>
                </a:cubicBezTo>
                <a:cubicBezTo>
                  <a:pt x="137" y="184"/>
                  <a:pt x="137" y="184"/>
                  <a:pt x="137" y="184"/>
                </a:cubicBezTo>
                <a:cubicBezTo>
                  <a:pt x="137" y="183"/>
                  <a:pt x="137" y="183"/>
                  <a:pt x="137" y="183"/>
                </a:cubicBezTo>
                <a:cubicBezTo>
                  <a:pt x="137" y="182"/>
                  <a:pt x="137" y="182"/>
                  <a:pt x="137" y="182"/>
                </a:cubicBezTo>
                <a:cubicBezTo>
                  <a:pt x="136" y="172"/>
                  <a:pt x="136" y="172"/>
                  <a:pt x="136" y="172"/>
                </a:cubicBezTo>
                <a:cubicBezTo>
                  <a:pt x="144" y="131"/>
                  <a:pt x="144" y="131"/>
                  <a:pt x="144" y="131"/>
                </a:cubicBezTo>
                <a:cubicBezTo>
                  <a:pt x="141" y="119"/>
                  <a:pt x="139" y="111"/>
                  <a:pt x="139" y="107"/>
                </a:cubicBezTo>
                <a:cubicBezTo>
                  <a:pt x="138" y="95"/>
                  <a:pt x="138" y="95"/>
                  <a:pt x="138" y="95"/>
                </a:cubicBezTo>
                <a:cubicBezTo>
                  <a:pt x="139" y="82"/>
                  <a:pt x="139" y="82"/>
                  <a:pt x="139" y="82"/>
                </a:cubicBezTo>
                <a:cubicBezTo>
                  <a:pt x="139" y="81"/>
                  <a:pt x="139" y="81"/>
                  <a:pt x="139" y="81"/>
                </a:cubicBezTo>
                <a:cubicBezTo>
                  <a:pt x="140" y="80"/>
                  <a:pt x="140" y="80"/>
                  <a:pt x="140" y="80"/>
                </a:cubicBezTo>
                <a:cubicBezTo>
                  <a:pt x="140" y="80"/>
                  <a:pt x="140" y="80"/>
                  <a:pt x="140" y="80"/>
                </a:cubicBezTo>
                <a:cubicBezTo>
                  <a:pt x="148" y="74"/>
                  <a:pt x="148" y="74"/>
                  <a:pt x="148" y="74"/>
                </a:cubicBezTo>
                <a:cubicBezTo>
                  <a:pt x="148" y="68"/>
                  <a:pt x="148" y="68"/>
                  <a:pt x="148" y="68"/>
                </a:cubicBezTo>
                <a:cubicBezTo>
                  <a:pt x="148" y="66"/>
                  <a:pt x="147" y="64"/>
                  <a:pt x="145" y="61"/>
                </a:cubicBezTo>
                <a:cubicBezTo>
                  <a:pt x="140" y="55"/>
                  <a:pt x="140" y="55"/>
                  <a:pt x="140" y="55"/>
                </a:cubicBezTo>
                <a:cubicBezTo>
                  <a:pt x="139" y="55"/>
                  <a:pt x="139" y="55"/>
                  <a:pt x="139" y="55"/>
                </a:cubicBezTo>
                <a:cubicBezTo>
                  <a:pt x="139" y="54"/>
                  <a:pt x="139" y="54"/>
                  <a:pt x="139" y="54"/>
                </a:cubicBezTo>
                <a:cubicBezTo>
                  <a:pt x="138" y="44"/>
                  <a:pt x="138" y="44"/>
                  <a:pt x="138" y="44"/>
                </a:cubicBezTo>
                <a:cubicBezTo>
                  <a:pt x="138" y="44"/>
                  <a:pt x="138" y="44"/>
                  <a:pt x="138" y="44"/>
                </a:cubicBezTo>
                <a:cubicBezTo>
                  <a:pt x="138" y="44"/>
                  <a:pt x="138" y="44"/>
                  <a:pt x="138" y="44"/>
                </a:cubicBezTo>
                <a:cubicBezTo>
                  <a:pt x="138" y="43"/>
                  <a:pt x="138" y="43"/>
                  <a:pt x="138" y="43"/>
                </a:cubicBezTo>
                <a:cubicBezTo>
                  <a:pt x="138" y="43"/>
                  <a:pt x="138" y="43"/>
                  <a:pt x="138" y="43"/>
                </a:cubicBezTo>
                <a:cubicBezTo>
                  <a:pt x="149" y="30"/>
                  <a:pt x="149" y="30"/>
                  <a:pt x="149" y="30"/>
                </a:cubicBezTo>
                <a:cubicBezTo>
                  <a:pt x="149" y="24"/>
                  <a:pt x="149" y="24"/>
                  <a:pt x="149" y="24"/>
                </a:cubicBezTo>
                <a:cubicBezTo>
                  <a:pt x="146" y="18"/>
                  <a:pt x="146" y="18"/>
                  <a:pt x="146" y="18"/>
                </a:cubicBezTo>
                <a:cubicBezTo>
                  <a:pt x="146" y="18"/>
                  <a:pt x="146" y="18"/>
                  <a:pt x="146" y="18"/>
                </a:cubicBezTo>
                <a:cubicBezTo>
                  <a:pt x="145" y="17"/>
                  <a:pt x="145" y="17"/>
                  <a:pt x="145" y="17"/>
                </a:cubicBezTo>
                <a:cubicBezTo>
                  <a:pt x="150" y="10"/>
                  <a:pt x="150" y="10"/>
                  <a:pt x="150" y="10"/>
                </a:cubicBezTo>
                <a:cubicBezTo>
                  <a:pt x="150" y="10"/>
                  <a:pt x="150" y="10"/>
                  <a:pt x="150" y="10"/>
                </a:cubicBezTo>
                <a:cubicBezTo>
                  <a:pt x="151" y="10"/>
                  <a:pt x="151" y="10"/>
                  <a:pt x="151" y="10"/>
                </a:cubicBezTo>
                <a:cubicBezTo>
                  <a:pt x="156" y="6"/>
                  <a:pt x="156" y="6"/>
                  <a:pt x="156" y="6"/>
                </a:cubicBezTo>
                <a:cubicBezTo>
                  <a:pt x="156" y="0"/>
                  <a:pt x="156" y="0"/>
                  <a:pt x="156" y="0"/>
                </a:cubicBezTo>
                <a:cubicBezTo>
                  <a:pt x="153" y="0"/>
                  <a:pt x="153" y="0"/>
                  <a:pt x="153" y="0"/>
                </a:cubicBezTo>
                <a:cubicBezTo>
                  <a:pt x="148" y="0"/>
                  <a:pt x="148" y="0"/>
                  <a:pt x="148" y="0"/>
                </a:cubicBezTo>
                <a:cubicBezTo>
                  <a:pt x="146" y="9"/>
                  <a:pt x="146" y="9"/>
                  <a:pt x="146" y="9"/>
                </a:cubicBezTo>
                <a:cubicBezTo>
                  <a:pt x="145" y="9"/>
                  <a:pt x="145" y="9"/>
                  <a:pt x="145" y="9"/>
                </a:cubicBezTo>
                <a:cubicBezTo>
                  <a:pt x="134" y="5"/>
                  <a:pt x="134" y="5"/>
                  <a:pt x="134" y="5"/>
                </a:cubicBezTo>
                <a:cubicBezTo>
                  <a:pt x="128" y="4"/>
                  <a:pt x="128" y="4"/>
                  <a:pt x="128" y="4"/>
                </a:cubicBezTo>
                <a:cubicBezTo>
                  <a:pt x="130" y="14"/>
                  <a:pt x="130" y="14"/>
                  <a:pt x="130" y="14"/>
                </a:cubicBezTo>
                <a:cubicBezTo>
                  <a:pt x="122" y="16"/>
                  <a:pt x="122" y="16"/>
                  <a:pt x="122" y="16"/>
                </a:cubicBezTo>
                <a:cubicBezTo>
                  <a:pt x="109" y="23"/>
                  <a:pt x="109" y="23"/>
                  <a:pt x="109" y="23"/>
                </a:cubicBezTo>
                <a:cubicBezTo>
                  <a:pt x="105" y="28"/>
                  <a:pt x="105" y="28"/>
                  <a:pt x="105" y="28"/>
                </a:cubicBezTo>
                <a:cubicBezTo>
                  <a:pt x="105" y="28"/>
                  <a:pt x="105" y="28"/>
                  <a:pt x="105" y="28"/>
                </a:cubicBezTo>
                <a:cubicBezTo>
                  <a:pt x="105" y="29"/>
                  <a:pt x="105" y="29"/>
                  <a:pt x="105" y="29"/>
                </a:cubicBezTo>
                <a:cubicBezTo>
                  <a:pt x="104" y="29"/>
                  <a:pt x="104" y="29"/>
                  <a:pt x="104" y="29"/>
                </a:cubicBezTo>
                <a:cubicBezTo>
                  <a:pt x="98" y="35"/>
                  <a:pt x="98" y="35"/>
                  <a:pt x="98" y="35"/>
                </a:cubicBezTo>
                <a:cubicBezTo>
                  <a:pt x="96" y="44"/>
                  <a:pt x="96" y="44"/>
                  <a:pt x="96" y="44"/>
                </a:cubicBezTo>
                <a:cubicBezTo>
                  <a:pt x="96" y="45"/>
                  <a:pt x="96" y="45"/>
                  <a:pt x="96" y="45"/>
                </a:cubicBezTo>
                <a:cubicBezTo>
                  <a:pt x="93" y="59"/>
                  <a:pt x="93" y="59"/>
                  <a:pt x="93" y="59"/>
                </a:cubicBezTo>
                <a:cubicBezTo>
                  <a:pt x="93" y="59"/>
                  <a:pt x="93" y="59"/>
                  <a:pt x="93" y="59"/>
                </a:cubicBezTo>
                <a:cubicBezTo>
                  <a:pt x="92" y="65"/>
                  <a:pt x="92" y="65"/>
                  <a:pt x="92" y="65"/>
                </a:cubicBezTo>
                <a:cubicBezTo>
                  <a:pt x="92" y="66"/>
                  <a:pt x="92" y="66"/>
                  <a:pt x="92" y="66"/>
                </a:cubicBezTo>
                <a:cubicBezTo>
                  <a:pt x="92" y="66"/>
                  <a:pt x="92" y="66"/>
                  <a:pt x="92" y="66"/>
                </a:cubicBezTo>
                <a:cubicBezTo>
                  <a:pt x="91" y="66"/>
                  <a:pt x="91" y="66"/>
                  <a:pt x="91" y="66"/>
                </a:cubicBezTo>
                <a:cubicBezTo>
                  <a:pt x="87" y="72"/>
                  <a:pt x="87" y="72"/>
                  <a:pt x="87" y="72"/>
                </a:cubicBezTo>
                <a:cubicBezTo>
                  <a:pt x="86" y="72"/>
                  <a:pt x="86" y="72"/>
                  <a:pt x="86" y="72"/>
                </a:cubicBezTo>
                <a:cubicBezTo>
                  <a:pt x="86" y="72"/>
                  <a:pt x="86" y="72"/>
                  <a:pt x="86" y="72"/>
                </a:cubicBezTo>
                <a:cubicBezTo>
                  <a:pt x="86" y="73"/>
                  <a:pt x="86" y="73"/>
                  <a:pt x="86" y="73"/>
                </a:cubicBezTo>
                <a:cubicBezTo>
                  <a:pt x="86" y="73"/>
                  <a:pt x="86" y="73"/>
                  <a:pt x="86" y="73"/>
                </a:cubicBezTo>
                <a:cubicBezTo>
                  <a:pt x="76" y="74"/>
                  <a:pt x="76" y="74"/>
                  <a:pt x="76" y="74"/>
                </a:cubicBezTo>
                <a:cubicBezTo>
                  <a:pt x="76" y="74"/>
                  <a:pt x="76" y="74"/>
                  <a:pt x="76" y="74"/>
                </a:cubicBezTo>
                <a:cubicBezTo>
                  <a:pt x="76" y="74"/>
                  <a:pt x="76" y="74"/>
                  <a:pt x="76" y="74"/>
                </a:cubicBezTo>
                <a:cubicBezTo>
                  <a:pt x="76" y="74"/>
                  <a:pt x="76" y="74"/>
                  <a:pt x="76" y="74"/>
                </a:cubicBezTo>
                <a:cubicBezTo>
                  <a:pt x="76" y="74"/>
                  <a:pt x="76" y="74"/>
                  <a:pt x="76" y="74"/>
                </a:cubicBezTo>
                <a:cubicBezTo>
                  <a:pt x="61" y="69"/>
                  <a:pt x="61" y="69"/>
                  <a:pt x="61" y="69"/>
                </a:cubicBezTo>
                <a:cubicBezTo>
                  <a:pt x="61" y="69"/>
                  <a:pt x="61" y="69"/>
                  <a:pt x="61" y="69"/>
                </a:cubicBezTo>
                <a:lnTo>
                  <a:pt x="54" y="66"/>
                </a:lnTo>
                <a:close/>
              </a:path>
            </a:pathLst>
          </a:custGeom>
          <a:solidFill>
            <a:schemeClr val="accent3"/>
          </a:solidFill>
          <a:ln>
            <a:noFill/>
          </a:ln>
        </p:spPr>
        <p:txBody>
          <a:bodyPr/>
          <a:lstStyle/>
          <a:p>
            <a:endParaRPr lang="zh-CN" altLang="en-US"/>
          </a:p>
        </p:txBody>
      </p:sp>
      <p:sp>
        <p:nvSpPr>
          <p:cNvPr id="26" name="Freeform 17"/>
          <p:cNvSpPr/>
          <p:nvPr/>
        </p:nvSpPr>
        <p:spPr bwMode="auto">
          <a:xfrm>
            <a:off x="3886200" y="2889635"/>
            <a:ext cx="347663" cy="762000"/>
          </a:xfrm>
          <a:custGeom>
            <a:avLst/>
            <a:gdLst>
              <a:gd name="T0" fmla="*/ 2147483646 w 108"/>
              <a:gd name="T1" fmla="*/ 2147483646 h 237"/>
              <a:gd name="T2" fmla="*/ 2147483646 w 108"/>
              <a:gd name="T3" fmla="*/ 2147483646 h 237"/>
              <a:gd name="T4" fmla="*/ 2147483646 w 108"/>
              <a:gd name="T5" fmla="*/ 2147483646 h 237"/>
              <a:gd name="T6" fmla="*/ 2147483646 w 108"/>
              <a:gd name="T7" fmla="*/ 2147483646 h 237"/>
              <a:gd name="T8" fmla="*/ 2147483646 w 108"/>
              <a:gd name="T9" fmla="*/ 2147483646 h 237"/>
              <a:gd name="T10" fmla="*/ 2147483646 w 108"/>
              <a:gd name="T11" fmla="*/ 2147483646 h 237"/>
              <a:gd name="T12" fmla="*/ 2147483646 w 108"/>
              <a:gd name="T13" fmla="*/ 2147483646 h 237"/>
              <a:gd name="T14" fmla="*/ 2147483646 w 108"/>
              <a:gd name="T15" fmla="*/ 2147483646 h 237"/>
              <a:gd name="T16" fmla="*/ 2147483646 w 108"/>
              <a:gd name="T17" fmla="*/ 2147483646 h 237"/>
              <a:gd name="T18" fmla="*/ 2147483646 w 108"/>
              <a:gd name="T19" fmla="*/ 2147483646 h 237"/>
              <a:gd name="T20" fmla="*/ 2147483646 w 108"/>
              <a:gd name="T21" fmla="*/ 2147483646 h 237"/>
              <a:gd name="T22" fmla="*/ 2147483646 w 108"/>
              <a:gd name="T23" fmla="*/ 2147483646 h 237"/>
              <a:gd name="T24" fmla="*/ 2147483646 w 108"/>
              <a:gd name="T25" fmla="*/ 2147483646 h 237"/>
              <a:gd name="T26" fmla="*/ 2147483646 w 108"/>
              <a:gd name="T27" fmla="*/ 2147483646 h 237"/>
              <a:gd name="T28" fmla="*/ 2147483646 w 108"/>
              <a:gd name="T29" fmla="*/ 2147483646 h 237"/>
              <a:gd name="T30" fmla="*/ 2147483646 w 108"/>
              <a:gd name="T31" fmla="*/ 2147483646 h 237"/>
              <a:gd name="T32" fmla="*/ 2147483646 w 108"/>
              <a:gd name="T33" fmla="*/ 2147483646 h 237"/>
              <a:gd name="T34" fmla="*/ 2147483646 w 108"/>
              <a:gd name="T35" fmla="*/ 2147483646 h 237"/>
              <a:gd name="T36" fmla="*/ 2147483646 w 108"/>
              <a:gd name="T37" fmla="*/ 2147483646 h 237"/>
              <a:gd name="T38" fmla="*/ 2147483646 w 108"/>
              <a:gd name="T39" fmla="*/ 2147483646 h 237"/>
              <a:gd name="T40" fmla="*/ 2147483646 w 108"/>
              <a:gd name="T41" fmla="*/ 2147483646 h 237"/>
              <a:gd name="T42" fmla="*/ 2147483646 w 108"/>
              <a:gd name="T43" fmla="*/ 2147483646 h 237"/>
              <a:gd name="T44" fmla="*/ 2147483646 w 108"/>
              <a:gd name="T45" fmla="*/ 2147483646 h 237"/>
              <a:gd name="T46" fmla="*/ 2147483646 w 108"/>
              <a:gd name="T47" fmla="*/ 2147483646 h 237"/>
              <a:gd name="T48" fmla="*/ 2147483646 w 108"/>
              <a:gd name="T49" fmla="*/ 2147483646 h 237"/>
              <a:gd name="T50" fmla="*/ 2147483646 w 108"/>
              <a:gd name="T51" fmla="*/ 2147483646 h 237"/>
              <a:gd name="T52" fmla="*/ 2147483646 w 108"/>
              <a:gd name="T53" fmla="*/ 2147483646 h 237"/>
              <a:gd name="T54" fmla="*/ 2147483646 w 108"/>
              <a:gd name="T55" fmla="*/ 2147483646 h 237"/>
              <a:gd name="T56" fmla="*/ 2147483646 w 108"/>
              <a:gd name="T57" fmla="*/ 2147483646 h 237"/>
              <a:gd name="T58" fmla="*/ 2147483646 w 108"/>
              <a:gd name="T59" fmla="*/ 2147483646 h 237"/>
              <a:gd name="T60" fmla="*/ 2147483646 w 108"/>
              <a:gd name="T61" fmla="*/ 2147483646 h 237"/>
              <a:gd name="T62" fmla="*/ 2147483646 w 108"/>
              <a:gd name="T63" fmla="*/ 2147483646 h 237"/>
              <a:gd name="T64" fmla="*/ 2147483646 w 108"/>
              <a:gd name="T65" fmla="*/ 2147483646 h 237"/>
              <a:gd name="T66" fmla="*/ 2147483646 w 108"/>
              <a:gd name="T67" fmla="*/ 2147483646 h 237"/>
              <a:gd name="T68" fmla="*/ 2147483646 w 108"/>
              <a:gd name="T69" fmla="*/ 2147483646 h 237"/>
              <a:gd name="T70" fmla="*/ 2147483646 w 108"/>
              <a:gd name="T71" fmla="*/ 2147483646 h 237"/>
              <a:gd name="T72" fmla="*/ 2147483646 w 108"/>
              <a:gd name="T73" fmla="*/ 2147483646 h 237"/>
              <a:gd name="T74" fmla="*/ 2147483646 w 108"/>
              <a:gd name="T75" fmla="*/ 2147483646 h 237"/>
              <a:gd name="T76" fmla="*/ 2147483646 w 108"/>
              <a:gd name="T77" fmla="*/ 2147483646 h 237"/>
              <a:gd name="T78" fmla="*/ 2147483646 w 108"/>
              <a:gd name="T79" fmla="*/ 2147483646 h 237"/>
              <a:gd name="T80" fmla="*/ 2147483646 w 108"/>
              <a:gd name="T81" fmla="*/ 2147483646 h 237"/>
              <a:gd name="T82" fmla="*/ 2147483646 w 108"/>
              <a:gd name="T83" fmla="*/ 2147483646 h 23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08" h="237">
                <a:moveTo>
                  <a:pt x="101" y="12"/>
                </a:moveTo>
                <a:cubicBezTo>
                  <a:pt x="102" y="10"/>
                  <a:pt x="102" y="10"/>
                  <a:pt x="102" y="10"/>
                </a:cubicBezTo>
                <a:cubicBezTo>
                  <a:pt x="100" y="4"/>
                  <a:pt x="100" y="4"/>
                  <a:pt x="100" y="4"/>
                </a:cubicBezTo>
                <a:cubicBezTo>
                  <a:pt x="97" y="0"/>
                  <a:pt x="97" y="0"/>
                  <a:pt x="97" y="0"/>
                </a:cubicBezTo>
                <a:cubicBezTo>
                  <a:pt x="94" y="6"/>
                  <a:pt x="94" y="6"/>
                  <a:pt x="94" y="6"/>
                </a:cubicBezTo>
                <a:cubicBezTo>
                  <a:pt x="94" y="6"/>
                  <a:pt x="94" y="6"/>
                  <a:pt x="94" y="6"/>
                </a:cubicBezTo>
                <a:cubicBezTo>
                  <a:pt x="94" y="6"/>
                  <a:pt x="94" y="6"/>
                  <a:pt x="94" y="6"/>
                </a:cubicBezTo>
                <a:cubicBezTo>
                  <a:pt x="94" y="6"/>
                  <a:pt x="94" y="6"/>
                  <a:pt x="94" y="6"/>
                </a:cubicBezTo>
                <a:cubicBezTo>
                  <a:pt x="88" y="12"/>
                  <a:pt x="88" y="12"/>
                  <a:pt x="88" y="12"/>
                </a:cubicBezTo>
                <a:cubicBezTo>
                  <a:pt x="88" y="12"/>
                  <a:pt x="88" y="12"/>
                  <a:pt x="88" y="12"/>
                </a:cubicBezTo>
                <a:cubicBezTo>
                  <a:pt x="88" y="12"/>
                  <a:pt x="88" y="12"/>
                  <a:pt x="88" y="12"/>
                </a:cubicBezTo>
                <a:cubicBezTo>
                  <a:pt x="87" y="12"/>
                  <a:pt x="87" y="12"/>
                  <a:pt x="87" y="12"/>
                </a:cubicBezTo>
                <a:cubicBezTo>
                  <a:pt x="78" y="15"/>
                  <a:pt x="78" y="15"/>
                  <a:pt x="78" y="15"/>
                </a:cubicBezTo>
                <a:cubicBezTo>
                  <a:pt x="77" y="15"/>
                  <a:pt x="77" y="15"/>
                  <a:pt x="77" y="15"/>
                </a:cubicBezTo>
                <a:cubicBezTo>
                  <a:pt x="68" y="14"/>
                  <a:pt x="68" y="14"/>
                  <a:pt x="68" y="14"/>
                </a:cubicBezTo>
                <a:cubicBezTo>
                  <a:pt x="62" y="15"/>
                  <a:pt x="62" y="15"/>
                  <a:pt x="62" y="15"/>
                </a:cubicBezTo>
                <a:cubicBezTo>
                  <a:pt x="61" y="20"/>
                  <a:pt x="61" y="20"/>
                  <a:pt x="61" y="20"/>
                </a:cubicBezTo>
                <a:cubicBezTo>
                  <a:pt x="61" y="20"/>
                  <a:pt x="61" y="20"/>
                  <a:pt x="61" y="20"/>
                </a:cubicBezTo>
                <a:cubicBezTo>
                  <a:pt x="61" y="20"/>
                  <a:pt x="61" y="20"/>
                  <a:pt x="61" y="20"/>
                </a:cubicBezTo>
                <a:cubicBezTo>
                  <a:pt x="56" y="23"/>
                  <a:pt x="56" y="23"/>
                  <a:pt x="56" y="23"/>
                </a:cubicBezTo>
                <a:cubicBezTo>
                  <a:pt x="56" y="24"/>
                  <a:pt x="56" y="24"/>
                  <a:pt x="56" y="24"/>
                </a:cubicBezTo>
                <a:cubicBezTo>
                  <a:pt x="55" y="24"/>
                  <a:pt x="55" y="24"/>
                  <a:pt x="55" y="24"/>
                </a:cubicBezTo>
                <a:cubicBezTo>
                  <a:pt x="47" y="23"/>
                  <a:pt x="47" y="23"/>
                  <a:pt x="47" y="23"/>
                </a:cubicBezTo>
                <a:cubicBezTo>
                  <a:pt x="46" y="24"/>
                  <a:pt x="46" y="24"/>
                  <a:pt x="46" y="24"/>
                </a:cubicBezTo>
                <a:cubicBezTo>
                  <a:pt x="46" y="32"/>
                  <a:pt x="46" y="32"/>
                  <a:pt x="46" y="32"/>
                </a:cubicBezTo>
                <a:cubicBezTo>
                  <a:pt x="46" y="32"/>
                  <a:pt x="46" y="32"/>
                  <a:pt x="46" y="32"/>
                </a:cubicBezTo>
                <a:cubicBezTo>
                  <a:pt x="42" y="38"/>
                  <a:pt x="42" y="38"/>
                  <a:pt x="42" y="38"/>
                </a:cubicBezTo>
                <a:cubicBezTo>
                  <a:pt x="42" y="38"/>
                  <a:pt x="42" y="38"/>
                  <a:pt x="42" y="38"/>
                </a:cubicBezTo>
                <a:cubicBezTo>
                  <a:pt x="42" y="38"/>
                  <a:pt x="42" y="38"/>
                  <a:pt x="42" y="38"/>
                </a:cubicBezTo>
                <a:cubicBezTo>
                  <a:pt x="41" y="38"/>
                  <a:pt x="41" y="38"/>
                  <a:pt x="41" y="38"/>
                </a:cubicBezTo>
                <a:cubicBezTo>
                  <a:pt x="34" y="46"/>
                  <a:pt x="34" y="46"/>
                  <a:pt x="34" y="46"/>
                </a:cubicBezTo>
                <a:cubicBezTo>
                  <a:pt x="33" y="46"/>
                  <a:pt x="33" y="46"/>
                  <a:pt x="33" y="46"/>
                </a:cubicBezTo>
                <a:cubicBezTo>
                  <a:pt x="33" y="46"/>
                  <a:pt x="33" y="46"/>
                  <a:pt x="33" y="46"/>
                </a:cubicBezTo>
                <a:cubicBezTo>
                  <a:pt x="25" y="48"/>
                  <a:pt x="25" y="48"/>
                  <a:pt x="25" y="48"/>
                </a:cubicBezTo>
                <a:cubicBezTo>
                  <a:pt x="20" y="53"/>
                  <a:pt x="20" y="53"/>
                  <a:pt x="20" y="53"/>
                </a:cubicBezTo>
                <a:cubicBezTo>
                  <a:pt x="21" y="60"/>
                  <a:pt x="21" y="60"/>
                  <a:pt x="21" y="60"/>
                </a:cubicBezTo>
                <a:cubicBezTo>
                  <a:pt x="21" y="62"/>
                  <a:pt x="21" y="62"/>
                  <a:pt x="21" y="62"/>
                </a:cubicBezTo>
                <a:cubicBezTo>
                  <a:pt x="20" y="62"/>
                  <a:pt x="20" y="62"/>
                  <a:pt x="20" y="62"/>
                </a:cubicBezTo>
                <a:cubicBezTo>
                  <a:pt x="14" y="68"/>
                  <a:pt x="14" y="68"/>
                  <a:pt x="14" y="68"/>
                </a:cubicBezTo>
                <a:cubicBezTo>
                  <a:pt x="10" y="72"/>
                  <a:pt x="10" y="72"/>
                  <a:pt x="10" y="72"/>
                </a:cubicBezTo>
                <a:cubicBezTo>
                  <a:pt x="13" y="77"/>
                  <a:pt x="13" y="77"/>
                  <a:pt x="13" y="77"/>
                </a:cubicBezTo>
                <a:cubicBezTo>
                  <a:pt x="13" y="77"/>
                  <a:pt x="13" y="77"/>
                  <a:pt x="13" y="77"/>
                </a:cubicBezTo>
                <a:cubicBezTo>
                  <a:pt x="13" y="78"/>
                  <a:pt x="13" y="78"/>
                  <a:pt x="13" y="78"/>
                </a:cubicBezTo>
                <a:cubicBezTo>
                  <a:pt x="13" y="85"/>
                  <a:pt x="13" y="85"/>
                  <a:pt x="13" y="85"/>
                </a:cubicBezTo>
                <a:cubicBezTo>
                  <a:pt x="13" y="85"/>
                  <a:pt x="13" y="85"/>
                  <a:pt x="13" y="85"/>
                </a:cubicBezTo>
                <a:cubicBezTo>
                  <a:pt x="13" y="86"/>
                  <a:pt x="13" y="86"/>
                  <a:pt x="13" y="86"/>
                </a:cubicBezTo>
                <a:cubicBezTo>
                  <a:pt x="8" y="92"/>
                  <a:pt x="8" y="92"/>
                  <a:pt x="8" y="92"/>
                </a:cubicBezTo>
                <a:cubicBezTo>
                  <a:pt x="8" y="92"/>
                  <a:pt x="8" y="92"/>
                  <a:pt x="8" y="92"/>
                </a:cubicBezTo>
                <a:cubicBezTo>
                  <a:pt x="2" y="99"/>
                  <a:pt x="2" y="99"/>
                  <a:pt x="2" y="99"/>
                </a:cubicBezTo>
                <a:cubicBezTo>
                  <a:pt x="3" y="107"/>
                  <a:pt x="3" y="107"/>
                  <a:pt x="3" y="107"/>
                </a:cubicBezTo>
                <a:cubicBezTo>
                  <a:pt x="8" y="112"/>
                  <a:pt x="8" y="112"/>
                  <a:pt x="8" y="112"/>
                </a:cubicBezTo>
                <a:cubicBezTo>
                  <a:pt x="8" y="112"/>
                  <a:pt x="8" y="112"/>
                  <a:pt x="8" y="112"/>
                </a:cubicBezTo>
                <a:cubicBezTo>
                  <a:pt x="8" y="112"/>
                  <a:pt x="8" y="112"/>
                  <a:pt x="8" y="112"/>
                </a:cubicBezTo>
                <a:cubicBezTo>
                  <a:pt x="11" y="116"/>
                  <a:pt x="12" y="120"/>
                  <a:pt x="12" y="122"/>
                </a:cubicBezTo>
                <a:cubicBezTo>
                  <a:pt x="12" y="131"/>
                  <a:pt x="12" y="131"/>
                  <a:pt x="12" y="131"/>
                </a:cubicBezTo>
                <a:cubicBezTo>
                  <a:pt x="12" y="131"/>
                  <a:pt x="12" y="131"/>
                  <a:pt x="12" y="131"/>
                </a:cubicBezTo>
                <a:cubicBezTo>
                  <a:pt x="11" y="132"/>
                  <a:pt x="11" y="132"/>
                  <a:pt x="11" y="132"/>
                </a:cubicBezTo>
                <a:cubicBezTo>
                  <a:pt x="3" y="138"/>
                  <a:pt x="3" y="138"/>
                  <a:pt x="3" y="138"/>
                </a:cubicBezTo>
                <a:cubicBezTo>
                  <a:pt x="2" y="150"/>
                  <a:pt x="2" y="150"/>
                  <a:pt x="2" y="150"/>
                </a:cubicBezTo>
                <a:cubicBezTo>
                  <a:pt x="3" y="162"/>
                  <a:pt x="3" y="162"/>
                  <a:pt x="3" y="162"/>
                </a:cubicBezTo>
                <a:cubicBezTo>
                  <a:pt x="3" y="166"/>
                  <a:pt x="5" y="173"/>
                  <a:pt x="9" y="184"/>
                </a:cubicBezTo>
                <a:cubicBezTo>
                  <a:pt x="9" y="185"/>
                  <a:pt x="9" y="185"/>
                  <a:pt x="9" y="185"/>
                </a:cubicBezTo>
                <a:cubicBezTo>
                  <a:pt x="9" y="186"/>
                  <a:pt x="9" y="186"/>
                  <a:pt x="9" y="186"/>
                </a:cubicBezTo>
                <a:cubicBezTo>
                  <a:pt x="0" y="226"/>
                  <a:pt x="0" y="226"/>
                  <a:pt x="0" y="226"/>
                </a:cubicBezTo>
                <a:cubicBezTo>
                  <a:pt x="1" y="234"/>
                  <a:pt x="1" y="234"/>
                  <a:pt x="1" y="234"/>
                </a:cubicBezTo>
                <a:cubicBezTo>
                  <a:pt x="7" y="237"/>
                  <a:pt x="7" y="237"/>
                  <a:pt x="7" y="237"/>
                </a:cubicBezTo>
                <a:cubicBezTo>
                  <a:pt x="16" y="228"/>
                  <a:pt x="16" y="228"/>
                  <a:pt x="16" y="228"/>
                </a:cubicBezTo>
                <a:cubicBezTo>
                  <a:pt x="16" y="228"/>
                  <a:pt x="16" y="228"/>
                  <a:pt x="16" y="228"/>
                </a:cubicBezTo>
                <a:cubicBezTo>
                  <a:pt x="17" y="228"/>
                  <a:pt x="17" y="228"/>
                  <a:pt x="17" y="228"/>
                </a:cubicBezTo>
                <a:cubicBezTo>
                  <a:pt x="48" y="216"/>
                  <a:pt x="48" y="216"/>
                  <a:pt x="48" y="216"/>
                </a:cubicBezTo>
                <a:cubicBezTo>
                  <a:pt x="56" y="208"/>
                  <a:pt x="56" y="208"/>
                  <a:pt x="56" y="208"/>
                </a:cubicBezTo>
                <a:cubicBezTo>
                  <a:pt x="56" y="208"/>
                  <a:pt x="56" y="208"/>
                  <a:pt x="56" y="208"/>
                </a:cubicBezTo>
                <a:cubicBezTo>
                  <a:pt x="57" y="208"/>
                  <a:pt x="57" y="208"/>
                  <a:pt x="57" y="208"/>
                </a:cubicBezTo>
                <a:cubicBezTo>
                  <a:pt x="58" y="208"/>
                  <a:pt x="58" y="208"/>
                  <a:pt x="58" y="208"/>
                </a:cubicBezTo>
                <a:cubicBezTo>
                  <a:pt x="75" y="210"/>
                  <a:pt x="75" y="210"/>
                  <a:pt x="75" y="210"/>
                </a:cubicBezTo>
                <a:cubicBezTo>
                  <a:pt x="78" y="210"/>
                  <a:pt x="83" y="208"/>
                  <a:pt x="90" y="204"/>
                </a:cubicBezTo>
                <a:cubicBezTo>
                  <a:pt x="90" y="196"/>
                  <a:pt x="90" y="196"/>
                  <a:pt x="90" y="196"/>
                </a:cubicBezTo>
                <a:cubicBezTo>
                  <a:pt x="91" y="196"/>
                  <a:pt x="91" y="196"/>
                  <a:pt x="91" y="196"/>
                </a:cubicBezTo>
                <a:cubicBezTo>
                  <a:pt x="91" y="196"/>
                  <a:pt x="91" y="196"/>
                  <a:pt x="91" y="196"/>
                </a:cubicBezTo>
                <a:cubicBezTo>
                  <a:pt x="96" y="191"/>
                  <a:pt x="96" y="191"/>
                  <a:pt x="96" y="191"/>
                </a:cubicBezTo>
                <a:cubicBezTo>
                  <a:pt x="95" y="186"/>
                  <a:pt x="95" y="186"/>
                  <a:pt x="95" y="186"/>
                </a:cubicBezTo>
                <a:cubicBezTo>
                  <a:pt x="95" y="186"/>
                  <a:pt x="95" y="186"/>
                  <a:pt x="95" y="186"/>
                </a:cubicBezTo>
                <a:cubicBezTo>
                  <a:pt x="95" y="185"/>
                  <a:pt x="95" y="185"/>
                  <a:pt x="95" y="185"/>
                </a:cubicBezTo>
                <a:cubicBezTo>
                  <a:pt x="95" y="184"/>
                  <a:pt x="95" y="184"/>
                  <a:pt x="95" y="184"/>
                </a:cubicBezTo>
                <a:cubicBezTo>
                  <a:pt x="95" y="184"/>
                  <a:pt x="95" y="184"/>
                  <a:pt x="95" y="184"/>
                </a:cubicBezTo>
                <a:cubicBezTo>
                  <a:pt x="97" y="182"/>
                  <a:pt x="97" y="181"/>
                  <a:pt x="96" y="180"/>
                </a:cubicBezTo>
                <a:cubicBezTo>
                  <a:pt x="94" y="177"/>
                  <a:pt x="95" y="174"/>
                  <a:pt x="97" y="170"/>
                </a:cubicBezTo>
                <a:cubicBezTo>
                  <a:pt x="99" y="168"/>
                  <a:pt x="99" y="168"/>
                  <a:pt x="99" y="168"/>
                </a:cubicBezTo>
                <a:cubicBezTo>
                  <a:pt x="99" y="168"/>
                  <a:pt x="99" y="168"/>
                  <a:pt x="99" y="168"/>
                </a:cubicBezTo>
                <a:cubicBezTo>
                  <a:pt x="98" y="162"/>
                  <a:pt x="98" y="162"/>
                  <a:pt x="98" y="162"/>
                </a:cubicBezTo>
                <a:cubicBezTo>
                  <a:pt x="92" y="155"/>
                  <a:pt x="92" y="155"/>
                  <a:pt x="92" y="155"/>
                </a:cubicBezTo>
                <a:cubicBezTo>
                  <a:pt x="90" y="153"/>
                  <a:pt x="89" y="150"/>
                  <a:pt x="91" y="147"/>
                </a:cubicBezTo>
                <a:cubicBezTo>
                  <a:pt x="92" y="145"/>
                  <a:pt x="93" y="142"/>
                  <a:pt x="95" y="140"/>
                </a:cubicBezTo>
                <a:cubicBezTo>
                  <a:pt x="96" y="134"/>
                  <a:pt x="96" y="134"/>
                  <a:pt x="96" y="134"/>
                </a:cubicBezTo>
                <a:cubicBezTo>
                  <a:pt x="96" y="134"/>
                  <a:pt x="96" y="134"/>
                  <a:pt x="96" y="134"/>
                </a:cubicBezTo>
                <a:cubicBezTo>
                  <a:pt x="96" y="134"/>
                  <a:pt x="96" y="134"/>
                  <a:pt x="96" y="134"/>
                </a:cubicBezTo>
                <a:cubicBezTo>
                  <a:pt x="101" y="124"/>
                  <a:pt x="101" y="124"/>
                  <a:pt x="101" y="124"/>
                </a:cubicBezTo>
                <a:cubicBezTo>
                  <a:pt x="102" y="120"/>
                  <a:pt x="102" y="120"/>
                  <a:pt x="102" y="120"/>
                </a:cubicBezTo>
                <a:cubicBezTo>
                  <a:pt x="108" y="108"/>
                  <a:pt x="108" y="108"/>
                  <a:pt x="108" y="108"/>
                </a:cubicBezTo>
                <a:cubicBezTo>
                  <a:pt x="104" y="100"/>
                  <a:pt x="104" y="100"/>
                  <a:pt x="104" y="100"/>
                </a:cubicBezTo>
                <a:cubicBezTo>
                  <a:pt x="92" y="92"/>
                  <a:pt x="92" y="92"/>
                  <a:pt x="92" y="92"/>
                </a:cubicBezTo>
                <a:cubicBezTo>
                  <a:pt x="91" y="92"/>
                  <a:pt x="91" y="92"/>
                  <a:pt x="91" y="92"/>
                </a:cubicBezTo>
                <a:cubicBezTo>
                  <a:pt x="91" y="92"/>
                  <a:pt x="91" y="92"/>
                  <a:pt x="91" y="92"/>
                </a:cubicBezTo>
                <a:cubicBezTo>
                  <a:pt x="91" y="92"/>
                  <a:pt x="91" y="92"/>
                  <a:pt x="91" y="92"/>
                </a:cubicBezTo>
                <a:cubicBezTo>
                  <a:pt x="88" y="85"/>
                  <a:pt x="88" y="85"/>
                  <a:pt x="88" y="85"/>
                </a:cubicBezTo>
                <a:cubicBezTo>
                  <a:pt x="88" y="85"/>
                  <a:pt x="88" y="85"/>
                  <a:pt x="88" y="85"/>
                </a:cubicBezTo>
                <a:cubicBezTo>
                  <a:pt x="88" y="84"/>
                  <a:pt x="88" y="84"/>
                  <a:pt x="88" y="84"/>
                </a:cubicBezTo>
                <a:cubicBezTo>
                  <a:pt x="90" y="73"/>
                  <a:pt x="90" y="73"/>
                  <a:pt x="90" y="73"/>
                </a:cubicBezTo>
                <a:cubicBezTo>
                  <a:pt x="90" y="73"/>
                  <a:pt x="90" y="73"/>
                  <a:pt x="90" y="73"/>
                </a:cubicBezTo>
                <a:cubicBezTo>
                  <a:pt x="90" y="73"/>
                  <a:pt x="90" y="73"/>
                  <a:pt x="90" y="73"/>
                </a:cubicBezTo>
                <a:cubicBezTo>
                  <a:pt x="92" y="65"/>
                  <a:pt x="92" y="65"/>
                  <a:pt x="92" y="65"/>
                </a:cubicBezTo>
                <a:cubicBezTo>
                  <a:pt x="92" y="62"/>
                  <a:pt x="92" y="60"/>
                  <a:pt x="94" y="58"/>
                </a:cubicBezTo>
                <a:cubicBezTo>
                  <a:pt x="94" y="58"/>
                  <a:pt x="96" y="57"/>
                  <a:pt x="97" y="57"/>
                </a:cubicBezTo>
                <a:cubicBezTo>
                  <a:pt x="104" y="56"/>
                  <a:pt x="104" y="56"/>
                  <a:pt x="104" y="56"/>
                </a:cubicBezTo>
                <a:cubicBezTo>
                  <a:pt x="106" y="51"/>
                  <a:pt x="106" y="51"/>
                  <a:pt x="106" y="51"/>
                </a:cubicBezTo>
                <a:cubicBezTo>
                  <a:pt x="108" y="38"/>
                  <a:pt x="108" y="38"/>
                  <a:pt x="108" y="38"/>
                </a:cubicBezTo>
                <a:cubicBezTo>
                  <a:pt x="107" y="33"/>
                  <a:pt x="107" y="33"/>
                  <a:pt x="107" y="33"/>
                </a:cubicBezTo>
                <a:cubicBezTo>
                  <a:pt x="100" y="32"/>
                  <a:pt x="100" y="32"/>
                  <a:pt x="100" y="32"/>
                </a:cubicBezTo>
                <a:cubicBezTo>
                  <a:pt x="100" y="32"/>
                  <a:pt x="100" y="32"/>
                  <a:pt x="100" y="32"/>
                </a:cubicBezTo>
                <a:cubicBezTo>
                  <a:pt x="100" y="32"/>
                  <a:pt x="100" y="32"/>
                  <a:pt x="100" y="32"/>
                </a:cubicBezTo>
                <a:cubicBezTo>
                  <a:pt x="92" y="28"/>
                  <a:pt x="92" y="28"/>
                  <a:pt x="92" y="28"/>
                </a:cubicBezTo>
                <a:cubicBezTo>
                  <a:pt x="91" y="27"/>
                  <a:pt x="91" y="27"/>
                  <a:pt x="91" y="27"/>
                </a:cubicBezTo>
                <a:cubicBezTo>
                  <a:pt x="91" y="26"/>
                  <a:pt x="91" y="26"/>
                  <a:pt x="91" y="26"/>
                </a:cubicBezTo>
                <a:cubicBezTo>
                  <a:pt x="91" y="26"/>
                  <a:pt x="91" y="26"/>
                  <a:pt x="91" y="26"/>
                </a:cubicBezTo>
                <a:cubicBezTo>
                  <a:pt x="90" y="16"/>
                  <a:pt x="90" y="16"/>
                  <a:pt x="90" y="16"/>
                </a:cubicBezTo>
                <a:cubicBezTo>
                  <a:pt x="90" y="16"/>
                  <a:pt x="90" y="16"/>
                  <a:pt x="90" y="16"/>
                </a:cubicBezTo>
                <a:cubicBezTo>
                  <a:pt x="90" y="14"/>
                  <a:pt x="90" y="14"/>
                  <a:pt x="90" y="14"/>
                </a:cubicBezTo>
                <a:lnTo>
                  <a:pt x="101" y="12"/>
                </a:lnTo>
                <a:close/>
              </a:path>
            </a:pathLst>
          </a:custGeom>
          <a:solidFill>
            <a:schemeClr val="accent3"/>
          </a:solidFill>
          <a:ln>
            <a:noFill/>
          </a:ln>
        </p:spPr>
        <p:txBody>
          <a:bodyPr/>
          <a:lstStyle/>
          <a:p>
            <a:endParaRPr lang="zh-CN" altLang="en-US"/>
          </a:p>
        </p:txBody>
      </p:sp>
      <p:sp>
        <p:nvSpPr>
          <p:cNvPr id="27" name="Freeform 18"/>
          <p:cNvSpPr/>
          <p:nvPr/>
        </p:nvSpPr>
        <p:spPr bwMode="auto">
          <a:xfrm>
            <a:off x="3797300" y="4188210"/>
            <a:ext cx="554038" cy="641350"/>
          </a:xfrm>
          <a:custGeom>
            <a:avLst/>
            <a:gdLst>
              <a:gd name="T0" fmla="*/ 2147483646 w 173"/>
              <a:gd name="T1" fmla="*/ 2147483646 h 200"/>
              <a:gd name="T2" fmla="*/ 2147483646 w 173"/>
              <a:gd name="T3" fmla="*/ 2147483646 h 200"/>
              <a:gd name="T4" fmla="*/ 2147483646 w 173"/>
              <a:gd name="T5" fmla="*/ 2147483646 h 200"/>
              <a:gd name="T6" fmla="*/ 2147483646 w 173"/>
              <a:gd name="T7" fmla="*/ 2147483646 h 200"/>
              <a:gd name="T8" fmla="*/ 2147483646 w 173"/>
              <a:gd name="T9" fmla="*/ 2147483646 h 200"/>
              <a:gd name="T10" fmla="*/ 2147483646 w 173"/>
              <a:gd name="T11" fmla="*/ 2147483646 h 200"/>
              <a:gd name="T12" fmla="*/ 2147483646 w 173"/>
              <a:gd name="T13" fmla="*/ 2147483646 h 200"/>
              <a:gd name="T14" fmla="*/ 2147483646 w 173"/>
              <a:gd name="T15" fmla="*/ 2147483646 h 200"/>
              <a:gd name="T16" fmla="*/ 2147483646 w 173"/>
              <a:gd name="T17" fmla="*/ 2147483646 h 200"/>
              <a:gd name="T18" fmla="*/ 2147483646 w 173"/>
              <a:gd name="T19" fmla="*/ 2147483646 h 200"/>
              <a:gd name="T20" fmla="*/ 2147483646 w 173"/>
              <a:gd name="T21" fmla="*/ 2147483646 h 200"/>
              <a:gd name="T22" fmla="*/ 2147483646 w 173"/>
              <a:gd name="T23" fmla="*/ 2147483646 h 200"/>
              <a:gd name="T24" fmla="*/ 2147483646 w 173"/>
              <a:gd name="T25" fmla="*/ 2147483646 h 200"/>
              <a:gd name="T26" fmla="*/ 2147483646 w 173"/>
              <a:gd name="T27" fmla="*/ 0 h 200"/>
              <a:gd name="T28" fmla="*/ 2147483646 w 173"/>
              <a:gd name="T29" fmla="*/ 2147483646 h 200"/>
              <a:gd name="T30" fmla="*/ 2147483646 w 173"/>
              <a:gd name="T31" fmla="*/ 2147483646 h 200"/>
              <a:gd name="T32" fmla="*/ 2147483646 w 173"/>
              <a:gd name="T33" fmla="*/ 2147483646 h 200"/>
              <a:gd name="T34" fmla="*/ 2147483646 w 173"/>
              <a:gd name="T35" fmla="*/ 2147483646 h 200"/>
              <a:gd name="T36" fmla="*/ 2147483646 w 173"/>
              <a:gd name="T37" fmla="*/ 2147483646 h 200"/>
              <a:gd name="T38" fmla="*/ 2147483646 w 173"/>
              <a:gd name="T39" fmla="*/ 2147483646 h 200"/>
              <a:gd name="T40" fmla="*/ 2147483646 w 173"/>
              <a:gd name="T41" fmla="*/ 2147483646 h 200"/>
              <a:gd name="T42" fmla="*/ 2147483646 w 173"/>
              <a:gd name="T43" fmla="*/ 2147483646 h 200"/>
              <a:gd name="T44" fmla="*/ 2147483646 w 173"/>
              <a:gd name="T45" fmla="*/ 2147483646 h 200"/>
              <a:gd name="T46" fmla="*/ 2147483646 w 173"/>
              <a:gd name="T47" fmla="*/ 2147483646 h 200"/>
              <a:gd name="T48" fmla="*/ 2147483646 w 173"/>
              <a:gd name="T49" fmla="*/ 2147483646 h 200"/>
              <a:gd name="T50" fmla="*/ 2147483646 w 173"/>
              <a:gd name="T51" fmla="*/ 2147483646 h 200"/>
              <a:gd name="T52" fmla="*/ 2147483646 w 173"/>
              <a:gd name="T53" fmla="*/ 2147483646 h 200"/>
              <a:gd name="T54" fmla="*/ 2147483646 w 173"/>
              <a:gd name="T55" fmla="*/ 2147483646 h 200"/>
              <a:gd name="T56" fmla="*/ 2147483646 w 173"/>
              <a:gd name="T57" fmla="*/ 2147483646 h 200"/>
              <a:gd name="T58" fmla="*/ 2147483646 w 173"/>
              <a:gd name="T59" fmla="*/ 2147483646 h 200"/>
              <a:gd name="T60" fmla="*/ 2147483646 w 173"/>
              <a:gd name="T61" fmla="*/ 2147483646 h 200"/>
              <a:gd name="T62" fmla="*/ 2147483646 w 173"/>
              <a:gd name="T63" fmla="*/ 2147483646 h 200"/>
              <a:gd name="T64" fmla="*/ 2147483646 w 173"/>
              <a:gd name="T65" fmla="*/ 2147483646 h 200"/>
              <a:gd name="T66" fmla="*/ 2147483646 w 173"/>
              <a:gd name="T67" fmla="*/ 2147483646 h 200"/>
              <a:gd name="T68" fmla="*/ 2147483646 w 173"/>
              <a:gd name="T69" fmla="*/ 2147483646 h 200"/>
              <a:gd name="T70" fmla="*/ 2147483646 w 173"/>
              <a:gd name="T71" fmla="*/ 2147483646 h 200"/>
              <a:gd name="T72" fmla="*/ 2147483646 w 173"/>
              <a:gd name="T73" fmla="*/ 2147483646 h 200"/>
              <a:gd name="T74" fmla="*/ 2147483646 w 173"/>
              <a:gd name="T75" fmla="*/ 2147483646 h 200"/>
              <a:gd name="T76" fmla="*/ 2147483646 w 173"/>
              <a:gd name="T77" fmla="*/ 2147483646 h 200"/>
              <a:gd name="T78" fmla="*/ 2147483646 w 173"/>
              <a:gd name="T79" fmla="*/ 2147483646 h 200"/>
              <a:gd name="T80" fmla="*/ 2147483646 w 173"/>
              <a:gd name="T81" fmla="*/ 2147483646 h 200"/>
              <a:gd name="T82" fmla="*/ 2147483646 w 173"/>
              <a:gd name="T83" fmla="*/ 2147483646 h 200"/>
              <a:gd name="T84" fmla="*/ 2147483646 w 173"/>
              <a:gd name="T85" fmla="*/ 2147483646 h 200"/>
              <a:gd name="T86" fmla="*/ 2147483646 w 173"/>
              <a:gd name="T87" fmla="*/ 2147483646 h 200"/>
              <a:gd name="T88" fmla="*/ 2147483646 w 173"/>
              <a:gd name="T89" fmla="*/ 2147483646 h 200"/>
              <a:gd name="T90" fmla="*/ 2147483646 w 173"/>
              <a:gd name="T91" fmla="*/ 2147483646 h 200"/>
              <a:gd name="T92" fmla="*/ 2147483646 w 173"/>
              <a:gd name="T93" fmla="*/ 2147483646 h 200"/>
              <a:gd name="T94" fmla="*/ 2147483646 w 173"/>
              <a:gd name="T95" fmla="*/ 2147483646 h 200"/>
              <a:gd name="T96" fmla="*/ 2147483646 w 173"/>
              <a:gd name="T97" fmla="*/ 2147483646 h 20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73" h="200">
                <a:moveTo>
                  <a:pt x="150" y="34"/>
                </a:moveTo>
                <a:cubicBezTo>
                  <a:pt x="150" y="34"/>
                  <a:pt x="150" y="34"/>
                  <a:pt x="150" y="34"/>
                </a:cubicBezTo>
                <a:cubicBezTo>
                  <a:pt x="150" y="34"/>
                  <a:pt x="150" y="34"/>
                  <a:pt x="150" y="34"/>
                </a:cubicBezTo>
                <a:cubicBezTo>
                  <a:pt x="150" y="33"/>
                  <a:pt x="150" y="33"/>
                  <a:pt x="150" y="33"/>
                </a:cubicBezTo>
                <a:cubicBezTo>
                  <a:pt x="146" y="27"/>
                  <a:pt x="146" y="27"/>
                  <a:pt x="146" y="27"/>
                </a:cubicBezTo>
                <a:cubicBezTo>
                  <a:pt x="146" y="26"/>
                  <a:pt x="146" y="26"/>
                  <a:pt x="146" y="26"/>
                </a:cubicBezTo>
                <a:cubicBezTo>
                  <a:pt x="146" y="26"/>
                  <a:pt x="146" y="26"/>
                  <a:pt x="146" y="26"/>
                </a:cubicBezTo>
                <a:cubicBezTo>
                  <a:pt x="147" y="16"/>
                  <a:pt x="147" y="16"/>
                  <a:pt x="147" y="16"/>
                </a:cubicBezTo>
                <a:cubicBezTo>
                  <a:pt x="147" y="15"/>
                  <a:pt x="146" y="14"/>
                  <a:pt x="143" y="12"/>
                </a:cubicBezTo>
                <a:cubicBezTo>
                  <a:pt x="141" y="12"/>
                  <a:pt x="141" y="12"/>
                  <a:pt x="141" y="12"/>
                </a:cubicBezTo>
                <a:cubicBezTo>
                  <a:pt x="137" y="17"/>
                  <a:pt x="137" y="17"/>
                  <a:pt x="137" y="17"/>
                </a:cubicBezTo>
                <a:cubicBezTo>
                  <a:pt x="136" y="17"/>
                  <a:pt x="136" y="17"/>
                  <a:pt x="136" y="17"/>
                </a:cubicBezTo>
                <a:cubicBezTo>
                  <a:pt x="136" y="17"/>
                  <a:pt x="136" y="17"/>
                  <a:pt x="136" y="17"/>
                </a:cubicBezTo>
                <a:cubicBezTo>
                  <a:pt x="126" y="22"/>
                  <a:pt x="126" y="22"/>
                  <a:pt x="126" y="22"/>
                </a:cubicBezTo>
                <a:cubicBezTo>
                  <a:pt x="125" y="15"/>
                  <a:pt x="125" y="15"/>
                  <a:pt x="125" y="15"/>
                </a:cubicBezTo>
                <a:cubicBezTo>
                  <a:pt x="125" y="14"/>
                  <a:pt x="125" y="14"/>
                  <a:pt x="125" y="14"/>
                </a:cubicBezTo>
                <a:cubicBezTo>
                  <a:pt x="126" y="11"/>
                  <a:pt x="126" y="11"/>
                  <a:pt x="126" y="11"/>
                </a:cubicBezTo>
                <a:cubicBezTo>
                  <a:pt x="125" y="7"/>
                  <a:pt x="125" y="7"/>
                  <a:pt x="125" y="7"/>
                </a:cubicBezTo>
                <a:cubicBezTo>
                  <a:pt x="124" y="6"/>
                  <a:pt x="124" y="6"/>
                  <a:pt x="124" y="6"/>
                </a:cubicBezTo>
                <a:cubicBezTo>
                  <a:pt x="122" y="10"/>
                  <a:pt x="122" y="10"/>
                  <a:pt x="122" y="10"/>
                </a:cubicBezTo>
                <a:cubicBezTo>
                  <a:pt x="122" y="10"/>
                  <a:pt x="122" y="10"/>
                  <a:pt x="122" y="10"/>
                </a:cubicBezTo>
                <a:cubicBezTo>
                  <a:pt x="122" y="10"/>
                  <a:pt x="122" y="10"/>
                  <a:pt x="122" y="10"/>
                </a:cubicBezTo>
                <a:cubicBezTo>
                  <a:pt x="109" y="21"/>
                  <a:pt x="109" y="21"/>
                  <a:pt x="109" y="21"/>
                </a:cubicBezTo>
                <a:cubicBezTo>
                  <a:pt x="109" y="22"/>
                  <a:pt x="109" y="22"/>
                  <a:pt x="109" y="22"/>
                </a:cubicBezTo>
                <a:cubicBezTo>
                  <a:pt x="108" y="22"/>
                  <a:pt x="108" y="22"/>
                  <a:pt x="108" y="22"/>
                </a:cubicBezTo>
                <a:cubicBezTo>
                  <a:pt x="108" y="22"/>
                  <a:pt x="108" y="22"/>
                  <a:pt x="108" y="22"/>
                </a:cubicBezTo>
                <a:cubicBezTo>
                  <a:pt x="107" y="22"/>
                  <a:pt x="107" y="22"/>
                  <a:pt x="107" y="22"/>
                </a:cubicBezTo>
                <a:cubicBezTo>
                  <a:pt x="103" y="20"/>
                  <a:pt x="103" y="20"/>
                  <a:pt x="103" y="20"/>
                </a:cubicBezTo>
                <a:cubicBezTo>
                  <a:pt x="103" y="20"/>
                  <a:pt x="103" y="20"/>
                  <a:pt x="103" y="20"/>
                </a:cubicBezTo>
                <a:cubicBezTo>
                  <a:pt x="99" y="16"/>
                  <a:pt x="99" y="16"/>
                  <a:pt x="99" y="16"/>
                </a:cubicBezTo>
                <a:cubicBezTo>
                  <a:pt x="92" y="14"/>
                  <a:pt x="92" y="14"/>
                  <a:pt x="92" y="14"/>
                </a:cubicBezTo>
                <a:cubicBezTo>
                  <a:pt x="92" y="14"/>
                  <a:pt x="92" y="14"/>
                  <a:pt x="92" y="14"/>
                </a:cubicBezTo>
                <a:cubicBezTo>
                  <a:pt x="92" y="13"/>
                  <a:pt x="92" y="13"/>
                  <a:pt x="92" y="13"/>
                </a:cubicBezTo>
                <a:cubicBezTo>
                  <a:pt x="88" y="10"/>
                  <a:pt x="88" y="10"/>
                  <a:pt x="88" y="10"/>
                </a:cubicBezTo>
                <a:cubicBezTo>
                  <a:pt x="75" y="8"/>
                  <a:pt x="75" y="8"/>
                  <a:pt x="75" y="8"/>
                </a:cubicBezTo>
                <a:cubicBezTo>
                  <a:pt x="75" y="8"/>
                  <a:pt x="75" y="8"/>
                  <a:pt x="75" y="8"/>
                </a:cubicBezTo>
                <a:cubicBezTo>
                  <a:pt x="74" y="8"/>
                  <a:pt x="74" y="8"/>
                  <a:pt x="74" y="8"/>
                </a:cubicBezTo>
                <a:cubicBezTo>
                  <a:pt x="66" y="3"/>
                  <a:pt x="66" y="3"/>
                  <a:pt x="66" y="3"/>
                </a:cubicBezTo>
                <a:cubicBezTo>
                  <a:pt x="66" y="4"/>
                  <a:pt x="66" y="4"/>
                  <a:pt x="66" y="4"/>
                </a:cubicBezTo>
                <a:cubicBezTo>
                  <a:pt x="59" y="0"/>
                  <a:pt x="59" y="0"/>
                  <a:pt x="59" y="0"/>
                </a:cubicBezTo>
                <a:cubicBezTo>
                  <a:pt x="50" y="0"/>
                  <a:pt x="50" y="0"/>
                  <a:pt x="50" y="0"/>
                </a:cubicBezTo>
                <a:cubicBezTo>
                  <a:pt x="47" y="0"/>
                  <a:pt x="47" y="0"/>
                  <a:pt x="47" y="0"/>
                </a:cubicBezTo>
                <a:cubicBezTo>
                  <a:pt x="50" y="15"/>
                  <a:pt x="50" y="15"/>
                  <a:pt x="50" y="15"/>
                </a:cubicBezTo>
                <a:cubicBezTo>
                  <a:pt x="48" y="15"/>
                  <a:pt x="48" y="15"/>
                  <a:pt x="48" y="15"/>
                </a:cubicBezTo>
                <a:cubicBezTo>
                  <a:pt x="40" y="16"/>
                  <a:pt x="40" y="16"/>
                  <a:pt x="40" y="16"/>
                </a:cubicBezTo>
                <a:cubicBezTo>
                  <a:pt x="35" y="16"/>
                  <a:pt x="35" y="16"/>
                  <a:pt x="35" y="16"/>
                </a:cubicBezTo>
                <a:cubicBezTo>
                  <a:pt x="34" y="16"/>
                  <a:pt x="34" y="16"/>
                  <a:pt x="34" y="16"/>
                </a:cubicBezTo>
                <a:cubicBezTo>
                  <a:pt x="34" y="16"/>
                  <a:pt x="34" y="16"/>
                  <a:pt x="34" y="16"/>
                </a:cubicBezTo>
                <a:cubicBezTo>
                  <a:pt x="30" y="12"/>
                  <a:pt x="30" y="12"/>
                  <a:pt x="30" y="12"/>
                </a:cubicBezTo>
                <a:cubicBezTo>
                  <a:pt x="22" y="16"/>
                  <a:pt x="22" y="16"/>
                  <a:pt x="22" y="16"/>
                </a:cubicBezTo>
                <a:cubicBezTo>
                  <a:pt x="14" y="26"/>
                  <a:pt x="14" y="26"/>
                  <a:pt x="14" y="26"/>
                </a:cubicBezTo>
                <a:cubicBezTo>
                  <a:pt x="8" y="43"/>
                  <a:pt x="8" y="43"/>
                  <a:pt x="8" y="43"/>
                </a:cubicBezTo>
                <a:cubicBezTo>
                  <a:pt x="10" y="62"/>
                  <a:pt x="10" y="62"/>
                  <a:pt x="10" y="62"/>
                </a:cubicBezTo>
                <a:cubicBezTo>
                  <a:pt x="13" y="72"/>
                  <a:pt x="13" y="72"/>
                  <a:pt x="13" y="72"/>
                </a:cubicBezTo>
                <a:cubicBezTo>
                  <a:pt x="13" y="74"/>
                  <a:pt x="13" y="74"/>
                  <a:pt x="13" y="74"/>
                </a:cubicBezTo>
                <a:cubicBezTo>
                  <a:pt x="12" y="75"/>
                  <a:pt x="12" y="75"/>
                  <a:pt x="12" y="75"/>
                </a:cubicBezTo>
                <a:cubicBezTo>
                  <a:pt x="10" y="76"/>
                  <a:pt x="9" y="79"/>
                  <a:pt x="9" y="83"/>
                </a:cubicBezTo>
                <a:cubicBezTo>
                  <a:pt x="13" y="99"/>
                  <a:pt x="13" y="99"/>
                  <a:pt x="13" y="99"/>
                </a:cubicBezTo>
                <a:cubicBezTo>
                  <a:pt x="12" y="100"/>
                  <a:pt x="12" y="100"/>
                  <a:pt x="12" y="100"/>
                </a:cubicBezTo>
                <a:cubicBezTo>
                  <a:pt x="5" y="104"/>
                  <a:pt x="1" y="107"/>
                  <a:pt x="1" y="109"/>
                </a:cubicBezTo>
                <a:cubicBezTo>
                  <a:pt x="0" y="114"/>
                  <a:pt x="0" y="114"/>
                  <a:pt x="0" y="114"/>
                </a:cubicBezTo>
                <a:cubicBezTo>
                  <a:pt x="7" y="112"/>
                  <a:pt x="7" y="112"/>
                  <a:pt x="7" y="112"/>
                </a:cubicBezTo>
                <a:cubicBezTo>
                  <a:pt x="7" y="111"/>
                  <a:pt x="7" y="111"/>
                  <a:pt x="7" y="111"/>
                </a:cubicBezTo>
                <a:cubicBezTo>
                  <a:pt x="8" y="111"/>
                  <a:pt x="8" y="111"/>
                  <a:pt x="8" y="111"/>
                </a:cubicBezTo>
                <a:cubicBezTo>
                  <a:pt x="12" y="111"/>
                  <a:pt x="15" y="113"/>
                  <a:pt x="16" y="117"/>
                </a:cubicBezTo>
                <a:cubicBezTo>
                  <a:pt x="17" y="126"/>
                  <a:pt x="17" y="126"/>
                  <a:pt x="17" y="126"/>
                </a:cubicBezTo>
                <a:cubicBezTo>
                  <a:pt x="16" y="127"/>
                  <a:pt x="16" y="127"/>
                  <a:pt x="16" y="127"/>
                </a:cubicBezTo>
                <a:cubicBezTo>
                  <a:pt x="16" y="128"/>
                  <a:pt x="16" y="128"/>
                  <a:pt x="16" y="128"/>
                </a:cubicBezTo>
                <a:cubicBezTo>
                  <a:pt x="14" y="129"/>
                  <a:pt x="14" y="130"/>
                  <a:pt x="14" y="132"/>
                </a:cubicBezTo>
                <a:cubicBezTo>
                  <a:pt x="12" y="141"/>
                  <a:pt x="12" y="141"/>
                  <a:pt x="12" y="141"/>
                </a:cubicBezTo>
                <a:cubicBezTo>
                  <a:pt x="13" y="144"/>
                  <a:pt x="14" y="146"/>
                  <a:pt x="16" y="148"/>
                </a:cubicBezTo>
                <a:cubicBezTo>
                  <a:pt x="24" y="158"/>
                  <a:pt x="24" y="158"/>
                  <a:pt x="24" y="158"/>
                </a:cubicBezTo>
                <a:cubicBezTo>
                  <a:pt x="32" y="152"/>
                  <a:pt x="32" y="152"/>
                  <a:pt x="32" y="152"/>
                </a:cubicBezTo>
                <a:cubicBezTo>
                  <a:pt x="38" y="151"/>
                  <a:pt x="38" y="151"/>
                  <a:pt x="38" y="151"/>
                </a:cubicBezTo>
                <a:cubicBezTo>
                  <a:pt x="38" y="151"/>
                  <a:pt x="38" y="151"/>
                  <a:pt x="38" y="151"/>
                </a:cubicBezTo>
                <a:cubicBezTo>
                  <a:pt x="38" y="152"/>
                  <a:pt x="38" y="152"/>
                  <a:pt x="38" y="152"/>
                </a:cubicBezTo>
                <a:cubicBezTo>
                  <a:pt x="42" y="153"/>
                  <a:pt x="42" y="153"/>
                  <a:pt x="42" y="153"/>
                </a:cubicBezTo>
                <a:cubicBezTo>
                  <a:pt x="44" y="153"/>
                  <a:pt x="45" y="152"/>
                  <a:pt x="46" y="151"/>
                </a:cubicBezTo>
                <a:cubicBezTo>
                  <a:pt x="50" y="146"/>
                  <a:pt x="50" y="146"/>
                  <a:pt x="50" y="146"/>
                </a:cubicBezTo>
                <a:cubicBezTo>
                  <a:pt x="49" y="143"/>
                  <a:pt x="49" y="143"/>
                  <a:pt x="49" y="143"/>
                </a:cubicBezTo>
                <a:cubicBezTo>
                  <a:pt x="50" y="142"/>
                  <a:pt x="51" y="141"/>
                  <a:pt x="52" y="140"/>
                </a:cubicBezTo>
                <a:cubicBezTo>
                  <a:pt x="62" y="140"/>
                  <a:pt x="62" y="140"/>
                  <a:pt x="62" y="140"/>
                </a:cubicBezTo>
                <a:cubicBezTo>
                  <a:pt x="64" y="141"/>
                  <a:pt x="65" y="140"/>
                  <a:pt x="65" y="140"/>
                </a:cubicBezTo>
                <a:cubicBezTo>
                  <a:pt x="66" y="137"/>
                  <a:pt x="67" y="136"/>
                  <a:pt x="68" y="135"/>
                </a:cubicBezTo>
                <a:cubicBezTo>
                  <a:pt x="70" y="135"/>
                  <a:pt x="72" y="135"/>
                  <a:pt x="73" y="136"/>
                </a:cubicBezTo>
                <a:cubicBezTo>
                  <a:pt x="76" y="139"/>
                  <a:pt x="78" y="141"/>
                  <a:pt x="78" y="144"/>
                </a:cubicBezTo>
                <a:cubicBezTo>
                  <a:pt x="77" y="151"/>
                  <a:pt x="77" y="151"/>
                  <a:pt x="77" y="151"/>
                </a:cubicBezTo>
                <a:cubicBezTo>
                  <a:pt x="78" y="152"/>
                  <a:pt x="78" y="152"/>
                  <a:pt x="78" y="152"/>
                </a:cubicBezTo>
                <a:cubicBezTo>
                  <a:pt x="81" y="154"/>
                  <a:pt x="82" y="156"/>
                  <a:pt x="82" y="158"/>
                </a:cubicBezTo>
                <a:cubicBezTo>
                  <a:pt x="81" y="165"/>
                  <a:pt x="81" y="165"/>
                  <a:pt x="81" y="165"/>
                </a:cubicBezTo>
                <a:cubicBezTo>
                  <a:pt x="80" y="169"/>
                  <a:pt x="78" y="172"/>
                  <a:pt x="77" y="172"/>
                </a:cubicBezTo>
                <a:cubicBezTo>
                  <a:pt x="77" y="172"/>
                  <a:pt x="77" y="172"/>
                  <a:pt x="77" y="172"/>
                </a:cubicBezTo>
                <a:cubicBezTo>
                  <a:pt x="71" y="185"/>
                  <a:pt x="71" y="185"/>
                  <a:pt x="71" y="185"/>
                </a:cubicBezTo>
                <a:cubicBezTo>
                  <a:pt x="73" y="186"/>
                  <a:pt x="73" y="186"/>
                  <a:pt x="73" y="186"/>
                </a:cubicBezTo>
                <a:cubicBezTo>
                  <a:pt x="82" y="186"/>
                  <a:pt x="82" y="186"/>
                  <a:pt x="82" y="186"/>
                </a:cubicBezTo>
                <a:cubicBezTo>
                  <a:pt x="84" y="187"/>
                  <a:pt x="84" y="187"/>
                  <a:pt x="84" y="187"/>
                </a:cubicBezTo>
                <a:cubicBezTo>
                  <a:pt x="84" y="188"/>
                  <a:pt x="84" y="188"/>
                  <a:pt x="84" y="188"/>
                </a:cubicBezTo>
                <a:cubicBezTo>
                  <a:pt x="82" y="192"/>
                  <a:pt x="82" y="195"/>
                  <a:pt x="82" y="197"/>
                </a:cubicBezTo>
                <a:cubicBezTo>
                  <a:pt x="86" y="199"/>
                  <a:pt x="88" y="200"/>
                  <a:pt x="89" y="199"/>
                </a:cubicBezTo>
                <a:cubicBezTo>
                  <a:pt x="94" y="197"/>
                  <a:pt x="94" y="197"/>
                  <a:pt x="94" y="197"/>
                </a:cubicBezTo>
                <a:cubicBezTo>
                  <a:pt x="97" y="196"/>
                  <a:pt x="97" y="196"/>
                  <a:pt x="97" y="196"/>
                </a:cubicBezTo>
                <a:cubicBezTo>
                  <a:pt x="102" y="196"/>
                  <a:pt x="102" y="196"/>
                  <a:pt x="102" y="196"/>
                </a:cubicBezTo>
                <a:cubicBezTo>
                  <a:pt x="108" y="190"/>
                  <a:pt x="108" y="190"/>
                  <a:pt x="108" y="190"/>
                </a:cubicBezTo>
                <a:cubicBezTo>
                  <a:pt x="108" y="183"/>
                  <a:pt x="108" y="183"/>
                  <a:pt x="108" y="183"/>
                </a:cubicBezTo>
                <a:cubicBezTo>
                  <a:pt x="107" y="181"/>
                  <a:pt x="108" y="179"/>
                  <a:pt x="108" y="178"/>
                </a:cubicBezTo>
                <a:cubicBezTo>
                  <a:pt x="110" y="177"/>
                  <a:pt x="113" y="177"/>
                  <a:pt x="118" y="180"/>
                </a:cubicBezTo>
                <a:cubicBezTo>
                  <a:pt x="128" y="186"/>
                  <a:pt x="128" y="186"/>
                  <a:pt x="128" y="186"/>
                </a:cubicBezTo>
                <a:cubicBezTo>
                  <a:pt x="131" y="188"/>
                  <a:pt x="133" y="189"/>
                  <a:pt x="135" y="189"/>
                </a:cubicBezTo>
                <a:cubicBezTo>
                  <a:pt x="135" y="188"/>
                  <a:pt x="135" y="188"/>
                  <a:pt x="135" y="188"/>
                </a:cubicBezTo>
                <a:cubicBezTo>
                  <a:pt x="136" y="187"/>
                  <a:pt x="135" y="184"/>
                  <a:pt x="133" y="180"/>
                </a:cubicBezTo>
                <a:cubicBezTo>
                  <a:pt x="128" y="172"/>
                  <a:pt x="128" y="172"/>
                  <a:pt x="128" y="172"/>
                </a:cubicBezTo>
                <a:cubicBezTo>
                  <a:pt x="128" y="171"/>
                  <a:pt x="128" y="171"/>
                  <a:pt x="128" y="171"/>
                </a:cubicBezTo>
                <a:cubicBezTo>
                  <a:pt x="128" y="171"/>
                  <a:pt x="128" y="171"/>
                  <a:pt x="128" y="171"/>
                </a:cubicBezTo>
                <a:cubicBezTo>
                  <a:pt x="128" y="170"/>
                  <a:pt x="128" y="170"/>
                  <a:pt x="128" y="170"/>
                </a:cubicBezTo>
                <a:cubicBezTo>
                  <a:pt x="134" y="163"/>
                  <a:pt x="139" y="160"/>
                  <a:pt x="146" y="163"/>
                </a:cubicBezTo>
                <a:cubicBezTo>
                  <a:pt x="160" y="170"/>
                  <a:pt x="160" y="170"/>
                  <a:pt x="160" y="170"/>
                </a:cubicBezTo>
                <a:cubicBezTo>
                  <a:pt x="166" y="166"/>
                  <a:pt x="166" y="166"/>
                  <a:pt x="166" y="166"/>
                </a:cubicBezTo>
                <a:cubicBezTo>
                  <a:pt x="167" y="166"/>
                  <a:pt x="167" y="166"/>
                  <a:pt x="167" y="166"/>
                </a:cubicBezTo>
                <a:cubicBezTo>
                  <a:pt x="167" y="165"/>
                  <a:pt x="167" y="165"/>
                  <a:pt x="167" y="165"/>
                </a:cubicBezTo>
                <a:cubicBezTo>
                  <a:pt x="167" y="165"/>
                  <a:pt x="167" y="165"/>
                  <a:pt x="167" y="165"/>
                </a:cubicBezTo>
                <a:cubicBezTo>
                  <a:pt x="166" y="164"/>
                  <a:pt x="166" y="164"/>
                  <a:pt x="166" y="164"/>
                </a:cubicBezTo>
                <a:cubicBezTo>
                  <a:pt x="166" y="164"/>
                  <a:pt x="166" y="164"/>
                  <a:pt x="166" y="164"/>
                </a:cubicBezTo>
                <a:cubicBezTo>
                  <a:pt x="167" y="163"/>
                  <a:pt x="167" y="163"/>
                  <a:pt x="167" y="163"/>
                </a:cubicBezTo>
                <a:cubicBezTo>
                  <a:pt x="172" y="155"/>
                  <a:pt x="173" y="149"/>
                  <a:pt x="172" y="146"/>
                </a:cubicBezTo>
                <a:cubicBezTo>
                  <a:pt x="170" y="143"/>
                  <a:pt x="168" y="142"/>
                  <a:pt x="167" y="142"/>
                </a:cubicBezTo>
                <a:cubicBezTo>
                  <a:pt x="166" y="142"/>
                  <a:pt x="166" y="142"/>
                  <a:pt x="166" y="142"/>
                </a:cubicBezTo>
                <a:cubicBezTo>
                  <a:pt x="165" y="138"/>
                  <a:pt x="165" y="138"/>
                  <a:pt x="165" y="138"/>
                </a:cubicBezTo>
                <a:cubicBezTo>
                  <a:pt x="166" y="138"/>
                  <a:pt x="166" y="138"/>
                  <a:pt x="166" y="138"/>
                </a:cubicBezTo>
                <a:cubicBezTo>
                  <a:pt x="168" y="136"/>
                  <a:pt x="170" y="135"/>
                  <a:pt x="170" y="134"/>
                </a:cubicBezTo>
                <a:cubicBezTo>
                  <a:pt x="169" y="132"/>
                  <a:pt x="169" y="132"/>
                  <a:pt x="169" y="132"/>
                </a:cubicBezTo>
                <a:cubicBezTo>
                  <a:pt x="163" y="126"/>
                  <a:pt x="163" y="126"/>
                  <a:pt x="163" y="126"/>
                </a:cubicBezTo>
                <a:cubicBezTo>
                  <a:pt x="163" y="126"/>
                  <a:pt x="163" y="126"/>
                  <a:pt x="163" y="126"/>
                </a:cubicBezTo>
                <a:cubicBezTo>
                  <a:pt x="163" y="125"/>
                  <a:pt x="163" y="125"/>
                  <a:pt x="163" y="125"/>
                </a:cubicBezTo>
                <a:cubicBezTo>
                  <a:pt x="160" y="116"/>
                  <a:pt x="160" y="116"/>
                  <a:pt x="160" y="116"/>
                </a:cubicBezTo>
                <a:cubicBezTo>
                  <a:pt x="158" y="110"/>
                  <a:pt x="158" y="104"/>
                  <a:pt x="158" y="98"/>
                </a:cubicBezTo>
                <a:cubicBezTo>
                  <a:pt x="158" y="94"/>
                  <a:pt x="158" y="94"/>
                  <a:pt x="158" y="94"/>
                </a:cubicBezTo>
                <a:cubicBezTo>
                  <a:pt x="154" y="98"/>
                  <a:pt x="154" y="98"/>
                  <a:pt x="154" y="98"/>
                </a:cubicBezTo>
                <a:cubicBezTo>
                  <a:pt x="151" y="102"/>
                  <a:pt x="151" y="102"/>
                  <a:pt x="151" y="102"/>
                </a:cubicBezTo>
                <a:cubicBezTo>
                  <a:pt x="150" y="85"/>
                  <a:pt x="150" y="85"/>
                  <a:pt x="150" y="85"/>
                </a:cubicBezTo>
                <a:cubicBezTo>
                  <a:pt x="150" y="85"/>
                  <a:pt x="150" y="85"/>
                  <a:pt x="150" y="85"/>
                </a:cubicBezTo>
                <a:cubicBezTo>
                  <a:pt x="150" y="84"/>
                  <a:pt x="150" y="84"/>
                  <a:pt x="150" y="84"/>
                </a:cubicBezTo>
                <a:cubicBezTo>
                  <a:pt x="150" y="84"/>
                  <a:pt x="150" y="84"/>
                  <a:pt x="150" y="84"/>
                </a:cubicBezTo>
                <a:cubicBezTo>
                  <a:pt x="159" y="71"/>
                  <a:pt x="165" y="64"/>
                  <a:pt x="167" y="62"/>
                </a:cubicBezTo>
                <a:cubicBezTo>
                  <a:pt x="163" y="50"/>
                  <a:pt x="163" y="50"/>
                  <a:pt x="163" y="50"/>
                </a:cubicBezTo>
                <a:cubicBezTo>
                  <a:pt x="162" y="44"/>
                  <a:pt x="161" y="40"/>
                  <a:pt x="161" y="38"/>
                </a:cubicBezTo>
                <a:cubicBezTo>
                  <a:pt x="154" y="35"/>
                  <a:pt x="154" y="35"/>
                  <a:pt x="154" y="35"/>
                </a:cubicBezTo>
                <a:lnTo>
                  <a:pt x="150" y="34"/>
                </a:lnTo>
                <a:close/>
              </a:path>
            </a:pathLst>
          </a:custGeom>
          <a:solidFill>
            <a:schemeClr val="accent3"/>
          </a:solidFill>
          <a:ln>
            <a:noFill/>
          </a:ln>
        </p:spPr>
        <p:txBody>
          <a:bodyPr/>
          <a:lstStyle/>
          <a:p>
            <a:endParaRPr lang="zh-CN" altLang="en-US"/>
          </a:p>
        </p:txBody>
      </p:sp>
      <p:sp>
        <p:nvSpPr>
          <p:cNvPr id="28" name="Freeform 19"/>
          <p:cNvSpPr/>
          <p:nvPr/>
        </p:nvSpPr>
        <p:spPr bwMode="auto">
          <a:xfrm>
            <a:off x="3732213" y="3818323"/>
            <a:ext cx="784225" cy="492125"/>
          </a:xfrm>
          <a:custGeom>
            <a:avLst/>
            <a:gdLst>
              <a:gd name="T0" fmla="*/ 2147483646 w 244"/>
              <a:gd name="T1" fmla="*/ 2147483646 h 153"/>
              <a:gd name="T2" fmla="*/ 2147483646 w 244"/>
              <a:gd name="T3" fmla="*/ 2147483646 h 153"/>
              <a:gd name="T4" fmla="*/ 2147483646 w 244"/>
              <a:gd name="T5" fmla="*/ 2147483646 h 153"/>
              <a:gd name="T6" fmla="*/ 2147483646 w 244"/>
              <a:gd name="T7" fmla="*/ 2147483646 h 153"/>
              <a:gd name="T8" fmla="*/ 2147483646 w 244"/>
              <a:gd name="T9" fmla="*/ 2147483646 h 153"/>
              <a:gd name="T10" fmla="*/ 2147483646 w 244"/>
              <a:gd name="T11" fmla="*/ 2147483646 h 153"/>
              <a:gd name="T12" fmla="*/ 2147483646 w 244"/>
              <a:gd name="T13" fmla="*/ 2147483646 h 153"/>
              <a:gd name="T14" fmla="*/ 2147483646 w 244"/>
              <a:gd name="T15" fmla="*/ 2147483646 h 153"/>
              <a:gd name="T16" fmla="*/ 2147483646 w 244"/>
              <a:gd name="T17" fmla="*/ 2147483646 h 153"/>
              <a:gd name="T18" fmla="*/ 2147483646 w 244"/>
              <a:gd name="T19" fmla="*/ 2147483646 h 153"/>
              <a:gd name="T20" fmla="*/ 2147483646 w 244"/>
              <a:gd name="T21" fmla="*/ 2147483646 h 153"/>
              <a:gd name="T22" fmla="*/ 2147483646 w 244"/>
              <a:gd name="T23" fmla="*/ 2147483646 h 153"/>
              <a:gd name="T24" fmla="*/ 2147483646 w 244"/>
              <a:gd name="T25" fmla="*/ 2147483646 h 153"/>
              <a:gd name="T26" fmla="*/ 2147483646 w 244"/>
              <a:gd name="T27" fmla="*/ 2147483646 h 153"/>
              <a:gd name="T28" fmla="*/ 2147483646 w 244"/>
              <a:gd name="T29" fmla="*/ 2147483646 h 153"/>
              <a:gd name="T30" fmla="*/ 2147483646 w 244"/>
              <a:gd name="T31" fmla="*/ 2147483646 h 153"/>
              <a:gd name="T32" fmla="*/ 2147483646 w 244"/>
              <a:gd name="T33" fmla="*/ 2147483646 h 153"/>
              <a:gd name="T34" fmla="*/ 2147483646 w 244"/>
              <a:gd name="T35" fmla="*/ 2147483646 h 153"/>
              <a:gd name="T36" fmla="*/ 2147483646 w 244"/>
              <a:gd name="T37" fmla="*/ 2147483646 h 153"/>
              <a:gd name="T38" fmla="*/ 2147483646 w 244"/>
              <a:gd name="T39" fmla="*/ 2147483646 h 153"/>
              <a:gd name="T40" fmla="*/ 2147483646 w 244"/>
              <a:gd name="T41" fmla="*/ 2147483646 h 153"/>
              <a:gd name="T42" fmla="*/ 2147483646 w 244"/>
              <a:gd name="T43" fmla="*/ 2147483646 h 153"/>
              <a:gd name="T44" fmla="*/ 2147483646 w 244"/>
              <a:gd name="T45" fmla="*/ 2147483646 h 153"/>
              <a:gd name="T46" fmla="*/ 2147483646 w 244"/>
              <a:gd name="T47" fmla="*/ 2147483646 h 153"/>
              <a:gd name="T48" fmla="*/ 2147483646 w 244"/>
              <a:gd name="T49" fmla="*/ 2147483646 h 153"/>
              <a:gd name="T50" fmla="*/ 2147483646 w 244"/>
              <a:gd name="T51" fmla="*/ 2147483646 h 153"/>
              <a:gd name="T52" fmla="*/ 2147483646 w 244"/>
              <a:gd name="T53" fmla="*/ 2147483646 h 153"/>
              <a:gd name="T54" fmla="*/ 2147483646 w 244"/>
              <a:gd name="T55" fmla="*/ 2147483646 h 153"/>
              <a:gd name="T56" fmla="*/ 2147483646 w 244"/>
              <a:gd name="T57" fmla="*/ 2147483646 h 153"/>
              <a:gd name="T58" fmla="*/ 2147483646 w 244"/>
              <a:gd name="T59" fmla="*/ 2147483646 h 153"/>
              <a:gd name="T60" fmla="*/ 2147483646 w 244"/>
              <a:gd name="T61" fmla="*/ 2147483646 h 153"/>
              <a:gd name="T62" fmla="*/ 2147483646 w 244"/>
              <a:gd name="T63" fmla="*/ 2147483646 h 153"/>
              <a:gd name="T64" fmla="*/ 2147483646 w 244"/>
              <a:gd name="T65" fmla="*/ 2147483646 h 153"/>
              <a:gd name="T66" fmla="*/ 2147483646 w 244"/>
              <a:gd name="T67" fmla="*/ 2147483646 h 153"/>
              <a:gd name="T68" fmla="*/ 2147483646 w 244"/>
              <a:gd name="T69" fmla="*/ 2147483646 h 153"/>
              <a:gd name="T70" fmla="*/ 2147483646 w 244"/>
              <a:gd name="T71" fmla="*/ 2147483646 h 153"/>
              <a:gd name="T72" fmla="*/ 2147483646 w 244"/>
              <a:gd name="T73" fmla="*/ 2147483646 h 153"/>
              <a:gd name="T74" fmla="*/ 2147483646 w 244"/>
              <a:gd name="T75" fmla="*/ 2147483646 h 153"/>
              <a:gd name="T76" fmla="*/ 2147483646 w 244"/>
              <a:gd name="T77" fmla="*/ 2147483646 h 153"/>
              <a:gd name="T78" fmla="*/ 2147483646 w 244"/>
              <a:gd name="T79" fmla="*/ 2147483646 h 153"/>
              <a:gd name="T80" fmla="*/ 2147483646 w 244"/>
              <a:gd name="T81" fmla="*/ 2147483646 h 153"/>
              <a:gd name="T82" fmla="*/ 2147483646 w 244"/>
              <a:gd name="T83" fmla="*/ 2147483646 h 153"/>
              <a:gd name="T84" fmla="*/ 2147483646 w 244"/>
              <a:gd name="T85" fmla="*/ 2147483646 h 153"/>
              <a:gd name="T86" fmla="*/ 2147483646 w 244"/>
              <a:gd name="T87" fmla="*/ 2147483646 h 153"/>
              <a:gd name="T88" fmla="*/ 2147483646 w 244"/>
              <a:gd name="T89" fmla="*/ 2147483646 h 153"/>
              <a:gd name="T90" fmla="*/ 2147483646 w 244"/>
              <a:gd name="T91" fmla="*/ 0 h 153"/>
              <a:gd name="T92" fmla="*/ 2147483646 w 244"/>
              <a:gd name="T93" fmla="*/ 2147483646 h 153"/>
              <a:gd name="T94" fmla="*/ 2147483646 w 244"/>
              <a:gd name="T95" fmla="*/ 2147483646 h 15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244" h="153">
                <a:moveTo>
                  <a:pt x="31" y="1"/>
                </a:moveTo>
                <a:cubicBezTo>
                  <a:pt x="30" y="2"/>
                  <a:pt x="30" y="2"/>
                  <a:pt x="30" y="2"/>
                </a:cubicBezTo>
                <a:cubicBezTo>
                  <a:pt x="32" y="5"/>
                  <a:pt x="32" y="5"/>
                  <a:pt x="32" y="5"/>
                </a:cubicBezTo>
                <a:cubicBezTo>
                  <a:pt x="43" y="12"/>
                  <a:pt x="43" y="12"/>
                  <a:pt x="43" y="12"/>
                </a:cubicBezTo>
                <a:cubicBezTo>
                  <a:pt x="43" y="12"/>
                  <a:pt x="43" y="12"/>
                  <a:pt x="43" y="12"/>
                </a:cubicBezTo>
                <a:cubicBezTo>
                  <a:pt x="43" y="12"/>
                  <a:pt x="43" y="12"/>
                  <a:pt x="43" y="12"/>
                </a:cubicBezTo>
                <a:cubicBezTo>
                  <a:pt x="43" y="12"/>
                  <a:pt x="43" y="12"/>
                  <a:pt x="43" y="12"/>
                </a:cubicBezTo>
                <a:cubicBezTo>
                  <a:pt x="50" y="19"/>
                  <a:pt x="50" y="19"/>
                  <a:pt x="50" y="19"/>
                </a:cubicBezTo>
                <a:cubicBezTo>
                  <a:pt x="49" y="20"/>
                  <a:pt x="49" y="20"/>
                  <a:pt x="49" y="20"/>
                </a:cubicBezTo>
                <a:cubicBezTo>
                  <a:pt x="45" y="25"/>
                  <a:pt x="45" y="25"/>
                  <a:pt x="45" y="25"/>
                </a:cubicBezTo>
                <a:cubicBezTo>
                  <a:pt x="44" y="25"/>
                  <a:pt x="44" y="25"/>
                  <a:pt x="44" y="25"/>
                </a:cubicBezTo>
                <a:cubicBezTo>
                  <a:pt x="44" y="26"/>
                  <a:pt x="44" y="26"/>
                  <a:pt x="44" y="26"/>
                </a:cubicBezTo>
                <a:cubicBezTo>
                  <a:pt x="37" y="26"/>
                  <a:pt x="37" y="26"/>
                  <a:pt x="37" y="26"/>
                </a:cubicBezTo>
                <a:cubicBezTo>
                  <a:pt x="33" y="27"/>
                  <a:pt x="33" y="27"/>
                  <a:pt x="33" y="27"/>
                </a:cubicBezTo>
                <a:cubicBezTo>
                  <a:pt x="30" y="29"/>
                  <a:pt x="30" y="29"/>
                  <a:pt x="30" y="29"/>
                </a:cubicBezTo>
                <a:cubicBezTo>
                  <a:pt x="32" y="33"/>
                  <a:pt x="32" y="33"/>
                  <a:pt x="32" y="33"/>
                </a:cubicBezTo>
                <a:cubicBezTo>
                  <a:pt x="32" y="33"/>
                  <a:pt x="32" y="33"/>
                  <a:pt x="32" y="33"/>
                </a:cubicBezTo>
                <a:cubicBezTo>
                  <a:pt x="32" y="37"/>
                  <a:pt x="32" y="37"/>
                  <a:pt x="32" y="37"/>
                </a:cubicBezTo>
                <a:cubicBezTo>
                  <a:pt x="36" y="43"/>
                  <a:pt x="36" y="43"/>
                  <a:pt x="36" y="43"/>
                </a:cubicBezTo>
                <a:cubicBezTo>
                  <a:pt x="36" y="43"/>
                  <a:pt x="36" y="43"/>
                  <a:pt x="36" y="43"/>
                </a:cubicBezTo>
                <a:cubicBezTo>
                  <a:pt x="36" y="54"/>
                  <a:pt x="36" y="54"/>
                  <a:pt x="36" y="54"/>
                </a:cubicBezTo>
                <a:cubicBezTo>
                  <a:pt x="39" y="55"/>
                  <a:pt x="39" y="55"/>
                  <a:pt x="39" y="55"/>
                </a:cubicBezTo>
                <a:cubicBezTo>
                  <a:pt x="44" y="57"/>
                  <a:pt x="44" y="57"/>
                  <a:pt x="44" y="57"/>
                </a:cubicBezTo>
                <a:cubicBezTo>
                  <a:pt x="45" y="57"/>
                  <a:pt x="45" y="57"/>
                  <a:pt x="45" y="57"/>
                </a:cubicBezTo>
                <a:cubicBezTo>
                  <a:pt x="45" y="57"/>
                  <a:pt x="45" y="57"/>
                  <a:pt x="45" y="57"/>
                </a:cubicBezTo>
                <a:cubicBezTo>
                  <a:pt x="45" y="57"/>
                  <a:pt x="45" y="57"/>
                  <a:pt x="45" y="57"/>
                </a:cubicBezTo>
                <a:cubicBezTo>
                  <a:pt x="46" y="58"/>
                  <a:pt x="46" y="58"/>
                  <a:pt x="46" y="58"/>
                </a:cubicBezTo>
                <a:cubicBezTo>
                  <a:pt x="51" y="65"/>
                  <a:pt x="51" y="65"/>
                  <a:pt x="51" y="65"/>
                </a:cubicBezTo>
                <a:cubicBezTo>
                  <a:pt x="51" y="65"/>
                  <a:pt x="51" y="65"/>
                  <a:pt x="51" y="65"/>
                </a:cubicBezTo>
                <a:cubicBezTo>
                  <a:pt x="51" y="65"/>
                  <a:pt x="51" y="65"/>
                  <a:pt x="51" y="65"/>
                </a:cubicBezTo>
                <a:cubicBezTo>
                  <a:pt x="54" y="73"/>
                  <a:pt x="54" y="73"/>
                  <a:pt x="54" y="73"/>
                </a:cubicBezTo>
                <a:cubicBezTo>
                  <a:pt x="54" y="73"/>
                  <a:pt x="54" y="73"/>
                  <a:pt x="54" y="73"/>
                </a:cubicBezTo>
                <a:cubicBezTo>
                  <a:pt x="54" y="73"/>
                  <a:pt x="54" y="73"/>
                  <a:pt x="54" y="73"/>
                </a:cubicBezTo>
                <a:cubicBezTo>
                  <a:pt x="54" y="78"/>
                  <a:pt x="54" y="78"/>
                  <a:pt x="54" y="78"/>
                </a:cubicBezTo>
                <a:cubicBezTo>
                  <a:pt x="53" y="81"/>
                  <a:pt x="52" y="83"/>
                  <a:pt x="52" y="85"/>
                </a:cubicBezTo>
                <a:cubicBezTo>
                  <a:pt x="50" y="87"/>
                  <a:pt x="46" y="90"/>
                  <a:pt x="40" y="92"/>
                </a:cubicBezTo>
                <a:cubicBezTo>
                  <a:pt x="27" y="100"/>
                  <a:pt x="27" y="100"/>
                  <a:pt x="27" y="100"/>
                </a:cubicBezTo>
                <a:cubicBezTo>
                  <a:pt x="26" y="100"/>
                  <a:pt x="26" y="100"/>
                  <a:pt x="26" y="100"/>
                </a:cubicBezTo>
                <a:cubicBezTo>
                  <a:pt x="2" y="102"/>
                  <a:pt x="2" y="102"/>
                  <a:pt x="2" y="102"/>
                </a:cubicBezTo>
                <a:cubicBezTo>
                  <a:pt x="0" y="108"/>
                  <a:pt x="0" y="108"/>
                  <a:pt x="0" y="108"/>
                </a:cubicBezTo>
                <a:cubicBezTo>
                  <a:pt x="4" y="116"/>
                  <a:pt x="4" y="116"/>
                  <a:pt x="4" y="116"/>
                </a:cubicBezTo>
                <a:cubicBezTo>
                  <a:pt x="4" y="116"/>
                  <a:pt x="4" y="116"/>
                  <a:pt x="4" y="116"/>
                </a:cubicBezTo>
                <a:cubicBezTo>
                  <a:pt x="4" y="117"/>
                  <a:pt x="4" y="117"/>
                  <a:pt x="4" y="117"/>
                </a:cubicBezTo>
                <a:cubicBezTo>
                  <a:pt x="6" y="127"/>
                  <a:pt x="6" y="127"/>
                  <a:pt x="6" y="127"/>
                </a:cubicBezTo>
                <a:cubicBezTo>
                  <a:pt x="19" y="143"/>
                  <a:pt x="19" y="143"/>
                  <a:pt x="19" y="143"/>
                </a:cubicBezTo>
                <a:cubicBezTo>
                  <a:pt x="20" y="143"/>
                  <a:pt x="20" y="143"/>
                  <a:pt x="20" y="143"/>
                </a:cubicBezTo>
                <a:cubicBezTo>
                  <a:pt x="20" y="143"/>
                  <a:pt x="20" y="143"/>
                  <a:pt x="20" y="143"/>
                </a:cubicBezTo>
                <a:cubicBezTo>
                  <a:pt x="20" y="143"/>
                  <a:pt x="20" y="143"/>
                  <a:pt x="20" y="143"/>
                </a:cubicBezTo>
                <a:cubicBezTo>
                  <a:pt x="25" y="153"/>
                  <a:pt x="25" y="153"/>
                  <a:pt x="25" y="153"/>
                </a:cubicBezTo>
                <a:cubicBezTo>
                  <a:pt x="26" y="151"/>
                  <a:pt x="26" y="151"/>
                  <a:pt x="26" y="151"/>
                </a:cubicBezTo>
                <a:cubicBezTo>
                  <a:pt x="26" y="151"/>
                  <a:pt x="26" y="151"/>
                  <a:pt x="26" y="151"/>
                </a:cubicBezTo>
                <a:cubicBezTo>
                  <a:pt x="30" y="139"/>
                  <a:pt x="30" y="139"/>
                  <a:pt x="30" y="139"/>
                </a:cubicBezTo>
                <a:cubicBezTo>
                  <a:pt x="30" y="139"/>
                  <a:pt x="30" y="139"/>
                  <a:pt x="30" y="139"/>
                </a:cubicBezTo>
                <a:cubicBezTo>
                  <a:pt x="30" y="138"/>
                  <a:pt x="30" y="138"/>
                  <a:pt x="30" y="138"/>
                </a:cubicBezTo>
                <a:cubicBezTo>
                  <a:pt x="30" y="138"/>
                  <a:pt x="30" y="138"/>
                  <a:pt x="30" y="138"/>
                </a:cubicBezTo>
                <a:cubicBezTo>
                  <a:pt x="38" y="128"/>
                  <a:pt x="38" y="128"/>
                  <a:pt x="38" y="128"/>
                </a:cubicBezTo>
                <a:cubicBezTo>
                  <a:pt x="39" y="127"/>
                  <a:pt x="39" y="127"/>
                  <a:pt x="39" y="127"/>
                </a:cubicBezTo>
                <a:cubicBezTo>
                  <a:pt x="49" y="123"/>
                  <a:pt x="49" y="123"/>
                  <a:pt x="49" y="123"/>
                </a:cubicBezTo>
                <a:cubicBezTo>
                  <a:pt x="50" y="123"/>
                  <a:pt x="50" y="123"/>
                  <a:pt x="50" y="123"/>
                </a:cubicBezTo>
                <a:cubicBezTo>
                  <a:pt x="56" y="127"/>
                  <a:pt x="56" y="127"/>
                  <a:pt x="56" y="127"/>
                </a:cubicBezTo>
                <a:cubicBezTo>
                  <a:pt x="64" y="126"/>
                  <a:pt x="64" y="126"/>
                  <a:pt x="64" y="126"/>
                </a:cubicBezTo>
                <a:cubicBezTo>
                  <a:pt x="62" y="112"/>
                  <a:pt x="62" y="112"/>
                  <a:pt x="62" y="112"/>
                </a:cubicBezTo>
                <a:cubicBezTo>
                  <a:pt x="63" y="111"/>
                  <a:pt x="63" y="111"/>
                  <a:pt x="63" y="111"/>
                </a:cubicBezTo>
                <a:cubicBezTo>
                  <a:pt x="71" y="111"/>
                  <a:pt x="71" y="111"/>
                  <a:pt x="71" y="111"/>
                </a:cubicBezTo>
                <a:cubicBezTo>
                  <a:pt x="79" y="111"/>
                  <a:pt x="79" y="111"/>
                  <a:pt x="79" y="111"/>
                </a:cubicBezTo>
                <a:cubicBezTo>
                  <a:pt x="80" y="111"/>
                  <a:pt x="80" y="111"/>
                  <a:pt x="80" y="111"/>
                </a:cubicBezTo>
                <a:cubicBezTo>
                  <a:pt x="80" y="111"/>
                  <a:pt x="80" y="111"/>
                  <a:pt x="80" y="111"/>
                </a:cubicBezTo>
                <a:cubicBezTo>
                  <a:pt x="96" y="119"/>
                  <a:pt x="96" y="119"/>
                  <a:pt x="96" y="119"/>
                </a:cubicBezTo>
                <a:cubicBezTo>
                  <a:pt x="109" y="121"/>
                  <a:pt x="109" y="121"/>
                  <a:pt x="109" y="121"/>
                </a:cubicBezTo>
                <a:cubicBezTo>
                  <a:pt x="110" y="121"/>
                  <a:pt x="110" y="121"/>
                  <a:pt x="110" y="121"/>
                </a:cubicBezTo>
                <a:cubicBezTo>
                  <a:pt x="110" y="121"/>
                  <a:pt x="110" y="121"/>
                  <a:pt x="110" y="121"/>
                </a:cubicBezTo>
                <a:cubicBezTo>
                  <a:pt x="110" y="121"/>
                  <a:pt x="110" y="121"/>
                  <a:pt x="110" y="121"/>
                </a:cubicBezTo>
                <a:cubicBezTo>
                  <a:pt x="114" y="125"/>
                  <a:pt x="114" y="125"/>
                  <a:pt x="114" y="125"/>
                </a:cubicBezTo>
                <a:cubicBezTo>
                  <a:pt x="121" y="127"/>
                  <a:pt x="121" y="127"/>
                  <a:pt x="121" y="127"/>
                </a:cubicBezTo>
                <a:cubicBezTo>
                  <a:pt x="121" y="127"/>
                  <a:pt x="121" y="127"/>
                  <a:pt x="121" y="127"/>
                </a:cubicBezTo>
                <a:cubicBezTo>
                  <a:pt x="121" y="127"/>
                  <a:pt x="121" y="127"/>
                  <a:pt x="121" y="127"/>
                </a:cubicBezTo>
                <a:cubicBezTo>
                  <a:pt x="121" y="127"/>
                  <a:pt x="121" y="127"/>
                  <a:pt x="121" y="127"/>
                </a:cubicBezTo>
                <a:cubicBezTo>
                  <a:pt x="121" y="127"/>
                  <a:pt x="121" y="127"/>
                  <a:pt x="121" y="127"/>
                </a:cubicBezTo>
                <a:cubicBezTo>
                  <a:pt x="125" y="131"/>
                  <a:pt x="125" y="131"/>
                  <a:pt x="125" y="131"/>
                </a:cubicBezTo>
                <a:cubicBezTo>
                  <a:pt x="127" y="132"/>
                  <a:pt x="127" y="132"/>
                  <a:pt x="127" y="132"/>
                </a:cubicBezTo>
                <a:cubicBezTo>
                  <a:pt x="132" y="128"/>
                  <a:pt x="132" y="128"/>
                  <a:pt x="132" y="128"/>
                </a:cubicBezTo>
                <a:cubicBezTo>
                  <a:pt x="132" y="127"/>
                  <a:pt x="132" y="127"/>
                  <a:pt x="132" y="127"/>
                </a:cubicBezTo>
                <a:cubicBezTo>
                  <a:pt x="138" y="122"/>
                  <a:pt x="138" y="122"/>
                  <a:pt x="138" y="122"/>
                </a:cubicBezTo>
                <a:cubicBezTo>
                  <a:pt x="142" y="115"/>
                  <a:pt x="142" y="115"/>
                  <a:pt x="142" y="115"/>
                </a:cubicBezTo>
                <a:cubicBezTo>
                  <a:pt x="148" y="119"/>
                  <a:pt x="148" y="119"/>
                  <a:pt x="148" y="119"/>
                </a:cubicBezTo>
                <a:cubicBezTo>
                  <a:pt x="148" y="119"/>
                  <a:pt x="148" y="119"/>
                  <a:pt x="148" y="119"/>
                </a:cubicBezTo>
                <a:cubicBezTo>
                  <a:pt x="148" y="120"/>
                  <a:pt x="148" y="120"/>
                  <a:pt x="148" y="120"/>
                </a:cubicBezTo>
                <a:cubicBezTo>
                  <a:pt x="150" y="125"/>
                  <a:pt x="150" y="125"/>
                  <a:pt x="150" y="125"/>
                </a:cubicBezTo>
                <a:cubicBezTo>
                  <a:pt x="150" y="126"/>
                  <a:pt x="150" y="126"/>
                  <a:pt x="150" y="126"/>
                </a:cubicBezTo>
                <a:cubicBezTo>
                  <a:pt x="149" y="129"/>
                  <a:pt x="149" y="129"/>
                  <a:pt x="149" y="129"/>
                </a:cubicBezTo>
                <a:cubicBezTo>
                  <a:pt x="150" y="130"/>
                  <a:pt x="150" y="130"/>
                  <a:pt x="150" y="130"/>
                </a:cubicBezTo>
                <a:cubicBezTo>
                  <a:pt x="154" y="128"/>
                  <a:pt x="154" y="128"/>
                  <a:pt x="154" y="128"/>
                </a:cubicBezTo>
                <a:cubicBezTo>
                  <a:pt x="159" y="123"/>
                  <a:pt x="159" y="123"/>
                  <a:pt x="159" y="123"/>
                </a:cubicBezTo>
                <a:cubicBezTo>
                  <a:pt x="164" y="123"/>
                  <a:pt x="164" y="123"/>
                  <a:pt x="164" y="123"/>
                </a:cubicBezTo>
                <a:cubicBezTo>
                  <a:pt x="164" y="123"/>
                  <a:pt x="164" y="123"/>
                  <a:pt x="164" y="123"/>
                </a:cubicBezTo>
                <a:cubicBezTo>
                  <a:pt x="165" y="123"/>
                  <a:pt x="165" y="123"/>
                  <a:pt x="165" y="123"/>
                </a:cubicBezTo>
                <a:cubicBezTo>
                  <a:pt x="168" y="125"/>
                  <a:pt x="168" y="125"/>
                  <a:pt x="168" y="125"/>
                </a:cubicBezTo>
                <a:cubicBezTo>
                  <a:pt x="171" y="128"/>
                  <a:pt x="172" y="130"/>
                  <a:pt x="171" y="132"/>
                </a:cubicBezTo>
                <a:cubicBezTo>
                  <a:pt x="170" y="141"/>
                  <a:pt x="170" y="141"/>
                  <a:pt x="170" y="141"/>
                </a:cubicBezTo>
                <a:cubicBezTo>
                  <a:pt x="173" y="145"/>
                  <a:pt x="173" y="145"/>
                  <a:pt x="173" y="145"/>
                </a:cubicBezTo>
                <a:cubicBezTo>
                  <a:pt x="174" y="145"/>
                  <a:pt x="174" y="145"/>
                  <a:pt x="174" y="145"/>
                </a:cubicBezTo>
                <a:cubicBezTo>
                  <a:pt x="183" y="135"/>
                  <a:pt x="190" y="130"/>
                  <a:pt x="194" y="130"/>
                </a:cubicBezTo>
                <a:cubicBezTo>
                  <a:pt x="204" y="130"/>
                  <a:pt x="204" y="130"/>
                  <a:pt x="204" y="130"/>
                </a:cubicBezTo>
                <a:cubicBezTo>
                  <a:pt x="207" y="125"/>
                  <a:pt x="207" y="125"/>
                  <a:pt x="207" y="125"/>
                </a:cubicBezTo>
                <a:cubicBezTo>
                  <a:pt x="215" y="121"/>
                  <a:pt x="215" y="121"/>
                  <a:pt x="215" y="121"/>
                </a:cubicBezTo>
                <a:cubicBezTo>
                  <a:pt x="216" y="121"/>
                  <a:pt x="216" y="121"/>
                  <a:pt x="216" y="121"/>
                </a:cubicBezTo>
                <a:cubicBezTo>
                  <a:pt x="226" y="120"/>
                  <a:pt x="226" y="120"/>
                  <a:pt x="226" y="120"/>
                </a:cubicBezTo>
                <a:cubicBezTo>
                  <a:pt x="237" y="114"/>
                  <a:pt x="237" y="114"/>
                  <a:pt x="237" y="114"/>
                </a:cubicBezTo>
                <a:cubicBezTo>
                  <a:pt x="237" y="114"/>
                  <a:pt x="237" y="114"/>
                  <a:pt x="237" y="114"/>
                </a:cubicBezTo>
                <a:cubicBezTo>
                  <a:pt x="244" y="114"/>
                  <a:pt x="244" y="114"/>
                  <a:pt x="244" y="114"/>
                </a:cubicBezTo>
                <a:cubicBezTo>
                  <a:pt x="242" y="111"/>
                  <a:pt x="242" y="111"/>
                  <a:pt x="242" y="111"/>
                </a:cubicBezTo>
                <a:cubicBezTo>
                  <a:pt x="243" y="110"/>
                  <a:pt x="243" y="110"/>
                  <a:pt x="243" y="110"/>
                </a:cubicBezTo>
                <a:cubicBezTo>
                  <a:pt x="244" y="108"/>
                  <a:pt x="244" y="108"/>
                  <a:pt x="244" y="108"/>
                </a:cubicBezTo>
                <a:cubicBezTo>
                  <a:pt x="230" y="77"/>
                  <a:pt x="230" y="77"/>
                  <a:pt x="230" y="77"/>
                </a:cubicBezTo>
                <a:cubicBezTo>
                  <a:pt x="230" y="76"/>
                  <a:pt x="230" y="76"/>
                  <a:pt x="230" y="76"/>
                </a:cubicBezTo>
                <a:cubicBezTo>
                  <a:pt x="229" y="75"/>
                  <a:pt x="229" y="75"/>
                  <a:pt x="229" y="75"/>
                </a:cubicBezTo>
                <a:cubicBezTo>
                  <a:pt x="236" y="67"/>
                  <a:pt x="236" y="67"/>
                  <a:pt x="236" y="67"/>
                </a:cubicBezTo>
                <a:cubicBezTo>
                  <a:pt x="234" y="65"/>
                  <a:pt x="234" y="65"/>
                  <a:pt x="234" y="65"/>
                </a:cubicBezTo>
                <a:cubicBezTo>
                  <a:pt x="223" y="63"/>
                  <a:pt x="223" y="63"/>
                  <a:pt x="223" y="63"/>
                </a:cubicBezTo>
                <a:cubicBezTo>
                  <a:pt x="222" y="63"/>
                  <a:pt x="222" y="63"/>
                  <a:pt x="222" y="63"/>
                </a:cubicBezTo>
                <a:cubicBezTo>
                  <a:pt x="222" y="63"/>
                  <a:pt x="222" y="63"/>
                  <a:pt x="222" y="63"/>
                </a:cubicBezTo>
                <a:cubicBezTo>
                  <a:pt x="222" y="62"/>
                  <a:pt x="222" y="62"/>
                  <a:pt x="222" y="62"/>
                </a:cubicBezTo>
                <a:cubicBezTo>
                  <a:pt x="215" y="55"/>
                  <a:pt x="215" y="55"/>
                  <a:pt x="215" y="55"/>
                </a:cubicBezTo>
                <a:cubicBezTo>
                  <a:pt x="215" y="53"/>
                  <a:pt x="215" y="53"/>
                  <a:pt x="215" y="53"/>
                </a:cubicBezTo>
                <a:cubicBezTo>
                  <a:pt x="215" y="53"/>
                  <a:pt x="215" y="53"/>
                  <a:pt x="215" y="53"/>
                </a:cubicBezTo>
                <a:cubicBezTo>
                  <a:pt x="214" y="54"/>
                  <a:pt x="214" y="54"/>
                  <a:pt x="214" y="54"/>
                </a:cubicBezTo>
                <a:cubicBezTo>
                  <a:pt x="208" y="50"/>
                  <a:pt x="208" y="50"/>
                  <a:pt x="208" y="50"/>
                </a:cubicBezTo>
                <a:cubicBezTo>
                  <a:pt x="206" y="53"/>
                  <a:pt x="203" y="56"/>
                  <a:pt x="200" y="57"/>
                </a:cubicBezTo>
                <a:cubicBezTo>
                  <a:pt x="197" y="58"/>
                  <a:pt x="192" y="55"/>
                  <a:pt x="186" y="47"/>
                </a:cubicBezTo>
                <a:cubicBezTo>
                  <a:pt x="183" y="43"/>
                  <a:pt x="183" y="43"/>
                  <a:pt x="183" y="43"/>
                </a:cubicBezTo>
                <a:cubicBezTo>
                  <a:pt x="183" y="43"/>
                  <a:pt x="180" y="43"/>
                  <a:pt x="176" y="45"/>
                </a:cubicBezTo>
                <a:cubicBezTo>
                  <a:pt x="169" y="47"/>
                  <a:pt x="164" y="48"/>
                  <a:pt x="162" y="47"/>
                </a:cubicBezTo>
                <a:cubicBezTo>
                  <a:pt x="160" y="45"/>
                  <a:pt x="160" y="41"/>
                  <a:pt x="160" y="35"/>
                </a:cubicBezTo>
                <a:cubicBezTo>
                  <a:pt x="161" y="31"/>
                  <a:pt x="160" y="29"/>
                  <a:pt x="160" y="27"/>
                </a:cubicBezTo>
                <a:cubicBezTo>
                  <a:pt x="108" y="25"/>
                  <a:pt x="108" y="25"/>
                  <a:pt x="108" y="25"/>
                </a:cubicBezTo>
                <a:cubicBezTo>
                  <a:pt x="103" y="23"/>
                  <a:pt x="99" y="21"/>
                  <a:pt x="97" y="19"/>
                </a:cubicBezTo>
                <a:cubicBezTo>
                  <a:pt x="89" y="17"/>
                  <a:pt x="89" y="17"/>
                  <a:pt x="89" y="17"/>
                </a:cubicBezTo>
                <a:cubicBezTo>
                  <a:pt x="86" y="15"/>
                  <a:pt x="80" y="10"/>
                  <a:pt x="72" y="0"/>
                </a:cubicBezTo>
                <a:cubicBezTo>
                  <a:pt x="66" y="5"/>
                  <a:pt x="66" y="5"/>
                  <a:pt x="66" y="5"/>
                </a:cubicBezTo>
                <a:cubicBezTo>
                  <a:pt x="58" y="2"/>
                  <a:pt x="58" y="2"/>
                  <a:pt x="58" y="2"/>
                </a:cubicBezTo>
                <a:cubicBezTo>
                  <a:pt x="37" y="3"/>
                  <a:pt x="37" y="3"/>
                  <a:pt x="37" y="3"/>
                </a:cubicBezTo>
                <a:cubicBezTo>
                  <a:pt x="37" y="3"/>
                  <a:pt x="37" y="3"/>
                  <a:pt x="37" y="3"/>
                </a:cubicBezTo>
                <a:cubicBezTo>
                  <a:pt x="37" y="3"/>
                  <a:pt x="37" y="3"/>
                  <a:pt x="37" y="3"/>
                </a:cubicBezTo>
                <a:lnTo>
                  <a:pt x="31" y="1"/>
                </a:lnTo>
                <a:close/>
              </a:path>
            </a:pathLst>
          </a:custGeom>
          <a:solidFill>
            <a:schemeClr val="accent4"/>
          </a:solidFill>
          <a:ln>
            <a:noFill/>
          </a:ln>
        </p:spPr>
        <p:txBody>
          <a:bodyPr/>
          <a:lstStyle/>
          <a:p>
            <a:endParaRPr lang="zh-CN" altLang="en-US"/>
          </a:p>
        </p:txBody>
      </p:sp>
      <p:sp>
        <p:nvSpPr>
          <p:cNvPr id="29" name="Freeform 20"/>
          <p:cNvSpPr/>
          <p:nvPr/>
        </p:nvSpPr>
        <p:spPr bwMode="auto">
          <a:xfrm>
            <a:off x="3905250" y="4721610"/>
            <a:ext cx="815975" cy="644525"/>
          </a:xfrm>
          <a:custGeom>
            <a:avLst/>
            <a:gdLst>
              <a:gd name="T0" fmla="*/ 2147483646 w 254"/>
              <a:gd name="T1" fmla="*/ 2147483646 h 201"/>
              <a:gd name="T2" fmla="*/ 2147483646 w 254"/>
              <a:gd name="T3" fmla="*/ 2147483646 h 201"/>
              <a:gd name="T4" fmla="*/ 2147483646 w 254"/>
              <a:gd name="T5" fmla="*/ 2147483646 h 201"/>
              <a:gd name="T6" fmla="*/ 2147483646 w 254"/>
              <a:gd name="T7" fmla="*/ 2147483646 h 201"/>
              <a:gd name="T8" fmla="*/ 2147483646 w 254"/>
              <a:gd name="T9" fmla="*/ 2147483646 h 201"/>
              <a:gd name="T10" fmla="*/ 2147483646 w 254"/>
              <a:gd name="T11" fmla="*/ 2147483646 h 201"/>
              <a:gd name="T12" fmla="*/ 2147483646 w 254"/>
              <a:gd name="T13" fmla="*/ 2147483646 h 201"/>
              <a:gd name="T14" fmla="*/ 2147483646 w 254"/>
              <a:gd name="T15" fmla="*/ 2147483646 h 201"/>
              <a:gd name="T16" fmla="*/ 2147483646 w 254"/>
              <a:gd name="T17" fmla="*/ 2147483646 h 201"/>
              <a:gd name="T18" fmla="*/ 2147483646 w 254"/>
              <a:gd name="T19" fmla="*/ 2147483646 h 201"/>
              <a:gd name="T20" fmla="*/ 2147483646 w 254"/>
              <a:gd name="T21" fmla="*/ 2147483646 h 201"/>
              <a:gd name="T22" fmla="*/ 2147483646 w 254"/>
              <a:gd name="T23" fmla="*/ 2147483646 h 201"/>
              <a:gd name="T24" fmla="*/ 2147483646 w 254"/>
              <a:gd name="T25" fmla="*/ 2147483646 h 201"/>
              <a:gd name="T26" fmla="*/ 2147483646 w 254"/>
              <a:gd name="T27" fmla="*/ 2147483646 h 201"/>
              <a:gd name="T28" fmla="*/ 2147483646 w 254"/>
              <a:gd name="T29" fmla="*/ 2147483646 h 201"/>
              <a:gd name="T30" fmla="*/ 2147483646 w 254"/>
              <a:gd name="T31" fmla="*/ 2147483646 h 201"/>
              <a:gd name="T32" fmla="*/ 2147483646 w 254"/>
              <a:gd name="T33" fmla="*/ 2147483646 h 201"/>
              <a:gd name="T34" fmla="*/ 2147483646 w 254"/>
              <a:gd name="T35" fmla="*/ 2147483646 h 201"/>
              <a:gd name="T36" fmla="*/ 2147483646 w 254"/>
              <a:gd name="T37" fmla="*/ 2147483646 h 201"/>
              <a:gd name="T38" fmla="*/ 2147483646 w 254"/>
              <a:gd name="T39" fmla="*/ 2147483646 h 201"/>
              <a:gd name="T40" fmla="*/ 2147483646 w 254"/>
              <a:gd name="T41" fmla="*/ 2147483646 h 201"/>
              <a:gd name="T42" fmla="*/ 2147483646 w 254"/>
              <a:gd name="T43" fmla="*/ 2147483646 h 201"/>
              <a:gd name="T44" fmla="*/ 2147483646 w 254"/>
              <a:gd name="T45" fmla="*/ 2147483646 h 201"/>
              <a:gd name="T46" fmla="*/ 2147483646 w 254"/>
              <a:gd name="T47" fmla="*/ 2147483646 h 201"/>
              <a:gd name="T48" fmla="*/ 2147483646 w 254"/>
              <a:gd name="T49" fmla="*/ 2147483646 h 201"/>
              <a:gd name="T50" fmla="*/ 2147483646 w 254"/>
              <a:gd name="T51" fmla="*/ 2147483646 h 201"/>
              <a:gd name="T52" fmla="*/ 2147483646 w 254"/>
              <a:gd name="T53" fmla="*/ 2147483646 h 201"/>
              <a:gd name="T54" fmla="*/ 2147483646 w 254"/>
              <a:gd name="T55" fmla="*/ 2147483646 h 201"/>
              <a:gd name="T56" fmla="*/ 2147483646 w 254"/>
              <a:gd name="T57" fmla="*/ 2147483646 h 201"/>
              <a:gd name="T58" fmla="*/ 2147483646 w 254"/>
              <a:gd name="T59" fmla="*/ 2147483646 h 201"/>
              <a:gd name="T60" fmla="*/ 2147483646 w 254"/>
              <a:gd name="T61" fmla="*/ 2147483646 h 201"/>
              <a:gd name="T62" fmla="*/ 2147483646 w 254"/>
              <a:gd name="T63" fmla="*/ 2147483646 h 201"/>
              <a:gd name="T64" fmla="*/ 2147483646 w 254"/>
              <a:gd name="T65" fmla="*/ 2147483646 h 201"/>
              <a:gd name="T66" fmla="*/ 2147483646 w 254"/>
              <a:gd name="T67" fmla="*/ 2147483646 h 201"/>
              <a:gd name="T68" fmla="*/ 2147483646 w 254"/>
              <a:gd name="T69" fmla="*/ 2147483646 h 201"/>
              <a:gd name="T70" fmla="*/ 2147483646 w 254"/>
              <a:gd name="T71" fmla="*/ 2147483646 h 201"/>
              <a:gd name="T72" fmla="*/ 2147483646 w 254"/>
              <a:gd name="T73" fmla="*/ 2147483646 h 201"/>
              <a:gd name="T74" fmla="*/ 2147483646 w 254"/>
              <a:gd name="T75" fmla="*/ 2147483646 h 201"/>
              <a:gd name="T76" fmla="*/ 2147483646 w 254"/>
              <a:gd name="T77" fmla="*/ 2147483646 h 201"/>
              <a:gd name="T78" fmla="*/ 2147483646 w 254"/>
              <a:gd name="T79" fmla="*/ 2147483646 h 201"/>
              <a:gd name="T80" fmla="*/ 2147483646 w 254"/>
              <a:gd name="T81" fmla="*/ 2147483646 h 201"/>
              <a:gd name="T82" fmla="*/ 2147483646 w 254"/>
              <a:gd name="T83" fmla="*/ 2147483646 h 201"/>
              <a:gd name="T84" fmla="*/ 2147483646 w 254"/>
              <a:gd name="T85" fmla="*/ 2147483646 h 201"/>
              <a:gd name="T86" fmla="*/ 2147483646 w 254"/>
              <a:gd name="T87" fmla="*/ 2147483646 h 201"/>
              <a:gd name="T88" fmla="*/ 2147483646 w 254"/>
              <a:gd name="T89" fmla="*/ 2147483646 h 201"/>
              <a:gd name="T90" fmla="*/ 2147483646 w 254"/>
              <a:gd name="T91" fmla="*/ 2147483646 h 201"/>
              <a:gd name="T92" fmla="*/ 2147483646 w 254"/>
              <a:gd name="T93" fmla="*/ 2147483646 h 201"/>
              <a:gd name="T94" fmla="*/ 2147483646 w 254"/>
              <a:gd name="T95" fmla="*/ 2147483646 h 201"/>
              <a:gd name="T96" fmla="*/ 2147483646 w 254"/>
              <a:gd name="T97" fmla="*/ 2147483646 h 20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54" h="201">
                <a:moveTo>
                  <a:pt x="238" y="69"/>
                </a:moveTo>
                <a:cubicBezTo>
                  <a:pt x="242" y="68"/>
                  <a:pt x="244" y="67"/>
                  <a:pt x="244" y="65"/>
                </a:cubicBezTo>
                <a:cubicBezTo>
                  <a:pt x="244" y="64"/>
                  <a:pt x="244" y="64"/>
                  <a:pt x="244" y="64"/>
                </a:cubicBezTo>
                <a:cubicBezTo>
                  <a:pt x="245" y="63"/>
                  <a:pt x="245" y="63"/>
                  <a:pt x="245" y="63"/>
                </a:cubicBezTo>
                <a:cubicBezTo>
                  <a:pt x="246" y="63"/>
                  <a:pt x="246" y="63"/>
                  <a:pt x="246" y="63"/>
                </a:cubicBezTo>
                <a:cubicBezTo>
                  <a:pt x="254" y="63"/>
                  <a:pt x="254" y="63"/>
                  <a:pt x="254" y="63"/>
                </a:cubicBezTo>
                <a:cubicBezTo>
                  <a:pt x="254" y="58"/>
                  <a:pt x="254" y="58"/>
                  <a:pt x="254" y="58"/>
                </a:cubicBezTo>
                <a:cubicBezTo>
                  <a:pt x="252" y="58"/>
                  <a:pt x="250" y="57"/>
                  <a:pt x="248" y="55"/>
                </a:cubicBezTo>
                <a:cubicBezTo>
                  <a:pt x="236" y="44"/>
                  <a:pt x="236" y="44"/>
                  <a:pt x="236" y="44"/>
                </a:cubicBezTo>
                <a:cubicBezTo>
                  <a:pt x="236" y="44"/>
                  <a:pt x="236" y="44"/>
                  <a:pt x="236" y="44"/>
                </a:cubicBezTo>
                <a:cubicBezTo>
                  <a:pt x="230" y="29"/>
                  <a:pt x="230" y="29"/>
                  <a:pt x="230" y="29"/>
                </a:cubicBezTo>
                <a:cubicBezTo>
                  <a:pt x="223" y="22"/>
                  <a:pt x="223" y="22"/>
                  <a:pt x="223" y="22"/>
                </a:cubicBezTo>
                <a:cubicBezTo>
                  <a:pt x="214" y="21"/>
                  <a:pt x="208" y="21"/>
                  <a:pt x="203" y="22"/>
                </a:cubicBezTo>
                <a:cubicBezTo>
                  <a:pt x="201" y="22"/>
                  <a:pt x="201" y="22"/>
                  <a:pt x="201" y="22"/>
                </a:cubicBezTo>
                <a:cubicBezTo>
                  <a:pt x="202" y="27"/>
                  <a:pt x="202" y="27"/>
                  <a:pt x="202" y="27"/>
                </a:cubicBezTo>
                <a:cubicBezTo>
                  <a:pt x="202" y="28"/>
                  <a:pt x="202" y="28"/>
                  <a:pt x="202" y="28"/>
                </a:cubicBezTo>
                <a:cubicBezTo>
                  <a:pt x="202" y="29"/>
                  <a:pt x="202" y="29"/>
                  <a:pt x="202" y="29"/>
                </a:cubicBezTo>
                <a:cubicBezTo>
                  <a:pt x="200" y="29"/>
                  <a:pt x="200" y="29"/>
                  <a:pt x="200" y="29"/>
                </a:cubicBezTo>
                <a:cubicBezTo>
                  <a:pt x="194" y="32"/>
                  <a:pt x="194" y="32"/>
                  <a:pt x="194" y="32"/>
                </a:cubicBezTo>
                <a:cubicBezTo>
                  <a:pt x="193" y="31"/>
                  <a:pt x="193" y="31"/>
                  <a:pt x="193" y="31"/>
                </a:cubicBezTo>
                <a:cubicBezTo>
                  <a:pt x="188" y="26"/>
                  <a:pt x="184" y="24"/>
                  <a:pt x="182" y="25"/>
                </a:cubicBezTo>
                <a:cubicBezTo>
                  <a:pt x="168" y="32"/>
                  <a:pt x="160" y="35"/>
                  <a:pt x="158" y="33"/>
                </a:cubicBezTo>
                <a:cubicBezTo>
                  <a:pt x="156" y="34"/>
                  <a:pt x="154" y="35"/>
                  <a:pt x="152" y="38"/>
                </a:cubicBezTo>
                <a:cubicBezTo>
                  <a:pt x="150" y="40"/>
                  <a:pt x="150" y="40"/>
                  <a:pt x="150" y="40"/>
                </a:cubicBezTo>
                <a:cubicBezTo>
                  <a:pt x="149" y="38"/>
                  <a:pt x="149" y="38"/>
                  <a:pt x="149" y="38"/>
                </a:cubicBezTo>
                <a:cubicBezTo>
                  <a:pt x="145" y="34"/>
                  <a:pt x="143" y="31"/>
                  <a:pt x="143" y="29"/>
                </a:cubicBezTo>
                <a:cubicBezTo>
                  <a:pt x="143" y="27"/>
                  <a:pt x="146" y="24"/>
                  <a:pt x="150" y="19"/>
                </a:cubicBezTo>
                <a:cubicBezTo>
                  <a:pt x="156" y="12"/>
                  <a:pt x="159" y="9"/>
                  <a:pt x="159" y="8"/>
                </a:cubicBezTo>
                <a:cubicBezTo>
                  <a:pt x="158" y="6"/>
                  <a:pt x="158" y="6"/>
                  <a:pt x="158" y="6"/>
                </a:cubicBezTo>
                <a:cubicBezTo>
                  <a:pt x="156" y="5"/>
                  <a:pt x="153" y="7"/>
                  <a:pt x="149" y="10"/>
                </a:cubicBezTo>
                <a:cubicBezTo>
                  <a:pt x="145" y="13"/>
                  <a:pt x="142" y="14"/>
                  <a:pt x="141" y="14"/>
                </a:cubicBezTo>
                <a:cubicBezTo>
                  <a:pt x="140" y="14"/>
                  <a:pt x="139" y="12"/>
                  <a:pt x="139" y="10"/>
                </a:cubicBezTo>
                <a:cubicBezTo>
                  <a:pt x="138" y="10"/>
                  <a:pt x="138" y="10"/>
                  <a:pt x="138" y="10"/>
                </a:cubicBezTo>
                <a:cubicBezTo>
                  <a:pt x="135" y="3"/>
                  <a:pt x="135" y="3"/>
                  <a:pt x="135" y="3"/>
                </a:cubicBezTo>
                <a:cubicBezTo>
                  <a:pt x="127" y="8"/>
                  <a:pt x="127" y="8"/>
                  <a:pt x="127" y="8"/>
                </a:cubicBezTo>
                <a:cubicBezTo>
                  <a:pt x="126" y="9"/>
                  <a:pt x="126" y="9"/>
                  <a:pt x="126" y="9"/>
                </a:cubicBezTo>
                <a:cubicBezTo>
                  <a:pt x="126" y="8"/>
                  <a:pt x="126" y="8"/>
                  <a:pt x="126" y="8"/>
                </a:cubicBezTo>
                <a:cubicBezTo>
                  <a:pt x="126" y="8"/>
                  <a:pt x="126" y="8"/>
                  <a:pt x="126" y="8"/>
                </a:cubicBezTo>
                <a:cubicBezTo>
                  <a:pt x="120" y="5"/>
                  <a:pt x="115" y="3"/>
                  <a:pt x="110" y="1"/>
                </a:cubicBezTo>
                <a:cubicBezTo>
                  <a:pt x="106" y="0"/>
                  <a:pt x="102" y="1"/>
                  <a:pt x="99" y="6"/>
                </a:cubicBezTo>
                <a:cubicBezTo>
                  <a:pt x="102" y="12"/>
                  <a:pt x="102" y="12"/>
                  <a:pt x="102" y="12"/>
                </a:cubicBezTo>
                <a:cubicBezTo>
                  <a:pt x="105" y="18"/>
                  <a:pt x="106" y="22"/>
                  <a:pt x="105" y="24"/>
                </a:cubicBezTo>
                <a:cubicBezTo>
                  <a:pt x="104" y="26"/>
                  <a:pt x="103" y="27"/>
                  <a:pt x="102" y="27"/>
                </a:cubicBezTo>
                <a:cubicBezTo>
                  <a:pt x="99" y="28"/>
                  <a:pt x="96" y="27"/>
                  <a:pt x="91" y="23"/>
                </a:cubicBezTo>
                <a:cubicBezTo>
                  <a:pt x="88" y="21"/>
                  <a:pt x="85" y="19"/>
                  <a:pt x="82" y="18"/>
                </a:cubicBezTo>
                <a:cubicBezTo>
                  <a:pt x="78" y="16"/>
                  <a:pt x="78" y="16"/>
                  <a:pt x="78" y="16"/>
                </a:cubicBezTo>
                <a:cubicBezTo>
                  <a:pt x="78" y="16"/>
                  <a:pt x="78" y="16"/>
                  <a:pt x="78" y="16"/>
                </a:cubicBezTo>
                <a:cubicBezTo>
                  <a:pt x="78" y="16"/>
                  <a:pt x="78" y="16"/>
                  <a:pt x="78" y="16"/>
                </a:cubicBezTo>
                <a:cubicBezTo>
                  <a:pt x="78" y="17"/>
                  <a:pt x="78" y="17"/>
                  <a:pt x="78" y="17"/>
                </a:cubicBezTo>
                <a:cubicBezTo>
                  <a:pt x="78" y="26"/>
                  <a:pt x="78" y="26"/>
                  <a:pt x="78" y="26"/>
                </a:cubicBezTo>
                <a:cubicBezTo>
                  <a:pt x="72" y="33"/>
                  <a:pt x="72" y="33"/>
                  <a:pt x="72" y="33"/>
                </a:cubicBezTo>
                <a:cubicBezTo>
                  <a:pt x="72" y="40"/>
                  <a:pt x="72" y="40"/>
                  <a:pt x="72" y="40"/>
                </a:cubicBezTo>
                <a:cubicBezTo>
                  <a:pt x="74" y="47"/>
                  <a:pt x="74" y="47"/>
                  <a:pt x="74" y="47"/>
                </a:cubicBezTo>
                <a:cubicBezTo>
                  <a:pt x="75" y="47"/>
                  <a:pt x="75" y="47"/>
                  <a:pt x="75" y="47"/>
                </a:cubicBezTo>
                <a:cubicBezTo>
                  <a:pt x="70" y="54"/>
                  <a:pt x="70" y="54"/>
                  <a:pt x="70" y="54"/>
                </a:cubicBezTo>
                <a:cubicBezTo>
                  <a:pt x="68" y="60"/>
                  <a:pt x="68" y="60"/>
                  <a:pt x="68" y="60"/>
                </a:cubicBezTo>
                <a:cubicBezTo>
                  <a:pt x="68" y="61"/>
                  <a:pt x="68" y="61"/>
                  <a:pt x="68" y="61"/>
                </a:cubicBezTo>
                <a:cubicBezTo>
                  <a:pt x="62" y="67"/>
                  <a:pt x="62" y="67"/>
                  <a:pt x="62" y="67"/>
                </a:cubicBezTo>
                <a:cubicBezTo>
                  <a:pt x="52" y="90"/>
                  <a:pt x="52" y="90"/>
                  <a:pt x="52" y="90"/>
                </a:cubicBezTo>
                <a:cubicBezTo>
                  <a:pt x="52" y="102"/>
                  <a:pt x="52" y="102"/>
                  <a:pt x="52" y="102"/>
                </a:cubicBezTo>
                <a:cubicBezTo>
                  <a:pt x="52" y="102"/>
                  <a:pt x="52" y="102"/>
                  <a:pt x="52" y="102"/>
                </a:cubicBezTo>
                <a:cubicBezTo>
                  <a:pt x="30" y="115"/>
                  <a:pt x="30" y="115"/>
                  <a:pt x="30" y="115"/>
                </a:cubicBezTo>
                <a:cubicBezTo>
                  <a:pt x="29" y="117"/>
                  <a:pt x="29" y="117"/>
                  <a:pt x="29" y="117"/>
                </a:cubicBezTo>
                <a:cubicBezTo>
                  <a:pt x="32" y="124"/>
                  <a:pt x="32" y="124"/>
                  <a:pt x="32" y="124"/>
                </a:cubicBezTo>
                <a:cubicBezTo>
                  <a:pt x="32" y="124"/>
                  <a:pt x="32" y="124"/>
                  <a:pt x="32" y="124"/>
                </a:cubicBezTo>
                <a:cubicBezTo>
                  <a:pt x="32" y="124"/>
                  <a:pt x="32" y="124"/>
                  <a:pt x="32" y="124"/>
                </a:cubicBezTo>
                <a:cubicBezTo>
                  <a:pt x="30" y="133"/>
                  <a:pt x="30" y="133"/>
                  <a:pt x="30" y="133"/>
                </a:cubicBezTo>
                <a:cubicBezTo>
                  <a:pt x="21" y="132"/>
                  <a:pt x="21" y="132"/>
                  <a:pt x="21" y="132"/>
                </a:cubicBezTo>
                <a:cubicBezTo>
                  <a:pt x="19" y="142"/>
                  <a:pt x="19" y="142"/>
                  <a:pt x="19" y="142"/>
                </a:cubicBezTo>
                <a:cubicBezTo>
                  <a:pt x="8" y="142"/>
                  <a:pt x="8" y="142"/>
                  <a:pt x="8" y="142"/>
                </a:cubicBezTo>
                <a:cubicBezTo>
                  <a:pt x="5" y="146"/>
                  <a:pt x="5" y="146"/>
                  <a:pt x="5" y="146"/>
                </a:cubicBezTo>
                <a:cubicBezTo>
                  <a:pt x="5" y="146"/>
                  <a:pt x="5" y="146"/>
                  <a:pt x="5" y="146"/>
                </a:cubicBezTo>
                <a:cubicBezTo>
                  <a:pt x="2" y="153"/>
                  <a:pt x="2" y="153"/>
                  <a:pt x="2" y="153"/>
                </a:cubicBezTo>
                <a:cubicBezTo>
                  <a:pt x="0" y="178"/>
                  <a:pt x="0" y="178"/>
                  <a:pt x="0" y="178"/>
                </a:cubicBezTo>
                <a:cubicBezTo>
                  <a:pt x="2" y="184"/>
                  <a:pt x="2" y="184"/>
                  <a:pt x="2" y="184"/>
                </a:cubicBezTo>
                <a:cubicBezTo>
                  <a:pt x="3" y="184"/>
                  <a:pt x="3" y="184"/>
                  <a:pt x="3" y="184"/>
                </a:cubicBezTo>
                <a:cubicBezTo>
                  <a:pt x="3" y="190"/>
                  <a:pt x="3" y="190"/>
                  <a:pt x="3" y="190"/>
                </a:cubicBezTo>
                <a:cubicBezTo>
                  <a:pt x="8" y="196"/>
                  <a:pt x="8" y="196"/>
                  <a:pt x="8" y="196"/>
                </a:cubicBezTo>
                <a:cubicBezTo>
                  <a:pt x="8" y="196"/>
                  <a:pt x="8" y="196"/>
                  <a:pt x="8" y="196"/>
                </a:cubicBezTo>
                <a:cubicBezTo>
                  <a:pt x="8" y="201"/>
                  <a:pt x="8" y="201"/>
                  <a:pt x="8" y="201"/>
                </a:cubicBezTo>
                <a:cubicBezTo>
                  <a:pt x="21" y="200"/>
                  <a:pt x="21" y="200"/>
                  <a:pt x="21" y="200"/>
                </a:cubicBezTo>
                <a:cubicBezTo>
                  <a:pt x="22" y="199"/>
                  <a:pt x="22" y="199"/>
                  <a:pt x="22" y="199"/>
                </a:cubicBezTo>
                <a:cubicBezTo>
                  <a:pt x="22" y="199"/>
                  <a:pt x="22" y="199"/>
                  <a:pt x="22" y="199"/>
                </a:cubicBezTo>
                <a:cubicBezTo>
                  <a:pt x="22" y="199"/>
                  <a:pt x="22" y="199"/>
                  <a:pt x="22" y="199"/>
                </a:cubicBezTo>
                <a:cubicBezTo>
                  <a:pt x="22" y="198"/>
                  <a:pt x="22" y="198"/>
                  <a:pt x="22" y="198"/>
                </a:cubicBezTo>
                <a:cubicBezTo>
                  <a:pt x="26" y="194"/>
                  <a:pt x="26" y="194"/>
                  <a:pt x="26" y="194"/>
                </a:cubicBezTo>
                <a:cubicBezTo>
                  <a:pt x="18" y="186"/>
                  <a:pt x="18" y="186"/>
                  <a:pt x="18" y="186"/>
                </a:cubicBezTo>
                <a:cubicBezTo>
                  <a:pt x="17" y="186"/>
                  <a:pt x="17" y="186"/>
                  <a:pt x="17" y="186"/>
                </a:cubicBezTo>
                <a:cubicBezTo>
                  <a:pt x="12" y="182"/>
                  <a:pt x="12" y="182"/>
                  <a:pt x="12" y="182"/>
                </a:cubicBezTo>
                <a:cubicBezTo>
                  <a:pt x="12" y="182"/>
                  <a:pt x="12" y="182"/>
                  <a:pt x="12" y="182"/>
                </a:cubicBezTo>
                <a:cubicBezTo>
                  <a:pt x="12" y="181"/>
                  <a:pt x="12" y="181"/>
                  <a:pt x="12" y="181"/>
                </a:cubicBezTo>
                <a:cubicBezTo>
                  <a:pt x="12" y="173"/>
                  <a:pt x="12" y="173"/>
                  <a:pt x="12" y="173"/>
                </a:cubicBezTo>
                <a:cubicBezTo>
                  <a:pt x="18" y="173"/>
                  <a:pt x="18" y="173"/>
                  <a:pt x="18" y="173"/>
                </a:cubicBezTo>
                <a:cubicBezTo>
                  <a:pt x="19" y="170"/>
                  <a:pt x="19" y="170"/>
                  <a:pt x="19" y="170"/>
                </a:cubicBezTo>
                <a:cubicBezTo>
                  <a:pt x="16" y="162"/>
                  <a:pt x="16" y="162"/>
                  <a:pt x="16" y="162"/>
                </a:cubicBezTo>
                <a:cubicBezTo>
                  <a:pt x="32" y="162"/>
                  <a:pt x="32" y="162"/>
                  <a:pt x="32" y="162"/>
                </a:cubicBezTo>
                <a:cubicBezTo>
                  <a:pt x="60" y="149"/>
                  <a:pt x="60" y="149"/>
                  <a:pt x="60" y="149"/>
                </a:cubicBezTo>
                <a:cubicBezTo>
                  <a:pt x="63" y="143"/>
                  <a:pt x="63" y="143"/>
                  <a:pt x="63" y="143"/>
                </a:cubicBezTo>
                <a:cubicBezTo>
                  <a:pt x="64" y="141"/>
                  <a:pt x="64" y="141"/>
                  <a:pt x="64" y="141"/>
                </a:cubicBezTo>
                <a:cubicBezTo>
                  <a:pt x="70" y="144"/>
                  <a:pt x="70" y="144"/>
                  <a:pt x="70" y="144"/>
                </a:cubicBezTo>
                <a:cubicBezTo>
                  <a:pt x="70" y="144"/>
                  <a:pt x="70" y="144"/>
                  <a:pt x="70" y="144"/>
                </a:cubicBezTo>
                <a:cubicBezTo>
                  <a:pt x="70" y="145"/>
                  <a:pt x="70" y="145"/>
                  <a:pt x="70" y="145"/>
                </a:cubicBezTo>
                <a:cubicBezTo>
                  <a:pt x="73" y="148"/>
                  <a:pt x="73" y="148"/>
                  <a:pt x="73" y="148"/>
                </a:cubicBezTo>
                <a:cubicBezTo>
                  <a:pt x="76" y="147"/>
                  <a:pt x="76" y="147"/>
                  <a:pt x="76" y="147"/>
                </a:cubicBezTo>
                <a:cubicBezTo>
                  <a:pt x="75" y="141"/>
                  <a:pt x="75" y="141"/>
                  <a:pt x="75" y="141"/>
                </a:cubicBezTo>
                <a:cubicBezTo>
                  <a:pt x="84" y="141"/>
                  <a:pt x="84" y="141"/>
                  <a:pt x="84" y="141"/>
                </a:cubicBezTo>
                <a:cubicBezTo>
                  <a:pt x="93" y="143"/>
                  <a:pt x="93" y="143"/>
                  <a:pt x="93" y="143"/>
                </a:cubicBezTo>
                <a:cubicBezTo>
                  <a:pt x="96" y="137"/>
                  <a:pt x="96" y="137"/>
                  <a:pt x="96" y="137"/>
                </a:cubicBezTo>
                <a:cubicBezTo>
                  <a:pt x="97" y="136"/>
                  <a:pt x="97" y="136"/>
                  <a:pt x="97" y="136"/>
                </a:cubicBezTo>
                <a:cubicBezTo>
                  <a:pt x="97" y="136"/>
                  <a:pt x="97" y="136"/>
                  <a:pt x="97" y="136"/>
                </a:cubicBezTo>
                <a:cubicBezTo>
                  <a:pt x="98" y="136"/>
                  <a:pt x="98" y="136"/>
                  <a:pt x="98" y="136"/>
                </a:cubicBezTo>
                <a:cubicBezTo>
                  <a:pt x="107" y="133"/>
                  <a:pt x="107" y="133"/>
                  <a:pt x="107" y="133"/>
                </a:cubicBezTo>
                <a:cubicBezTo>
                  <a:pt x="109" y="119"/>
                  <a:pt x="109" y="119"/>
                  <a:pt x="109" y="119"/>
                </a:cubicBezTo>
                <a:cubicBezTo>
                  <a:pt x="119" y="128"/>
                  <a:pt x="119" y="128"/>
                  <a:pt x="119" y="128"/>
                </a:cubicBezTo>
                <a:cubicBezTo>
                  <a:pt x="123" y="128"/>
                  <a:pt x="123" y="128"/>
                  <a:pt x="123" y="128"/>
                </a:cubicBezTo>
                <a:cubicBezTo>
                  <a:pt x="125" y="126"/>
                  <a:pt x="125" y="126"/>
                  <a:pt x="125" y="126"/>
                </a:cubicBezTo>
                <a:cubicBezTo>
                  <a:pt x="124" y="96"/>
                  <a:pt x="124" y="96"/>
                  <a:pt x="124" y="96"/>
                </a:cubicBezTo>
                <a:cubicBezTo>
                  <a:pt x="124" y="95"/>
                  <a:pt x="124" y="95"/>
                  <a:pt x="124" y="95"/>
                </a:cubicBezTo>
                <a:cubicBezTo>
                  <a:pt x="124" y="93"/>
                  <a:pt x="124" y="93"/>
                  <a:pt x="124" y="93"/>
                </a:cubicBezTo>
                <a:cubicBezTo>
                  <a:pt x="130" y="94"/>
                  <a:pt x="130" y="94"/>
                  <a:pt x="130" y="94"/>
                </a:cubicBezTo>
                <a:cubicBezTo>
                  <a:pt x="131" y="94"/>
                  <a:pt x="131" y="94"/>
                  <a:pt x="131" y="94"/>
                </a:cubicBezTo>
                <a:cubicBezTo>
                  <a:pt x="132" y="95"/>
                  <a:pt x="132" y="95"/>
                  <a:pt x="132" y="95"/>
                </a:cubicBezTo>
                <a:cubicBezTo>
                  <a:pt x="132" y="95"/>
                  <a:pt x="132" y="95"/>
                  <a:pt x="132" y="95"/>
                </a:cubicBezTo>
                <a:cubicBezTo>
                  <a:pt x="143" y="115"/>
                  <a:pt x="143" y="115"/>
                  <a:pt x="143" y="115"/>
                </a:cubicBezTo>
                <a:cubicBezTo>
                  <a:pt x="156" y="113"/>
                  <a:pt x="156" y="113"/>
                  <a:pt x="156" y="113"/>
                </a:cubicBezTo>
                <a:cubicBezTo>
                  <a:pt x="159" y="112"/>
                  <a:pt x="159" y="112"/>
                  <a:pt x="159" y="112"/>
                </a:cubicBezTo>
                <a:cubicBezTo>
                  <a:pt x="161" y="108"/>
                  <a:pt x="161" y="108"/>
                  <a:pt x="161" y="108"/>
                </a:cubicBezTo>
                <a:cubicBezTo>
                  <a:pt x="157" y="104"/>
                  <a:pt x="157" y="104"/>
                  <a:pt x="157" y="104"/>
                </a:cubicBezTo>
                <a:cubicBezTo>
                  <a:pt x="156" y="103"/>
                  <a:pt x="156" y="103"/>
                  <a:pt x="156" y="103"/>
                </a:cubicBezTo>
                <a:cubicBezTo>
                  <a:pt x="165" y="100"/>
                  <a:pt x="165" y="100"/>
                  <a:pt x="165" y="100"/>
                </a:cubicBezTo>
                <a:cubicBezTo>
                  <a:pt x="166" y="99"/>
                  <a:pt x="166" y="99"/>
                  <a:pt x="166" y="99"/>
                </a:cubicBezTo>
                <a:cubicBezTo>
                  <a:pt x="166" y="99"/>
                  <a:pt x="166" y="99"/>
                  <a:pt x="166" y="99"/>
                </a:cubicBezTo>
                <a:cubicBezTo>
                  <a:pt x="170" y="103"/>
                  <a:pt x="170" y="103"/>
                  <a:pt x="170" y="103"/>
                </a:cubicBezTo>
                <a:cubicBezTo>
                  <a:pt x="173" y="101"/>
                  <a:pt x="173" y="101"/>
                  <a:pt x="173" y="101"/>
                </a:cubicBezTo>
                <a:cubicBezTo>
                  <a:pt x="173" y="95"/>
                  <a:pt x="173" y="95"/>
                  <a:pt x="173" y="95"/>
                </a:cubicBezTo>
                <a:cubicBezTo>
                  <a:pt x="175" y="95"/>
                  <a:pt x="175" y="95"/>
                  <a:pt x="175" y="95"/>
                </a:cubicBezTo>
                <a:cubicBezTo>
                  <a:pt x="182" y="95"/>
                  <a:pt x="182" y="95"/>
                  <a:pt x="182" y="95"/>
                </a:cubicBezTo>
                <a:cubicBezTo>
                  <a:pt x="186" y="95"/>
                  <a:pt x="190" y="98"/>
                  <a:pt x="193" y="101"/>
                </a:cubicBezTo>
                <a:cubicBezTo>
                  <a:pt x="194" y="103"/>
                  <a:pt x="194" y="103"/>
                  <a:pt x="194" y="103"/>
                </a:cubicBezTo>
                <a:cubicBezTo>
                  <a:pt x="196" y="93"/>
                  <a:pt x="196" y="93"/>
                  <a:pt x="196" y="93"/>
                </a:cubicBezTo>
                <a:cubicBezTo>
                  <a:pt x="198" y="91"/>
                  <a:pt x="201" y="90"/>
                  <a:pt x="206" y="92"/>
                </a:cubicBezTo>
                <a:cubicBezTo>
                  <a:pt x="207" y="93"/>
                  <a:pt x="207" y="93"/>
                  <a:pt x="207" y="93"/>
                </a:cubicBezTo>
                <a:cubicBezTo>
                  <a:pt x="207" y="93"/>
                  <a:pt x="207" y="93"/>
                  <a:pt x="207" y="93"/>
                </a:cubicBezTo>
                <a:cubicBezTo>
                  <a:pt x="207" y="94"/>
                  <a:pt x="207" y="94"/>
                  <a:pt x="207" y="94"/>
                </a:cubicBezTo>
                <a:cubicBezTo>
                  <a:pt x="208" y="94"/>
                  <a:pt x="208" y="94"/>
                  <a:pt x="209" y="94"/>
                </a:cubicBezTo>
                <a:cubicBezTo>
                  <a:pt x="211" y="94"/>
                  <a:pt x="218" y="89"/>
                  <a:pt x="230" y="80"/>
                </a:cubicBezTo>
                <a:cubicBezTo>
                  <a:pt x="230" y="74"/>
                  <a:pt x="233" y="70"/>
                  <a:pt x="238" y="69"/>
                </a:cubicBezTo>
                <a:close/>
              </a:path>
            </a:pathLst>
          </a:custGeom>
          <a:solidFill>
            <a:schemeClr val="accent3"/>
          </a:solidFill>
          <a:ln>
            <a:noFill/>
          </a:ln>
        </p:spPr>
        <p:txBody>
          <a:bodyPr/>
          <a:lstStyle/>
          <a:p>
            <a:endParaRPr lang="zh-CN" altLang="en-US"/>
          </a:p>
        </p:txBody>
      </p:sp>
      <p:sp>
        <p:nvSpPr>
          <p:cNvPr id="30" name="Freeform 21"/>
          <p:cNvSpPr/>
          <p:nvPr/>
        </p:nvSpPr>
        <p:spPr bwMode="auto">
          <a:xfrm>
            <a:off x="4291013" y="4162810"/>
            <a:ext cx="487362" cy="663575"/>
          </a:xfrm>
          <a:custGeom>
            <a:avLst/>
            <a:gdLst>
              <a:gd name="T0" fmla="*/ 2147483646 w 152"/>
              <a:gd name="T1" fmla="*/ 2147483646 h 207"/>
              <a:gd name="T2" fmla="*/ 2147483646 w 152"/>
              <a:gd name="T3" fmla="*/ 2147483646 h 207"/>
              <a:gd name="T4" fmla="*/ 2147483646 w 152"/>
              <a:gd name="T5" fmla="*/ 2147483646 h 207"/>
              <a:gd name="T6" fmla="*/ 2147483646 w 152"/>
              <a:gd name="T7" fmla="*/ 2147483646 h 207"/>
              <a:gd name="T8" fmla="*/ 2147483646 w 152"/>
              <a:gd name="T9" fmla="*/ 2147483646 h 207"/>
              <a:gd name="T10" fmla="*/ 2147483646 w 152"/>
              <a:gd name="T11" fmla="*/ 2147483646 h 207"/>
              <a:gd name="T12" fmla="*/ 2147483646 w 152"/>
              <a:gd name="T13" fmla="*/ 2147483646 h 207"/>
              <a:gd name="T14" fmla="*/ 2147483646 w 152"/>
              <a:gd name="T15" fmla="*/ 2147483646 h 207"/>
              <a:gd name="T16" fmla="*/ 2147483646 w 152"/>
              <a:gd name="T17" fmla="*/ 2147483646 h 207"/>
              <a:gd name="T18" fmla="*/ 2147483646 w 152"/>
              <a:gd name="T19" fmla="*/ 2147483646 h 207"/>
              <a:gd name="T20" fmla="*/ 2147483646 w 152"/>
              <a:gd name="T21" fmla="*/ 2147483646 h 207"/>
              <a:gd name="T22" fmla="*/ 2147483646 w 152"/>
              <a:gd name="T23" fmla="*/ 2147483646 h 207"/>
              <a:gd name="T24" fmla="*/ 2147483646 w 152"/>
              <a:gd name="T25" fmla="*/ 2147483646 h 207"/>
              <a:gd name="T26" fmla="*/ 2147483646 w 152"/>
              <a:gd name="T27" fmla="*/ 2147483646 h 207"/>
              <a:gd name="T28" fmla="*/ 0 w 152"/>
              <a:gd name="T29" fmla="*/ 2147483646 h 207"/>
              <a:gd name="T30" fmla="*/ 2147483646 w 152"/>
              <a:gd name="T31" fmla="*/ 2147483646 h 207"/>
              <a:gd name="T32" fmla="*/ 2147483646 w 152"/>
              <a:gd name="T33" fmla="*/ 2147483646 h 207"/>
              <a:gd name="T34" fmla="*/ 2147483646 w 152"/>
              <a:gd name="T35" fmla="*/ 2147483646 h 207"/>
              <a:gd name="T36" fmla="*/ 2147483646 w 152"/>
              <a:gd name="T37" fmla="*/ 2147483646 h 207"/>
              <a:gd name="T38" fmla="*/ 2147483646 w 152"/>
              <a:gd name="T39" fmla="*/ 2147483646 h 207"/>
              <a:gd name="T40" fmla="*/ 2147483646 w 152"/>
              <a:gd name="T41" fmla="*/ 2147483646 h 207"/>
              <a:gd name="T42" fmla="*/ 2147483646 w 152"/>
              <a:gd name="T43" fmla="*/ 2147483646 h 207"/>
              <a:gd name="T44" fmla="*/ 2147483646 w 152"/>
              <a:gd name="T45" fmla="*/ 2147483646 h 207"/>
              <a:gd name="T46" fmla="*/ 2147483646 w 152"/>
              <a:gd name="T47" fmla="*/ 2147483646 h 207"/>
              <a:gd name="T48" fmla="*/ 2147483646 w 152"/>
              <a:gd name="T49" fmla="*/ 2147483646 h 207"/>
              <a:gd name="T50" fmla="*/ 2147483646 w 152"/>
              <a:gd name="T51" fmla="*/ 2147483646 h 207"/>
              <a:gd name="T52" fmla="*/ 2147483646 w 152"/>
              <a:gd name="T53" fmla="*/ 2147483646 h 207"/>
              <a:gd name="T54" fmla="*/ 2147483646 w 152"/>
              <a:gd name="T55" fmla="*/ 2147483646 h 207"/>
              <a:gd name="T56" fmla="*/ 2147483646 w 152"/>
              <a:gd name="T57" fmla="*/ 2147483646 h 207"/>
              <a:gd name="T58" fmla="*/ 2147483646 w 152"/>
              <a:gd name="T59" fmla="*/ 2147483646 h 207"/>
              <a:gd name="T60" fmla="*/ 2147483646 w 152"/>
              <a:gd name="T61" fmla="*/ 2147483646 h 207"/>
              <a:gd name="T62" fmla="*/ 2147483646 w 152"/>
              <a:gd name="T63" fmla="*/ 2147483646 h 207"/>
              <a:gd name="T64" fmla="*/ 2147483646 w 152"/>
              <a:gd name="T65" fmla="*/ 2147483646 h 207"/>
              <a:gd name="T66" fmla="*/ 2147483646 w 152"/>
              <a:gd name="T67" fmla="*/ 2147483646 h 207"/>
              <a:gd name="T68" fmla="*/ 2147483646 w 152"/>
              <a:gd name="T69" fmla="*/ 2147483646 h 207"/>
              <a:gd name="T70" fmla="*/ 2147483646 w 152"/>
              <a:gd name="T71" fmla="*/ 2147483646 h 207"/>
              <a:gd name="T72" fmla="*/ 2147483646 w 152"/>
              <a:gd name="T73" fmla="*/ 2147483646 h 207"/>
              <a:gd name="T74" fmla="*/ 2147483646 w 152"/>
              <a:gd name="T75" fmla="*/ 2147483646 h 207"/>
              <a:gd name="T76" fmla="*/ 2147483646 w 152"/>
              <a:gd name="T77" fmla="*/ 2147483646 h 207"/>
              <a:gd name="T78" fmla="*/ 2147483646 w 152"/>
              <a:gd name="T79" fmla="*/ 2147483646 h 207"/>
              <a:gd name="T80" fmla="*/ 2147483646 w 152"/>
              <a:gd name="T81" fmla="*/ 2147483646 h 207"/>
              <a:gd name="T82" fmla="*/ 2147483646 w 152"/>
              <a:gd name="T83" fmla="*/ 2147483646 h 207"/>
              <a:gd name="T84" fmla="*/ 2147483646 w 152"/>
              <a:gd name="T85" fmla="*/ 2147483646 h 207"/>
              <a:gd name="T86" fmla="*/ 2147483646 w 152"/>
              <a:gd name="T87" fmla="*/ 2147483646 h 207"/>
              <a:gd name="T88" fmla="*/ 2147483646 w 152"/>
              <a:gd name="T89" fmla="*/ 2147483646 h 207"/>
              <a:gd name="T90" fmla="*/ 2147483646 w 152"/>
              <a:gd name="T91" fmla="*/ 2147483646 h 207"/>
              <a:gd name="T92" fmla="*/ 2147483646 w 152"/>
              <a:gd name="T93" fmla="*/ 2147483646 h 207"/>
              <a:gd name="T94" fmla="*/ 2147483646 w 152"/>
              <a:gd name="T95" fmla="*/ 2147483646 h 207"/>
              <a:gd name="T96" fmla="*/ 2147483646 w 152"/>
              <a:gd name="T97" fmla="*/ 2147483646 h 2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52" h="207">
                <a:moveTo>
                  <a:pt x="120" y="8"/>
                </a:moveTo>
                <a:cubicBezTo>
                  <a:pt x="119" y="8"/>
                  <a:pt x="119" y="8"/>
                  <a:pt x="119" y="8"/>
                </a:cubicBezTo>
                <a:cubicBezTo>
                  <a:pt x="110" y="0"/>
                  <a:pt x="110" y="0"/>
                  <a:pt x="110" y="0"/>
                </a:cubicBezTo>
                <a:cubicBezTo>
                  <a:pt x="106" y="3"/>
                  <a:pt x="106" y="3"/>
                  <a:pt x="106" y="3"/>
                </a:cubicBezTo>
                <a:cubicBezTo>
                  <a:pt x="102" y="10"/>
                  <a:pt x="98" y="14"/>
                  <a:pt x="92" y="16"/>
                </a:cubicBezTo>
                <a:cubicBezTo>
                  <a:pt x="91" y="17"/>
                  <a:pt x="89" y="17"/>
                  <a:pt x="88" y="16"/>
                </a:cubicBezTo>
                <a:cubicBezTo>
                  <a:pt x="86" y="14"/>
                  <a:pt x="87" y="9"/>
                  <a:pt x="90" y="2"/>
                </a:cubicBezTo>
                <a:cubicBezTo>
                  <a:pt x="76" y="11"/>
                  <a:pt x="76" y="11"/>
                  <a:pt x="76" y="11"/>
                </a:cubicBezTo>
                <a:cubicBezTo>
                  <a:pt x="76" y="12"/>
                  <a:pt x="76" y="12"/>
                  <a:pt x="76" y="12"/>
                </a:cubicBezTo>
                <a:cubicBezTo>
                  <a:pt x="76" y="12"/>
                  <a:pt x="76" y="12"/>
                  <a:pt x="76" y="12"/>
                </a:cubicBezTo>
                <a:cubicBezTo>
                  <a:pt x="64" y="12"/>
                  <a:pt x="64" y="12"/>
                  <a:pt x="64" y="12"/>
                </a:cubicBezTo>
                <a:cubicBezTo>
                  <a:pt x="54" y="17"/>
                  <a:pt x="54" y="17"/>
                  <a:pt x="54" y="17"/>
                </a:cubicBezTo>
                <a:cubicBezTo>
                  <a:pt x="54" y="18"/>
                  <a:pt x="54" y="18"/>
                  <a:pt x="54" y="18"/>
                </a:cubicBezTo>
                <a:cubicBezTo>
                  <a:pt x="42" y="18"/>
                  <a:pt x="42" y="18"/>
                  <a:pt x="42" y="18"/>
                </a:cubicBezTo>
                <a:cubicBezTo>
                  <a:pt x="36" y="21"/>
                  <a:pt x="36" y="21"/>
                  <a:pt x="36" y="21"/>
                </a:cubicBezTo>
                <a:cubicBezTo>
                  <a:pt x="34" y="27"/>
                  <a:pt x="34" y="27"/>
                  <a:pt x="34" y="27"/>
                </a:cubicBezTo>
                <a:cubicBezTo>
                  <a:pt x="33" y="28"/>
                  <a:pt x="33" y="28"/>
                  <a:pt x="33" y="28"/>
                </a:cubicBezTo>
                <a:cubicBezTo>
                  <a:pt x="20" y="28"/>
                  <a:pt x="20" y="28"/>
                  <a:pt x="20" y="28"/>
                </a:cubicBezTo>
                <a:cubicBezTo>
                  <a:pt x="17" y="28"/>
                  <a:pt x="12" y="32"/>
                  <a:pt x="4" y="40"/>
                </a:cubicBezTo>
                <a:cubicBezTo>
                  <a:pt x="8" y="42"/>
                  <a:pt x="10" y="43"/>
                  <a:pt x="10" y="44"/>
                </a:cubicBezTo>
                <a:cubicBezTo>
                  <a:pt x="11" y="47"/>
                  <a:pt x="11" y="47"/>
                  <a:pt x="11" y="47"/>
                </a:cubicBezTo>
                <a:cubicBezTo>
                  <a:pt x="11" y="46"/>
                  <a:pt x="11" y="46"/>
                  <a:pt x="11" y="46"/>
                </a:cubicBezTo>
                <a:cubicBezTo>
                  <a:pt x="17" y="69"/>
                  <a:pt x="17" y="69"/>
                  <a:pt x="17" y="69"/>
                </a:cubicBezTo>
                <a:cubicBezTo>
                  <a:pt x="17" y="69"/>
                  <a:pt x="17" y="69"/>
                  <a:pt x="17" y="69"/>
                </a:cubicBezTo>
                <a:cubicBezTo>
                  <a:pt x="17" y="70"/>
                  <a:pt x="17" y="70"/>
                  <a:pt x="17" y="70"/>
                </a:cubicBezTo>
                <a:cubicBezTo>
                  <a:pt x="17" y="72"/>
                  <a:pt x="17" y="72"/>
                  <a:pt x="17" y="72"/>
                </a:cubicBezTo>
                <a:cubicBezTo>
                  <a:pt x="17" y="72"/>
                  <a:pt x="17" y="72"/>
                  <a:pt x="17" y="72"/>
                </a:cubicBezTo>
                <a:cubicBezTo>
                  <a:pt x="16" y="72"/>
                  <a:pt x="16" y="72"/>
                  <a:pt x="16" y="72"/>
                </a:cubicBezTo>
                <a:cubicBezTo>
                  <a:pt x="16" y="72"/>
                  <a:pt x="16" y="72"/>
                  <a:pt x="16" y="72"/>
                </a:cubicBezTo>
                <a:cubicBezTo>
                  <a:pt x="0" y="94"/>
                  <a:pt x="0" y="94"/>
                  <a:pt x="0" y="94"/>
                </a:cubicBezTo>
                <a:cubicBezTo>
                  <a:pt x="0" y="100"/>
                  <a:pt x="0" y="100"/>
                  <a:pt x="0" y="100"/>
                </a:cubicBezTo>
                <a:cubicBezTo>
                  <a:pt x="3" y="98"/>
                  <a:pt x="5" y="97"/>
                  <a:pt x="6" y="98"/>
                </a:cubicBezTo>
                <a:cubicBezTo>
                  <a:pt x="8" y="99"/>
                  <a:pt x="9" y="102"/>
                  <a:pt x="8" y="107"/>
                </a:cubicBezTo>
                <a:cubicBezTo>
                  <a:pt x="8" y="114"/>
                  <a:pt x="9" y="123"/>
                  <a:pt x="12" y="131"/>
                </a:cubicBezTo>
                <a:cubicBezTo>
                  <a:pt x="18" y="137"/>
                  <a:pt x="18" y="137"/>
                  <a:pt x="18" y="137"/>
                </a:cubicBezTo>
                <a:cubicBezTo>
                  <a:pt x="20" y="139"/>
                  <a:pt x="21" y="141"/>
                  <a:pt x="20" y="143"/>
                </a:cubicBezTo>
                <a:cubicBezTo>
                  <a:pt x="18" y="147"/>
                  <a:pt x="18" y="147"/>
                  <a:pt x="18" y="147"/>
                </a:cubicBezTo>
                <a:cubicBezTo>
                  <a:pt x="21" y="152"/>
                  <a:pt x="21" y="152"/>
                  <a:pt x="21" y="152"/>
                </a:cubicBezTo>
                <a:cubicBezTo>
                  <a:pt x="23" y="156"/>
                  <a:pt x="22" y="162"/>
                  <a:pt x="17" y="172"/>
                </a:cubicBezTo>
                <a:cubicBezTo>
                  <a:pt x="22" y="181"/>
                  <a:pt x="22" y="181"/>
                  <a:pt x="22" y="181"/>
                </a:cubicBezTo>
                <a:cubicBezTo>
                  <a:pt x="23" y="183"/>
                  <a:pt x="23" y="183"/>
                  <a:pt x="23" y="183"/>
                </a:cubicBezTo>
                <a:cubicBezTo>
                  <a:pt x="26" y="181"/>
                  <a:pt x="26" y="181"/>
                  <a:pt x="26" y="181"/>
                </a:cubicBezTo>
                <a:cubicBezTo>
                  <a:pt x="31" y="176"/>
                  <a:pt x="36" y="175"/>
                  <a:pt x="39" y="176"/>
                </a:cubicBezTo>
                <a:cubicBezTo>
                  <a:pt x="42" y="177"/>
                  <a:pt x="43" y="179"/>
                  <a:pt x="43" y="181"/>
                </a:cubicBezTo>
                <a:cubicBezTo>
                  <a:pt x="44" y="184"/>
                  <a:pt x="40" y="188"/>
                  <a:pt x="33" y="196"/>
                </a:cubicBezTo>
                <a:cubicBezTo>
                  <a:pt x="28" y="203"/>
                  <a:pt x="28" y="203"/>
                  <a:pt x="28" y="203"/>
                </a:cubicBezTo>
                <a:cubicBezTo>
                  <a:pt x="30" y="207"/>
                  <a:pt x="30" y="207"/>
                  <a:pt x="30" y="207"/>
                </a:cubicBezTo>
                <a:cubicBezTo>
                  <a:pt x="34" y="204"/>
                  <a:pt x="38" y="202"/>
                  <a:pt x="40" y="203"/>
                </a:cubicBezTo>
                <a:cubicBezTo>
                  <a:pt x="42" y="203"/>
                  <a:pt x="49" y="201"/>
                  <a:pt x="60" y="195"/>
                </a:cubicBezTo>
                <a:cubicBezTo>
                  <a:pt x="64" y="193"/>
                  <a:pt x="69" y="195"/>
                  <a:pt x="75" y="201"/>
                </a:cubicBezTo>
                <a:cubicBezTo>
                  <a:pt x="77" y="200"/>
                  <a:pt x="77" y="200"/>
                  <a:pt x="77" y="200"/>
                </a:cubicBezTo>
                <a:cubicBezTo>
                  <a:pt x="77" y="195"/>
                  <a:pt x="77" y="195"/>
                  <a:pt x="77" y="195"/>
                </a:cubicBezTo>
                <a:cubicBezTo>
                  <a:pt x="76" y="194"/>
                  <a:pt x="76" y="194"/>
                  <a:pt x="76" y="194"/>
                </a:cubicBezTo>
                <a:cubicBezTo>
                  <a:pt x="75" y="193"/>
                  <a:pt x="76" y="192"/>
                  <a:pt x="77" y="190"/>
                </a:cubicBezTo>
                <a:cubicBezTo>
                  <a:pt x="75" y="183"/>
                  <a:pt x="75" y="183"/>
                  <a:pt x="75" y="183"/>
                </a:cubicBezTo>
                <a:cubicBezTo>
                  <a:pt x="74" y="182"/>
                  <a:pt x="74" y="180"/>
                  <a:pt x="75" y="179"/>
                </a:cubicBezTo>
                <a:cubicBezTo>
                  <a:pt x="76" y="178"/>
                  <a:pt x="78" y="177"/>
                  <a:pt x="79" y="176"/>
                </a:cubicBezTo>
                <a:cubicBezTo>
                  <a:pt x="83" y="173"/>
                  <a:pt x="83" y="173"/>
                  <a:pt x="83" y="173"/>
                </a:cubicBezTo>
                <a:cubicBezTo>
                  <a:pt x="81" y="168"/>
                  <a:pt x="81" y="168"/>
                  <a:pt x="81" y="168"/>
                </a:cubicBezTo>
                <a:cubicBezTo>
                  <a:pt x="81" y="168"/>
                  <a:pt x="81" y="168"/>
                  <a:pt x="81" y="168"/>
                </a:cubicBezTo>
                <a:cubicBezTo>
                  <a:pt x="81" y="168"/>
                  <a:pt x="81" y="168"/>
                  <a:pt x="81" y="168"/>
                </a:cubicBezTo>
                <a:cubicBezTo>
                  <a:pt x="81" y="167"/>
                  <a:pt x="81" y="167"/>
                  <a:pt x="81" y="167"/>
                </a:cubicBezTo>
                <a:cubicBezTo>
                  <a:pt x="83" y="165"/>
                  <a:pt x="83" y="163"/>
                  <a:pt x="82" y="162"/>
                </a:cubicBezTo>
                <a:cubicBezTo>
                  <a:pt x="81" y="159"/>
                  <a:pt x="82" y="157"/>
                  <a:pt x="85" y="154"/>
                </a:cubicBezTo>
                <a:cubicBezTo>
                  <a:pt x="90" y="150"/>
                  <a:pt x="90" y="150"/>
                  <a:pt x="90" y="150"/>
                </a:cubicBezTo>
                <a:cubicBezTo>
                  <a:pt x="89" y="149"/>
                  <a:pt x="89" y="149"/>
                  <a:pt x="89" y="149"/>
                </a:cubicBezTo>
                <a:cubicBezTo>
                  <a:pt x="88" y="148"/>
                  <a:pt x="88" y="148"/>
                  <a:pt x="88" y="148"/>
                </a:cubicBezTo>
                <a:cubicBezTo>
                  <a:pt x="93" y="146"/>
                  <a:pt x="93" y="146"/>
                  <a:pt x="93" y="146"/>
                </a:cubicBezTo>
                <a:cubicBezTo>
                  <a:pt x="93" y="139"/>
                  <a:pt x="93" y="139"/>
                  <a:pt x="93" y="139"/>
                </a:cubicBezTo>
                <a:cubicBezTo>
                  <a:pt x="93" y="137"/>
                  <a:pt x="95" y="134"/>
                  <a:pt x="100" y="130"/>
                </a:cubicBezTo>
                <a:cubicBezTo>
                  <a:pt x="103" y="128"/>
                  <a:pt x="103" y="128"/>
                  <a:pt x="103" y="128"/>
                </a:cubicBezTo>
                <a:cubicBezTo>
                  <a:pt x="103" y="128"/>
                  <a:pt x="103" y="128"/>
                  <a:pt x="103" y="128"/>
                </a:cubicBezTo>
                <a:cubicBezTo>
                  <a:pt x="97" y="121"/>
                  <a:pt x="97" y="121"/>
                  <a:pt x="97" y="121"/>
                </a:cubicBezTo>
                <a:cubicBezTo>
                  <a:pt x="95" y="118"/>
                  <a:pt x="96" y="114"/>
                  <a:pt x="99" y="111"/>
                </a:cubicBezTo>
                <a:cubicBezTo>
                  <a:pt x="99" y="110"/>
                  <a:pt x="99" y="110"/>
                  <a:pt x="99" y="110"/>
                </a:cubicBezTo>
                <a:cubicBezTo>
                  <a:pt x="112" y="100"/>
                  <a:pt x="112" y="100"/>
                  <a:pt x="112" y="100"/>
                </a:cubicBezTo>
                <a:cubicBezTo>
                  <a:pt x="112" y="97"/>
                  <a:pt x="112" y="97"/>
                  <a:pt x="112" y="97"/>
                </a:cubicBezTo>
                <a:cubicBezTo>
                  <a:pt x="110" y="96"/>
                  <a:pt x="109" y="92"/>
                  <a:pt x="110" y="85"/>
                </a:cubicBezTo>
                <a:cubicBezTo>
                  <a:pt x="112" y="74"/>
                  <a:pt x="116" y="69"/>
                  <a:pt x="125" y="68"/>
                </a:cubicBezTo>
                <a:cubicBezTo>
                  <a:pt x="125" y="68"/>
                  <a:pt x="125" y="68"/>
                  <a:pt x="125" y="68"/>
                </a:cubicBezTo>
                <a:cubicBezTo>
                  <a:pt x="126" y="68"/>
                  <a:pt x="126" y="68"/>
                  <a:pt x="126" y="68"/>
                </a:cubicBezTo>
                <a:cubicBezTo>
                  <a:pt x="131" y="70"/>
                  <a:pt x="131" y="70"/>
                  <a:pt x="131" y="70"/>
                </a:cubicBezTo>
                <a:cubicBezTo>
                  <a:pt x="136" y="70"/>
                  <a:pt x="136" y="70"/>
                  <a:pt x="136" y="70"/>
                </a:cubicBezTo>
                <a:cubicBezTo>
                  <a:pt x="142" y="64"/>
                  <a:pt x="142" y="64"/>
                  <a:pt x="142" y="64"/>
                </a:cubicBezTo>
                <a:cubicBezTo>
                  <a:pt x="142" y="64"/>
                  <a:pt x="142" y="64"/>
                  <a:pt x="142" y="64"/>
                </a:cubicBezTo>
                <a:cubicBezTo>
                  <a:pt x="142" y="64"/>
                  <a:pt x="142" y="64"/>
                  <a:pt x="142" y="64"/>
                </a:cubicBezTo>
                <a:cubicBezTo>
                  <a:pt x="142" y="64"/>
                  <a:pt x="142" y="64"/>
                  <a:pt x="142" y="64"/>
                </a:cubicBezTo>
                <a:cubicBezTo>
                  <a:pt x="148" y="60"/>
                  <a:pt x="148" y="60"/>
                  <a:pt x="148" y="60"/>
                </a:cubicBezTo>
                <a:cubicBezTo>
                  <a:pt x="148" y="54"/>
                  <a:pt x="148" y="54"/>
                  <a:pt x="148" y="54"/>
                </a:cubicBezTo>
                <a:cubicBezTo>
                  <a:pt x="148" y="53"/>
                  <a:pt x="148" y="53"/>
                  <a:pt x="148" y="53"/>
                </a:cubicBezTo>
                <a:cubicBezTo>
                  <a:pt x="148" y="52"/>
                  <a:pt x="148" y="52"/>
                  <a:pt x="148" y="52"/>
                </a:cubicBezTo>
                <a:cubicBezTo>
                  <a:pt x="150" y="51"/>
                  <a:pt x="150" y="51"/>
                  <a:pt x="150" y="51"/>
                </a:cubicBezTo>
                <a:cubicBezTo>
                  <a:pt x="152" y="49"/>
                  <a:pt x="152" y="49"/>
                  <a:pt x="152" y="49"/>
                </a:cubicBezTo>
                <a:cubicBezTo>
                  <a:pt x="152" y="48"/>
                  <a:pt x="152" y="48"/>
                  <a:pt x="152" y="48"/>
                </a:cubicBezTo>
                <a:cubicBezTo>
                  <a:pt x="148" y="42"/>
                  <a:pt x="148" y="42"/>
                  <a:pt x="148" y="42"/>
                </a:cubicBezTo>
                <a:cubicBezTo>
                  <a:pt x="144" y="36"/>
                  <a:pt x="141" y="32"/>
                  <a:pt x="138" y="26"/>
                </a:cubicBezTo>
                <a:cubicBezTo>
                  <a:pt x="136" y="22"/>
                  <a:pt x="137" y="18"/>
                  <a:pt x="140" y="14"/>
                </a:cubicBezTo>
                <a:cubicBezTo>
                  <a:pt x="132" y="10"/>
                  <a:pt x="132" y="10"/>
                  <a:pt x="132" y="10"/>
                </a:cubicBezTo>
                <a:lnTo>
                  <a:pt x="120" y="8"/>
                </a:lnTo>
                <a:close/>
              </a:path>
            </a:pathLst>
          </a:custGeom>
          <a:solidFill>
            <a:schemeClr val="accent3"/>
          </a:solidFill>
          <a:ln>
            <a:noFill/>
          </a:ln>
        </p:spPr>
        <p:txBody>
          <a:bodyPr/>
          <a:lstStyle/>
          <a:p>
            <a:endParaRPr lang="zh-CN" altLang="en-US"/>
          </a:p>
        </p:txBody>
      </p:sp>
      <p:sp>
        <p:nvSpPr>
          <p:cNvPr id="31" name="Freeform 22"/>
          <p:cNvSpPr/>
          <p:nvPr/>
        </p:nvSpPr>
        <p:spPr bwMode="auto">
          <a:xfrm>
            <a:off x="4543425" y="4335848"/>
            <a:ext cx="454025" cy="554037"/>
          </a:xfrm>
          <a:custGeom>
            <a:avLst/>
            <a:gdLst>
              <a:gd name="T0" fmla="*/ 2147483646 w 141"/>
              <a:gd name="T1" fmla="*/ 2147483646 h 173"/>
              <a:gd name="T2" fmla="*/ 2147483646 w 141"/>
              <a:gd name="T3" fmla="*/ 2147483646 h 173"/>
              <a:gd name="T4" fmla="*/ 2147483646 w 141"/>
              <a:gd name="T5" fmla="*/ 2147483646 h 173"/>
              <a:gd name="T6" fmla="*/ 2147483646 w 141"/>
              <a:gd name="T7" fmla="*/ 2147483646 h 173"/>
              <a:gd name="T8" fmla="*/ 2147483646 w 141"/>
              <a:gd name="T9" fmla="*/ 2147483646 h 173"/>
              <a:gd name="T10" fmla="*/ 2147483646 w 141"/>
              <a:gd name="T11" fmla="*/ 2147483646 h 173"/>
              <a:gd name="T12" fmla="*/ 2147483646 w 141"/>
              <a:gd name="T13" fmla="*/ 2147483646 h 173"/>
              <a:gd name="T14" fmla="*/ 2147483646 w 141"/>
              <a:gd name="T15" fmla="*/ 2147483646 h 173"/>
              <a:gd name="T16" fmla="*/ 2147483646 w 141"/>
              <a:gd name="T17" fmla="*/ 2147483646 h 173"/>
              <a:gd name="T18" fmla="*/ 2147483646 w 141"/>
              <a:gd name="T19" fmla="*/ 2147483646 h 173"/>
              <a:gd name="T20" fmla="*/ 2147483646 w 141"/>
              <a:gd name="T21" fmla="*/ 2147483646 h 173"/>
              <a:gd name="T22" fmla="*/ 2147483646 w 141"/>
              <a:gd name="T23" fmla="*/ 2147483646 h 173"/>
              <a:gd name="T24" fmla="*/ 2147483646 w 141"/>
              <a:gd name="T25" fmla="*/ 2147483646 h 173"/>
              <a:gd name="T26" fmla="*/ 2147483646 w 141"/>
              <a:gd name="T27" fmla="*/ 2147483646 h 173"/>
              <a:gd name="T28" fmla="*/ 2147483646 w 141"/>
              <a:gd name="T29" fmla="*/ 2147483646 h 173"/>
              <a:gd name="T30" fmla="*/ 2147483646 w 141"/>
              <a:gd name="T31" fmla="*/ 2147483646 h 173"/>
              <a:gd name="T32" fmla="*/ 0 w 141"/>
              <a:gd name="T33" fmla="*/ 2147483646 h 173"/>
              <a:gd name="T34" fmla="*/ 2147483646 w 141"/>
              <a:gd name="T35" fmla="*/ 2147483646 h 173"/>
              <a:gd name="T36" fmla="*/ 2147483646 w 141"/>
              <a:gd name="T37" fmla="*/ 2147483646 h 173"/>
              <a:gd name="T38" fmla="*/ 2147483646 w 141"/>
              <a:gd name="T39" fmla="*/ 2147483646 h 173"/>
              <a:gd name="T40" fmla="*/ 2147483646 w 141"/>
              <a:gd name="T41" fmla="*/ 2147483646 h 173"/>
              <a:gd name="T42" fmla="*/ 2147483646 w 141"/>
              <a:gd name="T43" fmla="*/ 2147483646 h 173"/>
              <a:gd name="T44" fmla="*/ 2147483646 w 141"/>
              <a:gd name="T45" fmla="*/ 2147483646 h 173"/>
              <a:gd name="T46" fmla="*/ 2147483646 w 141"/>
              <a:gd name="T47" fmla="*/ 2147483646 h 173"/>
              <a:gd name="T48" fmla="*/ 2147483646 w 141"/>
              <a:gd name="T49" fmla="*/ 2147483646 h 173"/>
              <a:gd name="T50" fmla="*/ 2147483646 w 141"/>
              <a:gd name="T51" fmla="*/ 2147483646 h 173"/>
              <a:gd name="T52" fmla="*/ 2147483646 w 141"/>
              <a:gd name="T53" fmla="*/ 2147483646 h 173"/>
              <a:gd name="T54" fmla="*/ 2147483646 w 141"/>
              <a:gd name="T55" fmla="*/ 2147483646 h 173"/>
              <a:gd name="T56" fmla="*/ 2147483646 w 141"/>
              <a:gd name="T57" fmla="*/ 2147483646 h 173"/>
              <a:gd name="T58" fmla="*/ 2147483646 w 141"/>
              <a:gd name="T59" fmla="*/ 2147483646 h 173"/>
              <a:gd name="T60" fmla="*/ 2147483646 w 141"/>
              <a:gd name="T61" fmla="*/ 2147483646 h 173"/>
              <a:gd name="T62" fmla="*/ 2147483646 w 141"/>
              <a:gd name="T63" fmla="*/ 2147483646 h 173"/>
              <a:gd name="T64" fmla="*/ 2147483646 w 141"/>
              <a:gd name="T65" fmla="*/ 2147483646 h 173"/>
              <a:gd name="T66" fmla="*/ 2147483646 w 141"/>
              <a:gd name="T67" fmla="*/ 2147483646 h 173"/>
              <a:gd name="T68" fmla="*/ 2147483646 w 141"/>
              <a:gd name="T69" fmla="*/ 2147483646 h 173"/>
              <a:gd name="T70" fmla="*/ 2147483646 w 141"/>
              <a:gd name="T71" fmla="*/ 2147483646 h 173"/>
              <a:gd name="T72" fmla="*/ 2147483646 w 141"/>
              <a:gd name="T73" fmla="*/ 2147483646 h 173"/>
              <a:gd name="T74" fmla="*/ 2147483646 w 141"/>
              <a:gd name="T75" fmla="*/ 2147483646 h 173"/>
              <a:gd name="T76" fmla="*/ 2147483646 w 141"/>
              <a:gd name="T77" fmla="*/ 2147483646 h 173"/>
              <a:gd name="T78" fmla="*/ 2147483646 w 141"/>
              <a:gd name="T79" fmla="*/ 2147483646 h 173"/>
              <a:gd name="T80" fmla="*/ 2147483646 w 141"/>
              <a:gd name="T81" fmla="*/ 2147483646 h 173"/>
              <a:gd name="T82" fmla="*/ 2147483646 w 141"/>
              <a:gd name="T83" fmla="*/ 2147483646 h 173"/>
              <a:gd name="T84" fmla="*/ 2147483646 w 141"/>
              <a:gd name="T85" fmla="*/ 2147483646 h 173"/>
              <a:gd name="T86" fmla="*/ 2147483646 w 141"/>
              <a:gd name="T87" fmla="*/ 2147483646 h 173"/>
              <a:gd name="T88" fmla="*/ 2147483646 w 141"/>
              <a:gd name="T89" fmla="*/ 2147483646 h 173"/>
              <a:gd name="T90" fmla="*/ 2147483646 w 141"/>
              <a:gd name="T91" fmla="*/ 2147483646 h 173"/>
              <a:gd name="T92" fmla="*/ 2147483646 w 141"/>
              <a:gd name="T93" fmla="*/ 2147483646 h 173"/>
              <a:gd name="T94" fmla="*/ 2147483646 w 141"/>
              <a:gd name="T95" fmla="*/ 2147483646 h 173"/>
              <a:gd name="T96" fmla="*/ 2147483646 w 141"/>
              <a:gd name="T97" fmla="*/ 2147483646 h 173"/>
              <a:gd name="T98" fmla="*/ 2147483646 w 141"/>
              <a:gd name="T99" fmla="*/ 2147483646 h 173"/>
              <a:gd name="T100" fmla="*/ 2147483646 w 141"/>
              <a:gd name="T101" fmla="*/ 2147483646 h 173"/>
              <a:gd name="T102" fmla="*/ 2147483646 w 141"/>
              <a:gd name="T103" fmla="*/ 2147483646 h 173"/>
              <a:gd name="T104" fmla="*/ 2147483646 w 141"/>
              <a:gd name="T105" fmla="*/ 2147483646 h 17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41" h="173">
                <a:moveTo>
                  <a:pt x="73" y="8"/>
                </a:moveTo>
                <a:cubicBezTo>
                  <a:pt x="73" y="8"/>
                  <a:pt x="73" y="8"/>
                  <a:pt x="73" y="8"/>
                </a:cubicBezTo>
                <a:cubicBezTo>
                  <a:pt x="66" y="13"/>
                  <a:pt x="66" y="13"/>
                  <a:pt x="66" y="13"/>
                </a:cubicBezTo>
                <a:cubicBezTo>
                  <a:pt x="60" y="20"/>
                  <a:pt x="60" y="20"/>
                  <a:pt x="60" y="20"/>
                </a:cubicBezTo>
                <a:cubicBezTo>
                  <a:pt x="59" y="20"/>
                  <a:pt x="59" y="20"/>
                  <a:pt x="59" y="20"/>
                </a:cubicBezTo>
                <a:cubicBezTo>
                  <a:pt x="59" y="21"/>
                  <a:pt x="59" y="21"/>
                  <a:pt x="59" y="21"/>
                </a:cubicBezTo>
                <a:cubicBezTo>
                  <a:pt x="51" y="21"/>
                  <a:pt x="51" y="21"/>
                  <a:pt x="51" y="21"/>
                </a:cubicBezTo>
                <a:cubicBezTo>
                  <a:pt x="51" y="21"/>
                  <a:pt x="51" y="21"/>
                  <a:pt x="51" y="21"/>
                </a:cubicBezTo>
                <a:cubicBezTo>
                  <a:pt x="46" y="18"/>
                  <a:pt x="46" y="18"/>
                  <a:pt x="46" y="18"/>
                </a:cubicBezTo>
                <a:cubicBezTo>
                  <a:pt x="40" y="20"/>
                  <a:pt x="37" y="24"/>
                  <a:pt x="35" y="31"/>
                </a:cubicBezTo>
                <a:cubicBezTo>
                  <a:pt x="35" y="38"/>
                  <a:pt x="35" y="38"/>
                  <a:pt x="35" y="38"/>
                </a:cubicBezTo>
                <a:cubicBezTo>
                  <a:pt x="40" y="34"/>
                  <a:pt x="40" y="34"/>
                  <a:pt x="40" y="34"/>
                </a:cubicBezTo>
                <a:cubicBezTo>
                  <a:pt x="37" y="47"/>
                  <a:pt x="37" y="47"/>
                  <a:pt x="37" y="47"/>
                </a:cubicBezTo>
                <a:cubicBezTo>
                  <a:pt x="37" y="47"/>
                  <a:pt x="37" y="47"/>
                  <a:pt x="37" y="47"/>
                </a:cubicBezTo>
                <a:cubicBezTo>
                  <a:pt x="37" y="48"/>
                  <a:pt x="37" y="48"/>
                  <a:pt x="37" y="48"/>
                </a:cubicBezTo>
                <a:cubicBezTo>
                  <a:pt x="23" y="59"/>
                  <a:pt x="23" y="59"/>
                  <a:pt x="23" y="59"/>
                </a:cubicBezTo>
                <a:cubicBezTo>
                  <a:pt x="21" y="62"/>
                  <a:pt x="21" y="64"/>
                  <a:pt x="21" y="65"/>
                </a:cubicBezTo>
                <a:cubicBezTo>
                  <a:pt x="24" y="68"/>
                  <a:pt x="24" y="68"/>
                  <a:pt x="24" y="68"/>
                </a:cubicBezTo>
                <a:cubicBezTo>
                  <a:pt x="27" y="70"/>
                  <a:pt x="28" y="72"/>
                  <a:pt x="28" y="74"/>
                </a:cubicBezTo>
                <a:cubicBezTo>
                  <a:pt x="28" y="75"/>
                  <a:pt x="27" y="76"/>
                  <a:pt x="27" y="77"/>
                </a:cubicBezTo>
                <a:cubicBezTo>
                  <a:pt x="18" y="84"/>
                  <a:pt x="18" y="84"/>
                  <a:pt x="18" y="84"/>
                </a:cubicBezTo>
                <a:cubicBezTo>
                  <a:pt x="19" y="86"/>
                  <a:pt x="19" y="89"/>
                  <a:pt x="18" y="93"/>
                </a:cubicBezTo>
                <a:cubicBezTo>
                  <a:pt x="18" y="94"/>
                  <a:pt x="18" y="94"/>
                  <a:pt x="18" y="94"/>
                </a:cubicBezTo>
                <a:cubicBezTo>
                  <a:pt x="18" y="94"/>
                  <a:pt x="18" y="94"/>
                  <a:pt x="18" y="94"/>
                </a:cubicBezTo>
                <a:cubicBezTo>
                  <a:pt x="15" y="96"/>
                  <a:pt x="15" y="96"/>
                  <a:pt x="15" y="96"/>
                </a:cubicBezTo>
                <a:cubicBezTo>
                  <a:pt x="15" y="98"/>
                  <a:pt x="14" y="99"/>
                  <a:pt x="12" y="101"/>
                </a:cubicBezTo>
                <a:cubicBezTo>
                  <a:pt x="7" y="105"/>
                  <a:pt x="7" y="105"/>
                  <a:pt x="7" y="105"/>
                </a:cubicBezTo>
                <a:cubicBezTo>
                  <a:pt x="7" y="106"/>
                  <a:pt x="7" y="106"/>
                  <a:pt x="7" y="106"/>
                </a:cubicBezTo>
                <a:cubicBezTo>
                  <a:pt x="8" y="108"/>
                  <a:pt x="8" y="110"/>
                  <a:pt x="7" y="114"/>
                </a:cubicBezTo>
                <a:cubicBezTo>
                  <a:pt x="9" y="118"/>
                  <a:pt x="9" y="120"/>
                  <a:pt x="7" y="122"/>
                </a:cubicBezTo>
                <a:cubicBezTo>
                  <a:pt x="3" y="126"/>
                  <a:pt x="3" y="126"/>
                  <a:pt x="3" y="126"/>
                </a:cubicBezTo>
                <a:cubicBezTo>
                  <a:pt x="2" y="126"/>
                  <a:pt x="2" y="126"/>
                  <a:pt x="2" y="126"/>
                </a:cubicBezTo>
                <a:cubicBezTo>
                  <a:pt x="0" y="127"/>
                  <a:pt x="0" y="127"/>
                  <a:pt x="0" y="127"/>
                </a:cubicBezTo>
                <a:cubicBezTo>
                  <a:pt x="0" y="128"/>
                  <a:pt x="0" y="128"/>
                  <a:pt x="0" y="128"/>
                </a:cubicBezTo>
                <a:cubicBezTo>
                  <a:pt x="3" y="137"/>
                  <a:pt x="3" y="137"/>
                  <a:pt x="3" y="137"/>
                </a:cubicBezTo>
                <a:cubicBezTo>
                  <a:pt x="3" y="137"/>
                  <a:pt x="3" y="137"/>
                  <a:pt x="3" y="137"/>
                </a:cubicBezTo>
                <a:cubicBezTo>
                  <a:pt x="10" y="136"/>
                  <a:pt x="17" y="136"/>
                  <a:pt x="25" y="137"/>
                </a:cubicBezTo>
                <a:cubicBezTo>
                  <a:pt x="26" y="137"/>
                  <a:pt x="26" y="137"/>
                  <a:pt x="26" y="137"/>
                </a:cubicBezTo>
                <a:cubicBezTo>
                  <a:pt x="26" y="138"/>
                  <a:pt x="26" y="138"/>
                  <a:pt x="26" y="138"/>
                </a:cubicBezTo>
                <a:cubicBezTo>
                  <a:pt x="35" y="146"/>
                  <a:pt x="35" y="146"/>
                  <a:pt x="35" y="146"/>
                </a:cubicBezTo>
                <a:cubicBezTo>
                  <a:pt x="35" y="147"/>
                  <a:pt x="35" y="147"/>
                  <a:pt x="35" y="147"/>
                </a:cubicBezTo>
                <a:cubicBezTo>
                  <a:pt x="35" y="147"/>
                  <a:pt x="35" y="147"/>
                  <a:pt x="35" y="147"/>
                </a:cubicBezTo>
                <a:cubicBezTo>
                  <a:pt x="41" y="162"/>
                  <a:pt x="41" y="162"/>
                  <a:pt x="41" y="162"/>
                </a:cubicBezTo>
                <a:cubicBezTo>
                  <a:pt x="51" y="172"/>
                  <a:pt x="51" y="172"/>
                  <a:pt x="51" y="172"/>
                </a:cubicBezTo>
                <a:cubicBezTo>
                  <a:pt x="56" y="173"/>
                  <a:pt x="56" y="173"/>
                  <a:pt x="56" y="173"/>
                </a:cubicBezTo>
                <a:cubicBezTo>
                  <a:pt x="56" y="161"/>
                  <a:pt x="56" y="161"/>
                  <a:pt x="56" y="161"/>
                </a:cubicBezTo>
                <a:cubicBezTo>
                  <a:pt x="66" y="171"/>
                  <a:pt x="66" y="171"/>
                  <a:pt x="66" y="171"/>
                </a:cubicBezTo>
                <a:cubicBezTo>
                  <a:pt x="68" y="169"/>
                  <a:pt x="68" y="169"/>
                  <a:pt x="68" y="169"/>
                </a:cubicBezTo>
                <a:cubicBezTo>
                  <a:pt x="75" y="154"/>
                  <a:pt x="75" y="154"/>
                  <a:pt x="75" y="154"/>
                </a:cubicBezTo>
                <a:cubicBezTo>
                  <a:pt x="76" y="146"/>
                  <a:pt x="76" y="146"/>
                  <a:pt x="76" y="146"/>
                </a:cubicBezTo>
                <a:cubicBezTo>
                  <a:pt x="77" y="146"/>
                  <a:pt x="77" y="146"/>
                  <a:pt x="77" y="146"/>
                </a:cubicBezTo>
                <a:cubicBezTo>
                  <a:pt x="78" y="146"/>
                  <a:pt x="78" y="146"/>
                  <a:pt x="78" y="146"/>
                </a:cubicBezTo>
                <a:cubicBezTo>
                  <a:pt x="86" y="147"/>
                  <a:pt x="86" y="147"/>
                  <a:pt x="86" y="147"/>
                </a:cubicBezTo>
                <a:cubicBezTo>
                  <a:pt x="85" y="141"/>
                  <a:pt x="85" y="141"/>
                  <a:pt x="85" y="141"/>
                </a:cubicBezTo>
                <a:cubicBezTo>
                  <a:pt x="85" y="140"/>
                  <a:pt x="85" y="140"/>
                  <a:pt x="85" y="140"/>
                </a:cubicBezTo>
                <a:cubicBezTo>
                  <a:pt x="85" y="139"/>
                  <a:pt x="85" y="139"/>
                  <a:pt x="85" y="139"/>
                </a:cubicBezTo>
                <a:cubicBezTo>
                  <a:pt x="87" y="139"/>
                  <a:pt x="87" y="139"/>
                  <a:pt x="87" y="139"/>
                </a:cubicBezTo>
                <a:cubicBezTo>
                  <a:pt x="97" y="139"/>
                  <a:pt x="97" y="139"/>
                  <a:pt x="97" y="139"/>
                </a:cubicBezTo>
                <a:cubicBezTo>
                  <a:pt x="102" y="134"/>
                  <a:pt x="104" y="130"/>
                  <a:pt x="104" y="126"/>
                </a:cubicBezTo>
                <a:cubicBezTo>
                  <a:pt x="103" y="112"/>
                  <a:pt x="103" y="112"/>
                  <a:pt x="103" y="112"/>
                </a:cubicBezTo>
                <a:cubicBezTo>
                  <a:pt x="111" y="114"/>
                  <a:pt x="111" y="114"/>
                  <a:pt x="111" y="114"/>
                </a:cubicBezTo>
                <a:cubicBezTo>
                  <a:pt x="114" y="110"/>
                  <a:pt x="114" y="110"/>
                  <a:pt x="114" y="110"/>
                </a:cubicBezTo>
                <a:cubicBezTo>
                  <a:pt x="110" y="106"/>
                  <a:pt x="110" y="106"/>
                  <a:pt x="110" y="106"/>
                </a:cubicBezTo>
                <a:cubicBezTo>
                  <a:pt x="109" y="105"/>
                  <a:pt x="109" y="105"/>
                  <a:pt x="109" y="105"/>
                </a:cubicBezTo>
                <a:cubicBezTo>
                  <a:pt x="117" y="97"/>
                  <a:pt x="117" y="97"/>
                  <a:pt x="117" y="97"/>
                </a:cubicBezTo>
                <a:cubicBezTo>
                  <a:pt x="117" y="98"/>
                  <a:pt x="117" y="98"/>
                  <a:pt x="117" y="98"/>
                </a:cubicBezTo>
                <a:cubicBezTo>
                  <a:pt x="118" y="98"/>
                  <a:pt x="118" y="98"/>
                  <a:pt x="118" y="98"/>
                </a:cubicBezTo>
                <a:cubicBezTo>
                  <a:pt x="123" y="100"/>
                  <a:pt x="123" y="100"/>
                  <a:pt x="123" y="100"/>
                </a:cubicBezTo>
                <a:cubicBezTo>
                  <a:pt x="123" y="99"/>
                  <a:pt x="123" y="99"/>
                  <a:pt x="123" y="99"/>
                </a:cubicBezTo>
                <a:cubicBezTo>
                  <a:pt x="119" y="92"/>
                  <a:pt x="119" y="92"/>
                  <a:pt x="119" y="92"/>
                </a:cubicBezTo>
                <a:cubicBezTo>
                  <a:pt x="121" y="91"/>
                  <a:pt x="121" y="91"/>
                  <a:pt x="121" y="91"/>
                </a:cubicBezTo>
                <a:cubicBezTo>
                  <a:pt x="123" y="90"/>
                  <a:pt x="123" y="90"/>
                  <a:pt x="123" y="90"/>
                </a:cubicBezTo>
                <a:cubicBezTo>
                  <a:pt x="122" y="87"/>
                  <a:pt x="122" y="87"/>
                  <a:pt x="122" y="87"/>
                </a:cubicBezTo>
                <a:cubicBezTo>
                  <a:pt x="118" y="79"/>
                  <a:pt x="118" y="79"/>
                  <a:pt x="118" y="79"/>
                </a:cubicBezTo>
                <a:cubicBezTo>
                  <a:pt x="119" y="79"/>
                  <a:pt x="119" y="79"/>
                  <a:pt x="119" y="79"/>
                </a:cubicBezTo>
                <a:cubicBezTo>
                  <a:pt x="119" y="78"/>
                  <a:pt x="119" y="78"/>
                  <a:pt x="119" y="78"/>
                </a:cubicBezTo>
                <a:cubicBezTo>
                  <a:pt x="130" y="72"/>
                  <a:pt x="130" y="72"/>
                  <a:pt x="130" y="72"/>
                </a:cubicBezTo>
                <a:cubicBezTo>
                  <a:pt x="131" y="68"/>
                  <a:pt x="131" y="68"/>
                  <a:pt x="131" y="68"/>
                </a:cubicBezTo>
                <a:cubicBezTo>
                  <a:pt x="121" y="63"/>
                  <a:pt x="117" y="59"/>
                  <a:pt x="117" y="57"/>
                </a:cubicBezTo>
                <a:cubicBezTo>
                  <a:pt x="118" y="55"/>
                  <a:pt x="119" y="55"/>
                  <a:pt x="121" y="55"/>
                </a:cubicBezTo>
                <a:cubicBezTo>
                  <a:pt x="133" y="57"/>
                  <a:pt x="133" y="57"/>
                  <a:pt x="133" y="57"/>
                </a:cubicBezTo>
                <a:cubicBezTo>
                  <a:pt x="133" y="50"/>
                  <a:pt x="133" y="50"/>
                  <a:pt x="133" y="50"/>
                </a:cubicBezTo>
                <a:cubicBezTo>
                  <a:pt x="133" y="49"/>
                  <a:pt x="133" y="49"/>
                  <a:pt x="133" y="49"/>
                </a:cubicBezTo>
                <a:cubicBezTo>
                  <a:pt x="139" y="43"/>
                  <a:pt x="139" y="43"/>
                  <a:pt x="139" y="43"/>
                </a:cubicBezTo>
                <a:cubicBezTo>
                  <a:pt x="141" y="38"/>
                  <a:pt x="141" y="38"/>
                  <a:pt x="141" y="38"/>
                </a:cubicBezTo>
                <a:cubicBezTo>
                  <a:pt x="138" y="38"/>
                  <a:pt x="137" y="36"/>
                  <a:pt x="135" y="34"/>
                </a:cubicBezTo>
                <a:cubicBezTo>
                  <a:pt x="135" y="34"/>
                  <a:pt x="135" y="34"/>
                  <a:pt x="135" y="34"/>
                </a:cubicBezTo>
                <a:cubicBezTo>
                  <a:pt x="135" y="33"/>
                  <a:pt x="135" y="33"/>
                  <a:pt x="135" y="33"/>
                </a:cubicBezTo>
                <a:cubicBezTo>
                  <a:pt x="135" y="31"/>
                  <a:pt x="135" y="31"/>
                  <a:pt x="135" y="31"/>
                </a:cubicBezTo>
                <a:cubicBezTo>
                  <a:pt x="135" y="30"/>
                  <a:pt x="135" y="30"/>
                  <a:pt x="135" y="30"/>
                </a:cubicBezTo>
                <a:cubicBezTo>
                  <a:pt x="134" y="30"/>
                  <a:pt x="134" y="30"/>
                  <a:pt x="134" y="30"/>
                </a:cubicBezTo>
                <a:cubicBezTo>
                  <a:pt x="133" y="30"/>
                  <a:pt x="133" y="30"/>
                  <a:pt x="133" y="30"/>
                </a:cubicBezTo>
                <a:cubicBezTo>
                  <a:pt x="133" y="32"/>
                  <a:pt x="131" y="33"/>
                  <a:pt x="128" y="33"/>
                </a:cubicBezTo>
                <a:cubicBezTo>
                  <a:pt x="123" y="33"/>
                  <a:pt x="120" y="31"/>
                  <a:pt x="117" y="28"/>
                </a:cubicBezTo>
                <a:cubicBezTo>
                  <a:pt x="117" y="28"/>
                  <a:pt x="117" y="28"/>
                  <a:pt x="117" y="28"/>
                </a:cubicBezTo>
                <a:cubicBezTo>
                  <a:pt x="117" y="28"/>
                  <a:pt x="117" y="28"/>
                  <a:pt x="117" y="28"/>
                </a:cubicBezTo>
                <a:cubicBezTo>
                  <a:pt x="113" y="22"/>
                  <a:pt x="113" y="22"/>
                  <a:pt x="113" y="22"/>
                </a:cubicBezTo>
                <a:cubicBezTo>
                  <a:pt x="113" y="23"/>
                  <a:pt x="113" y="23"/>
                  <a:pt x="113" y="23"/>
                </a:cubicBezTo>
                <a:cubicBezTo>
                  <a:pt x="112" y="25"/>
                  <a:pt x="111" y="28"/>
                  <a:pt x="108" y="30"/>
                </a:cubicBezTo>
                <a:cubicBezTo>
                  <a:pt x="103" y="32"/>
                  <a:pt x="98" y="33"/>
                  <a:pt x="93" y="31"/>
                </a:cubicBezTo>
                <a:cubicBezTo>
                  <a:pt x="90" y="30"/>
                  <a:pt x="88" y="27"/>
                  <a:pt x="87" y="24"/>
                </a:cubicBezTo>
                <a:cubicBezTo>
                  <a:pt x="85" y="16"/>
                  <a:pt x="85" y="16"/>
                  <a:pt x="85" y="16"/>
                </a:cubicBezTo>
                <a:cubicBezTo>
                  <a:pt x="84" y="8"/>
                  <a:pt x="83" y="4"/>
                  <a:pt x="80" y="2"/>
                </a:cubicBezTo>
                <a:cubicBezTo>
                  <a:pt x="78" y="1"/>
                  <a:pt x="75" y="0"/>
                  <a:pt x="73" y="1"/>
                </a:cubicBezTo>
                <a:cubicBezTo>
                  <a:pt x="74" y="8"/>
                  <a:pt x="74" y="8"/>
                  <a:pt x="74" y="8"/>
                </a:cubicBezTo>
                <a:lnTo>
                  <a:pt x="73" y="8"/>
                </a:lnTo>
                <a:close/>
              </a:path>
            </a:pathLst>
          </a:custGeom>
          <a:solidFill>
            <a:schemeClr val="accent3"/>
          </a:solidFill>
          <a:ln>
            <a:noFill/>
          </a:ln>
        </p:spPr>
        <p:txBody>
          <a:bodyPr/>
          <a:lstStyle/>
          <a:p>
            <a:endParaRPr lang="zh-CN" altLang="en-US"/>
          </a:p>
        </p:txBody>
      </p:sp>
      <p:sp>
        <p:nvSpPr>
          <p:cNvPr id="32" name="Freeform 23"/>
          <p:cNvSpPr/>
          <p:nvPr/>
        </p:nvSpPr>
        <p:spPr bwMode="auto">
          <a:xfrm>
            <a:off x="4743450" y="3988185"/>
            <a:ext cx="392113" cy="450850"/>
          </a:xfrm>
          <a:custGeom>
            <a:avLst/>
            <a:gdLst>
              <a:gd name="T0" fmla="*/ 2147483646 w 122"/>
              <a:gd name="T1" fmla="*/ 2147483646 h 140"/>
              <a:gd name="T2" fmla="*/ 2147483646 w 122"/>
              <a:gd name="T3" fmla="*/ 2147483646 h 140"/>
              <a:gd name="T4" fmla="*/ 2147483646 w 122"/>
              <a:gd name="T5" fmla="*/ 2147483646 h 140"/>
              <a:gd name="T6" fmla="*/ 2147483646 w 122"/>
              <a:gd name="T7" fmla="*/ 2147483646 h 140"/>
              <a:gd name="T8" fmla="*/ 2147483646 w 122"/>
              <a:gd name="T9" fmla="*/ 2147483646 h 140"/>
              <a:gd name="T10" fmla="*/ 2147483646 w 122"/>
              <a:gd name="T11" fmla="*/ 2147483646 h 140"/>
              <a:gd name="T12" fmla="*/ 2147483646 w 122"/>
              <a:gd name="T13" fmla="*/ 2147483646 h 140"/>
              <a:gd name="T14" fmla="*/ 2147483646 w 122"/>
              <a:gd name="T15" fmla="*/ 2147483646 h 140"/>
              <a:gd name="T16" fmla="*/ 2147483646 w 122"/>
              <a:gd name="T17" fmla="*/ 2147483646 h 140"/>
              <a:gd name="T18" fmla="*/ 2147483646 w 122"/>
              <a:gd name="T19" fmla="*/ 2147483646 h 140"/>
              <a:gd name="T20" fmla="*/ 2147483646 w 122"/>
              <a:gd name="T21" fmla="*/ 2147483646 h 140"/>
              <a:gd name="T22" fmla="*/ 2147483646 w 122"/>
              <a:gd name="T23" fmla="*/ 2147483646 h 140"/>
              <a:gd name="T24" fmla="*/ 2147483646 w 122"/>
              <a:gd name="T25" fmla="*/ 2147483646 h 140"/>
              <a:gd name="T26" fmla="*/ 2147483646 w 122"/>
              <a:gd name="T27" fmla="*/ 2147483646 h 140"/>
              <a:gd name="T28" fmla="*/ 2147483646 w 122"/>
              <a:gd name="T29" fmla="*/ 2147483646 h 140"/>
              <a:gd name="T30" fmla="*/ 2147483646 w 122"/>
              <a:gd name="T31" fmla="*/ 2147483646 h 140"/>
              <a:gd name="T32" fmla="*/ 2147483646 w 122"/>
              <a:gd name="T33" fmla="*/ 2147483646 h 140"/>
              <a:gd name="T34" fmla="*/ 2147483646 w 122"/>
              <a:gd name="T35" fmla="*/ 2147483646 h 140"/>
              <a:gd name="T36" fmla="*/ 2147483646 w 122"/>
              <a:gd name="T37" fmla="*/ 2147483646 h 140"/>
              <a:gd name="T38" fmla="*/ 2147483646 w 122"/>
              <a:gd name="T39" fmla="*/ 2147483646 h 140"/>
              <a:gd name="T40" fmla="*/ 2147483646 w 122"/>
              <a:gd name="T41" fmla="*/ 2147483646 h 140"/>
              <a:gd name="T42" fmla="*/ 2147483646 w 122"/>
              <a:gd name="T43" fmla="*/ 2147483646 h 140"/>
              <a:gd name="T44" fmla="*/ 2147483646 w 122"/>
              <a:gd name="T45" fmla="*/ 2147483646 h 140"/>
              <a:gd name="T46" fmla="*/ 2147483646 w 122"/>
              <a:gd name="T47" fmla="*/ 2147483646 h 140"/>
              <a:gd name="T48" fmla="*/ 2147483646 w 122"/>
              <a:gd name="T49" fmla="*/ 2147483646 h 140"/>
              <a:gd name="T50" fmla="*/ 2147483646 w 122"/>
              <a:gd name="T51" fmla="*/ 2147483646 h 140"/>
              <a:gd name="T52" fmla="*/ 2147483646 w 122"/>
              <a:gd name="T53" fmla="*/ 2147483646 h 140"/>
              <a:gd name="T54" fmla="*/ 2147483646 w 122"/>
              <a:gd name="T55" fmla="*/ 2147483646 h 140"/>
              <a:gd name="T56" fmla="*/ 2147483646 w 122"/>
              <a:gd name="T57" fmla="*/ 2147483646 h 140"/>
              <a:gd name="T58" fmla="*/ 2147483646 w 122"/>
              <a:gd name="T59" fmla="*/ 2147483646 h 140"/>
              <a:gd name="T60" fmla="*/ 2147483646 w 122"/>
              <a:gd name="T61" fmla="*/ 2147483646 h 140"/>
              <a:gd name="T62" fmla="*/ 2147483646 w 122"/>
              <a:gd name="T63" fmla="*/ 2147483646 h 140"/>
              <a:gd name="T64" fmla="*/ 2147483646 w 122"/>
              <a:gd name="T65" fmla="*/ 2147483646 h 140"/>
              <a:gd name="T66" fmla="*/ 2147483646 w 122"/>
              <a:gd name="T67" fmla="*/ 2147483646 h 140"/>
              <a:gd name="T68" fmla="*/ 2147483646 w 122"/>
              <a:gd name="T69" fmla="*/ 2147483646 h 140"/>
              <a:gd name="T70" fmla="*/ 2147483646 w 122"/>
              <a:gd name="T71" fmla="*/ 2147483646 h 140"/>
              <a:gd name="T72" fmla="*/ 2147483646 w 122"/>
              <a:gd name="T73" fmla="*/ 2147483646 h 140"/>
              <a:gd name="T74" fmla="*/ 2147483646 w 122"/>
              <a:gd name="T75" fmla="*/ 2147483646 h 140"/>
              <a:gd name="T76" fmla="*/ 2147483646 w 122"/>
              <a:gd name="T77" fmla="*/ 2147483646 h 140"/>
              <a:gd name="T78" fmla="*/ 2147483646 w 122"/>
              <a:gd name="T79" fmla="*/ 2147483646 h 140"/>
              <a:gd name="T80" fmla="*/ 2147483646 w 122"/>
              <a:gd name="T81" fmla="*/ 2147483646 h 140"/>
              <a:gd name="T82" fmla="*/ 2147483646 w 122"/>
              <a:gd name="T83" fmla="*/ 2147483646 h 140"/>
              <a:gd name="T84" fmla="*/ 2147483646 w 122"/>
              <a:gd name="T85" fmla="*/ 2147483646 h 140"/>
              <a:gd name="T86" fmla="*/ 2147483646 w 122"/>
              <a:gd name="T87" fmla="*/ 2147483646 h 140"/>
              <a:gd name="T88" fmla="*/ 2147483646 w 122"/>
              <a:gd name="T89" fmla="*/ 2147483646 h 140"/>
              <a:gd name="T90" fmla="*/ 2147483646 w 122"/>
              <a:gd name="T91" fmla="*/ 2147483646 h 140"/>
              <a:gd name="T92" fmla="*/ 2147483646 w 122"/>
              <a:gd name="T93" fmla="*/ 0 h 14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22" h="140">
                <a:moveTo>
                  <a:pt x="75" y="2"/>
                </a:moveTo>
                <a:cubicBezTo>
                  <a:pt x="70" y="4"/>
                  <a:pt x="67" y="5"/>
                  <a:pt x="64" y="6"/>
                </a:cubicBezTo>
                <a:cubicBezTo>
                  <a:pt x="61" y="6"/>
                  <a:pt x="57" y="5"/>
                  <a:pt x="52" y="3"/>
                </a:cubicBezTo>
                <a:cubicBezTo>
                  <a:pt x="43" y="2"/>
                  <a:pt x="43" y="2"/>
                  <a:pt x="43" y="2"/>
                </a:cubicBezTo>
                <a:cubicBezTo>
                  <a:pt x="40" y="3"/>
                  <a:pt x="37" y="7"/>
                  <a:pt x="32" y="14"/>
                </a:cubicBezTo>
                <a:cubicBezTo>
                  <a:pt x="38" y="26"/>
                  <a:pt x="38" y="26"/>
                  <a:pt x="38" y="26"/>
                </a:cubicBezTo>
                <a:cubicBezTo>
                  <a:pt x="28" y="32"/>
                  <a:pt x="28" y="32"/>
                  <a:pt x="28" y="32"/>
                </a:cubicBezTo>
                <a:cubicBezTo>
                  <a:pt x="28" y="32"/>
                  <a:pt x="28" y="32"/>
                  <a:pt x="28" y="32"/>
                </a:cubicBezTo>
                <a:cubicBezTo>
                  <a:pt x="20" y="30"/>
                  <a:pt x="20" y="30"/>
                  <a:pt x="20" y="30"/>
                </a:cubicBezTo>
                <a:cubicBezTo>
                  <a:pt x="23" y="36"/>
                  <a:pt x="24" y="39"/>
                  <a:pt x="23" y="41"/>
                </a:cubicBezTo>
                <a:cubicBezTo>
                  <a:pt x="22" y="44"/>
                  <a:pt x="22" y="44"/>
                  <a:pt x="22" y="44"/>
                </a:cubicBezTo>
                <a:cubicBezTo>
                  <a:pt x="20" y="49"/>
                  <a:pt x="18" y="52"/>
                  <a:pt x="17" y="53"/>
                </a:cubicBezTo>
                <a:cubicBezTo>
                  <a:pt x="3" y="66"/>
                  <a:pt x="3" y="66"/>
                  <a:pt x="3" y="66"/>
                </a:cubicBezTo>
                <a:cubicBezTo>
                  <a:pt x="6" y="68"/>
                  <a:pt x="6" y="68"/>
                  <a:pt x="6" y="68"/>
                </a:cubicBezTo>
                <a:cubicBezTo>
                  <a:pt x="4" y="70"/>
                  <a:pt x="4" y="70"/>
                  <a:pt x="4" y="70"/>
                </a:cubicBezTo>
                <a:cubicBezTo>
                  <a:pt x="1" y="72"/>
                  <a:pt x="0" y="76"/>
                  <a:pt x="1" y="78"/>
                </a:cubicBezTo>
                <a:cubicBezTo>
                  <a:pt x="11" y="93"/>
                  <a:pt x="11" y="93"/>
                  <a:pt x="11" y="93"/>
                </a:cubicBezTo>
                <a:cubicBezTo>
                  <a:pt x="11" y="93"/>
                  <a:pt x="11" y="93"/>
                  <a:pt x="11" y="93"/>
                </a:cubicBezTo>
                <a:cubicBezTo>
                  <a:pt x="11" y="93"/>
                  <a:pt x="11" y="93"/>
                  <a:pt x="11" y="93"/>
                </a:cubicBezTo>
                <a:cubicBezTo>
                  <a:pt x="16" y="101"/>
                  <a:pt x="16" y="101"/>
                  <a:pt x="16" y="101"/>
                </a:cubicBezTo>
                <a:cubicBezTo>
                  <a:pt x="16" y="102"/>
                  <a:pt x="16" y="102"/>
                  <a:pt x="16" y="102"/>
                </a:cubicBezTo>
                <a:cubicBezTo>
                  <a:pt x="16" y="102"/>
                  <a:pt x="16" y="102"/>
                  <a:pt x="16" y="102"/>
                </a:cubicBezTo>
                <a:cubicBezTo>
                  <a:pt x="16" y="103"/>
                  <a:pt x="16" y="103"/>
                  <a:pt x="16" y="103"/>
                </a:cubicBezTo>
                <a:cubicBezTo>
                  <a:pt x="16" y="104"/>
                  <a:pt x="16" y="104"/>
                  <a:pt x="16" y="104"/>
                </a:cubicBezTo>
                <a:cubicBezTo>
                  <a:pt x="16" y="104"/>
                  <a:pt x="16" y="104"/>
                  <a:pt x="16" y="104"/>
                </a:cubicBezTo>
                <a:cubicBezTo>
                  <a:pt x="15" y="105"/>
                  <a:pt x="15" y="105"/>
                  <a:pt x="15" y="105"/>
                </a:cubicBezTo>
                <a:cubicBezTo>
                  <a:pt x="17" y="105"/>
                  <a:pt x="19" y="106"/>
                  <a:pt x="21" y="107"/>
                </a:cubicBezTo>
                <a:cubicBezTo>
                  <a:pt x="24" y="109"/>
                  <a:pt x="26" y="114"/>
                  <a:pt x="27" y="123"/>
                </a:cubicBezTo>
                <a:cubicBezTo>
                  <a:pt x="29" y="131"/>
                  <a:pt x="29" y="131"/>
                  <a:pt x="29" y="131"/>
                </a:cubicBezTo>
                <a:cubicBezTo>
                  <a:pt x="30" y="133"/>
                  <a:pt x="31" y="134"/>
                  <a:pt x="33" y="135"/>
                </a:cubicBezTo>
                <a:cubicBezTo>
                  <a:pt x="36" y="136"/>
                  <a:pt x="40" y="136"/>
                  <a:pt x="43" y="134"/>
                </a:cubicBezTo>
                <a:cubicBezTo>
                  <a:pt x="45" y="132"/>
                  <a:pt x="47" y="131"/>
                  <a:pt x="46" y="130"/>
                </a:cubicBezTo>
                <a:cubicBezTo>
                  <a:pt x="46" y="130"/>
                  <a:pt x="46" y="130"/>
                  <a:pt x="46" y="130"/>
                </a:cubicBezTo>
                <a:cubicBezTo>
                  <a:pt x="46" y="129"/>
                  <a:pt x="46" y="129"/>
                  <a:pt x="46" y="129"/>
                </a:cubicBezTo>
                <a:cubicBezTo>
                  <a:pt x="53" y="124"/>
                  <a:pt x="53" y="124"/>
                  <a:pt x="53" y="124"/>
                </a:cubicBezTo>
                <a:cubicBezTo>
                  <a:pt x="53" y="125"/>
                  <a:pt x="53" y="125"/>
                  <a:pt x="53" y="125"/>
                </a:cubicBezTo>
                <a:cubicBezTo>
                  <a:pt x="59" y="134"/>
                  <a:pt x="59" y="134"/>
                  <a:pt x="59" y="134"/>
                </a:cubicBezTo>
                <a:cubicBezTo>
                  <a:pt x="61" y="135"/>
                  <a:pt x="63" y="136"/>
                  <a:pt x="66" y="136"/>
                </a:cubicBezTo>
                <a:cubicBezTo>
                  <a:pt x="68" y="136"/>
                  <a:pt x="68" y="136"/>
                  <a:pt x="68" y="136"/>
                </a:cubicBezTo>
                <a:cubicBezTo>
                  <a:pt x="68" y="136"/>
                  <a:pt x="68" y="136"/>
                  <a:pt x="68" y="136"/>
                </a:cubicBezTo>
                <a:cubicBezTo>
                  <a:pt x="66" y="131"/>
                  <a:pt x="66" y="131"/>
                  <a:pt x="66" y="131"/>
                </a:cubicBezTo>
                <a:cubicBezTo>
                  <a:pt x="74" y="134"/>
                  <a:pt x="74" y="134"/>
                  <a:pt x="74" y="134"/>
                </a:cubicBezTo>
                <a:cubicBezTo>
                  <a:pt x="76" y="134"/>
                  <a:pt x="76" y="134"/>
                  <a:pt x="76" y="134"/>
                </a:cubicBezTo>
                <a:cubicBezTo>
                  <a:pt x="76" y="134"/>
                  <a:pt x="76" y="134"/>
                  <a:pt x="76" y="134"/>
                </a:cubicBezTo>
                <a:cubicBezTo>
                  <a:pt x="77" y="135"/>
                  <a:pt x="77" y="135"/>
                  <a:pt x="77" y="135"/>
                </a:cubicBezTo>
                <a:cubicBezTo>
                  <a:pt x="84" y="140"/>
                  <a:pt x="84" y="140"/>
                  <a:pt x="84" y="140"/>
                </a:cubicBezTo>
                <a:cubicBezTo>
                  <a:pt x="86" y="137"/>
                  <a:pt x="86" y="137"/>
                  <a:pt x="86" y="137"/>
                </a:cubicBezTo>
                <a:cubicBezTo>
                  <a:pt x="85" y="124"/>
                  <a:pt x="85" y="124"/>
                  <a:pt x="85" y="124"/>
                </a:cubicBezTo>
                <a:cubicBezTo>
                  <a:pt x="86" y="123"/>
                  <a:pt x="86" y="123"/>
                  <a:pt x="86" y="123"/>
                </a:cubicBezTo>
                <a:cubicBezTo>
                  <a:pt x="86" y="123"/>
                  <a:pt x="86" y="123"/>
                  <a:pt x="86" y="123"/>
                </a:cubicBezTo>
                <a:cubicBezTo>
                  <a:pt x="91" y="117"/>
                  <a:pt x="91" y="117"/>
                  <a:pt x="91" y="117"/>
                </a:cubicBezTo>
                <a:cubicBezTo>
                  <a:pt x="91" y="116"/>
                  <a:pt x="91" y="115"/>
                  <a:pt x="89" y="113"/>
                </a:cubicBezTo>
                <a:cubicBezTo>
                  <a:pt x="87" y="112"/>
                  <a:pt x="87" y="112"/>
                  <a:pt x="87" y="112"/>
                </a:cubicBezTo>
                <a:cubicBezTo>
                  <a:pt x="88" y="111"/>
                  <a:pt x="88" y="111"/>
                  <a:pt x="88" y="111"/>
                </a:cubicBezTo>
                <a:cubicBezTo>
                  <a:pt x="89" y="110"/>
                  <a:pt x="89" y="110"/>
                  <a:pt x="89" y="110"/>
                </a:cubicBezTo>
                <a:cubicBezTo>
                  <a:pt x="90" y="110"/>
                  <a:pt x="90" y="110"/>
                  <a:pt x="90" y="110"/>
                </a:cubicBezTo>
                <a:cubicBezTo>
                  <a:pt x="100" y="93"/>
                  <a:pt x="100" y="93"/>
                  <a:pt x="100" y="93"/>
                </a:cubicBezTo>
                <a:cubicBezTo>
                  <a:pt x="101" y="94"/>
                  <a:pt x="101" y="94"/>
                  <a:pt x="101" y="94"/>
                </a:cubicBezTo>
                <a:cubicBezTo>
                  <a:pt x="103" y="94"/>
                  <a:pt x="103" y="94"/>
                  <a:pt x="103" y="94"/>
                </a:cubicBezTo>
                <a:cubicBezTo>
                  <a:pt x="103" y="94"/>
                  <a:pt x="103" y="94"/>
                  <a:pt x="103" y="94"/>
                </a:cubicBezTo>
                <a:cubicBezTo>
                  <a:pt x="103" y="95"/>
                  <a:pt x="103" y="95"/>
                  <a:pt x="103" y="95"/>
                </a:cubicBezTo>
                <a:cubicBezTo>
                  <a:pt x="103" y="102"/>
                  <a:pt x="103" y="102"/>
                  <a:pt x="103" y="102"/>
                </a:cubicBezTo>
                <a:cubicBezTo>
                  <a:pt x="103" y="102"/>
                  <a:pt x="103" y="102"/>
                  <a:pt x="103" y="102"/>
                </a:cubicBezTo>
                <a:cubicBezTo>
                  <a:pt x="115" y="92"/>
                  <a:pt x="115" y="92"/>
                  <a:pt x="115" y="92"/>
                </a:cubicBezTo>
                <a:cubicBezTo>
                  <a:pt x="114" y="86"/>
                  <a:pt x="114" y="86"/>
                  <a:pt x="114" y="86"/>
                </a:cubicBezTo>
                <a:cubicBezTo>
                  <a:pt x="112" y="86"/>
                  <a:pt x="112" y="86"/>
                  <a:pt x="112" y="86"/>
                </a:cubicBezTo>
                <a:cubicBezTo>
                  <a:pt x="108" y="87"/>
                  <a:pt x="108" y="87"/>
                  <a:pt x="108" y="87"/>
                </a:cubicBezTo>
                <a:cubicBezTo>
                  <a:pt x="115" y="68"/>
                  <a:pt x="115" y="68"/>
                  <a:pt x="115" y="68"/>
                </a:cubicBezTo>
                <a:cubicBezTo>
                  <a:pt x="109" y="68"/>
                  <a:pt x="109" y="68"/>
                  <a:pt x="109" y="68"/>
                </a:cubicBezTo>
                <a:cubicBezTo>
                  <a:pt x="109" y="68"/>
                  <a:pt x="109" y="68"/>
                  <a:pt x="109" y="68"/>
                </a:cubicBezTo>
                <a:cubicBezTo>
                  <a:pt x="108" y="68"/>
                  <a:pt x="108" y="68"/>
                  <a:pt x="108" y="68"/>
                </a:cubicBezTo>
                <a:cubicBezTo>
                  <a:pt x="108" y="67"/>
                  <a:pt x="108" y="67"/>
                  <a:pt x="108" y="67"/>
                </a:cubicBezTo>
                <a:cubicBezTo>
                  <a:pt x="106" y="64"/>
                  <a:pt x="106" y="64"/>
                  <a:pt x="106" y="64"/>
                </a:cubicBezTo>
                <a:cubicBezTo>
                  <a:pt x="105" y="62"/>
                  <a:pt x="105" y="60"/>
                  <a:pt x="106" y="58"/>
                </a:cubicBezTo>
                <a:cubicBezTo>
                  <a:pt x="116" y="58"/>
                  <a:pt x="116" y="58"/>
                  <a:pt x="116" y="58"/>
                </a:cubicBezTo>
                <a:cubicBezTo>
                  <a:pt x="122" y="58"/>
                  <a:pt x="122" y="58"/>
                  <a:pt x="122" y="58"/>
                </a:cubicBezTo>
                <a:cubicBezTo>
                  <a:pt x="122" y="56"/>
                  <a:pt x="121" y="52"/>
                  <a:pt x="117" y="46"/>
                </a:cubicBezTo>
                <a:cubicBezTo>
                  <a:pt x="109" y="43"/>
                  <a:pt x="109" y="43"/>
                  <a:pt x="109" y="43"/>
                </a:cubicBezTo>
                <a:cubicBezTo>
                  <a:pt x="117" y="35"/>
                  <a:pt x="117" y="35"/>
                  <a:pt x="117" y="35"/>
                </a:cubicBezTo>
                <a:cubicBezTo>
                  <a:pt x="117" y="33"/>
                  <a:pt x="117" y="33"/>
                  <a:pt x="117" y="33"/>
                </a:cubicBezTo>
                <a:cubicBezTo>
                  <a:pt x="113" y="34"/>
                  <a:pt x="113" y="34"/>
                  <a:pt x="113" y="34"/>
                </a:cubicBezTo>
                <a:cubicBezTo>
                  <a:pt x="111" y="34"/>
                  <a:pt x="111" y="34"/>
                  <a:pt x="111" y="34"/>
                </a:cubicBezTo>
                <a:cubicBezTo>
                  <a:pt x="111" y="33"/>
                  <a:pt x="111" y="33"/>
                  <a:pt x="111" y="33"/>
                </a:cubicBezTo>
                <a:cubicBezTo>
                  <a:pt x="111" y="33"/>
                  <a:pt x="111" y="33"/>
                  <a:pt x="111" y="33"/>
                </a:cubicBezTo>
                <a:cubicBezTo>
                  <a:pt x="111" y="32"/>
                  <a:pt x="111" y="32"/>
                  <a:pt x="111" y="32"/>
                </a:cubicBezTo>
                <a:cubicBezTo>
                  <a:pt x="109" y="28"/>
                  <a:pt x="107" y="25"/>
                  <a:pt x="103" y="24"/>
                </a:cubicBezTo>
                <a:cubicBezTo>
                  <a:pt x="87" y="24"/>
                  <a:pt x="87" y="24"/>
                  <a:pt x="87" y="24"/>
                </a:cubicBezTo>
                <a:cubicBezTo>
                  <a:pt x="81" y="32"/>
                  <a:pt x="81" y="32"/>
                  <a:pt x="81" y="32"/>
                </a:cubicBezTo>
                <a:cubicBezTo>
                  <a:pt x="81" y="32"/>
                  <a:pt x="81" y="32"/>
                  <a:pt x="81" y="32"/>
                </a:cubicBezTo>
                <a:cubicBezTo>
                  <a:pt x="79" y="32"/>
                  <a:pt x="79" y="32"/>
                  <a:pt x="79" y="32"/>
                </a:cubicBezTo>
                <a:cubicBezTo>
                  <a:pt x="53" y="24"/>
                  <a:pt x="53" y="24"/>
                  <a:pt x="53" y="24"/>
                </a:cubicBezTo>
                <a:cubicBezTo>
                  <a:pt x="78" y="18"/>
                  <a:pt x="78" y="18"/>
                  <a:pt x="78" y="18"/>
                </a:cubicBezTo>
                <a:cubicBezTo>
                  <a:pt x="79" y="18"/>
                  <a:pt x="83" y="14"/>
                  <a:pt x="90" y="6"/>
                </a:cubicBezTo>
                <a:cubicBezTo>
                  <a:pt x="82" y="0"/>
                  <a:pt x="82" y="0"/>
                  <a:pt x="82" y="0"/>
                </a:cubicBezTo>
                <a:lnTo>
                  <a:pt x="75" y="2"/>
                </a:lnTo>
                <a:close/>
              </a:path>
            </a:pathLst>
          </a:custGeom>
          <a:solidFill>
            <a:schemeClr val="accent3"/>
          </a:solidFill>
          <a:ln>
            <a:noFill/>
          </a:ln>
        </p:spPr>
        <p:txBody>
          <a:bodyPr/>
          <a:lstStyle/>
          <a:p>
            <a:endParaRPr lang="zh-CN" altLang="en-US"/>
          </a:p>
        </p:txBody>
      </p:sp>
      <p:sp>
        <p:nvSpPr>
          <p:cNvPr id="33" name="Freeform 24"/>
          <p:cNvSpPr/>
          <p:nvPr/>
        </p:nvSpPr>
        <p:spPr bwMode="auto">
          <a:xfrm>
            <a:off x="4367213" y="3600835"/>
            <a:ext cx="492125" cy="598488"/>
          </a:xfrm>
          <a:custGeom>
            <a:avLst/>
            <a:gdLst>
              <a:gd name="T0" fmla="*/ 2147483646 w 153"/>
              <a:gd name="T1" fmla="*/ 2147483646 h 187"/>
              <a:gd name="T2" fmla="*/ 2147483646 w 153"/>
              <a:gd name="T3" fmla="*/ 2147483646 h 187"/>
              <a:gd name="T4" fmla="*/ 2147483646 w 153"/>
              <a:gd name="T5" fmla="*/ 2147483646 h 187"/>
              <a:gd name="T6" fmla="*/ 2147483646 w 153"/>
              <a:gd name="T7" fmla="*/ 0 h 187"/>
              <a:gd name="T8" fmla="*/ 2147483646 w 153"/>
              <a:gd name="T9" fmla="*/ 2147483646 h 187"/>
              <a:gd name="T10" fmla="*/ 2147483646 w 153"/>
              <a:gd name="T11" fmla="*/ 2147483646 h 187"/>
              <a:gd name="T12" fmla="*/ 2147483646 w 153"/>
              <a:gd name="T13" fmla="*/ 2147483646 h 187"/>
              <a:gd name="T14" fmla="*/ 2147483646 w 153"/>
              <a:gd name="T15" fmla="*/ 2147483646 h 187"/>
              <a:gd name="T16" fmla="*/ 2147483646 w 153"/>
              <a:gd name="T17" fmla="*/ 2147483646 h 187"/>
              <a:gd name="T18" fmla="*/ 2147483646 w 153"/>
              <a:gd name="T19" fmla="*/ 2147483646 h 187"/>
              <a:gd name="T20" fmla="*/ 2147483646 w 153"/>
              <a:gd name="T21" fmla="*/ 2147483646 h 187"/>
              <a:gd name="T22" fmla="*/ 2147483646 w 153"/>
              <a:gd name="T23" fmla="*/ 2147483646 h 187"/>
              <a:gd name="T24" fmla="*/ 2147483646 w 153"/>
              <a:gd name="T25" fmla="*/ 2147483646 h 187"/>
              <a:gd name="T26" fmla="*/ 2147483646 w 153"/>
              <a:gd name="T27" fmla="*/ 2147483646 h 187"/>
              <a:gd name="T28" fmla="*/ 2147483646 w 153"/>
              <a:gd name="T29" fmla="*/ 2147483646 h 187"/>
              <a:gd name="T30" fmla="*/ 2147483646 w 153"/>
              <a:gd name="T31" fmla="*/ 2147483646 h 187"/>
              <a:gd name="T32" fmla="*/ 2147483646 w 153"/>
              <a:gd name="T33" fmla="*/ 2147483646 h 187"/>
              <a:gd name="T34" fmla="*/ 2147483646 w 153"/>
              <a:gd name="T35" fmla="*/ 2147483646 h 187"/>
              <a:gd name="T36" fmla="*/ 2147483646 w 153"/>
              <a:gd name="T37" fmla="*/ 2147483646 h 187"/>
              <a:gd name="T38" fmla="*/ 2147483646 w 153"/>
              <a:gd name="T39" fmla="*/ 2147483646 h 187"/>
              <a:gd name="T40" fmla="*/ 2147483646 w 153"/>
              <a:gd name="T41" fmla="*/ 2147483646 h 187"/>
              <a:gd name="T42" fmla="*/ 2147483646 w 153"/>
              <a:gd name="T43" fmla="*/ 2147483646 h 187"/>
              <a:gd name="T44" fmla="*/ 2147483646 w 153"/>
              <a:gd name="T45" fmla="*/ 2147483646 h 187"/>
              <a:gd name="T46" fmla="*/ 2147483646 w 153"/>
              <a:gd name="T47" fmla="*/ 2147483646 h 187"/>
              <a:gd name="T48" fmla="*/ 2147483646 w 153"/>
              <a:gd name="T49" fmla="*/ 2147483646 h 187"/>
              <a:gd name="T50" fmla="*/ 2147483646 w 153"/>
              <a:gd name="T51" fmla="*/ 2147483646 h 187"/>
              <a:gd name="T52" fmla="*/ 2147483646 w 153"/>
              <a:gd name="T53" fmla="*/ 2147483646 h 187"/>
              <a:gd name="T54" fmla="*/ 2147483646 w 153"/>
              <a:gd name="T55" fmla="*/ 2147483646 h 187"/>
              <a:gd name="T56" fmla="*/ 2147483646 w 153"/>
              <a:gd name="T57" fmla="*/ 2147483646 h 187"/>
              <a:gd name="T58" fmla="*/ 2147483646 w 153"/>
              <a:gd name="T59" fmla="*/ 2147483646 h 187"/>
              <a:gd name="T60" fmla="*/ 2147483646 w 153"/>
              <a:gd name="T61" fmla="*/ 2147483646 h 187"/>
              <a:gd name="T62" fmla="*/ 2147483646 w 153"/>
              <a:gd name="T63" fmla="*/ 2147483646 h 187"/>
              <a:gd name="T64" fmla="*/ 2147483646 w 153"/>
              <a:gd name="T65" fmla="*/ 2147483646 h 187"/>
              <a:gd name="T66" fmla="*/ 2147483646 w 153"/>
              <a:gd name="T67" fmla="*/ 2147483646 h 187"/>
              <a:gd name="T68" fmla="*/ 2147483646 w 153"/>
              <a:gd name="T69" fmla="*/ 2147483646 h 187"/>
              <a:gd name="T70" fmla="*/ 2147483646 w 153"/>
              <a:gd name="T71" fmla="*/ 2147483646 h 187"/>
              <a:gd name="T72" fmla="*/ 2147483646 w 153"/>
              <a:gd name="T73" fmla="*/ 2147483646 h 187"/>
              <a:gd name="T74" fmla="*/ 2147483646 w 153"/>
              <a:gd name="T75" fmla="*/ 2147483646 h 187"/>
              <a:gd name="T76" fmla="*/ 2147483646 w 153"/>
              <a:gd name="T77" fmla="*/ 2147483646 h 187"/>
              <a:gd name="T78" fmla="*/ 2147483646 w 153"/>
              <a:gd name="T79" fmla="*/ 2147483646 h 187"/>
              <a:gd name="T80" fmla="*/ 2147483646 w 153"/>
              <a:gd name="T81" fmla="*/ 2147483646 h 187"/>
              <a:gd name="T82" fmla="*/ 2147483646 w 153"/>
              <a:gd name="T83" fmla="*/ 2147483646 h 187"/>
              <a:gd name="T84" fmla="*/ 2147483646 w 153"/>
              <a:gd name="T85" fmla="*/ 2147483646 h 187"/>
              <a:gd name="T86" fmla="*/ 2147483646 w 153"/>
              <a:gd name="T87" fmla="*/ 2147483646 h 187"/>
              <a:gd name="T88" fmla="*/ 2147483646 w 153"/>
              <a:gd name="T89" fmla="*/ 2147483646 h 187"/>
              <a:gd name="T90" fmla="*/ 2147483646 w 153"/>
              <a:gd name="T91" fmla="*/ 2147483646 h 187"/>
              <a:gd name="T92" fmla="*/ 2147483646 w 153"/>
              <a:gd name="T93" fmla="*/ 2147483646 h 187"/>
              <a:gd name="T94" fmla="*/ 2147483646 w 153"/>
              <a:gd name="T95" fmla="*/ 2147483646 h 187"/>
              <a:gd name="T96" fmla="*/ 2147483646 w 153"/>
              <a:gd name="T97" fmla="*/ 2147483646 h 187"/>
              <a:gd name="T98" fmla="*/ 2147483646 w 153"/>
              <a:gd name="T99" fmla="*/ 2147483646 h 187"/>
              <a:gd name="T100" fmla="*/ 2147483646 w 153"/>
              <a:gd name="T101" fmla="*/ 2147483646 h 187"/>
              <a:gd name="T102" fmla="*/ 2147483646 w 153"/>
              <a:gd name="T103" fmla="*/ 2147483646 h 18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153" h="187">
                <a:moveTo>
                  <a:pt x="96" y="53"/>
                </a:moveTo>
                <a:cubicBezTo>
                  <a:pt x="96" y="53"/>
                  <a:pt x="96" y="53"/>
                  <a:pt x="96" y="53"/>
                </a:cubicBezTo>
                <a:cubicBezTo>
                  <a:pt x="96" y="53"/>
                  <a:pt x="96" y="53"/>
                  <a:pt x="96" y="53"/>
                </a:cubicBezTo>
                <a:cubicBezTo>
                  <a:pt x="92" y="37"/>
                  <a:pt x="88" y="29"/>
                  <a:pt x="85" y="28"/>
                </a:cubicBezTo>
                <a:cubicBezTo>
                  <a:pt x="71" y="23"/>
                  <a:pt x="71" y="23"/>
                  <a:pt x="71" y="23"/>
                </a:cubicBezTo>
                <a:cubicBezTo>
                  <a:pt x="63" y="21"/>
                  <a:pt x="57" y="19"/>
                  <a:pt x="55" y="17"/>
                </a:cubicBezTo>
                <a:cubicBezTo>
                  <a:pt x="51" y="15"/>
                  <a:pt x="46" y="9"/>
                  <a:pt x="40" y="0"/>
                </a:cubicBezTo>
                <a:cubicBezTo>
                  <a:pt x="37" y="0"/>
                  <a:pt x="37" y="0"/>
                  <a:pt x="37" y="0"/>
                </a:cubicBezTo>
                <a:cubicBezTo>
                  <a:pt x="38" y="1"/>
                  <a:pt x="38" y="1"/>
                  <a:pt x="38" y="1"/>
                </a:cubicBezTo>
                <a:cubicBezTo>
                  <a:pt x="38" y="4"/>
                  <a:pt x="42" y="9"/>
                  <a:pt x="48" y="17"/>
                </a:cubicBezTo>
                <a:cubicBezTo>
                  <a:pt x="49" y="18"/>
                  <a:pt x="49" y="18"/>
                  <a:pt x="49" y="18"/>
                </a:cubicBezTo>
                <a:cubicBezTo>
                  <a:pt x="49" y="19"/>
                  <a:pt x="49" y="19"/>
                  <a:pt x="49" y="19"/>
                </a:cubicBezTo>
                <a:cubicBezTo>
                  <a:pt x="43" y="30"/>
                  <a:pt x="43" y="30"/>
                  <a:pt x="43" y="30"/>
                </a:cubicBezTo>
                <a:cubicBezTo>
                  <a:pt x="40" y="35"/>
                  <a:pt x="38" y="37"/>
                  <a:pt x="36" y="36"/>
                </a:cubicBezTo>
                <a:cubicBezTo>
                  <a:pt x="34" y="35"/>
                  <a:pt x="31" y="31"/>
                  <a:pt x="26" y="25"/>
                </a:cubicBezTo>
                <a:cubicBezTo>
                  <a:pt x="19" y="23"/>
                  <a:pt x="19" y="23"/>
                  <a:pt x="19" y="23"/>
                </a:cubicBezTo>
                <a:cubicBezTo>
                  <a:pt x="19" y="25"/>
                  <a:pt x="20" y="29"/>
                  <a:pt x="23" y="35"/>
                </a:cubicBezTo>
                <a:cubicBezTo>
                  <a:pt x="23" y="35"/>
                  <a:pt x="23" y="35"/>
                  <a:pt x="23" y="35"/>
                </a:cubicBezTo>
                <a:cubicBezTo>
                  <a:pt x="23" y="36"/>
                  <a:pt x="23" y="36"/>
                  <a:pt x="23" y="36"/>
                </a:cubicBezTo>
                <a:cubicBezTo>
                  <a:pt x="23" y="36"/>
                  <a:pt x="23" y="36"/>
                  <a:pt x="23" y="36"/>
                </a:cubicBezTo>
                <a:cubicBezTo>
                  <a:pt x="23" y="37"/>
                  <a:pt x="23" y="37"/>
                  <a:pt x="23" y="37"/>
                </a:cubicBezTo>
                <a:cubicBezTo>
                  <a:pt x="22" y="41"/>
                  <a:pt x="22" y="41"/>
                  <a:pt x="22" y="41"/>
                </a:cubicBezTo>
                <a:cubicBezTo>
                  <a:pt x="14" y="44"/>
                  <a:pt x="14" y="44"/>
                  <a:pt x="14" y="44"/>
                </a:cubicBezTo>
                <a:cubicBezTo>
                  <a:pt x="14" y="44"/>
                  <a:pt x="14" y="44"/>
                  <a:pt x="14" y="44"/>
                </a:cubicBezTo>
                <a:cubicBezTo>
                  <a:pt x="12" y="45"/>
                  <a:pt x="12" y="45"/>
                  <a:pt x="12" y="45"/>
                </a:cubicBezTo>
                <a:cubicBezTo>
                  <a:pt x="11" y="46"/>
                  <a:pt x="11" y="48"/>
                  <a:pt x="11" y="51"/>
                </a:cubicBezTo>
                <a:cubicBezTo>
                  <a:pt x="12" y="57"/>
                  <a:pt x="12" y="60"/>
                  <a:pt x="10" y="62"/>
                </a:cubicBezTo>
                <a:cubicBezTo>
                  <a:pt x="10" y="63"/>
                  <a:pt x="9" y="63"/>
                  <a:pt x="8" y="63"/>
                </a:cubicBezTo>
                <a:cubicBezTo>
                  <a:pt x="8" y="63"/>
                  <a:pt x="8" y="63"/>
                  <a:pt x="8" y="63"/>
                </a:cubicBezTo>
                <a:cubicBezTo>
                  <a:pt x="8" y="63"/>
                  <a:pt x="8" y="63"/>
                  <a:pt x="8" y="63"/>
                </a:cubicBezTo>
                <a:cubicBezTo>
                  <a:pt x="0" y="61"/>
                  <a:pt x="0" y="61"/>
                  <a:pt x="0" y="61"/>
                </a:cubicBezTo>
                <a:cubicBezTo>
                  <a:pt x="0" y="63"/>
                  <a:pt x="2" y="64"/>
                  <a:pt x="4" y="65"/>
                </a:cubicBezTo>
                <a:cubicBezTo>
                  <a:pt x="8" y="69"/>
                  <a:pt x="11" y="74"/>
                  <a:pt x="14" y="80"/>
                </a:cubicBezTo>
                <a:cubicBezTo>
                  <a:pt x="14" y="81"/>
                  <a:pt x="14" y="81"/>
                  <a:pt x="14" y="81"/>
                </a:cubicBezTo>
                <a:cubicBezTo>
                  <a:pt x="14" y="81"/>
                  <a:pt x="14" y="81"/>
                  <a:pt x="14" y="81"/>
                </a:cubicBezTo>
                <a:cubicBezTo>
                  <a:pt x="18" y="81"/>
                  <a:pt x="18" y="81"/>
                  <a:pt x="18" y="81"/>
                </a:cubicBezTo>
                <a:cubicBezTo>
                  <a:pt x="22" y="80"/>
                  <a:pt x="26" y="81"/>
                  <a:pt x="30" y="83"/>
                </a:cubicBezTo>
                <a:cubicBezTo>
                  <a:pt x="35" y="89"/>
                  <a:pt x="35" y="89"/>
                  <a:pt x="35" y="89"/>
                </a:cubicBezTo>
                <a:cubicBezTo>
                  <a:pt x="35" y="89"/>
                  <a:pt x="35" y="89"/>
                  <a:pt x="35" y="89"/>
                </a:cubicBezTo>
                <a:cubicBezTo>
                  <a:pt x="35" y="89"/>
                  <a:pt x="35" y="89"/>
                  <a:pt x="35" y="89"/>
                </a:cubicBezTo>
                <a:cubicBezTo>
                  <a:pt x="35" y="89"/>
                  <a:pt x="35" y="89"/>
                  <a:pt x="35" y="89"/>
                </a:cubicBezTo>
                <a:cubicBezTo>
                  <a:pt x="34" y="100"/>
                  <a:pt x="34" y="100"/>
                  <a:pt x="34" y="100"/>
                </a:cubicBezTo>
                <a:cubicBezTo>
                  <a:pt x="36" y="101"/>
                  <a:pt x="36" y="103"/>
                  <a:pt x="36" y="105"/>
                </a:cubicBezTo>
                <a:cubicBezTo>
                  <a:pt x="35" y="107"/>
                  <a:pt x="33" y="108"/>
                  <a:pt x="30" y="109"/>
                </a:cubicBezTo>
                <a:cubicBezTo>
                  <a:pt x="27" y="109"/>
                  <a:pt x="26" y="111"/>
                  <a:pt x="25" y="115"/>
                </a:cubicBezTo>
                <a:cubicBezTo>
                  <a:pt x="25" y="115"/>
                  <a:pt x="25" y="115"/>
                  <a:pt x="25" y="115"/>
                </a:cubicBezTo>
                <a:cubicBezTo>
                  <a:pt x="25" y="115"/>
                  <a:pt x="25" y="115"/>
                  <a:pt x="25" y="115"/>
                </a:cubicBezTo>
                <a:cubicBezTo>
                  <a:pt x="25" y="115"/>
                  <a:pt x="25" y="115"/>
                  <a:pt x="25" y="115"/>
                </a:cubicBezTo>
                <a:cubicBezTo>
                  <a:pt x="22" y="122"/>
                  <a:pt x="22" y="122"/>
                  <a:pt x="22" y="122"/>
                </a:cubicBezTo>
                <a:cubicBezTo>
                  <a:pt x="26" y="127"/>
                  <a:pt x="26" y="127"/>
                  <a:pt x="26" y="127"/>
                </a:cubicBezTo>
                <a:cubicBezTo>
                  <a:pt x="37" y="129"/>
                  <a:pt x="37" y="129"/>
                  <a:pt x="37" y="129"/>
                </a:cubicBezTo>
                <a:cubicBezTo>
                  <a:pt x="38" y="129"/>
                  <a:pt x="38" y="129"/>
                  <a:pt x="38" y="129"/>
                </a:cubicBezTo>
                <a:cubicBezTo>
                  <a:pt x="38" y="129"/>
                  <a:pt x="38" y="129"/>
                  <a:pt x="38" y="129"/>
                </a:cubicBezTo>
                <a:cubicBezTo>
                  <a:pt x="43" y="134"/>
                  <a:pt x="43" y="134"/>
                  <a:pt x="43" y="134"/>
                </a:cubicBezTo>
                <a:cubicBezTo>
                  <a:pt x="36" y="144"/>
                  <a:pt x="36" y="144"/>
                  <a:pt x="36" y="144"/>
                </a:cubicBezTo>
                <a:cubicBezTo>
                  <a:pt x="51" y="176"/>
                  <a:pt x="51" y="176"/>
                  <a:pt x="51" y="176"/>
                </a:cubicBezTo>
                <a:cubicBezTo>
                  <a:pt x="52" y="177"/>
                  <a:pt x="52" y="177"/>
                  <a:pt x="52" y="177"/>
                </a:cubicBezTo>
                <a:cubicBezTo>
                  <a:pt x="49" y="179"/>
                  <a:pt x="49" y="179"/>
                  <a:pt x="49" y="179"/>
                </a:cubicBezTo>
                <a:cubicBezTo>
                  <a:pt x="50" y="182"/>
                  <a:pt x="50" y="182"/>
                  <a:pt x="50" y="182"/>
                </a:cubicBezTo>
                <a:cubicBezTo>
                  <a:pt x="50" y="182"/>
                  <a:pt x="50" y="182"/>
                  <a:pt x="50" y="182"/>
                </a:cubicBezTo>
                <a:cubicBezTo>
                  <a:pt x="78" y="165"/>
                  <a:pt x="78" y="165"/>
                  <a:pt x="78" y="165"/>
                </a:cubicBezTo>
                <a:cubicBezTo>
                  <a:pt x="73" y="173"/>
                  <a:pt x="73" y="173"/>
                  <a:pt x="73" y="173"/>
                </a:cubicBezTo>
                <a:cubicBezTo>
                  <a:pt x="70" y="179"/>
                  <a:pt x="68" y="184"/>
                  <a:pt x="67" y="187"/>
                </a:cubicBezTo>
                <a:cubicBezTo>
                  <a:pt x="72" y="185"/>
                  <a:pt x="76" y="182"/>
                  <a:pt x="78" y="175"/>
                </a:cubicBezTo>
                <a:cubicBezTo>
                  <a:pt x="78" y="175"/>
                  <a:pt x="78" y="175"/>
                  <a:pt x="78" y="175"/>
                </a:cubicBezTo>
                <a:cubicBezTo>
                  <a:pt x="79" y="175"/>
                  <a:pt x="79" y="175"/>
                  <a:pt x="79" y="175"/>
                </a:cubicBezTo>
                <a:cubicBezTo>
                  <a:pt x="86" y="171"/>
                  <a:pt x="86" y="171"/>
                  <a:pt x="86" y="171"/>
                </a:cubicBezTo>
                <a:cubicBezTo>
                  <a:pt x="87" y="170"/>
                  <a:pt x="87" y="170"/>
                  <a:pt x="87" y="170"/>
                </a:cubicBezTo>
                <a:cubicBezTo>
                  <a:pt x="98" y="179"/>
                  <a:pt x="98" y="179"/>
                  <a:pt x="98" y="179"/>
                </a:cubicBezTo>
                <a:cubicBezTo>
                  <a:pt x="110" y="180"/>
                  <a:pt x="110" y="180"/>
                  <a:pt x="110" y="180"/>
                </a:cubicBezTo>
                <a:cubicBezTo>
                  <a:pt x="110" y="180"/>
                  <a:pt x="110" y="180"/>
                  <a:pt x="110" y="180"/>
                </a:cubicBezTo>
                <a:cubicBezTo>
                  <a:pt x="116" y="184"/>
                  <a:pt x="116" y="184"/>
                  <a:pt x="116" y="184"/>
                </a:cubicBezTo>
                <a:cubicBezTo>
                  <a:pt x="130" y="171"/>
                  <a:pt x="130" y="171"/>
                  <a:pt x="130" y="171"/>
                </a:cubicBezTo>
                <a:cubicBezTo>
                  <a:pt x="132" y="170"/>
                  <a:pt x="133" y="167"/>
                  <a:pt x="134" y="163"/>
                </a:cubicBezTo>
                <a:cubicBezTo>
                  <a:pt x="136" y="160"/>
                  <a:pt x="136" y="160"/>
                  <a:pt x="136" y="160"/>
                </a:cubicBezTo>
                <a:cubicBezTo>
                  <a:pt x="136" y="159"/>
                  <a:pt x="134" y="155"/>
                  <a:pt x="130" y="148"/>
                </a:cubicBezTo>
                <a:cubicBezTo>
                  <a:pt x="127" y="143"/>
                  <a:pt x="127" y="143"/>
                  <a:pt x="127" y="143"/>
                </a:cubicBezTo>
                <a:cubicBezTo>
                  <a:pt x="144" y="149"/>
                  <a:pt x="144" y="149"/>
                  <a:pt x="144" y="149"/>
                </a:cubicBezTo>
                <a:cubicBezTo>
                  <a:pt x="150" y="146"/>
                  <a:pt x="150" y="146"/>
                  <a:pt x="150" y="146"/>
                </a:cubicBezTo>
                <a:cubicBezTo>
                  <a:pt x="144" y="135"/>
                  <a:pt x="144" y="135"/>
                  <a:pt x="144" y="135"/>
                </a:cubicBezTo>
                <a:cubicBezTo>
                  <a:pt x="144" y="134"/>
                  <a:pt x="144" y="134"/>
                  <a:pt x="144" y="134"/>
                </a:cubicBezTo>
                <a:cubicBezTo>
                  <a:pt x="153" y="123"/>
                  <a:pt x="153" y="123"/>
                  <a:pt x="153" y="123"/>
                </a:cubicBezTo>
                <a:cubicBezTo>
                  <a:pt x="149" y="117"/>
                  <a:pt x="149" y="117"/>
                  <a:pt x="149" y="117"/>
                </a:cubicBezTo>
                <a:cubicBezTo>
                  <a:pt x="146" y="113"/>
                  <a:pt x="143" y="111"/>
                  <a:pt x="142" y="111"/>
                </a:cubicBezTo>
                <a:cubicBezTo>
                  <a:pt x="141" y="111"/>
                  <a:pt x="141" y="111"/>
                  <a:pt x="141" y="111"/>
                </a:cubicBezTo>
                <a:cubicBezTo>
                  <a:pt x="136" y="116"/>
                  <a:pt x="136" y="116"/>
                  <a:pt x="136" y="116"/>
                </a:cubicBezTo>
                <a:cubicBezTo>
                  <a:pt x="136" y="115"/>
                  <a:pt x="136" y="115"/>
                  <a:pt x="136" y="115"/>
                </a:cubicBezTo>
                <a:cubicBezTo>
                  <a:pt x="135" y="115"/>
                  <a:pt x="135" y="115"/>
                  <a:pt x="135" y="115"/>
                </a:cubicBezTo>
                <a:cubicBezTo>
                  <a:pt x="128" y="113"/>
                  <a:pt x="128" y="113"/>
                  <a:pt x="128" y="113"/>
                </a:cubicBezTo>
                <a:cubicBezTo>
                  <a:pt x="126" y="107"/>
                  <a:pt x="126" y="107"/>
                  <a:pt x="126" y="107"/>
                </a:cubicBezTo>
                <a:cubicBezTo>
                  <a:pt x="123" y="106"/>
                  <a:pt x="120" y="105"/>
                  <a:pt x="118" y="102"/>
                </a:cubicBezTo>
                <a:cubicBezTo>
                  <a:pt x="113" y="99"/>
                  <a:pt x="113" y="99"/>
                  <a:pt x="113" y="99"/>
                </a:cubicBezTo>
                <a:cubicBezTo>
                  <a:pt x="110" y="97"/>
                  <a:pt x="108" y="95"/>
                  <a:pt x="108" y="93"/>
                </a:cubicBezTo>
                <a:cubicBezTo>
                  <a:pt x="107" y="91"/>
                  <a:pt x="108" y="88"/>
                  <a:pt x="110" y="85"/>
                </a:cubicBezTo>
                <a:cubicBezTo>
                  <a:pt x="114" y="78"/>
                  <a:pt x="117" y="73"/>
                  <a:pt x="117" y="69"/>
                </a:cubicBezTo>
                <a:cubicBezTo>
                  <a:pt x="117" y="64"/>
                  <a:pt x="117" y="64"/>
                  <a:pt x="117" y="64"/>
                </a:cubicBezTo>
                <a:cubicBezTo>
                  <a:pt x="120" y="64"/>
                  <a:pt x="120" y="64"/>
                  <a:pt x="120" y="64"/>
                </a:cubicBezTo>
                <a:cubicBezTo>
                  <a:pt x="129" y="65"/>
                  <a:pt x="129" y="65"/>
                  <a:pt x="129" y="65"/>
                </a:cubicBezTo>
                <a:cubicBezTo>
                  <a:pt x="130" y="64"/>
                  <a:pt x="131" y="60"/>
                  <a:pt x="132" y="53"/>
                </a:cubicBezTo>
                <a:cubicBezTo>
                  <a:pt x="130" y="52"/>
                  <a:pt x="130" y="52"/>
                  <a:pt x="130" y="52"/>
                </a:cubicBezTo>
                <a:cubicBezTo>
                  <a:pt x="123" y="57"/>
                  <a:pt x="118" y="59"/>
                  <a:pt x="115" y="61"/>
                </a:cubicBezTo>
                <a:cubicBezTo>
                  <a:pt x="110" y="62"/>
                  <a:pt x="105" y="59"/>
                  <a:pt x="97" y="54"/>
                </a:cubicBezTo>
                <a:cubicBezTo>
                  <a:pt x="97" y="53"/>
                  <a:pt x="97" y="53"/>
                  <a:pt x="97" y="53"/>
                </a:cubicBezTo>
                <a:lnTo>
                  <a:pt x="96" y="53"/>
                </a:lnTo>
                <a:close/>
              </a:path>
            </a:pathLst>
          </a:custGeom>
          <a:solidFill>
            <a:schemeClr val="accent3"/>
          </a:solidFill>
          <a:ln>
            <a:noFill/>
          </a:ln>
        </p:spPr>
        <p:txBody>
          <a:bodyPr/>
          <a:lstStyle/>
          <a:p>
            <a:endParaRPr lang="zh-CN" altLang="en-US"/>
          </a:p>
        </p:txBody>
      </p:sp>
      <p:sp>
        <p:nvSpPr>
          <p:cNvPr id="34" name="Freeform 25"/>
          <p:cNvSpPr/>
          <p:nvPr/>
        </p:nvSpPr>
        <p:spPr bwMode="auto">
          <a:xfrm>
            <a:off x="4460875" y="2905510"/>
            <a:ext cx="131763" cy="187325"/>
          </a:xfrm>
          <a:custGeom>
            <a:avLst/>
            <a:gdLst>
              <a:gd name="T0" fmla="*/ 2147483646 w 41"/>
              <a:gd name="T1" fmla="*/ 2147483646 h 58"/>
              <a:gd name="T2" fmla="*/ 2147483646 w 41"/>
              <a:gd name="T3" fmla="*/ 0 h 58"/>
              <a:gd name="T4" fmla="*/ 2147483646 w 41"/>
              <a:gd name="T5" fmla="*/ 2147483646 h 58"/>
              <a:gd name="T6" fmla="*/ 2147483646 w 41"/>
              <a:gd name="T7" fmla="*/ 2147483646 h 58"/>
              <a:gd name="T8" fmla="*/ 2147483646 w 41"/>
              <a:gd name="T9" fmla="*/ 2147483646 h 58"/>
              <a:gd name="T10" fmla="*/ 2147483646 w 41"/>
              <a:gd name="T11" fmla="*/ 2147483646 h 58"/>
              <a:gd name="T12" fmla="*/ 2147483646 w 41"/>
              <a:gd name="T13" fmla="*/ 2147483646 h 58"/>
              <a:gd name="T14" fmla="*/ 2147483646 w 41"/>
              <a:gd name="T15" fmla="*/ 2147483646 h 58"/>
              <a:gd name="T16" fmla="*/ 2147483646 w 41"/>
              <a:gd name="T17" fmla="*/ 2147483646 h 58"/>
              <a:gd name="T18" fmla="*/ 2147483646 w 41"/>
              <a:gd name="T19" fmla="*/ 2147483646 h 58"/>
              <a:gd name="T20" fmla="*/ 2147483646 w 41"/>
              <a:gd name="T21" fmla="*/ 2147483646 h 58"/>
              <a:gd name="T22" fmla="*/ 2147483646 w 41"/>
              <a:gd name="T23" fmla="*/ 2147483646 h 58"/>
              <a:gd name="T24" fmla="*/ 2147483646 w 41"/>
              <a:gd name="T25" fmla="*/ 2147483646 h 58"/>
              <a:gd name="T26" fmla="*/ 2147483646 w 41"/>
              <a:gd name="T27" fmla="*/ 2147483646 h 58"/>
              <a:gd name="T28" fmla="*/ 2147483646 w 41"/>
              <a:gd name="T29" fmla="*/ 2147483646 h 58"/>
              <a:gd name="T30" fmla="*/ 2147483646 w 41"/>
              <a:gd name="T31" fmla="*/ 2147483646 h 58"/>
              <a:gd name="T32" fmla="*/ 2147483646 w 41"/>
              <a:gd name="T33" fmla="*/ 2147483646 h 58"/>
              <a:gd name="T34" fmla="*/ 2147483646 w 41"/>
              <a:gd name="T35" fmla="*/ 2147483646 h 58"/>
              <a:gd name="T36" fmla="*/ 2147483646 w 41"/>
              <a:gd name="T37" fmla="*/ 2147483646 h 58"/>
              <a:gd name="T38" fmla="*/ 2147483646 w 41"/>
              <a:gd name="T39" fmla="*/ 2147483646 h 58"/>
              <a:gd name="T40" fmla="*/ 2147483646 w 41"/>
              <a:gd name="T41" fmla="*/ 2147483646 h 58"/>
              <a:gd name="T42" fmla="*/ 2147483646 w 41"/>
              <a:gd name="T43" fmla="*/ 2147483646 h 58"/>
              <a:gd name="T44" fmla="*/ 2147483646 w 41"/>
              <a:gd name="T45" fmla="*/ 2147483646 h 58"/>
              <a:gd name="T46" fmla="*/ 2147483646 w 41"/>
              <a:gd name="T47" fmla="*/ 2147483646 h 58"/>
              <a:gd name="T48" fmla="*/ 2147483646 w 41"/>
              <a:gd name="T49" fmla="*/ 2147483646 h 58"/>
              <a:gd name="T50" fmla="*/ 2147483646 w 41"/>
              <a:gd name="T51" fmla="*/ 2147483646 h 58"/>
              <a:gd name="T52" fmla="*/ 2147483646 w 41"/>
              <a:gd name="T53" fmla="*/ 2147483646 h 58"/>
              <a:gd name="T54" fmla="*/ 2147483646 w 41"/>
              <a:gd name="T55" fmla="*/ 2147483646 h 58"/>
              <a:gd name="T56" fmla="*/ 2147483646 w 41"/>
              <a:gd name="T57" fmla="*/ 2147483646 h 5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41" h="58">
                <a:moveTo>
                  <a:pt x="24" y="1"/>
                </a:moveTo>
                <a:cubicBezTo>
                  <a:pt x="23" y="0"/>
                  <a:pt x="23" y="0"/>
                  <a:pt x="23" y="0"/>
                </a:cubicBezTo>
                <a:cubicBezTo>
                  <a:pt x="21" y="0"/>
                  <a:pt x="19" y="2"/>
                  <a:pt x="17" y="7"/>
                </a:cubicBezTo>
                <a:cubicBezTo>
                  <a:pt x="15" y="6"/>
                  <a:pt x="15" y="6"/>
                  <a:pt x="15" y="6"/>
                </a:cubicBezTo>
                <a:cubicBezTo>
                  <a:pt x="15" y="6"/>
                  <a:pt x="15" y="6"/>
                  <a:pt x="15" y="6"/>
                </a:cubicBezTo>
                <a:cubicBezTo>
                  <a:pt x="15" y="7"/>
                  <a:pt x="15" y="7"/>
                  <a:pt x="15" y="7"/>
                </a:cubicBezTo>
                <a:cubicBezTo>
                  <a:pt x="12" y="10"/>
                  <a:pt x="12" y="10"/>
                  <a:pt x="12" y="10"/>
                </a:cubicBezTo>
                <a:cubicBezTo>
                  <a:pt x="10" y="11"/>
                  <a:pt x="10" y="11"/>
                  <a:pt x="10" y="11"/>
                </a:cubicBezTo>
                <a:cubicBezTo>
                  <a:pt x="6" y="13"/>
                  <a:pt x="6" y="13"/>
                  <a:pt x="6" y="13"/>
                </a:cubicBezTo>
                <a:cubicBezTo>
                  <a:pt x="5" y="16"/>
                  <a:pt x="5" y="16"/>
                  <a:pt x="5" y="16"/>
                </a:cubicBezTo>
                <a:cubicBezTo>
                  <a:pt x="6" y="21"/>
                  <a:pt x="5" y="24"/>
                  <a:pt x="3" y="25"/>
                </a:cubicBezTo>
                <a:cubicBezTo>
                  <a:pt x="1" y="30"/>
                  <a:pt x="1" y="30"/>
                  <a:pt x="1" y="30"/>
                </a:cubicBezTo>
                <a:cubicBezTo>
                  <a:pt x="1" y="31"/>
                  <a:pt x="0" y="34"/>
                  <a:pt x="1" y="39"/>
                </a:cubicBezTo>
                <a:cubicBezTo>
                  <a:pt x="3" y="51"/>
                  <a:pt x="3" y="51"/>
                  <a:pt x="3" y="51"/>
                </a:cubicBezTo>
                <a:cubicBezTo>
                  <a:pt x="4" y="52"/>
                  <a:pt x="6" y="54"/>
                  <a:pt x="10" y="56"/>
                </a:cubicBezTo>
                <a:cubicBezTo>
                  <a:pt x="19" y="58"/>
                  <a:pt x="19" y="58"/>
                  <a:pt x="19" y="58"/>
                </a:cubicBezTo>
                <a:cubicBezTo>
                  <a:pt x="21" y="58"/>
                  <a:pt x="25" y="57"/>
                  <a:pt x="28" y="55"/>
                </a:cubicBezTo>
                <a:cubicBezTo>
                  <a:pt x="26" y="50"/>
                  <a:pt x="26" y="50"/>
                  <a:pt x="26" y="50"/>
                </a:cubicBezTo>
                <a:cubicBezTo>
                  <a:pt x="26" y="49"/>
                  <a:pt x="26" y="49"/>
                  <a:pt x="26" y="49"/>
                </a:cubicBezTo>
                <a:cubicBezTo>
                  <a:pt x="26" y="49"/>
                  <a:pt x="26" y="49"/>
                  <a:pt x="26" y="49"/>
                </a:cubicBezTo>
                <a:cubicBezTo>
                  <a:pt x="27" y="45"/>
                  <a:pt x="27" y="45"/>
                  <a:pt x="27" y="45"/>
                </a:cubicBezTo>
                <a:cubicBezTo>
                  <a:pt x="27" y="45"/>
                  <a:pt x="27" y="45"/>
                  <a:pt x="27" y="45"/>
                </a:cubicBezTo>
                <a:cubicBezTo>
                  <a:pt x="31" y="37"/>
                  <a:pt x="31" y="37"/>
                  <a:pt x="31" y="37"/>
                </a:cubicBezTo>
                <a:cubicBezTo>
                  <a:pt x="39" y="37"/>
                  <a:pt x="39" y="37"/>
                  <a:pt x="39" y="37"/>
                </a:cubicBezTo>
                <a:cubicBezTo>
                  <a:pt x="41" y="37"/>
                  <a:pt x="41" y="37"/>
                  <a:pt x="41" y="37"/>
                </a:cubicBezTo>
                <a:cubicBezTo>
                  <a:pt x="40" y="34"/>
                  <a:pt x="37" y="30"/>
                  <a:pt x="33" y="24"/>
                </a:cubicBezTo>
                <a:cubicBezTo>
                  <a:pt x="30" y="20"/>
                  <a:pt x="30" y="20"/>
                  <a:pt x="30" y="20"/>
                </a:cubicBezTo>
                <a:cubicBezTo>
                  <a:pt x="29" y="17"/>
                  <a:pt x="27" y="13"/>
                  <a:pt x="27" y="9"/>
                </a:cubicBezTo>
                <a:cubicBezTo>
                  <a:pt x="26" y="5"/>
                  <a:pt x="25" y="3"/>
                  <a:pt x="24" y="1"/>
                </a:cubicBezTo>
                <a:close/>
              </a:path>
            </a:pathLst>
          </a:custGeom>
          <a:solidFill>
            <a:schemeClr val="accent3"/>
          </a:solidFill>
          <a:ln>
            <a:noFill/>
          </a:ln>
        </p:spPr>
        <p:txBody>
          <a:bodyPr/>
          <a:lstStyle/>
          <a:p>
            <a:endParaRPr lang="zh-CN" altLang="en-US"/>
          </a:p>
        </p:txBody>
      </p:sp>
      <p:sp>
        <p:nvSpPr>
          <p:cNvPr id="35" name="Freeform 26"/>
          <p:cNvSpPr/>
          <p:nvPr/>
        </p:nvSpPr>
        <p:spPr bwMode="auto">
          <a:xfrm>
            <a:off x="4335463" y="2822960"/>
            <a:ext cx="171450" cy="182563"/>
          </a:xfrm>
          <a:custGeom>
            <a:avLst/>
            <a:gdLst>
              <a:gd name="T0" fmla="*/ 2147483646 w 53"/>
              <a:gd name="T1" fmla="*/ 2147483646 h 57"/>
              <a:gd name="T2" fmla="*/ 2147483646 w 53"/>
              <a:gd name="T3" fmla="*/ 2147483646 h 57"/>
              <a:gd name="T4" fmla="*/ 2147483646 w 53"/>
              <a:gd name="T5" fmla="*/ 2147483646 h 57"/>
              <a:gd name="T6" fmla="*/ 2147483646 w 53"/>
              <a:gd name="T7" fmla="*/ 2147483646 h 57"/>
              <a:gd name="T8" fmla="*/ 2147483646 w 53"/>
              <a:gd name="T9" fmla="*/ 2147483646 h 57"/>
              <a:gd name="T10" fmla="*/ 2147483646 w 53"/>
              <a:gd name="T11" fmla="*/ 2147483646 h 57"/>
              <a:gd name="T12" fmla="*/ 2147483646 w 53"/>
              <a:gd name="T13" fmla="*/ 2147483646 h 57"/>
              <a:gd name="T14" fmla="*/ 2147483646 w 53"/>
              <a:gd name="T15" fmla="*/ 2147483646 h 57"/>
              <a:gd name="T16" fmla="*/ 2147483646 w 53"/>
              <a:gd name="T17" fmla="*/ 2147483646 h 57"/>
              <a:gd name="T18" fmla="*/ 2147483646 w 53"/>
              <a:gd name="T19" fmla="*/ 2147483646 h 57"/>
              <a:gd name="T20" fmla="*/ 2147483646 w 53"/>
              <a:gd name="T21" fmla="*/ 2147483646 h 57"/>
              <a:gd name="T22" fmla="*/ 2147483646 w 53"/>
              <a:gd name="T23" fmla="*/ 2147483646 h 57"/>
              <a:gd name="T24" fmla="*/ 2147483646 w 53"/>
              <a:gd name="T25" fmla="*/ 2147483646 h 57"/>
              <a:gd name="T26" fmla="*/ 0 w 53"/>
              <a:gd name="T27" fmla="*/ 2147483646 h 57"/>
              <a:gd name="T28" fmla="*/ 2147483646 w 53"/>
              <a:gd name="T29" fmla="*/ 2147483646 h 57"/>
              <a:gd name="T30" fmla="*/ 2147483646 w 53"/>
              <a:gd name="T31" fmla="*/ 2147483646 h 57"/>
              <a:gd name="T32" fmla="*/ 2147483646 w 53"/>
              <a:gd name="T33" fmla="*/ 2147483646 h 57"/>
              <a:gd name="T34" fmla="*/ 2147483646 w 53"/>
              <a:gd name="T35" fmla="*/ 2147483646 h 57"/>
              <a:gd name="T36" fmla="*/ 2147483646 w 53"/>
              <a:gd name="T37" fmla="*/ 2147483646 h 57"/>
              <a:gd name="T38" fmla="*/ 2147483646 w 53"/>
              <a:gd name="T39" fmla="*/ 2147483646 h 57"/>
              <a:gd name="T40" fmla="*/ 2147483646 w 53"/>
              <a:gd name="T41" fmla="*/ 2147483646 h 57"/>
              <a:gd name="T42" fmla="*/ 2147483646 w 53"/>
              <a:gd name="T43" fmla="*/ 2147483646 h 57"/>
              <a:gd name="T44" fmla="*/ 2147483646 w 53"/>
              <a:gd name="T45" fmla="*/ 2147483646 h 57"/>
              <a:gd name="T46" fmla="*/ 2147483646 w 53"/>
              <a:gd name="T47" fmla="*/ 2147483646 h 57"/>
              <a:gd name="T48" fmla="*/ 2147483646 w 53"/>
              <a:gd name="T49" fmla="*/ 2147483646 h 57"/>
              <a:gd name="T50" fmla="*/ 2147483646 w 53"/>
              <a:gd name="T51" fmla="*/ 2147483646 h 57"/>
              <a:gd name="T52" fmla="*/ 2147483646 w 53"/>
              <a:gd name="T53" fmla="*/ 2147483646 h 57"/>
              <a:gd name="T54" fmla="*/ 2147483646 w 53"/>
              <a:gd name="T55" fmla="*/ 2147483646 h 57"/>
              <a:gd name="T56" fmla="*/ 2147483646 w 53"/>
              <a:gd name="T57" fmla="*/ 2147483646 h 57"/>
              <a:gd name="T58" fmla="*/ 2147483646 w 53"/>
              <a:gd name="T59" fmla="*/ 2147483646 h 57"/>
              <a:gd name="T60" fmla="*/ 2147483646 w 53"/>
              <a:gd name="T61" fmla="*/ 2147483646 h 57"/>
              <a:gd name="T62" fmla="*/ 2147483646 w 53"/>
              <a:gd name="T63" fmla="*/ 2147483646 h 57"/>
              <a:gd name="T64" fmla="*/ 2147483646 w 53"/>
              <a:gd name="T65" fmla="*/ 2147483646 h 57"/>
              <a:gd name="T66" fmla="*/ 2147483646 w 53"/>
              <a:gd name="T67" fmla="*/ 2147483646 h 57"/>
              <a:gd name="T68" fmla="*/ 2147483646 w 53"/>
              <a:gd name="T69" fmla="*/ 2147483646 h 57"/>
              <a:gd name="T70" fmla="*/ 2147483646 w 53"/>
              <a:gd name="T71" fmla="*/ 2147483646 h 57"/>
              <a:gd name="T72" fmla="*/ 2147483646 w 53"/>
              <a:gd name="T73" fmla="*/ 2147483646 h 57"/>
              <a:gd name="T74" fmla="*/ 2147483646 w 53"/>
              <a:gd name="T75" fmla="*/ 2147483646 h 57"/>
              <a:gd name="T76" fmla="*/ 2147483646 w 53"/>
              <a:gd name="T77" fmla="*/ 2147483646 h 57"/>
              <a:gd name="T78" fmla="*/ 2147483646 w 53"/>
              <a:gd name="T79" fmla="*/ 2147483646 h 5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53" h="57">
                <a:moveTo>
                  <a:pt x="26" y="12"/>
                </a:moveTo>
                <a:cubicBezTo>
                  <a:pt x="26" y="13"/>
                  <a:pt x="26" y="13"/>
                  <a:pt x="26" y="13"/>
                </a:cubicBezTo>
                <a:cubicBezTo>
                  <a:pt x="24" y="13"/>
                  <a:pt x="24" y="13"/>
                  <a:pt x="24" y="13"/>
                </a:cubicBezTo>
                <a:cubicBezTo>
                  <a:pt x="19" y="12"/>
                  <a:pt x="19" y="12"/>
                  <a:pt x="19" y="12"/>
                </a:cubicBezTo>
                <a:cubicBezTo>
                  <a:pt x="19" y="14"/>
                  <a:pt x="19" y="14"/>
                  <a:pt x="19" y="14"/>
                </a:cubicBezTo>
                <a:cubicBezTo>
                  <a:pt x="19" y="15"/>
                  <a:pt x="19" y="15"/>
                  <a:pt x="19" y="15"/>
                </a:cubicBezTo>
                <a:cubicBezTo>
                  <a:pt x="18" y="15"/>
                  <a:pt x="18" y="15"/>
                  <a:pt x="18" y="15"/>
                </a:cubicBezTo>
                <a:cubicBezTo>
                  <a:pt x="9" y="19"/>
                  <a:pt x="9" y="19"/>
                  <a:pt x="9" y="19"/>
                </a:cubicBezTo>
                <a:cubicBezTo>
                  <a:pt x="9" y="20"/>
                  <a:pt x="9" y="20"/>
                  <a:pt x="9" y="20"/>
                </a:cubicBezTo>
                <a:cubicBezTo>
                  <a:pt x="8" y="23"/>
                  <a:pt x="9" y="25"/>
                  <a:pt x="12" y="28"/>
                </a:cubicBezTo>
                <a:cubicBezTo>
                  <a:pt x="12" y="29"/>
                  <a:pt x="12" y="29"/>
                  <a:pt x="12" y="29"/>
                </a:cubicBezTo>
                <a:cubicBezTo>
                  <a:pt x="12" y="30"/>
                  <a:pt x="12" y="30"/>
                  <a:pt x="12" y="30"/>
                </a:cubicBezTo>
                <a:cubicBezTo>
                  <a:pt x="9" y="34"/>
                  <a:pt x="6" y="38"/>
                  <a:pt x="2" y="41"/>
                </a:cubicBezTo>
                <a:cubicBezTo>
                  <a:pt x="0" y="42"/>
                  <a:pt x="0" y="43"/>
                  <a:pt x="0" y="45"/>
                </a:cubicBezTo>
                <a:cubicBezTo>
                  <a:pt x="2" y="48"/>
                  <a:pt x="2" y="48"/>
                  <a:pt x="2" y="48"/>
                </a:cubicBezTo>
                <a:cubicBezTo>
                  <a:pt x="7" y="50"/>
                  <a:pt x="7" y="50"/>
                  <a:pt x="7" y="50"/>
                </a:cubicBezTo>
                <a:cubicBezTo>
                  <a:pt x="10" y="50"/>
                  <a:pt x="10" y="50"/>
                  <a:pt x="10" y="50"/>
                </a:cubicBezTo>
                <a:cubicBezTo>
                  <a:pt x="15" y="50"/>
                  <a:pt x="18" y="51"/>
                  <a:pt x="20" y="53"/>
                </a:cubicBezTo>
                <a:cubicBezTo>
                  <a:pt x="24" y="55"/>
                  <a:pt x="24" y="55"/>
                  <a:pt x="24" y="55"/>
                </a:cubicBezTo>
                <a:cubicBezTo>
                  <a:pt x="26" y="57"/>
                  <a:pt x="29" y="57"/>
                  <a:pt x="31" y="57"/>
                </a:cubicBezTo>
                <a:cubicBezTo>
                  <a:pt x="32" y="57"/>
                  <a:pt x="34" y="56"/>
                  <a:pt x="36" y="53"/>
                </a:cubicBezTo>
                <a:cubicBezTo>
                  <a:pt x="39" y="49"/>
                  <a:pt x="39" y="49"/>
                  <a:pt x="39" y="49"/>
                </a:cubicBezTo>
                <a:cubicBezTo>
                  <a:pt x="42" y="42"/>
                  <a:pt x="42" y="42"/>
                  <a:pt x="42" y="42"/>
                </a:cubicBezTo>
                <a:cubicBezTo>
                  <a:pt x="40" y="33"/>
                  <a:pt x="40" y="33"/>
                  <a:pt x="40" y="33"/>
                </a:cubicBezTo>
                <a:cubicBezTo>
                  <a:pt x="43" y="34"/>
                  <a:pt x="43" y="34"/>
                  <a:pt x="43" y="34"/>
                </a:cubicBezTo>
                <a:cubicBezTo>
                  <a:pt x="48" y="34"/>
                  <a:pt x="48" y="34"/>
                  <a:pt x="48" y="34"/>
                </a:cubicBezTo>
                <a:cubicBezTo>
                  <a:pt x="50" y="33"/>
                  <a:pt x="50" y="33"/>
                  <a:pt x="50" y="33"/>
                </a:cubicBezTo>
                <a:cubicBezTo>
                  <a:pt x="51" y="31"/>
                  <a:pt x="51" y="31"/>
                  <a:pt x="51" y="31"/>
                </a:cubicBezTo>
                <a:cubicBezTo>
                  <a:pt x="47" y="19"/>
                  <a:pt x="47" y="19"/>
                  <a:pt x="47" y="19"/>
                </a:cubicBezTo>
                <a:cubicBezTo>
                  <a:pt x="48" y="15"/>
                  <a:pt x="48" y="15"/>
                  <a:pt x="48" y="15"/>
                </a:cubicBezTo>
                <a:cubicBezTo>
                  <a:pt x="50" y="13"/>
                  <a:pt x="51" y="12"/>
                  <a:pt x="53" y="11"/>
                </a:cubicBezTo>
                <a:cubicBezTo>
                  <a:pt x="53" y="11"/>
                  <a:pt x="53" y="11"/>
                  <a:pt x="53" y="11"/>
                </a:cubicBezTo>
                <a:cubicBezTo>
                  <a:pt x="52" y="9"/>
                  <a:pt x="52" y="9"/>
                  <a:pt x="52" y="9"/>
                </a:cubicBezTo>
                <a:cubicBezTo>
                  <a:pt x="43" y="9"/>
                  <a:pt x="43" y="9"/>
                  <a:pt x="43" y="9"/>
                </a:cubicBezTo>
                <a:cubicBezTo>
                  <a:pt x="43" y="9"/>
                  <a:pt x="43" y="9"/>
                  <a:pt x="43" y="9"/>
                </a:cubicBezTo>
                <a:cubicBezTo>
                  <a:pt x="34" y="3"/>
                  <a:pt x="34" y="3"/>
                  <a:pt x="34" y="3"/>
                </a:cubicBezTo>
                <a:cubicBezTo>
                  <a:pt x="30" y="0"/>
                  <a:pt x="27" y="0"/>
                  <a:pt x="24" y="1"/>
                </a:cubicBezTo>
                <a:cubicBezTo>
                  <a:pt x="22" y="1"/>
                  <a:pt x="22" y="1"/>
                  <a:pt x="22" y="1"/>
                </a:cubicBezTo>
                <a:cubicBezTo>
                  <a:pt x="22" y="3"/>
                  <a:pt x="22" y="5"/>
                  <a:pt x="25" y="5"/>
                </a:cubicBezTo>
                <a:cubicBezTo>
                  <a:pt x="27" y="7"/>
                  <a:pt x="28" y="9"/>
                  <a:pt x="26" y="12"/>
                </a:cubicBezTo>
                <a:close/>
              </a:path>
            </a:pathLst>
          </a:custGeom>
          <a:solidFill>
            <a:schemeClr val="accent3"/>
          </a:solidFill>
          <a:ln>
            <a:noFill/>
          </a:ln>
        </p:spPr>
        <p:txBody>
          <a:bodyPr/>
          <a:lstStyle/>
          <a:p>
            <a:endParaRPr lang="zh-CN" altLang="en-US"/>
          </a:p>
        </p:txBody>
      </p:sp>
      <p:sp>
        <p:nvSpPr>
          <p:cNvPr id="36" name="Freeform 27"/>
          <p:cNvSpPr/>
          <p:nvPr/>
        </p:nvSpPr>
        <p:spPr bwMode="auto">
          <a:xfrm>
            <a:off x="4624388" y="2459423"/>
            <a:ext cx="603250" cy="574675"/>
          </a:xfrm>
          <a:custGeom>
            <a:avLst/>
            <a:gdLst>
              <a:gd name="T0" fmla="*/ 2147483646 w 188"/>
              <a:gd name="T1" fmla="*/ 2147483646 h 179"/>
              <a:gd name="T2" fmla="*/ 2147483646 w 188"/>
              <a:gd name="T3" fmla="*/ 2147483646 h 179"/>
              <a:gd name="T4" fmla="*/ 2147483646 w 188"/>
              <a:gd name="T5" fmla="*/ 2147483646 h 179"/>
              <a:gd name="T6" fmla="*/ 2147483646 w 188"/>
              <a:gd name="T7" fmla="*/ 2147483646 h 179"/>
              <a:gd name="T8" fmla="*/ 2147483646 w 188"/>
              <a:gd name="T9" fmla="*/ 2147483646 h 179"/>
              <a:gd name="T10" fmla="*/ 2147483646 w 188"/>
              <a:gd name="T11" fmla="*/ 2147483646 h 179"/>
              <a:gd name="T12" fmla="*/ 2147483646 w 188"/>
              <a:gd name="T13" fmla="*/ 2147483646 h 179"/>
              <a:gd name="T14" fmla="*/ 2147483646 w 188"/>
              <a:gd name="T15" fmla="*/ 2147483646 h 179"/>
              <a:gd name="T16" fmla="*/ 2147483646 w 188"/>
              <a:gd name="T17" fmla="*/ 2147483646 h 179"/>
              <a:gd name="T18" fmla="*/ 2147483646 w 188"/>
              <a:gd name="T19" fmla="*/ 2147483646 h 179"/>
              <a:gd name="T20" fmla="*/ 0 w 188"/>
              <a:gd name="T21" fmla="*/ 2147483646 h 179"/>
              <a:gd name="T22" fmla="*/ 2147483646 w 188"/>
              <a:gd name="T23" fmla="*/ 2147483646 h 179"/>
              <a:gd name="T24" fmla="*/ 2147483646 w 188"/>
              <a:gd name="T25" fmla="*/ 2147483646 h 179"/>
              <a:gd name="T26" fmla="*/ 2147483646 w 188"/>
              <a:gd name="T27" fmla="*/ 2147483646 h 179"/>
              <a:gd name="T28" fmla="*/ 2147483646 w 188"/>
              <a:gd name="T29" fmla="*/ 2147483646 h 179"/>
              <a:gd name="T30" fmla="*/ 2147483646 w 188"/>
              <a:gd name="T31" fmla="*/ 2147483646 h 179"/>
              <a:gd name="T32" fmla="*/ 2147483646 w 188"/>
              <a:gd name="T33" fmla="*/ 2147483646 h 179"/>
              <a:gd name="T34" fmla="*/ 2147483646 w 188"/>
              <a:gd name="T35" fmla="*/ 2147483646 h 179"/>
              <a:gd name="T36" fmla="*/ 2147483646 w 188"/>
              <a:gd name="T37" fmla="*/ 2147483646 h 179"/>
              <a:gd name="T38" fmla="*/ 2147483646 w 188"/>
              <a:gd name="T39" fmla="*/ 2147483646 h 179"/>
              <a:gd name="T40" fmla="*/ 2147483646 w 188"/>
              <a:gd name="T41" fmla="*/ 2147483646 h 179"/>
              <a:gd name="T42" fmla="*/ 2147483646 w 188"/>
              <a:gd name="T43" fmla="*/ 2147483646 h 179"/>
              <a:gd name="T44" fmla="*/ 2147483646 w 188"/>
              <a:gd name="T45" fmla="*/ 2147483646 h 179"/>
              <a:gd name="T46" fmla="*/ 2147483646 w 188"/>
              <a:gd name="T47" fmla="*/ 2147483646 h 179"/>
              <a:gd name="T48" fmla="*/ 2147483646 w 188"/>
              <a:gd name="T49" fmla="*/ 2147483646 h 179"/>
              <a:gd name="T50" fmla="*/ 2147483646 w 188"/>
              <a:gd name="T51" fmla="*/ 2147483646 h 179"/>
              <a:gd name="T52" fmla="*/ 2147483646 w 188"/>
              <a:gd name="T53" fmla="*/ 2147483646 h 179"/>
              <a:gd name="T54" fmla="*/ 2147483646 w 188"/>
              <a:gd name="T55" fmla="*/ 2147483646 h 179"/>
              <a:gd name="T56" fmla="*/ 2147483646 w 188"/>
              <a:gd name="T57" fmla="*/ 2147483646 h 179"/>
              <a:gd name="T58" fmla="*/ 2147483646 w 188"/>
              <a:gd name="T59" fmla="*/ 2147483646 h 179"/>
              <a:gd name="T60" fmla="*/ 2147483646 w 188"/>
              <a:gd name="T61" fmla="*/ 2147483646 h 179"/>
              <a:gd name="T62" fmla="*/ 2147483646 w 188"/>
              <a:gd name="T63" fmla="*/ 2147483646 h 179"/>
              <a:gd name="T64" fmla="*/ 2147483646 w 188"/>
              <a:gd name="T65" fmla="*/ 2147483646 h 179"/>
              <a:gd name="T66" fmla="*/ 2147483646 w 188"/>
              <a:gd name="T67" fmla="*/ 2147483646 h 179"/>
              <a:gd name="T68" fmla="*/ 2147483646 w 188"/>
              <a:gd name="T69" fmla="*/ 2147483646 h 179"/>
              <a:gd name="T70" fmla="*/ 2147483646 w 188"/>
              <a:gd name="T71" fmla="*/ 2147483646 h 179"/>
              <a:gd name="T72" fmla="*/ 2147483646 w 188"/>
              <a:gd name="T73" fmla="*/ 2147483646 h 179"/>
              <a:gd name="T74" fmla="*/ 2147483646 w 188"/>
              <a:gd name="T75" fmla="*/ 2147483646 h 179"/>
              <a:gd name="T76" fmla="*/ 2147483646 w 188"/>
              <a:gd name="T77" fmla="*/ 2147483646 h 179"/>
              <a:gd name="T78" fmla="*/ 2147483646 w 188"/>
              <a:gd name="T79" fmla="*/ 2147483646 h 179"/>
              <a:gd name="T80" fmla="*/ 2147483646 w 188"/>
              <a:gd name="T81" fmla="*/ 2147483646 h 179"/>
              <a:gd name="T82" fmla="*/ 2147483646 w 188"/>
              <a:gd name="T83" fmla="*/ 2147483646 h 179"/>
              <a:gd name="T84" fmla="*/ 2147483646 w 188"/>
              <a:gd name="T85" fmla="*/ 2147483646 h 179"/>
              <a:gd name="T86" fmla="*/ 2147483646 w 188"/>
              <a:gd name="T87" fmla="*/ 2147483646 h 179"/>
              <a:gd name="T88" fmla="*/ 2147483646 w 188"/>
              <a:gd name="T89" fmla="*/ 2147483646 h 179"/>
              <a:gd name="T90" fmla="*/ 2147483646 w 188"/>
              <a:gd name="T91" fmla="*/ 2147483646 h 179"/>
              <a:gd name="T92" fmla="*/ 2147483646 w 188"/>
              <a:gd name="T93" fmla="*/ 2147483646 h 179"/>
              <a:gd name="T94" fmla="*/ 2147483646 w 188"/>
              <a:gd name="T95" fmla="*/ 2147483646 h 179"/>
              <a:gd name="T96" fmla="*/ 2147483646 w 188"/>
              <a:gd name="T97" fmla="*/ 2147483646 h 179"/>
              <a:gd name="T98" fmla="*/ 2147483646 w 188"/>
              <a:gd name="T99" fmla="*/ 2147483646 h 17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88" h="179">
                <a:moveTo>
                  <a:pt x="86" y="23"/>
                </a:moveTo>
                <a:cubicBezTo>
                  <a:pt x="81" y="30"/>
                  <a:pt x="81" y="30"/>
                  <a:pt x="81" y="30"/>
                </a:cubicBezTo>
                <a:cubicBezTo>
                  <a:pt x="80" y="31"/>
                  <a:pt x="80" y="33"/>
                  <a:pt x="80" y="37"/>
                </a:cubicBezTo>
                <a:cubicBezTo>
                  <a:pt x="80" y="40"/>
                  <a:pt x="80" y="40"/>
                  <a:pt x="80" y="40"/>
                </a:cubicBezTo>
                <a:cubicBezTo>
                  <a:pt x="71" y="40"/>
                  <a:pt x="71" y="40"/>
                  <a:pt x="71" y="40"/>
                </a:cubicBezTo>
                <a:cubicBezTo>
                  <a:pt x="70" y="40"/>
                  <a:pt x="70" y="40"/>
                  <a:pt x="70" y="40"/>
                </a:cubicBezTo>
                <a:cubicBezTo>
                  <a:pt x="70" y="40"/>
                  <a:pt x="70" y="40"/>
                  <a:pt x="70" y="40"/>
                </a:cubicBezTo>
                <a:cubicBezTo>
                  <a:pt x="64" y="38"/>
                  <a:pt x="64" y="38"/>
                  <a:pt x="64" y="38"/>
                </a:cubicBezTo>
                <a:cubicBezTo>
                  <a:pt x="58" y="46"/>
                  <a:pt x="58" y="46"/>
                  <a:pt x="58" y="46"/>
                </a:cubicBezTo>
                <a:cubicBezTo>
                  <a:pt x="58" y="46"/>
                  <a:pt x="58" y="46"/>
                  <a:pt x="58" y="46"/>
                </a:cubicBezTo>
                <a:cubicBezTo>
                  <a:pt x="51" y="50"/>
                  <a:pt x="51" y="50"/>
                  <a:pt x="51" y="50"/>
                </a:cubicBezTo>
                <a:cubicBezTo>
                  <a:pt x="46" y="56"/>
                  <a:pt x="46" y="56"/>
                  <a:pt x="46" y="56"/>
                </a:cubicBezTo>
                <a:cubicBezTo>
                  <a:pt x="46" y="56"/>
                  <a:pt x="46" y="56"/>
                  <a:pt x="46" y="56"/>
                </a:cubicBezTo>
                <a:cubicBezTo>
                  <a:pt x="45" y="58"/>
                  <a:pt x="45" y="58"/>
                  <a:pt x="45" y="58"/>
                </a:cubicBezTo>
                <a:cubicBezTo>
                  <a:pt x="45" y="58"/>
                  <a:pt x="45" y="58"/>
                  <a:pt x="45" y="58"/>
                </a:cubicBezTo>
                <a:cubicBezTo>
                  <a:pt x="35" y="69"/>
                  <a:pt x="35" y="69"/>
                  <a:pt x="35" y="69"/>
                </a:cubicBezTo>
                <a:cubicBezTo>
                  <a:pt x="35" y="70"/>
                  <a:pt x="35" y="70"/>
                  <a:pt x="35" y="70"/>
                </a:cubicBezTo>
                <a:cubicBezTo>
                  <a:pt x="34" y="70"/>
                  <a:pt x="34" y="70"/>
                  <a:pt x="34" y="70"/>
                </a:cubicBezTo>
                <a:cubicBezTo>
                  <a:pt x="27" y="74"/>
                  <a:pt x="27" y="74"/>
                  <a:pt x="27" y="74"/>
                </a:cubicBezTo>
                <a:cubicBezTo>
                  <a:pt x="21" y="70"/>
                  <a:pt x="21" y="70"/>
                  <a:pt x="21" y="70"/>
                </a:cubicBezTo>
                <a:cubicBezTo>
                  <a:pt x="21" y="69"/>
                  <a:pt x="21" y="69"/>
                  <a:pt x="21" y="69"/>
                </a:cubicBezTo>
                <a:cubicBezTo>
                  <a:pt x="21" y="69"/>
                  <a:pt x="21" y="69"/>
                  <a:pt x="21" y="69"/>
                </a:cubicBezTo>
                <a:cubicBezTo>
                  <a:pt x="21" y="69"/>
                  <a:pt x="21" y="69"/>
                  <a:pt x="21" y="69"/>
                </a:cubicBezTo>
                <a:cubicBezTo>
                  <a:pt x="15" y="63"/>
                  <a:pt x="15" y="63"/>
                  <a:pt x="15" y="63"/>
                </a:cubicBezTo>
                <a:cubicBezTo>
                  <a:pt x="12" y="61"/>
                  <a:pt x="12" y="61"/>
                  <a:pt x="12" y="61"/>
                </a:cubicBezTo>
                <a:cubicBezTo>
                  <a:pt x="14" y="78"/>
                  <a:pt x="14" y="78"/>
                  <a:pt x="14" y="78"/>
                </a:cubicBezTo>
                <a:cubicBezTo>
                  <a:pt x="17" y="86"/>
                  <a:pt x="17" y="86"/>
                  <a:pt x="17" y="86"/>
                </a:cubicBezTo>
                <a:cubicBezTo>
                  <a:pt x="11" y="92"/>
                  <a:pt x="11" y="92"/>
                  <a:pt x="11" y="92"/>
                </a:cubicBezTo>
                <a:cubicBezTo>
                  <a:pt x="2" y="104"/>
                  <a:pt x="2" y="104"/>
                  <a:pt x="2" y="104"/>
                </a:cubicBezTo>
                <a:cubicBezTo>
                  <a:pt x="2" y="110"/>
                  <a:pt x="2" y="110"/>
                  <a:pt x="2" y="110"/>
                </a:cubicBezTo>
                <a:cubicBezTo>
                  <a:pt x="2" y="110"/>
                  <a:pt x="2" y="110"/>
                  <a:pt x="2" y="110"/>
                </a:cubicBezTo>
                <a:cubicBezTo>
                  <a:pt x="2" y="110"/>
                  <a:pt x="2" y="110"/>
                  <a:pt x="2" y="110"/>
                </a:cubicBezTo>
                <a:cubicBezTo>
                  <a:pt x="0" y="113"/>
                  <a:pt x="0" y="113"/>
                  <a:pt x="0" y="113"/>
                </a:cubicBezTo>
                <a:cubicBezTo>
                  <a:pt x="1" y="116"/>
                  <a:pt x="1" y="116"/>
                  <a:pt x="1" y="116"/>
                </a:cubicBezTo>
                <a:cubicBezTo>
                  <a:pt x="4" y="116"/>
                  <a:pt x="4" y="116"/>
                  <a:pt x="4" y="116"/>
                </a:cubicBezTo>
                <a:cubicBezTo>
                  <a:pt x="16" y="119"/>
                  <a:pt x="16" y="119"/>
                  <a:pt x="16" y="119"/>
                </a:cubicBezTo>
                <a:cubicBezTo>
                  <a:pt x="16" y="119"/>
                  <a:pt x="16" y="119"/>
                  <a:pt x="16" y="119"/>
                </a:cubicBezTo>
                <a:cubicBezTo>
                  <a:pt x="17" y="119"/>
                  <a:pt x="17" y="119"/>
                  <a:pt x="17" y="119"/>
                </a:cubicBezTo>
                <a:cubicBezTo>
                  <a:pt x="17" y="120"/>
                  <a:pt x="17" y="120"/>
                  <a:pt x="17" y="120"/>
                </a:cubicBezTo>
                <a:cubicBezTo>
                  <a:pt x="17" y="120"/>
                  <a:pt x="17" y="120"/>
                  <a:pt x="17" y="120"/>
                </a:cubicBezTo>
                <a:cubicBezTo>
                  <a:pt x="20" y="122"/>
                  <a:pt x="20" y="122"/>
                  <a:pt x="20" y="122"/>
                </a:cubicBezTo>
                <a:cubicBezTo>
                  <a:pt x="23" y="124"/>
                  <a:pt x="23" y="124"/>
                  <a:pt x="23" y="124"/>
                </a:cubicBezTo>
                <a:cubicBezTo>
                  <a:pt x="23" y="124"/>
                  <a:pt x="23" y="124"/>
                  <a:pt x="23" y="124"/>
                </a:cubicBezTo>
                <a:cubicBezTo>
                  <a:pt x="24" y="124"/>
                  <a:pt x="24" y="124"/>
                  <a:pt x="24" y="124"/>
                </a:cubicBezTo>
                <a:cubicBezTo>
                  <a:pt x="24" y="124"/>
                  <a:pt x="24" y="124"/>
                  <a:pt x="24" y="124"/>
                </a:cubicBezTo>
                <a:cubicBezTo>
                  <a:pt x="25" y="126"/>
                  <a:pt x="26" y="127"/>
                  <a:pt x="26" y="129"/>
                </a:cubicBezTo>
                <a:cubicBezTo>
                  <a:pt x="27" y="132"/>
                  <a:pt x="27" y="132"/>
                  <a:pt x="27" y="132"/>
                </a:cubicBezTo>
                <a:cubicBezTo>
                  <a:pt x="39" y="136"/>
                  <a:pt x="39" y="136"/>
                  <a:pt x="39" y="136"/>
                </a:cubicBezTo>
                <a:cubicBezTo>
                  <a:pt x="43" y="135"/>
                  <a:pt x="43" y="135"/>
                  <a:pt x="43" y="135"/>
                </a:cubicBezTo>
                <a:cubicBezTo>
                  <a:pt x="46" y="130"/>
                  <a:pt x="46" y="130"/>
                  <a:pt x="46" y="130"/>
                </a:cubicBezTo>
                <a:cubicBezTo>
                  <a:pt x="56" y="112"/>
                  <a:pt x="56" y="112"/>
                  <a:pt x="56" y="112"/>
                </a:cubicBezTo>
                <a:cubicBezTo>
                  <a:pt x="56" y="112"/>
                  <a:pt x="56" y="112"/>
                  <a:pt x="56" y="112"/>
                </a:cubicBezTo>
                <a:cubicBezTo>
                  <a:pt x="56" y="112"/>
                  <a:pt x="56" y="112"/>
                  <a:pt x="56" y="112"/>
                </a:cubicBezTo>
                <a:cubicBezTo>
                  <a:pt x="61" y="106"/>
                  <a:pt x="61" y="106"/>
                  <a:pt x="61" y="106"/>
                </a:cubicBezTo>
                <a:cubicBezTo>
                  <a:pt x="61" y="105"/>
                  <a:pt x="61" y="105"/>
                  <a:pt x="61" y="105"/>
                </a:cubicBezTo>
                <a:cubicBezTo>
                  <a:pt x="69" y="102"/>
                  <a:pt x="69" y="102"/>
                  <a:pt x="69" y="102"/>
                </a:cubicBezTo>
                <a:cubicBezTo>
                  <a:pt x="74" y="101"/>
                  <a:pt x="74" y="101"/>
                  <a:pt x="74" y="101"/>
                </a:cubicBezTo>
                <a:cubicBezTo>
                  <a:pt x="76" y="98"/>
                  <a:pt x="78" y="96"/>
                  <a:pt x="80" y="96"/>
                </a:cubicBezTo>
                <a:cubicBezTo>
                  <a:pt x="81" y="96"/>
                  <a:pt x="83" y="97"/>
                  <a:pt x="86" y="99"/>
                </a:cubicBezTo>
                <a:cubicBezTo>
                  <a:pt x="87" y="99"/>
                  <a:pt x="87" y="99"/>
                  <a:pt x="87" y="99"/>
                </a:cubicBezTo>
                <a:cubicBezTo>
                  <a:pt x="87" y="100"/>
                  <a:pt x="87" y="100"/>
                  <a:pt x="87" y="100"/>
                </a:cubicBezTo>
                <a:cubicBezTo>
                  <a:pt x="94" y="110"/>
                  <a:pt x="94" y="110"/>
                  <a:pt x="94" y="110"/>
                </a:cubicBezTo>
                <a:cubicBezTo>
                  <a:pt x="94" y="110"/>
                  <a:pt x="94" y="110"/>
                  <a:pt x="94" y="110"/>
                </a:cubicBezTo>
                <a:cubicBezTo>
                  <a:pt x="94" y="110"/>
                  <a:pt x="94" y="110"/>
                  <a:pt x="94" y="110"/>
                </a:cubicBezTo>
                <a:cubicBezTo>
                  <a:pt x="94" y="111"/>
                  <a:pt x="94" y="111"/>
                  <a:pt x="94" y="111"/>
                </a:cubicBezTo>
                <a:cubicBezTo>
                  <a:pt x="95" y="119"/>
                  <a:pt x="95" y="119"/>
                  <a:pt x="95" y="119"/>
                </a:cubicBezTo>
                <a:cubicBezTo>
                  <a:pt x="94" y="127"/>
                  <a:pt x="94" y="127"/>
                  <a:pt x="94" y="127"/>
                </a:cubicBezTo>
                <a:cubicBezTo>
                  <a:pt x="94" y="127"/>
                  <a:pt x="94" y="127"/>
                  <a:pt x="94" y="127"/>
                </a:cubicBezTo>
                <a:cubicBezTo>
                  <a:pt x="92" y="134"/>
                  <a:pt x="92" y="134"/>
                  <a:pt x="92" y="134"/>
                </a:cubicBezTo>
                <a:cubicBezTo>
                  <a:pt x="92" y="134"/>
                  <a:pt x="92" y="134"/>
                  <a:pt x="92" y="134"/>
                </a:cubicBezTo>
                <a:cubicBezTo>
                  <a:pt x="92" y="135"/>
                  <a:pt x="92" y="135"/>
                  <a:pt x="92" y="135"/>
                </a:cubicBezTo>
                <a:cubicBezTo>
                  <a:pt x="92" y="135"/>
                  <a:pt x="92" y="135"/>
                  <a:pt x="92" y="135"/>
                </a:cubicBezTo>
                <a:cubicBezTo>
                  <a:pt x="87" y="142"/>
                  <a:pt x="87" y="142"/>
                  <a:pt x="87" y="142"/>
                </a:cubicBezTo>
                <a:cubicBezTo>
                  <a:pt x="84" y="147"/>
                  <a:pt x="84" y="147"/>
                  <a:pt x="84" y="147"/>
                </a:cubicBezTo>
                <a:cubicBezTo>
                  <a:pt x="85" y="156"/>
                  <a:pt x="85" y="156"/>
                  <a:pt x="85" y="156"/>
                </a:cubicBezTo>
                <a:cubicBezTo>
                  <a:pt x="86" y="156"/>
                  <a:pt x="86" y="156"/>
                  <a:pt x="86" y="156"/>
                </a:cubicBezTo>
                <a:cubicBezTo>
                  <a:pt x="88" y="154"/>
                  <a:pt x="88" y="154"/>
                  <a:pt x="88" y="154"/>
                </a:cubicBezTo>
                <a:cubicBezTo>
                  <a:pt x="92" y="152"/>
                  <a:pt x="92" y="152"/>
                  <a:pt x="92" y="152"/>
                </a:cubicBezTo>
                <a:cubicBezTo>
                  <a:pt x="92" y="151"/>
                  <a:pt x="92" y="151"/>
                  <a:pt x="92" y="151"/>
                </a:cubicBezTo>
                <a:cubicBezTo>
                  <a:pt x="93" y="150"/>
                  <a:pt x="93" y="150"/>
                  <a:pt x="93" y="150"/>
                </a:cubicBezTo>
                <a:cubicBezTo>
                  <a:pt x="97" y="154"/>
                  <a:pt x="97" y="154"/>
                  <a:pt x="97" y="154"/>
                </a:cubicBezTo>
                <a:cubicBezTo>
                  <a:pt x="97" y="154"/>
                  <a:pt x="97" y="154"/>
                  <a:pt x="97" y="154"/>
                </a:cubicBezTo>
                <a:cubicBezTo>
                  <a:pt x="97" y="160"/>
                  <a:pt x="97" y="160"/>
                  <a:pt x="97" y="160"/>
                </a:cubicBezTo>
                <a:cubicBezTo>
                  <a:pt x="96" y="160"/>
                  <a:pt x="96" y="160"/>
                  <a:pt x="96" y="160"/>
                </a:cubicBezTo>
                <a:cubicBezTo>
                  <a:pt x="93" y="162"/>
                  <a:pt x="93" y="162"/>
                  <a:pt x="93" y="162"/>
                </a:cubicBezTo>
                <a:cubicBezTo>
                  <a:pt x="92" y="164"/>
                  <a:pt x="92" y="164"/>
                  <a:pt x="92" y="164"/>
                </a:cubicBezTo>
                <a:cubicBezTo>
                  <a:pt x="92" y="167"/>
                  <a:pt x="92" y="167"/>
                  <a:pt x="92" y="167"/>
                </a:cubicBezTo>
                <a:cubicBezTo>
                  <a:pt x="91" y="168"/>
                  <a:pt x="91" y="168"/>
                  <a:pt x="91" y="168"/>
                </a:cubicBezTo>
                <a:cubicBezTo>
                  <a:pt x="91" y="168"/>
                  <a:pt x="91" y="168"/>
                  <a:pt x="91" y="168"/>
                </a:cubicBezTo>
                <a:cubicBezTo>
                  <a:pt x="89" y="172"/>
                  <a:pt x="89" y="172"/>
                  <a:pt x="89" y="172"/>
                </a:cubicBezTo>
                <a:cubicBezTo>
                  <a:pt x="88" y="172"/>
                  <a:pt x="88" y="172"/>
                  <a:pt x="88" y="172"/>
                </a:cubicBezTo>
                <a:cubicBezTo>
                  <a:pt x="88" y="172"/>
                  <a:pt x="88" y="172"/>
                  <a:pt x="88" y="172"/>
                </a:cubicBezTo>
                <a:cubicBezTo>
                  <a:pt x="84" y="173"/>
                  <a:pt x="84" y="173"/>
                  <a:pt x="84" y="173"/>
                </a:cubicBezTo>
                <a:cubicBezTo>
                  <a:pt x="81" y="174"/>
                  <a:pt x="81" y="174"/>
                  <a:pt x="81" y="174"/>
                </a:cubicBezTo>
                <a:cubicBezTo>
                  <a:pt x="79" y="178"/>
                  <a:pt x="79" y="178"/>
                  <a:pt x="79" y="178"/>
                </a:cubicBezTo>
                <a:cubicBezTo>
                  <a:pt x="79" y="179"/>
                  <a:pt x="79" y="179"/>
                  <a:pt x="79" y="179"/>
                </a:cubicBezTo>
                <a:cubicBezTo>
                  <a:pt x="92" y="177"/>
                  <a:pt x="92" y="177"/>
                  <a:pt x="92" y="177"/>
                </a:cubicBezTo>
                <a:cubicBezTo>
                  <a:pt x="95" y="175"/>
                  <a:pt x="95" y="175"/>
                  <a:pt x="95" y="175"/>
                </a:cubicBezTo>
                <a:cubicBezTo>
                  <a:pt x="99" y="164"/>
                  <a:pt x="99" y="164"/>
                  <a:pt x="99" y="164"/>
                </a:cubicBezTo>
                <a:cubicBezTo>
                  <a:pt x="99" y="164"/>
                  <a:pt x="99" y="164"/>
                  <a:pt x="99" y="164"/>
                </a:cubicBezTo>
                <a:cubicBezTo>
                  <a:pt x="129" y="133"/>
                  <a:pt x="129" y="133"/>
                  <a:pt x="129" y="133"/>
                </a:cubicBezTo>
                <a:cubicBezTo>
                  <a:pt x="130" y="133"/>
                  <a:pt x="130" y="133"/>
                  <a:pt x="130" y="133"/>
                </a:cubicBezTo>
                <a:cubicBezTo>
                  <a:pt x="136" y="130"/>
                  <a:pt x="136" y="130"/>
                  <a:pt x="136" y="130"/>
                </a:cubicBezTo>
                <a:cubicBezTo>
                  <a:pt x="136" y="130"/>
                  <a:pt x="136" y="130"/>
                  <a:pt x="136" y="130"/>
                </a:cubicBezTo>
                <a:cubicBezTo>
                  <a:pt x="136" y="130"/>
                  <a:pt x="136" y="130"/>
                  <a:pt x="136" y="130"/>
                </a:cubicBezTo>
                <a:cubicBezTo>
                  <a:pt x="142" y="130"/>
                  <a:pt x="142" y="130"/>
                  <a:pt x="142" y="130"/>
                </a:cubicBezTo>
                <a:cubicBezTo>
                  <a:pt x="147" y="129"/>
                  <a:pt x="147" y="129"/>
                  <a:pt x="147" y="129"/>
                </a:cubicBezTo>
                <a:cubicBezTo>
                  <a:pt x="152" y="126"/>
                  <a:pt x="152" y="126"/>
                  <a:pt x="152" y="126"/>
                </a:cubicBezTo>
                <a:cubicBezTo>
                  <a:pt x="156" y="122"/>
                  <a:pt x="156" y="122"/>
                  <a:pt x="156" y="122"/>
                </a:cubicBezTo>
                <a:cubicBezTo>
                  <a:pt x="163" y="104"/>
                  <a:pt x="163" y="104"/>
                  <a:pt x="163" y="104"/>
                </a:cubicBezTo>
                <a:cubicBezTo>
                  <a:pt x="163" y="104"/>
                  <a:pt x="163" y="104"/>
                  <a:pt x="163" y="104"/>
                </a:cubicBezTo>
                <a:cubicBezTo>
                  <a:pt x="163" y="104"/>
                  <a:pt x="163" y="104"/>
                  <a:pt x="163" y="104"/>
                </a:cubicBezTo>
                <a:cubicBezTo>
                  <a:pt x="188" y="78"/>
                  <a:pt x="188" y="78"/>
                  <a:pt x="188" y="78"/>
                </a:cubicBezTo>
                <a:cubicBezTo>
                  <a:pt x="188" y="78"/>
                  <a:pt x="188" y="78"/>
                  <a:pt x="188" y="78"/>
                </a:cubicBezTo>
                <a:cubicBezTo>
                  <a:pt x="186" y="64"/>
                  <a:pt x="186" y="64"/>
                  <a:pt x="186" y="64"/>
                </a:cubicBezTo>
                <a:cubicBezTo>
                  <a:pt x="185" y="63"/>
                  <a:pt x="183" y="62"/>
                  <a:pt x="182" y="61"/>
                </a:cubicBezTo>
                <a:cubicBezTo>
                  <a:pt x="182" y="60"/>
                  <a:pt x="182" y="60"/>
                  <a:pt x="182" y="60"/>
                </a:cubicBezTo>
                <a:cubicBezTo>
                  <a:pt x="182" y="61"/>
                  <a:pt x="182" y="61"/>
                  <a:pt x="182" y="61"/>
                </a:cubicBezTo>
                <a:cubicBezTo>
                  <a:pt x="178" y="61"/>
                  <a:pt x="178" y="61"/>
                  <a:pt x="178" y="61"/>
                </a:cubicBezTo>
                <a:cubicBezTo>
                  <a:pt x="176" y="60"/>
                  <a:pt x="174" y="60"/>
                  <a:pt x="173" y="58"/>
                </a:cubicBezTo>
                <a:cubicBezTo>
                  <a:pt x="172" y="55"/>
                  <a:pt x="172" y="55"/>
                  <a:pt x="172" y="55"/>
                </a:cubicBezTo>
                <a:cubicBezTo>
                  <a:pt x="172" y="55"/>
                  <a:pt x="172" y="55"/>
                  <a:pt x="172" y="55"/>
                </a:cubicBezTo>
                <a:cubicBezTo>
                  <a:pt x="171" y="54"/>
                  <a:pt x="171" y="54"/>
                  <a:pt x="171" y="54"/>
                </a:cubicBezTo>
                <a:cubicBezTo>
                  <a:pt x="171" y="33"/>
                  <a:pt x="171" y="33"/>
                  <a:pt x="171" y="33"/>
                </a:cubicBezTo>
                <a:cubicBezTo>
                  <a:pt x="169" y="32"/>
                  <a:pt x="166" y="30"/>
                  <a:pt x="164" y="28"/>
                </a:cubicBezTo>
                <a:cubicBezTo>
                  <a:pt x="158" y="22"/>
                  <a:pt x="158" y="22"/>
                  <a:pt x="158" y="22"/>
                </a:cubicBezTo>
                <a:cubicBezTo>
                  <a:pt x="154" y="15"/>
                  <a:pt x="154" y="15"/>
                  <a:pt x="154" y="15"/>
                </a:cubicBezTo>
                <a:cubicBezTo>
                  <a:pt x="153" y="14"/>
                  <a:pt x="153" y="11"/>
                  <a:pt x="153" y="8"/>
                </a:cubicBezTo>
                <a:cubicBezTo>
                  <a:pt x="154" y="6"/>
                  <a:pt x="154" y="6"/>
                  <a:pt x="154" y="6"/>
                </a:cubicBezTo>
                <a:cubicBezTo>
                  <a:pt x="151" y="2"/>
                  <a:pt x="151" y="2"/>
                  <a:pt x="151" y="2"/>
                </a:cubicBezTo>
                <a:cubicBezTo>
                  <a:pt x="150" y="5"/>
                  <a:pt x="150" y="5"/>
                  <a:pt x="150" y="5"/>
                </a:cubicBezTo>
                <a:cubicBezTo>
                  <a:pt x="147" y="12"/>
                  <a:pt x="147" y="12"/>
                  <a:pt x="147" y="12"/>
                </a:cubicBezTo>
                <a:cubicBezTo>
                  <a:pt x="146" y="12"/>
                  <a:pt x="146" y="12"/>
                  <a:pt x="146" y="12"/>
                </a:cubicBezTo>
                <a:cubicBezTo>
                  <a:pt x="143" y="12"/>
                  <a:pt x="140" y="12"/>
                  <a:pt x="137" y="10"/>
                </a:cubicBezTo>
                <a:cubicBezTo>
                  <a:pt x="135" y="10"/>
                  <a:pt x="134" y="8"/>
                  <a:pt x="134" y="5"/>
                </a:cubicBezTo>
                <a:cubicBezTo>
                  <a:pt x="134" y="4"/>
                  <a:pt x="134" y="4"/>
                  <a:pt x="134" y="4"/>
                </a:cubicBezTo>
                <a:cubicBezTo>
                  <a:pt x="132" y="4"/>
                  <a:pt x="132" y="4"/>
                  <a:pt x="132" y="4"/>
                </a:cubicBezTo>
                <a:cubicBezTo>
                  <a:pt x="124" y="6"/>
                  <a:pt x="124" y="6"/>
                  <a:pt x="124" y="6"/>
                </a:cubicBezTo>
                <a:cubicBezTo>
                  <a:pt x="118" y="0"/>
                  <a:pt x="118" y="0"/>
                  <a:pt x="118" y="0"/>
                </a:cubicBezTo>
                <a:cubicBezTo>
                  <a:pt x="116" y="0"/>
                  <a:pt x="116" y="0"/>
                  <a:pt x="116" y="0"/>
                </a:cubicBezTo>
                <a:cubicBezTo>
                  <a:pt x="114" y="2"/>
                  <a:pt x="114" y="2"/>
                  <a:pt x="114" y="2"/>
                </a:cubicBezTo>
                <a:cubicBezTo>
                  <a:pt x="117" y="6"/>
                  <a:pt x="117" y="6"/>
                  <a:pt x="117" y="6"/>
                </a:cubicBezTo>
                <a:cubicBezTo>
                  <a:pt x="118" y="7"/>
                  <a:pt x="118" y="7"/>
                  <a:pt x="118" y="7"/>
                </a:cubicBezTo>
                <a:cubicBezTo>
                  <a:pt x="114" y="15"/>
                  <a:pt x="114" y="15"/>
                  <a:pt x="114" y="15"/>
                </a:cubicBezTo>
                <a:cubicBezTo>
                  <a:pt x="113" y="15"/>
                  <a:pt x="113" y="15"/>
                  <a:pt x="113" y="15"/>
                </a:cubicBezTo>
                <a:cubicBezTo>
                  <a:pt x="113" y="16"/>
                  <a:pt x="113" y="16"/>
                  <a:pt x="113" y="16"/>
                </a:cubicBezTo>
                <a:cubicBezTo>
                  <a:pt x="113" y="16"/>
                  <a:pt x="113" y="16"/>
                  <a:pt x="113" y="16"/>
                </a:cubicBezTo>
                <a:cubicBezTo>
                  <a:pt x="106" y="24"/>
                  <a:pt x="106" y="24"/>
                  <a:pt x="106" y="24"/>
                </a:cubicBezTo>
                <a:cubicBezTo>
                  <a:pt x="105" y="24"/>
                  <a:pt x="105" y="24"/>
                  <a:pt x="105" y="24"/>
                </a:cubicBezTo>
                <a:cubicBezTo>
                  <a:pt x="104" y="24"/>
                  <a:pt x="104" y="24"/>
                  <a:pt x="104" y="24"/>
                </a:cubicBezTo>
                <a:cubicBezTo>
                  <a:pt x="93" y="25"/>
                  <a:pt x="93" y="25"/>
                  <a:pt x="93" y="25"/>
                </a:cubicBezTo>
                <a:lnTo>
                  <a:pt x="86" y="23"/>
                </a:lnTo>
                <a:close/>
              </a:path>
            </a:pathLst>
          </a:custGeom>
          <a:solidFill>
            <a:schemeClr val="accent3"/>
          </a:solidFill>
          <a:ln>
            <a:noFill/>
          </a:ln>
        </p:spPr>
        <p:txBody>
          <a:bodyPr/>
          <a:lstStyle/>
          <a:p>
            <a:endParaRPr lang="zh-CN" altLang="en-US"/>
          </a:p>
        </p:txBody>
      </p:sp>
      <p:sp>
        <p:nvSpPr>
          <p:cNvPr id="37" name="Freeform 28"/>
          <p:cNvSpPr/>
          <p:nvPr/>
        </p:nvSpPr>
        <p:spPr bwMode="auto">
          <a:xfrm>
            <a:off x="4759325" y="2113348"/>
            <a:ext cx="860425" cy="584200"/>
          </a:xfrm>
          <a:custGeom>
            <a:avLst/>
            <a:gdLst>
              <a:gd name="T0" fmla="*/ 2147483646 w 268"/>
              <a:gd name="T1" fmla="*/ 2147483646 h 182"/>
              <a:gd name="T2" fmla="*/ 2147483646 w 268"/>
              <a:gd name="T3" fmla="*/ 2147483646 h 182"/>
              <a:gd name="T4" fmla="*/ 2147483646 w 268"/>
              <a:gd name="T5" fmla="*/ 2147483646 h 182"/>
              <a:gd name="T6" fmla="*/ 2147483646 w 268"/>
              <a:gd name="T7" fmla="*/ 2147483646 h 182"/>
              <a:gd name="T8" fmla="*/ 2147483646 w 268"/>
              <a:gd name="T9" fmla="*/ 2147483646 h 182"/>
              <a:gd name="T10" fmla="*/ 2147483646 w 268"/>
              <a:gd name="T11" fmla="*/ 2147483646 h 182"/>
              <a:gd name="T12" fmla="*/ 0 w 268"/>
              <a:gd name="T13" fmla="*/ 2147483646 h 182"/>
              <a:gd name="T14" fmla="*/ 2147483646 w 268"/>
              <a:gd name="T15" fmla="*/ 2147483646 h 182"/>
              <a:gd name="T16" fmla="*/ 2147483646 w 268"/>
              <a:gd name="T17" fmla="*/ 2147483646 h 182"/>
              <a:gd name="T18" fmla="*/ 2147483646 w 268"/>
              <a:gd name="T19" fmla="*/ 2147483646 h 182"/>
              <a:gd name="T20" fmla="*/ 2147483646 w 268"/>
              <a:gd name="T21" fmla="*/ 2147483646 h 182"/>
              <a:gd name="T22" fmla="*/ 2147483646 w 268"/>
              <a:gd name="T23" fmla="*/ 2147483646 h 182"/>
              <a:gd name="T24" fmla="*/ 2147483646 w 268"/>
              <a:gd name="T25" fmla="*/ 2147483646 h 182"/>
              <a:gd name="T26" fmla="*/ 2147483646 w 268"/>
              <a:gd name="T27" fmla="*/ 2147483646 h 182"/>
              <a:gd name="T28" fmla="*/ 2147483646 w 268"/>
              <a:gd name="T29" fmla="*/ 2147483646 h 182"/>
              <a:gd name="T30" fmla="*/ 2147483646 w 268"/>
              <a:gd name="T31" fmla="*/ 2147483646 h 182"/>
              <a:gd name="T32" fmla="*/ 2147483646 w 268"/>
              <a:gd name="T33" fmla="*/ 2147483646 h 182"/>
              <a:gd name="T34" fmla="*/ 2147483646 w 268"/>
              <a:gd name="T35" fmla="*/ 2147483646 h 182"/>
              <a:gd name="T36" fmla="*/ 2147483646 w 268"/>
              <a:gd name="T37" fmla="*/ 2147483646 h 182"/>
              <a:gd name="T38" fmla="*/ 2147483646 w 268"/>
              <a:gd name="T39" fmla="*/ 2147483646 h 182"/>
              <a:gd name="T40" fmla="*/ 2147483646 w 268"/>
              <a:gd name="T41" fmla="*/ 2147483646 h 182"/>
              <a:gd name="T42" fmla="*/ 2147483646 w 268"/>
              <a:gd name="T43" fmla="*/ 2147483646 h 182"/>
              <a:gd name="T44" fmla="*/ 2147483646 w 268"/>
              <a:gd name="T45" fmla="*/ 2147483646 h 182"/>
              <a:gd name="T46" fmla="*/ 2147483646 w 268"/>
              <a:gd name="T47" fmla="*/ 2147483646 h 182"/>
              <a:gd name="T48" fmla="*/ 2147483646 w 268"/>
              <a:gd name="T49" fmla="*/ 2147483646 h 182"/>
              <a:gd name="T50" fmla="*/ 2147483646 w 268"/>
              <a:gd name="T51" fmla="*/ 2147483646 h 182"/>
              <a:gd name="T52" fmla="*/ 2147483646 w 268"/>
              <a:gd name="T53" fmla="*/ 2147483646 h 182"/>
              <a:gd name="T54" fmla="*/ 2147483646 w 268"/>
              <a:gd name="T55" fmla="*/ 2147483646 h 182"/>
              <a:gd name="T56" fmla="*/ 2147483646 w 268"/>
              <a:gd name="T57" fmla="*/ 2147483646 h 182"/>
              <a:gd name="T58" fmla="*/ 2147483646 w 268"/>
              <a:gd name="T59" fmla="*/ 2147483646 h 182"/>
              <a:gd name="T60" fmla="*/ 2147483646 w 268"/>
              <a:gd name="T61" fmla="*/ 2147483646 h 182"/>
              <a:gd name="T62" fmla="*/ 2147483646 w 268"/>
              <a:gd name="T63" fmla="*/ 2147483646 h 182"/>
              <a:gd name="T64" fmla="*/ 2147483646 w 268"/>
              <a:gd name="T65" fmla="*/ 2147483646 h 182"/>
              <a:gd name="T66" fmla="*/ 2147483646 w 268"/>
              <a:gd name="T67" fmla="*/ 2147483646 h 182"/>
              <a:gd name="T68" fmla="*/ 2147483646 w 268"/>
              <a:gd name="T69" fmla="*/ 2147483646 h 182"/>
              <a:gd name="T70" fmla="*/ 2147483646 w 268"/>
              <a:gd name="T71" fmla="*/ 2147483646 h 182"/>
              <a:gd name="T72" fmla="*/ 2147483646 w 268"/>
              <a:gd name="T73" fmla="*/ 2147483646 h 182"/>
              <a:gd name="T74" fmla="*/ 2147483646 w 268"/>
              <a:gd name="T75" fmla="*/ 2147483646 h 182"/>
              <a:gd name="T76" fmla="*/ 2147483646 w 268"/>
              <a:gd name="T77" fmla="*/ 2147483646 h 182"/>
              <a:gd name="T78" fmla="*/ 2147483646 w 268"/>
              <a:gd name="T79" fmla="*/ 2147483646 h 182"/>
              <a:gd name="T80" fmla="*/ 2147483646 w 268"/>
              <a:gd name="T81" fmla="*/ 2147483646 h 182"/>
              <a:gd name="T82" fmla="*/ 2147483646 w 268"/>
              <a:gd name="T83" fmla="*/ 2147483646 h 182"/>
              <a:gd name="T84" fmla="*/ 2147483646 w 268"/>
              <a:gd name="T85" fmla="*/ 2147483646 h 182"/>
              <a:gd name="T86" fmla="*/ 2147483646 w 268"/>
              <a:gd name="T87" fmla="*/ 2147483646 h 182"/>
              <a:gd name="T88" fmla="*/ 2147483646 w 268"/>
              <a:gd name="T89" fmla="*/ 2147483646 h 182"/>
              <a:gd name="T90" fmla="*/ 2147483646 w 268"/>
              <a:gd name="T91" fmla="*/ 2147483646 h 182"/>
              <a:gd name="T92" fmla="*/ 2147483646 w 268"/>
              <a:gd name="T93" fmla="*/ 2147483646 h 182"/>
              <a:gd name="T94" fmla="*/ 2147483646 w 268"/>
              <a:gd name="T95" fmla="*/ 2147483646 h 182"/>
              <a:gd name="T96" fmla="*/ 2147483646 w 268"/>
              <a:gd name="T97" fmla="*/ 2147483646 h 182"/>
              <a:gd name="T98" fmla="*/ 2147483646 w 268"/>
              <a:gd name="T99" fmla="*/ 2147483646 h 182"/>
              <a:gd name="T100" fmla="*/ 2147483646 w 268"/>
              <a:gd name="T101" fmla="*/ 2147483646 h 182"/>
              <a:gd name="T102" fmla="*/ 2147483646 w 268"/>
              <a:gd name="T103" fmla="*/ 2147483646 h 182"/>
              <a:gd name="T104" fmla="*/ 2147483646 w 268"/>
              <a:gd name="T105" fmla="*/ 2147483646 h 182"/>
              <a:gd name="T106" fmla="*/ 2147483646 w 268"/>
              <a:gd name="T107" fmla="*/ 2147483646 h 182"/>
              <a:gd name="T108" fmla="*/ 2147483646 w 268"/>
              <a:gd name="T109" fmla="*/ 2147483646 h 182"/>
              <a:gd name="T110" fmla="*/ 2147483646 w 268"/>
              <a:gd name="T111" fmla="*/ 2147483646 h 182"/>
              <a:gd name="T112" fmla="*/ 2147483646 w 268"/>
              <a:gd name="T113" fmla="*/ 2147483646 h 182"/>
              <a:gd name="T114" fmla="*/ 2147483646 w 268"/>
              <a:gd name="T115" fmla="*/ 2147483646 h 18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68" h="182">
                <a:moveTo>
                  <a:pt x="52" y="9"/>
                </a:moveTo>
                <a:cubicBezTo>
                  <a:pt x="51" y="0"/>
                  <a:pt x="51" y="0"/>
                  <a:pt x="51" y="0"/>
                </a:cubicBezTo>
                <a:cubicBezTo>
                  <a:pt x="47" y="3"/>
                  <a:pt x="47" y="3"/>
                  <a:pt x="47" y="3"/>
                </a:cubicBezTo>
                <a:cubicBezTo>
                  <a:pt x="46" y="3"/>
                  <a:pt x="46" y="3"/>
                  <a:pt x="46" y="3"/>
                </a:cubicBezTo>
                <a:cubicBezTo>
                  <a:pt x="37" y="6"/>
                  <a:pt x="37" y="6"/>
                  <a:pt x="37" y="6"/>
                </a:cubicBezTo>
                <a:cubicBezTo>
                  <a:pt x="36" y="6"/>
                  <a:pt x="36" y="6"/>
                  <a:pt x="36" y="6"/>
                </a:cubicBezTo>
                <a:cubicBezTo>
                  <a:pt x="35" y="5"/>
                  <a:pt x="35" y="5"/>
                  <a:pt x="35" y="5"/>
                </a:cubicBezTo>
                <a:cubicBezTo>
                  <a:pt x="35" y="10"/>
                  <a:pt x="35" y="10"/>
                  <a:pt x="35" y="10"/>
                </a:cubicBezTo>
                <a:cubicBezTo>
                  <a:pt x="34" y="10"/>
                  <a:pt x="34" y="10"/>
                  <a:pt x="34" y="10"/>
                </a:cubicBezTo>
                <a:cubicBezTo>
                  <a:pt x="30" y="17"/>
                  <a:pt x="30" y="17"/>
                  <a:pt x="30" y="17"/>
                </a:cubicBezTo>
                <a:cubicBezTo>
                  <a:pt x="29" y="17"/>
                  <a:pt x="29" y="17"/>
                  <a:pt x="29" y="17"/>
                </a:cubicBezTo>
                <a:cubicBezTo>
                  <a:pt x="29" y="18"/>
                  <a:pt x="29" y="18"/>
                  <a:pt x="29" y="18"/>
                </a:cubicBezTo>
                <a:cubicBezTo>
                  <a:pt x="29" y="18"/>
                  <a:pt x="29" y="18"/>
                  <a:pt x="29" y="18"/>
                </a:cubicBezTo>
                <a:cubicBezTo>
                  <a:pt x="22" y="24"/>
                  <a:pt x="22" y="24"/>
                  <a:pt x="22" y="24"/>
                </a:cubicBezTo>
                <a:cubicBezTo>
                  <a:pt x="21" y="24"/>
                  <a:pt x="21" y="24"/>
                  <a:pt x="21" y="24"/>
                </a:cubicBezTo>
                <a:cubicBezTo>
                  <a:pt x="21" y="24"/>
                  <a:pt x="21" y="24"/>
                  <a:pt x="21" y="24"/>
                </a:cubicBezTo>
                <a:cubicBezTo>
                  <a:pt x="20" y="24"/>
                  <a:pt x="20" y="24"/>
                  <a:pt x="20" y="24"/>
                </a:cubicBezTo>
                <a:cubicBezTo>
                  <a:pt x="15" y="22"/>
                  <a:pt x="12" y="19"/>
                  <a:pt x="11" y="17"/>
                </a:cubicBezTo>
                <a:cubicBezTo>
                  <a:pt x="10" y="16"/>
                  <a:pt x="10" y="16"/>
                  <a:pt x="9" y="16"/>
                </a:cubicBezTo>
                <a:cubicBezTo>
                  <a:pt x="4" y="17"/>
                  <a:pt x="4" y="17"/>
                  <a:pt x="4" y="17"/>
                </a:cubicBezTo>
                <a:cubicBezTo>
                  <a:pt x="0" y="20"/>
                  <a:pt x="0" y="20"/>
                  <a:pt x="0" y="20"/>
                </a:cubicBezTo>
                <a:cubicBezTo>
                  <a:pt x="9" y="27"/>
                  <a:pt x="9" y="27"/>
                  <a:pt x="9" y="27"/>
                </a:cubicBezTo>
                <a:cubicBezTo>
                  <a:pt x="16" y="30"/>
                  <a:pt x="16" y="30"/>
                  <a:pt x="16" y="30"/>
                </a:cubicBezTo>
                <a:cubicBezTo>
                  <a:pt x="16" y="30"/>
                  <a:pt x="16" y="30"/>
                  <a:pt x="16" y="30"/>
                </a:cubicBezTo>
                <a:cubicBezTo>
                  <a:pt x="16" y="30"/>
                  <a:pt x="16" y="30"/>
                  <a:pt x="16" y="30"/>
                </a:cubicBezTo>
                <a:cubicBezTo>
                  <a:pt x="17" y="31"/>
                  <a:pt x="17" y="31"/>
                  <a:pt x="17" y="31"/>
                </a:cubicBezTo>
                <a:cubicBezTo>
                  <a:pt x="17" y="32"/>
                  <a:pt x="17" y="32"/>
                  <a:pt x="17" y="32"/>
                </a:cubicBezTo>
                <a:cubicBezTo>
                  <a:pt x="18" y="40"/>
                  <a:pt x="18" y="40"/>
                  <a:pt x="18" y="40"/>
                </a:cubicBezTo>
                <a:cubicBezTo>
                  <a:pt x="18" y="40"/>
                  <a:pt x="18" y="40"/>
                  <a:pt x="18" y="40"/>
                </a:cubicBezTo>
                <a:cubicBezTo>
                  <a:pt x="18" y="52"/>
                  <a:pt x="18" y="52"/>
                  <a:pt x="18" y="52"/>
                </a:cubicBezTo>
                <a:cubicBezTo>
                  <a:pt x="20" y="59"/>
                  <a:pt x="20" y="59"/>
                  <a:pt x="20" y="59"/>
                </a:cubicBezTo>
                <a:cubicBezTo>
                  <a:pt x="25" y="70"/>
                  <a:pt x="25" y="70"/>
                  <a:pt x="25" y="70"/>
                </a:cubicBezTo>
                <a:cubicBezTo>
                  <a:pt x="30" y="76"/>
                  <a:pt x="30" y="76"/>
                  <a:pt x="30" y="76"/>
                </a:cubicBezTo>
                <a:cubicBezTo>
                  <a:pt x="35" y="72"/>
                  <a:pt x="35" y="72"/>
                  <a:pt x="35" y="72"/>
                </a:cubicBezTo>
                <a:cubicBezTo>
                  <a:pt x="38" y="68"/>
                  <a:pt x="38" y="68"/>
                  <a:pt x="38" y="68"/>
                </a:cubicBezTo>
                <a:cubicBezTo>
                  <a:pt x="38" y="68"/>
                  <a:pt x="38" y="68"/>
                  <a:pt x="38" y="68"/>
                </a:cubicBezTo>
                <a:cubicBezTo>
                  <a:pt x="38" y="68"/>
                  <a:pt x="38" y="68"/>
                  <a:pt x="38" y="68"/>
                </a:cubicBezTo>
                <a:cubicBezTo>
                  <a:pt x="44" y="61"/>
                  <a:pt x="44" y="61"/>
                  <a:pt x="44" y="61"/>
                </a:cubicBezTo>
                <a:cubicBezTo>
                  <a:pt x="49" y="66"/>
                  <a:pt x="49" y="66"/>
                  <a:pt x="49" y="66"/>
                </a:cubicBezTo>
                <a:cubicBezTo>
                  <a:pt x="49" y="66"/>
                  <a:pt x="49" y="66"/>
                  <a:pt x="49" y="66"/>
                </a:cubicBezTo>
                <a:cubicBezTo>
                  <a:pt x="49" y="66"/>
                  <a:pt x="49" y="66"/>
                  <a:pt x="49" y="66"/>
                </a:cubicBezTo>
                <a:cubicBezTo>
                  <a:pt x="49" y="66"/>
                  <a:pt x="49" y="66"/>
                  <a:pt x="49" y="66"/>
                </a:cubicBezTo>
                <a:cubicBezTo>
                  <a:pt x="49" y="66"/>
                  <a:pt x="49" y="66"/>
                  <a:pt x="49" y="66"/>
                </a:cubicBezTo>
                <a:cubicBezTo>
                  <a:pt x="54" y="76"/>
                  <a:pt x="54" y="76"/>
                  <a:pt x="54" y="76"/>
                </a:cubicBezTo>
                <a:cubicBezTo>
                  <a:pt x="60" y="78"/>
                  <a:pt x="60" y="78"/>
                  <a:pt x="60" y="78"/>
                </a:cubicBezTo>
                <a:cubicBezTo>
                  <a:pt x="63" y="88"/>
                  <a:pt x="63" y="88"/>
                  <a:pt x="63" y="88"/>
                </a:cubicBezTo>
                <a:cubicBezTo>
                  <a:pt x="63" y="88"/>
                  <a:pt x="63" y="88"/>
                  <a:pt x="63" y="88"/>
                </a:cubicBezTo>
                <a:cubicBezTo>
                  <a:pt x="63" y="88"/>
                  <a:pt x="63" y="88"/>
                  <a:pt x="63" y="88"/>
                </a:cubicBezTo>
                <a:cubicBezTo>
                  <a:pt x="62" y="97"/>
                  <a:pt x="62" y="97"/>
                  <a:pt x="62" y="97"/>
                </a:cubicBezTo>
                <a:cubicBezTo>
                  <a:pt x="62" y="98"/>
                  <a:pt x="62" y="98"/>
                  <a:pt x="62" y="98"/>
                </a:cubicBezTo>
                <a:cubicBezTo>
                  <a:pt x="62" y="98"/>
                  <a:pt x="62" y="98"/>
                  <a:pt x="62" y="98"/>
                </a:cubicBezTo>
                <a:cubicBezTo>
                  <a:pt x="60" y="106"/>
                  <a:pt x="60" y="106"/>
                  <a:pt x="60" y="106"/>
                </a:cubicBezTo>
                <a:cubicBezTo>
                  <a:pt x="64" y="110"/>
                  <a:pt x="64" y="110"/>
                  <a:pt x="64" y="110"/>
                </a:cubicBezTo>
                <a:cubicBezTo>
                  <a:pt x="69" y="107"/>
                  <a:pt x="69" y="107"/>
                  <a:pt x="69" y="107"/>
                </a:cubicBezTo>
                <a:cubicBezTo>
                  <a:pt x="74" y="102"/>
                  <a:pt x="74" y="102"/>
                  <a:pt x="74" y="102"/>
                </a:cubicBezTo>
                <a:cubicBezTo>
                  <a:pt x="75" y="103"/>
                  <a:pt x="75" y="103"/>
                  <a:pt x="75" y="103"/>
                </a:cubicBezTo>
                <a:cubicBezTo>
                  <a:pt x="79" y="104"/>
                  <a:pt x="79" y="104"/>
                  <a:pt x="79" y="104"/>
                </a:cubicBezTo>
                <a:cubicBezTo>
                  <a:pt x="79" y="104"/>
                  <a:pt x="79" y="104"/>
                  <a:pt x="79" y="104"/>
                </a:cubicBezTo>
                <a:cubicBezTo>
                  <a:pt x="79" y="104"/>
                  <a:pt x="79" y="104"/>
                  <a:pt x="79" y="104"/>
                </a:cubicBezTo>
                <a:cubicBezTo>
                  <a:pt x="84" y="109"/>
                  <a:pt x="84" y="109"/>
                  <a:pt x="84" y="109"/>
                </a:cubicBezTo>
                <a:cubicBezTo>
                  <a:pt x="89" y="108"/>
                  <a:pt x="89" y="108"/>
                  <a:pt x="89" y="108"/>
                </a:cubicBezTo>
                <a:cubicBezTo>
                  <a:pt x="93" y="106"/>
                  <a:pt x="95" y="108"/>
                  <a:pt x="96" y="110"/>
                </a:cubicBezTo>
                <a:cubicBezTo>
                  <a:pt x="96" y="114"/>
                  <a:pt x="96" y="114"/>
                  <a:pt x="96" y="114"/>
                </a:cubicBezTo>
                <a:cubicBezTo>
                  <a:pt x="97" y="114"/>
                  <a:pt x="97" y="114"/>
                  <a:pt x="97" y="114"/>
                </a:cubicBezTo>
                <a:cubicBezTo>
                  <a:pt x="102" y="116"/>
                  <a:pt x="102" y="116"/>
                  <a:pt x="102" y="116"/>
                </a:cubicBezTo>
                <a:cubicBezTo>
                  <a:pt x="105" y="111"/>
                  <a:pt x="105" y="111"/>
                  <a:pt x="105" y="111"/>
                </a:cubicBezTo>
                <a:cubicBezTo>
                  <a:pt x="105" y="109"/>
                  <a:pt x="105" y="109"/>
                  <a:pt x="105" y="109"/>
                </a:cubicBezTo>
                <a:cubicBezTo>
                  <a:pt x="105" y="107"/>
                  <a:pt x="105" y="106"/>
                  <a:pt x="106" y="105"/>
                </a:cubicBezTo>
                <a:cubicBezTo>
                  <a:pt x="110" y="106"/>
                  <a:pt x="110" y="106"/>
                  <a:pt x="110" y="106"/>
                </a:cubicBezTo>
                <a:cubicBezTo>
                  <a:pt x="114" y="108"/>
                  <a:pt x="116" y="110"/>
                  <a:pt x="116" y="114"/>
                </a:cubicBezTo>
                <a:cubicBezTo>
                  <a:pt x="116" y="116"/>
                  <a:pt x="116" y="116"/>
                  <a:pt x="116" y="116"/>
                </a:cubicBezTo>
                <a:cubicBezTo>
                  <a:pt x="116" y="121"/>
                  <a:pt x="116" y="121"/>
                  <a:pt x="116" y="121"/>
                </a:cubicBezTo>
                <a:cubicBezTo>
                  <a:pt x="120" y="128"/>
                  <a:pt x="120" y="128"/>
                  <a:pt x="120" y="128"/>
                </a:cubicBezTo>
                <a:cubicBezTo>
                  <a:pt x="125" y="133"/>
                  <a:pt x="125" y="133"/>
                  <a:pt x="125" y="133"/>
                </a:cubicBezTo>
                <a:cubicBezTo>
                  <a:pt x="127" y="135"/>
                  <a:pt x="129" y="136"/>
                  <a:pt x="131" y="137"/>
                </a:cubicBezTo>
                <a:cubicBezTo>
                  <a:pt x="132" y="137"/>
                  <a:pt x="132" y="137"/>
                  <a:pt x="132" y="137"/>
                </a:cubicBezTo>
                <a:cubicBezTo>
                  <a:pt x="133" y="138"/>
                  <a:pt x="134" y="140"/>
                  <a:pt x="134" y="144"/>
                </a:cubicBezTo>
                <a:cubicBezTo>
                  <a:pt x="134" y="162"/>
                  <a:pt x="134" y="162"/>
                  <a:pt x="134" y="162"/>
                </a:cubicBezTo>
                <a:cubicBezTo>
                  <a:pt x="134" y="164"/>
                  <a:pt x="136" y="165"/>
                  <a:pt x="137" y="165"/>
                </a:cubicBezTo>
                <a:cubicBezTo>
                  <a:pt x="138" y="165"/>
                  <a:pt x="138" y="165"/>
                  <a:pt x="138" y="165"/>
                </a:cubicBezTo>
                <a:cubicBezTo>
                  <a:pt x="140" y="164"/>
                  <a:pt x="142" y="164"/>
                  <a:pt x="144" y="166"/>
                </a:cubicBezTo>
                <a:cubicBezTo>
                  <a:pt x="145" y="167"/>
                  <a:pt x="145" y="167"/>
                  <a:pt x="145" y="167"/>
                </a:cubicBezTo>
                <a:cubicBezTo>
                  <a:pt x="147" y="168"/>
                  <a:pt x="148" y="169"/>
                  <a:pt x="149" y="172"/>
                </a:cubicBezTo>
                <a:cubicBezTo>
                  <a:pt x="150" y="182"/>
                  <a:pt x="150" y="182"/>
                  <a:pt x="150" y="182"/>
                </a:cubicBezTo>
                <a:cubicBezTo>
                  <a:pt x="159" y="164"/>
                  <a:pt x="159" y="164"/>
                  <a:pt x="159" y="164"/>
                </a:cubicBezTo>
                <a:cubicBezTo>
                  <a:pt x="162" y="154"/>
                  <a:pt x="165" y="148"/>
                  <a:pt x="169" y="147"/>
                </a:cubicBezTo>
                <a:cubicBezTo>
                  <a:pt x="173" y="146"/>
                  <a:pt x="178" y="148"/>
                  <a:pt x="186" y="152"/>
                </a:cubicBezTo>
                <a:cubicBezTo>
                  <a:pt x="212" y="154"/>
                  <a:pt x="212" y="154"/>
                  <a:pt x="212" y="154"/>
                </a:cubicBezTo>
                <a:cubicBezTo>
                  <a:pt x="212" y="148"/>
                  <a:pt x="212" y="148"/>
                  <a:pt x="212" y="148"/>
                </a:cubicBezTo>
                <a:cubicBezTo>
                  <a:pt x="200" y="136"/>
                  <a:pt x="200" y="136"/>
                  <a:pt x="200" y="136"/>
                </a:cubicBezTo>
                <a:cubicBezTo>
                  <a:pt x="195" y="133"/>
                  <a:pt x="192" y="131"/>
                  <a:pt x="193" y="129"/>
                </a:cubicBezTo>
                <a:cubicBezTo>
                  <a:pt x="202" y="130"/>
                  <a:pt x="202" y="130"/>
                  <a:pt x="202" y="130"/>
                </a:cubicBezTo>
                <a:cubicBezTo>
                  <a:pt x="211" y="132"/>
                  <a:pt x="219" y="128"/>
                  <a:pt x="226" y="114"/>
                </a:cubicBezTo>
                <a:cubicBezTo>
                  <a:pt x="226" y="114"/>
                  <a:pt x="226" y="114"/>
                  <a:pt x="226" y="114"/>
                </a:cubicBezTo>
                <a:cubicBezTo>
                  <a:pt x="227" y="114"/>
                  <a:pt x="227" y="114"/>
                  <a:pt x="227" y="114"/>
                </a:cubicBezTo>
                <a:cubicBezTo>
                  <a:pt x="236" y="106"/>
                  <a:pt x="236" y="106"/>
                  <a:pt x="236" y="106"/>
                </a:cubicBezTo>
                <a:cubicBezTo>
                  <a:pt x="237" y="87"/>
                  <a:pt x="237" y="87"/>
                  <a:pt x="237" y="87"/>
                </a:cubicBezTo>
                <a:cubicBezTo>
                  <a:pt x="237" y="85"/>
                  <a:pt x="237" y="85"/>
                  <a:pt x="237" y="85"/>
                </a:cubicBezTo>
                <a:cubicBezTo>
                  <a:pt x="238" y="85"/>
                  <a:pt x="238" y="85"/>
                  <a:pt x="238" y="85"/>
                </a:cubicBezTo>
                <a:cubicBezTo>
                  <a:pt x="239" y="85"/>
                  <a:pt x="239" y="85"/>
                  <a:pt x="239" y="85"/>
                </a:cubicBezTo>
                <a:cubicBezTo>
                  <a:pt x="246" y="84"/>
                  <a:pt x="246" y="84"/>
                  <a:pt x="246" y="84"/>
                </a:cubicBezTo>
                <a:cubicBezTo>
                  <a:pt x="247" y="84"/>
                  <a:pt x="247" y="84"/>
                  <a:pt x="247" y="84"/>
                </a:cubicBezTo>
                <a:cubicBezTo>
                  <a:pt x="248" y="84"/>
                  <a:pt x="248" y="84"/>
                  <a:pt x="248" y="84"/>
                </a:cubicBezTo>
                <a:cubicBezTo>
                  <a:pt x="248" y="84"/>
                  <a:pt x="248" y="84"/>
                  <a:pt x="248" y="84"/>
                </a:cubicBezTo>
                <a:cubicBezTo>
                  <a:pt x="262" y="99"/>
                  <a:pt x="262" y="99"/>
                  <a:pt x="262" y="99"/>
                </a:cubicBezTo>
                <a:cubicBezTo>
                  <a:pt x="266" y="98"/>
                  <a:pt x="266" y="98"/>
                  <a:pt x="266" y="98"/>
                </a:cubicBezTo>
                <a:cubicBezTo>
                  <a:pt x="266" y="95"/>
                  <a:pt x="266" y="95"/>
                  <a:pt x="266" y="95"/>
                </a:cubicBezTo>
                <a:cubicBezTo>
                  <a:pt x="259" y="88"/>
                  <a:pt x="259" y="88"/>
                  <a:pt x="259" y="88"/>
                </a:cubicBezTo>
                <a:cubicBezTo>
                  <a:pt x="258" y="87"/>
                  <a:pt x="258" y="87"/>
                  <a:pt x="258" y="87"/>
                </a:cubicBezTo>
                <a:cubicBezTo>
                  <a:pt x="257" y="86"/>
                  <a:pt x="257" y="86"/>
                  <a:pt x="257" y="86"/>
                </a:cubicBezTo>
                <a:cubicBezTo>
                  <a:pt x="268" y="79"/>
                  <a:pt x="268" y="79"/>
                  <a:pt x="268" y="79"/>
                </a:cubicBezTo>
                <a:cubicBezTo>
                  <a:pt x="268" y="62"/>
                  <a:pt x="268" y="62"/>
                  <a:pt x="268" y="62"/>
                </a:cubicBezTo>
                <a:cubicBezTo>
                  <a:pt x="263" y="63"/>
                  <a:pt x="263" y="63"/>
                  <a:pt x="263" y="63"/>
                </a:cubicBezTo>
                <a:cubicBezTo>
                  <a:pt x="263" y="63"/>
                  <a:pt x="263" y="63"/>
                  <a:pt x="263" y="63"/>
                </a:cubicBezTo>
                <a:cubicBezTo>
                  <a:pt x="262" y="63"/>
                  <a:pt x="262" y="63"/>
                  <a:pt x="262" y="63"/>
                </a:cubicBezTo>
                <a:cubicBezTo>
                  <a:pt x="256" y="60"/>
                  <a:pt x="256" y="60"/>
                  <a:pt x="256" y="60"/>
                </a:cubicBezTo>
                <a:cubicBezTo>
                  <a:pt x="254" y="60"/>
                  <a:pt x="250" y="58"/>
                  <a:pt x="246" y="55"/>
                </a:cubicBezTo>
                <a:cubicBezTo>
                  <a:pt x="243" y="54"/>
                  <a:pt x="242" y="53"/>
                  <a:pt x="242" y="51"/>
                </a:cubicBezTo>
                <a:cubicBezTo>
                  <a:pt x="242" y="52"/>
                  <a:pt x="242" y="52"/>
                  <a:pt x="242" y="52"/>
                </a:cubicBezTo>
                <a:cubicBezTo>
                  <a:pt x="242" y="53"/>
                  <a:pt x="241" y="54"/>
                  <a:pt x="240" y="54"/>
                </a:cubicBezTo>
                <a:cubicBezTo>
                  <a:pt x="239" y="55"/>
                  <a:pt x="238" y="56"/>
                  <a:pt x="235" y="56"/>
                </a:cubicBezTo>
                <a:cubicBezTo>
                  <a:pt x="234" y="56"/>
                  <a:pt x="234" y="56"/>
                  <a:pt x="234" y="56"/>
                </a:cubicBezTo>
                <a:cubicBezTo>
                  <a:pt x="234" y="55"/>
                  <a:pt x="234" y="55"/>
                  <a:pt x="234" y="55"/>
                </a:cubicBezTo>
                <a:cubicBezTo>
                  <a:pt x="234" y="55"/>
                  <a:pt x="234" y="55"/>
                  <a:pt x="234" y="55"/>
                </a:cubicBezTo>
                <a:cubicBezTo>
                  <a:pt x="228" y="51"/>
                  <a:pt x="228" y="51"/>
                  <a:pt x="228" y="51"/>
                </a:cubicBezTo>
                <a:cubicBezTo>
                  <a:pt x="223" y="55"/>
                  <a:pt x="223" y="55"/>
                  <a:pt x="223" y="55"/>
                </a:cubicBezTo>
                <a:cubicBezTo>
                  <a:pt x="221" y="57"/>
                  <a:pt x="219" y="59"/>
                  <a:pt x="219" y="60"/>
                </a:cubicBezTo>
                <a:cubicBezTo>
                  <a:pt x="222" y="66"/>
                  <a:pt x="222" y="66"/>
                  <a:pt x="222" y="66"/>
                </a:cubicBezTo>
                <a:cubicBezTo>
                  <a:pt x="223" y="67"/>
                  <a:pt x="223" y="68"/>
                  <a:pt x="222" y="69"/>
                </a:cubicBezTo>
                <a:cubicBezTo>
                  <a:pt x="222" y="70"/>
                  <a:pt x="220" y="72"/>
                  <a:pt x="217" y="72"/>
                </a:cubicBezTo>
                <a:cubicBezTo>
                  <a:pt x="214" y="73"/>
                  <a:pt x="214" y="73"/>
                  <a:pt x="214" y="73"/>
                </a:cubicBezTo>
                <a:cubicBezTo>
                  <a:pt x="212" y="74"/>
                  <a:pt x="209" y="74"/>
                  <a:pt x="208" y="72"/>
                </a:cubicBezTo>
                <a:cubicBezTo>
                  <a:pt x="207" y="70"/>
                  <a:pt x="207" y="70"/>
                  <a:pt x="207" y="70"/>
                </a:cubicBezTo>
                <a:cubicBezTo>
                  <a:pt x="196" y="60"/>
                  <a:pt x="196" y="60"/>
                  <a:pt x="196" y="60"/>
                </a:cubicBezTo>
                <a:cubicBezTo>
                  <a:pt x="192" y="58"/>
                  <a:pt x="189" y="56"/>
                  <a:pt x="188" y="54"/>
                </a:cubicBezTo>
                <a:cubicBezTo>
                  <a:pt x="187" y="52"/>
                  <a:pt x="186" y="51"/>
                  <a:pt x="187" y="50"/>
                </a:cubicBezTo>
                <a:cubicBezTo>
                  <a:pt x="186" y="47"/>
                  <a:pt x="186" y="44"/>
                  <a:pt x="185" y="43"/>
                </a:cubicBezTo>
                <a:cubicBezTo>
                  <a:pt x="183" y="44"/>
                  <a:pt x="183" y="44"/>
                  <a:pt x="183" y="44"/>
                </a:cubicBezTo>
                <a:cubicBezTo>
                  <a:pt x="182" y="45"/>
                  <a:pt x="182" y="45"/>
                  <a:pt x="182" y="45"/>
                </a:cubicBezTo>
                <a:cubicBezTo>
                  <a:pt x="182" y="46"/>
                  <a:pt x="183" y="48"/>
                  <a:pt x="184" y="49"/>
                </a:cubicBezTo>
                <a:cubicBezTo>
                  <a:pt x="184" y="50"/>
                  <a:pt x="184" y="50"/>
                  <a:pt x="184" y="50"/>
                </a:cubicBezTo>
                <a:cubicBezTo>
                  <a:pt x="185" y="50"/>
                  <a:pt x="185" y="50"/>
                  <a:pt x="185" y="50"/>
                </a:cubicBezTo>
                <a:cubicBezTo>
                  <a:pt x="184" y="51"/>
                  <a:pt x="184" y="51"/>
                  <a:pt x="184" y="51"/>
                </a:cubicBezTo>
                <a:cubicBezTo>
                  <a:pt x="179" y="60"/>
                  <a:pt x="179" y="60"/>
                  <a:pt x="179" y="60"/>
                </a:cubicBezTo>
                <a:cubicBezTo>
                  <a:pt x="170" y="58"/>
                  <a:pt x="170" y="58"/>
                  <a:pt x="170" y="58"/>
                </a:cubicBezTo>
                <a:cubicBezTo>
                  <a:pt x="168" y="57"/>
                  <a:pt x="168" y="57"/>
                  <a:pt x="168" y="57"/>
                </a:cubicBezTo>
                <a:cubicBezTo>
                  <a:pt x="168" y="57"/>
                  <a:pt x="168" y="57"/>
                  <a:pt x="168" y="57"/>
                </a:cubicBezTo>
                <a:cubicBezTo>
                  <a:pt x="168" y="56"/>
                  <a:pt x="168" y="56"/>
                  <a:pt x="168" y="56"/>
                </a:cubicBezTo>
                <a:cubicBezTo>
                  <a:pt x="168" y="54"/>
                  <a:pt x="168" y="52"/>
                  <a:pt x="168" y="50"/>
                </a:cubicBezTo>
                <a:cubicBezTo>
                  <a:pt x="166" y="47"/>
                  <a:pt x="166" y="47"/>
                  <a:pt x="166" y="47"/>
                </a:cubicBezTo>
                <a:cubicBezTo>
                  <a:pt x="159" y="42"/>
                  <a:pt x="159" y="42"/>
                  <a:pt x="159" y="42"/>
                </a:cubicBezTo>
                <a:cubicBezTo>
                  <a:pt x="158" y="41"/>
                  <a:pt x="158" y="41"/>
                  <a:pt x="158" y="41"/>
                </a:cubicBezTo>
                <a:cubicBezTo>
                  <a:pt x="158" y="42"/>
                  <a:pt x="157" y="42"/>
                  <a:pt x="156" y="43"/>
                </a:cubicBezTo>
                <a:cubicBezTo>
                  <a:pt x="149" y="42"/>
                  <a:pt x="149" y="42"/>
                  <a:pt x="149" y="42"/>
                </a:cubicBezTo>
                <a:cubicBezTo>
                  <a:pt x="146" y="42"/>
                  <a:pt x="145" y="41"/>
                  <a:pt x="144" y="40"/>
                </a:cubicBezTo>
                <a:cubicBezTo>
                  <a:pt x="144" y="39"/>
                  <a:pt x="144" y="37"/>
                  <a:pt x="144" y="35"/>
                </a:cubicBezTo>
                <a:cubicBezTo>
                  <a:pt x="145" y="34"/>
                  <a:pt x="145" y="34"/>
                  <a:pt x="145" y="34"/>
                </a:cubicBezTo>
                <a:cubicBezTo>
                  <a:pt x="142" y="28"/>
                  <a:pt x="142" y="28"/>
                  <a:pt x="142" y="28"/>
                </a:cubicBezTo>
                <a:cubicBezTo>
                  <a:pt x="128" y="29"/>
                  <a:pt x="128" y="29"/>
                  <a:pt x="128" y="29"/>
                </a:cubicBezTo>
                <a:cubicBezTo>
                  <a:pt x="128" y="31"/>
                  <a:pt x="128" y="32"/>
                  <a:pt x="127" y="34"/>
                </a:cubicBezTo>
                <a:cubicBezTo>
                  <a:pt x="126" y="35"/>
                  <a:pt x="125" y="36"/>
                  <a:pt x="124" y="36"/>
                </a:cubicBezTo>
                <a:cubicBezTo>
                  <a:pt x="122" y="36"/>
                  <a:pt x="119" y="36"/>
                  <a:pt x="117" y="34"/>
                </a:cubicBezTo>
                <a:cubicBezTo>
                  <a:pt x="117" y="33"/>
                  <a:pt x="117" y="33"/>
                  <a:pt x="117" y="33"/>
                </a:cubicBezTo>
                <a:cubicBezTo>
                  <a:pt x="117" y="33"/>
                  <a:pt x="117" y="33"/>
                  <a:pt x="117" y="33"/>
                </a:cubicBezTo>
                <a:cubicBezTo>
                  <a:pt x="114" y="30"/>
                  <a:pt x="112" y="27"/>
                  <a:pt x="112" y="24"/>
                </a:cubicBezTo>
                <a:cubicBezTo>
                  <a:pt x="110" y="20"/>
                  <a:pt x="110" y="20"/>
                  <a:pt x="110" y="20"/>
                </a:cubicBezTo>
                <a:cubicBezTo>
                  <a:pt x="106" y="23"/>
                  <a:pt x="106" y="23"/>
                  <a:pt x="106" y="23"/>
                </a:cubicBezTo>
                <a:cubicBezTo>
                  <a:pt x="102" y="25"/>
                  <a:pt x="100" y="25"/>
                  <a:pt x="98" y="24"/>
                </a:cubicBezTo>
                <a:cubicBezTo>
                  <a:pt x="97" y="23"/>
                  <a:pt x="97" y="23"/>
                  <a:pt x="97" y="23"/>
                </a:cubicBezTo>
                <a:cubicBezTo>
                  <a:pt x="93" y="24"/>
                  <a:pt x="93" y="24"/>
                  <a:pt x="93" y="24"/>
                </a:cubicBezTo>
                <a:cubicBezTo>
                  <a:pt x="82" y="27"/>
                  <a:pt x="82" y="27"/>
                  <a:pt x="82" y="27"/>
                </a:cubicBezTo>
                <a:cubicBezTo>
                  <a:pt x="80" y="29"/>
                  <a:pt x="78" y="29"/>
                  <a:pt x="76" y="29"/>
                </a:cubicBezTo>
                <a:cubicBezTo>
                  <a:pt x="75" y="29"/>
                  <a:pt x="75" y="29"/>
                  <a:pt x="75" y="29"/>
                </a:cubicBezTo>
                <a:cubicBezTo>
                  <a:pt x="71" y="29"/>
                  <a:pt x="68" y="28"/>
                  <a:pt x="67" y="26"/>
                </a:cubicBezTo>
                <a:cubicBezTo>
                  <a:pt x="60" y="21"/>
                  <a:pt x="60" y="21"/>
                  <a:pt x="60" y="21"/>
                </a:cubicBezTo>
                <a:lnTo>
                  <a:pt x="52" y="9"/>
                </a:lnTo>
                <a:close/>
              </a:path>
            </a:pathLst>
          </a:custGeom>
          <a:solidFill>
            <a:schemeClr val="accent3"/>
          </a:solidFill>
          <a:ln>
            <a:noFill/>
          </a:ln>
        </p:spPr>
        <p:txBody>
          <a:bodyPr/>
          <a:lstStyle/>
          <a:p>
            <a:endParaRPr lang="zh-CN" altLang="en-US"/>
          </a:p>
        </p:txBody>
      </p:sp>
      <p:sp>
        <p:nvSpPr>
          <p:cNvPr id="38" name="Freeform 29"/>
          <p:cNvSpPr/>
          <p:nvPr/>
        </p:nvSpPr>
        <p:spPr bwMode="auto">
          <a:xfrm>
            <a:off x="4576763" y="1279910"/>
            <a:ext cx="1155700" cy="1054100"/>
          </a:xfrm>
          <a:custGeom>
            <a:avLst/>
            <a:gdLst>
              <a:gd name="T0" fmla="*/ 2147483646 w 360"/>
              <a:gd name="T1" fmla="*/ 2147483646 h 328"/>
              <a:gd name="T2" fmla="*/ 2147483646 w 360"/>
              <a:gd name="T3" fmla="*/ 2147483646 h 328"/>
              <a:gd name="T4" fmla="*/ 2147483646 w 360"/>
              <a:gd name="T5" fmla="*/ 2147483646 h 328"/>
              <a:gd name="T6" fmla="*/ 2147483646 w 360"/>
              <a:gd name="T7" fmla="*/ 2147483646 h 328"/>
              <a:gd name="T8" fmla="*/ 2147483646 w 360"/>
              <a:gd name="T9" fmla="*/ 2147483646 h 328"/>
              <a:gd name="T10" fmla="*/ 2147483646 w 360"/>
              <a:gd name="T11" fmla="*/ 2147483646 h 328"/>
              <a:gd name="T12" fmla="*/ 2147483646 w 360"/>
              <a:gd name="T13" fmla="*/ 2147483646 h 328"/>
              <a:gd name="T14" fmla="*/ 2147483646 w 360"/>
              <a:gd name="T15" fmla="*/ 2147483646 h 328"/>
              <a:gd name="T16" fmla="*/ 2147483646 w 360"/>
              <a:gd name="T17" fmla="*/ 2147483646 h 328"/>
              <a:gd name="T18" fmla="*/ 2147483646 w 360"/>
              <a:gd name="T19" fmla="*/ 2147483646 h 328"/>
              <a:gd name="T20" fmla="*/ 2147483646 w 360"/>
              <a:gd name="T21" fmla="*/ 2147483646 h 328"/>
              <a:gd name="T22" fmla="*/ 2147483646 w 360"/>
              <a:gd name="T23" fmla="*/ 2147483646 h 328"/>
              <a:gd name="T24" fmla="*/ 2147483646 w 360"/>
              <a:gd name="T25" fmla="*/ 2147483646 h 328"/>
              <a:gd name="T26" fmla="*/ 2147483646 w 360"/>
              <a:gd name="T27" fmla="*/ 2147483646 h 328"/>
              <a:gd name="T28" fmla="*/ 2147483646 w 360"/>
              <a:gd name="T29" fmla="*/ 2147483646 h 328"/>
              <a:gd name="T30" fmla="*/ 2147483646 w 360"/>
              <a:gd name="T31" fmla="*/ 2147483646 h 328"/>
              <a:gd name="T32" fmla="*/ 2147483646 w 360"/>
              <a:gd name="T33" fmla="*/ 2147483646 h 328"/>
              <a:gd name="T34" fmla="*/ 2147483646 w 360"/>
              <a:gd name="T35" fmla="*/ 2147483646 h 328"/>
              <a:gd name="T36" fmla="*/ 2147483646 w 360"/>
              <a:gd name="T37" fmla="*/ 2147483646 h 328"/>
              <a:gd name="T38" fmla="*/ 2147483646 w 360"/>
              <a:gd name="T39" fmla="*/ 2147483646 h 328"/>
              <a:gd name="T40" fmla="*/ 2147483646 w 360"/>
              <a:gd name="T41" fmla="*/ 2147483646 h 328"/>
              <a:gd name="T42" fmla="*/ 2147483646 w 360"/>
              <a:gd name="T43" fmla="*/ 2147483646 h 328"/>
              <a:gd name="T44" fmla="*/ 2147483646 w 360"/>
              <a:gd name="T45" fmla="*/ 2147483646 h 328"/>
              <a:gd name="T46" fmla="*/ 2147483646 w 360"/>
              <a:gd name="T47" fmla="*/ 2147483646 h 328"/>
              <a:gd name="T48" fmla="*/ 2147483646 w 360"/>
              <a:gd name="T49" fmla="*/ 2147483646 h 328"/>
              <a:gd name="T50" fmla="*/ 2147483646 w 360"/>
              <a:gd name="T51" fmla="*/ 2147483646 h 328"/>
              <a:gd name="T52" fmla="*/ 2147483646 w 360"/>
              <a:gd name="T53" fmla="*/ 2147483646 h 328"/>
              <a:gd name="T54" fmla="*/ 2147483646 w 360"/>
              <a:gd name="T55" fmla="*/ 2147483646 h 328"/>
              <a:gd name="T56" fmla="*/ 2147483646 w 360"/>
              <a:gd name="T57" fmla="*/ 2147483646 h 328"/>
              <a:gd name="T58" fmla="*/ 2147483646 w 360"/>
              <a:gd name="T59" fmla="*/ 2147483646 h 328"/>
              <a:gd name="T60" fmla="*/ 2147483646 w 360"/>
              <a:gd name="T61" fmla="*/ 2147483646 h 328"/>
              <a:gd name="T62" fmla="*/ 2147483646 w 360"/>
              <a:gd name="T63" fmla="*/ 2147483646 h 328"/>
              <a:gd name="T64" fmla="*/ 2147483646 w 360"/>
              <a:gd name="T65" fmla="*/ 2147483646 h 328"/>
              <a:gd name="T66" fmla="*/ 2147483646 w 360"/>
              <a:gd name="T67" fmla="*/ 2147483646 h 328"/>
              <a:gd name="T68" fmla="*/ 2147483646 w 360"/>
              <a:gd name="T69" fmla="*/ 2147483646 h 328"/>
              <a:gd name="T70" fmla="*/ 2147483646 w 360"/>
              <a:gd name="T71" fmla="*/ 2147483646 h 328"/>
              <a:gd name="T72" fmla="*/ 2147483646 w 360"/>
              <a:gd name="T73" fmla="*/ 2147483646 h 328"/>
              <a:gd name="T74" fmla="*/ 2147483646 w 360"/>
              <a:gd name="T75" fmla="*/ 2147483646 h 328"/>
              <a:gd name="T76" fmla="*/ 2147483646 w 360"/>
              <a:gd name="T77" fmla="*/ 2147483646 h 328"/>
              <a:gd name="T78" fmla="*/ 2147483646 w 360"/>
              <a:gd name="T79" fmla="*/ 2147483646 h 328"/>
              <a:gd name="T80" fmla="*/ 2147483646 w 360"/>
              <a:gd name="T81" fmla="*/ 2147483646 h 328"/>
              <a:gd name="T82" fmla="*/ 2147483646 w 360"/>
              <a:gd name="T83" fmla="*/ 2147483646 h 328"/>
              <a:gd name="T84" fmla="*/ 2147483646 w 360"/>
              <a:gd name="T85" fmla="*/ 2147483646 h 328"/>
              <a:gd name="T86" fmla="*/ 2147483646 w 360"/>
              <a:gd name="T87" fmla="*/ 2147483646 h 328"/>
              <a:gd name="T88" fmla="*/ 2147483646 w 360"/>
              <a:gd name="T89" fmla="*/ 2147483646 h 328"/>
              <a:gd name="T90" fmla="*/ 2147483646 w 360"/>
              <a:gd name="T91" fmla="*/ 2147483646 h 328"/>
              <a:gd name="T92" fmla="*/ 2147483646 w 360"/>
              <a:gd name="T93" fmla="*/ 2147483646 h 328"/>
              <a:gd name="T94" fmla="*/ 2147483646 w 360"/>
              <a:gd name="T95" fmla="*/ 2147483646 h 328"/>
              <a:gd name="T96" fmla="*/ 2147483646 w 360"/>
              <a:gd name="T97" fmla="*/ 2147483646 h 328"/>
              <a:gd name="T98" fmla="*/ 2147483646 w 360"/>
              <a:gd name="T99" fmla="*/ 2147483646 h 328"/>
              <a:gd name="T100" fmla="*/ 2147483646 w 360"/>
              <a:gd name="T101" fmla="*/ 2147483646 h 328"/>
              <a:gd name="T102" fmla="*/ 2147483646 w 360"/>
              <a:gd name="T103" fmla="*/ 2147483646 h 328"/>
              <a:gd name="T104" fmla="*/ 2147483646 w 360"/>
              <a:gd name="T105" fmla="*/ 2147483646 h 328"/>
              <a:gd name="T106" fmla="*/ 2147483646 w 360"/>
              <a:gd name="T107" fmla="*/ 2147483646 h 32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360" h="328">
                <a:moveTo>
                  <a:pt x="358" y="193"/>
                </a:moveTo>
                <a:cubicBezTo>
                  <a:pt x="352" y="153"/>
                  <a:pt x="352" y="153"/>
                  <a:pt x="352" y="153"/>
                </a:cubicBezTo>
                <a:cubicBezTo>
                  <a:pt x="353" y="153"/>
                  <a:pt x="353" y="153"/>
                  <a:pt x="353" y="153"/>
                </a:cubicBezTo>
                <a:cubicBezTo>
                  <a:pt x="353" y="153"/>
                  <a:pt x="353" y="153"/>
                  <a:pt x="353" y="153"/>
                </a:cubicBezTo>
                <a:cubicBezTo>
                  <a:pt x="356" y="148"/>
                  <a:pt x="357" y="145"/>
                  <a:pt x="357" y="142"/>
                </a:cubicBezTo>
                <a:cubicBezTo>
                  <a:pt x="355" y="139"/>
                  <a:pt x="355" y="139"/>
                  <a:pt x="355" y="139"/>
                </a:cubicBezTo>
                <a:cubicBezTo>
                  <a:pt x="351" y="137"/>
                  <a:pt x="349" y="130"/>
                  <a:pt x="350" y="119"/>
                </a:cubicBezTo>
                <a:cubicBezTo>
                  <a:pt x="346" y="119"/>
                  <a:pt x="346" y="119"/>
                  <a:pt x="346" y="119"/>
                </a:cubicBezTo>
                <a:cubicBezTo>
                  <a:pt x="343" y="119"/>
                  <a:pt x="340" y="120"/>
                  <a:pt x="337" y="122"/>
                </a:cubicBezTo>
                <a:cubicBezTo>
                  <a:pt x="334" y="125"/>
                  <a:pt x="332" y="127"/>
                  <a:pt x="331" y="129"/>
                </a:cubicBezTo>
                <a:cubicBezTo>
                  <a:pt x="330" y="134"/>
                  <a:pt x="325" y="137"/>
                  <a:pt x="316" y="140"/>
                </a:cubicBezTo>
                <a:cubicBezTo>
                  <a:pt x="314" y="153"/>
                  <a:pt x="314" y="153"/>
                  <a:pt x="314" y="153"/>
                </a:cubicBezTo>
                <a:cubicBezTo>
                  <a:pt x="314" y="153"/>
                  <a:pt x="314" y="153"/>
                  <a:pt x="314" y="153"/>
                </a:cubicBezTo>
                <a:cubicBezTo>
                  <a:pt x="313" y="153"/>
                  <a:pt x="313" y="153"/>
                  <a:pt x="313" y="153"/>
                </a:cubicBezTo>
                <a:cubicBezTo>
                  <a:pt x="309" y="161"/>
                  <a:pt x="309" y="161"/>
                  <a:pt x="309" y="161"/>
                </a:cubicBezTo>
                <a:cubicBezTo>
                  <a:pt x="309" y="162"/>
                  <a:pt x="309" y="162"/>
                  <a:pt x="309" y="162"/>
                </a:cubicBezTo>
                <a:cubicBezTo>
                  <a:pt x="308" y="162"/>
                  <a:pt x="308" y="162"/>
                  <a:pt x="308" y="162"/>
                </a:cubicBezTo>
                <a:cubicBezTo>
                  <a:pt x="308" y="162"/>
                  <a:pt x="308" y="162"/>
                  <a:pt x="308" y="162"/>
                </a:cubicBezTo>
                <a:cubicBezTo>
                  <a:pt x="268" y="169"/>
                  <a:pt x="268" y="169"/>
                  <a:pt x="268" y="169"/>
                </a:cubicBezTo>
                <a:cubicBezTo>
                  <a:pt x="268" y="169"/>
                  <a:pt x="268" y="169"/>
                  <a:pt x="268" y="169"/>
                </a:cubicBezTo>
                <a:cubicBezTo>
                  <a:pt x="267" y="169"/>
                  <a:pt x="267" y="169"/>
                  <a:pt x="267" y="169"/>
                </a:cubicBezTo>
                <a:cubicBezTo>
                  <a:pt x="267" y="169"/>
                  <a:pt x="267" y="169"/>
                  <a:pt x="267" y="169"/>
                </a:cubicBezTo>
                <a:cubicBezTo>
                  <a:pt x="255" y="156"/>
                  <a:pt x="255" y="156"/>
                  <a:pt x="255" y="156"/>
                </a:cubicBezTo>
                <a:cubicBezTo>
                  <a:pt x="259" y="153"/>
                  <a:pt x="259" y="153"/>
                  <a:pt x="259" y="153"/>
                </a:cubicBezTo>
                <a:cubicBezTo>
                  <a:pt x="254" y="147"/>
                  <a:pt x="254" y="147"/>
                  <a:pt x="254" y="147"/>
                </a:cubicBezTo>
                <a:cubicBezTo>
                  <a:pt x="249" y="143"/>
                  <a:pt x="249" y="143"/>
                  <a:pt x="249" y="143"/>
                </a:cubicBezTo>
                <a:cubicBezTo>
                  <a:pt x="248" y="142"/>
                  <a:pt x="248" y="142"/>
                  <a:pt x="248" y="142"/>
                </a:cubicBezTo>
                <a:cubicBezTo>
                  <a:pt x="248" y="142"/>
                  <a:pt x="248" y="142"/>
                  <a:pt x="248" y="142"/>
                </a:cubicBezTo>
                <a:cubicBezTo>
                  <a:pt x="248" y="142"/>
                  <a:pt x="248" y="142"/>
                  <a:pt x="248" y="142"/>
                </a:cubicBezTo>
                <a:cubicBezTo>
                  <a:pt x="248" y="141"/>
                  <a:pt x="248" y="141"/>
                  <a:pt x="248" y="141"/>
                </a:cubicBezTo>
                <a:cubicBezTo>
                  <a:pt x="246" y="131"/>
                  <a:pt x="246" y="131"/>
                  <a:pt x="246" y="131"/>
                </a:cubicBezTo>
                <a:cubicBezTo>
                  <a:pt x="235" y="131"/>
                  <a:pt x="235" y="131"/>
                  <a:pt x="235" y="131"/>
                </a:cubicBezTo>
                <a:cubicBezTo>
                  <a:pt x="235" y="131"/>
                  <a:pt x="235" y="131"/>
                  <a:pt x="235" y="131"/>
                </a:cubicBezTo>
                <a:cubicBezTo>
                  <a:pt x="226" y="125"/>
                  <a:pt x="226" y="125"/>
                  <a:pt x="226" y="125"/>
                </a:cubicBezTo>
                <a:cubicBezTo>
                  <a:pt x="194" y="120"/>
                  <a:pt x="194" y="120"/>
                  <a:pt x="194" y="120"/>
                </a:cubicBezTo>
                <a:cubicBezTo>
                  <a:pt x="168" y="119"/>
                  <a:pt x="168" y="119"/>
                  <a:pt x="168" y="119"/>
                </a:cubicBezTo>
                <a:cubicBezTo>
                  <a:pt x="167" y="119"/>
                  <a:pt x="167" y="119"/>
                  <a:pt x="167" y="119"/>
                </a:cubicBezTo>
                <a:cubicBezTo>
                  <a:pt x="166" y="119"/>
                  <a:pt x="165" y="119"/>
                  <a:pt x="165" y="118"/>
                </a:cubicBezTo>
                <a:cubicBezTo>
                  <a:pt x="149" y="84"/>
                  <a:pt x="149" y="84"/>
                  <a:pt x="149" y="84"/>
                </a:cubicBezTo>
                <a:cubicBezTo>
                  <a:pt x="148" y="81"/>
                  <a:pt x="141" y="72"/>
                  <a:pt x="129" y="57"/>
                </a:cubicBezTo>
                <a:cubicBezTo>
                  <a:pt x="117" y="42"/>
                  <a:pt x="110" y="34"/>
                  <a:pt x="108" y="33"/>
                </a:cubicBezTo>
                <a:cubicBezTo>
                  <a:pt x="85" y="11"/>
                  <a:pt x="85" y="11"/>
                  <a:pt x="85" y="11"/>
                </a:cubicBezTo>
                <a:cubicBezTo>
                  <a:pt x="82" y="9"/>
                  <a:pt x="82" y="9"/>
                  <a:pt x="82" y="9"/>
                </a:cubicBezTo>
                <a:cubicBezTo>
                  <a:pt x="54" y="8"/>
                  <a:pt x="54" y="8"/>
                  <a:pt x="54" y="8"/>
                </a:cubicBezTo>
                <a:cubicBezTo>
                  <a:pt x="53" y="8"/>
                  <a:pt x="53" y="8"/>
                  <a:pt x="53" y="8"/>
                </a:cubicBezTo>
                <a:cubicBezTo>
                  <a:pt x="53" y="7"/>
                  <a:pt x="53" y="7"/>
                  <a:pt x="53" y="7"/>
                </a:cubicBezTo>
                <a:cubicBezTo>
                  <a:pt x="50" y="5"/>
                  <a:pt x="46" y="3"/>
                  <a:pt x="40" y="2"/>
                </a:cubicBezTo>
                <a:cubicBezTo>
                  <a:pt x="35" y="0"/>
                  <a:pt x="23" y="4"/>
                  <a:pt x="4" y="14"/>
                </a:cubicBezTo>
                <a:cubicBezTo>
                  <a:pt x="3" y="15"/>
                  <a:pt x="3" y="15"/>
                  <a:pt x="3" y="15"/>
                </a:cubicBezTo>
                <a:cubicBezTo>
                  <a:pt x="4" y="20"/>
                  <a:pt x="4" y="20"/>
                  <a:pt x="4" y="20"/>
                </a:cubicBezTo>
                <a:cubicBezTo>
                  <a:pt x="4" y="20"/>
                  <a:pt x="4" y="20"/>
                  <a:pt x="4" y="20"/>
                </a:cubicBezTo>
                <a:cubicBezTo>
                  <a:pt x="4" y="21"/>
                  <a:pt x="4" y="21"/>
                  <a:pt x="4" y="21"/>
                </a:cubicBezTo>
                <a:cubicBezTo>
                  <a:pt x="4" y="21"/>
                  <a:pt x="4" y="21"/>
                  <a:pt x="4" y="21"/>
                </a:cubicBezTo>
                <a:cubicBezTo>
                  <a:pt x="4" y="21"/>
                  <a:pt x="4" y="21"/>
                  <a:pt x="4" y="21"/>
                </a:cubicBezTo>
                <a:cubicBezTo>
                  <a:pt x="1" y="28"/>
                  <a:pt x="1" y="28"/>
                  <a:pt x="1" y="28"/>
                </a:cubicBezTo>
                <a:cubicBezTo>
                  <a:pt x="1" y="28"/>
                  <a:pt x="1" y="28"/>
                  <a:pt x="1" y="28"/>
                </a:cubicBezTo>
                <a:cubicBezTo>
                  <a:pt x="0" y="28"/>
                  <a:pt x="0" y="28"/>
                  <a:pt x="0" y="28"/>
                </a:cubicBezTo>
                <a:cubicBezTo>
                  <a:pt x="0" y="33"/>
                  <a:pt x="0" y="33"/>
                  <a:pt x="0" y="33"/>
                </a:cubicBezTo>
                <a:cubicBezTo>
                  <a:pt x="0" y="36"/>
                  <a:pt x="1" y="40"/>
                  <a:pt x="2" y="43"/>
                </a:cubicBezTo>
                <a:cubicBezTo>
                  <a:pt x="5" y="45"/>
                  <a:pt x="5" y="45"/>
                  <a:pt x="5" y="45"/>
                </a:cubicBezTo>
                <a:cubicBezTo>
                  <a:pt x="11" y="45"/>
                  <a:pt x="11" y="45"/>
                  <a:pt x="11" y="45"/>
                </a:cubicBezTo>
                <a:cubicBezTo>
                  <a:pt x="16" y="46"/>
                  <a:pt x="16" y="46"/>
                  <a:pt x="16" y="46"/>
                </a:cubicBezTo>
                <a:cubicBezTo>
                  <a:pt x="18" y="45"/>
                  <a:pt x="18" y="45"/>
                  <a:pt x="18" y="45"/>
                </a:cubicBezTo>
                <a:cubicBezTo>
                  <a:pt x="18" y="41"/>
                  <a:pt x="19" y="38"/>
                  <a:pt x="21" y="37"/>
                </a:cubicBezTo>
                <a:cubicBezTo>
                  <a:pt x="25" y="37"/>
                  <a:pt x="25" y="37"/>
                  <a:pt x="25" y="37"/>
                </a:cubicBezTo>
                <a:cubicBezTo>
                  <a:pt x="39" y="41"/>
                  <a:pt x="39" y="41"/>
                  <a:pt x="39" y="41"/>
                </a:cubicBezTo>
                <a:cubicBezTo>
                  <a:pt x="42" y="42"/>
                  <a:pt x="42" y="42"/>
                  <a:pt x="42" y="42"/>
                </a:cubicBezTo>
                <a:cubicBezTo>
                  <a:pt x="37" y="49"/>
                  <a:pt x="37" y="49"/>
                  <a:pt x="37" y="49"/>
                </a:cubicBezTo>
                <a:cubicBezTo>
                  <a:pt x="37" y="59"/>
                  <a:pt x="37" y="59"/>
                  <a:pt x="37" y="59"/>
                </a:cubicBezTo>
                <a:cubicBezTo>
                  <a:pt x="37" y="61"/>
                  <a:pt x="41" y="65"/>
                  <a:pt x="48" y="72"/>
                </a:cubicBezTo>
                <a:cubicBezTo>
                  <a:pt x="53" y="75"/>
                  <a:pt x="55" y="77"/>
                  <a:pt x="58" y="77"/>
                </a:cubicBezTo>
                <a:cubicBezTo>
                  <a:pt x="60" y="77"/>
                  <a:pt x="60" y="77"/>
                  <a:pt x="60" y="77"/>
                </a:cubicBezTo>
                <a:cubicBezTo>
                  <a:pt x="62" y="76"/>
                  <a:pt x="62" y="76"/>
                  <a:pt x="62" y="76"/>
                </a:cubicBezTo>
                <a:cubicBezTo>
                  <a:pt x="69" y="69"/>
                  <a:pt x="69" y="69"/>
                  <a:pt x="69" y="69"/>
                </a:cubicBezTo>
                <a:cubicBezTo>
                  <a:pt x="74" y="66"/>
                  <a:pt x="74" y="66"/>
                  <a:pt x="74" y="66"/>
                </a:cubicBezTo>
                <a:cubicBezTo>
                  <a:pt x="74" y="66"/>
                  <a:pt x="74" y="66"/>
                  <a:pt x="74" y="66"/>
                </a:cubicBezTo>
                <a:cubicBezTo>
                  <a:pt x="74" y="66"/>
                  <a:pt x="74" y="66"/>
                  <a:pt x="74" y="66"/>
                </a:cubicBezTo>
                <a:cubicBezTo>
                  <a:pt x="85" y="64"/>
                  <a:pt x="85" y="64"/>
                  <a:pt x="85" y="64"/>
                </a:cubicBezTo>
                <a:cubicBezTo>
                  <a:pt x="88" y="57"/>
                  <a:pt x="88" y="57"/>
                  <a:pt x="88" y="57"/>
                </a:cubicBezTo>
                <a:cubicBezTo>
                  <a:pt x="97" y="52"/>
                  <a:pt x="97" y="52"/>
                  <a:pt x="97" y="52"/>
                </a:cubicBezTo>
                <a:cubicBezTo>
                  <a:pt x="106" y="57"/>
                  <a:pt x="106" y="57"/>
                  <a:pt x="106" y="57"/>
                </a:cubicBezTo>
                <a:cubicBezTo>
                  <a:pt x="106" y="57"/>
                  <a:pt x="106" y="57"/>
                  <a:pt x="106" y="57"/>
                </a:cubicBezTo>
                <a:cubicBezTo>
                  <a:pt x="107" y="57"/>
                  <a:pt x="107" y="57"/>
                  <a:pt x="107" y="57"/>
                </a:cubicBezTo>
                <a:cubicBezTo>
                  <a:pt x="115" y="71"/>
                  <a:pt x="115" y="71"/>
                  <a:pt x="115" y="71"/>
                </a:cubicBezTo>
                <a:cubicBezTo>
                  <a:pt x="118" y="80"/>
                  <a:pt x="118" y="80"/>
                  <a:pt x="118" y="80"/>
                </a:cubicBezTo>
                <a:cubicBezTo>
                  <a:pt x="118" y="81"/>
                  <a:pt x="118" y="81"/>
                  <a:pt x="118" y="81"/>
                </a:cubicBezTo>
                <a:cubicBezTo>
                  <a:pt x="116" y="93"/>
                  <a:pt x="116" y="93"/>
                  <a:pt x="116" y="93"/>
                </a:cubicBezTo>
                <a:cubicBezTo>
                  <a:pt x="119" y="100"/>
                  <a:pt x="119" y="100"/>
                  <a:pt x="119" y="100"/>
                </a:cubicBezTo>
                <a:cubicBezTo>
                  <a:pt x="119" y="101"/>
                  <a:pt x="119" y="101"/>
                  <a:pt x="119" y="101"/>
                </a:cubicBezTo>
                <a:cubicBezTo>
                  <a:pt x="117" y="110"/>
                  <a:pt x="117" y="110"/>
                  <a:pt x="117" y="110"/>
                </a:cubicBezTo>
                <a:cubicBezTo>
                  <a:pt x="117" y="118"/>
                  <a:pt x="117" y="118"/>
                  <a:pt x="117" y="118"/>
                </a:cubicBezTo>
                <a:cubicBezTo>
                  <a:pt x="119" y="125"/>
                  <a:pt x="121" y="130"/>
                  <a:pt x="121" y="131"/>
                </a:cubicBezTo>
                <a:cubicBezTo>
                  <a:pt x="120" y="138"/>
                  <a:pt x="120" y="138"/>
                  <a:pt x="120" y="138"/>
                </a:cubicBezTo>
                <a:cubicBezTo>
                  <a:pt x="120" y="138"/>
                  <a:pt x="120" y="138"/>
                  <a:pt x="120" y="138"/>
                </a:cubicBezTo>
                <a:cubicBezTo>
                  <a:pt x="120" y="139"/>
                  <a:pt x="120" y="139"/>
                  <a:pt x="120" y="139"/>
                </a:cubicBezTo>
                <a:cubicBezTo>
                  <a:pt x="116" y="144"/>
                  <a:pt x="116" y="144"/>
                  <a:pt x="116" y="144"/>
                </a:cubicBezTo>
                <a:cubicBezTo>
                  <a:pt x="116" y="145"/>
                  <a:pt x="116" y="145"/>
                  <a:pt x="116" y="145"/>
                </a:cubicBezTo>
                <a:cubicBezTo>
                  <a:pt x="116" y="145"/>
                  <a:pt x="116" y="145"/>
                  <a:pt x="116" y="145"/>
                </a:cubicBezTo>
                <a:cubicBezTo>
                  <a:pt x="116" y="145"/>
                  <a:pt x="116" y="145"/>
                  <a:pt x="116" y="145"/>
                </a:cubicBezTo>
                <a:cubicBezTo>
                  <a:pt x="112" y="149"/>
                  <a:pt x="112" y="149"/>
                  <a:pt x="112" y="149"/>
                </a:cubicBezTo>
                <a:cubicBezTo>
                  <a:pt x="111" y="158"/>
                  <a:pt x="111" y="158"/>
                  <a:pt x="111" y="158"/>
                </a:cubicBezTo>
                <a:cubicBezTo>
                  <a:pt x="114" y="167"/>
                  <a:pt x="114" y="167"/>
                  <a:pt x="114" y="167"/>
                </a:cubicBezTo>
                <a:cubicBezTo>
                  <a:pt x="114" y="167"/>
                  <a:pt x="114" y="167"/>
                  <a:pt x="114" y="167"/>
                </a:cubicBezTo>
                <a:cubicBezTo>
                  <a:pt x="114" y="168"/>
                  <a:pt x="114" y="168"/>
                  <a:pt x="114" y="168"/>
                </a:cubicBezTo>
                <a:cubicBezTo>
                  <a:pt x="114" y="168"/>
                  <a:pt x="114" y="168"/>
                  <a:pt x="114" y="168"/>
                </a:cubicBezTo>
                <a:cubicBezTo>
                  <a:pt x="114" y="168"/>
                  <a:pt x="114" y="168"/>
                  <a:pt x="114" y="168"/>
                </a:cubicBezTo>
                <a:cubicBezTo>
                  <a:pt x="111" y="182"/>
                  <a:pt x="111" y="182"/>
                  <a:pt x="111" y="182"/>
                </a:cubicBezTo>
                <a:cubicBezTo>
                  <a:pt x="109" y="184"/>
                  <a:pt x="109" y="184"/>
                  <a:pt x="109" y="184"/>
                </a:cubicBezTo>
                <a:cubicBezTo>
                  <a:pt x="108" y="185"/>
                  <a:pt x="106" y="185"/>
                  <a:pt x="103" y="184"/>
                </a:cubicBezTo>
                <a:cubicBezTo>
                  <a:pt x="103" y="184"/>
                  <a:pt x="103" y="184"/>
                  <a:pt x="103" y="184"/>
                </a:cubicBezTo>
                <a:cubicBezTo>
                  <a:pt x="99" y="180"/>
                  <a:pt x="99" y="180"/>
                  <a:pt x="99" y="180"/>
                </a:cubicBezTo>
                <a:cubicBezTo>
                  <a:pt x="95" y="181"/>
                  <a:pt x="95" y="181"/>
                  <a:pt x="95" y="181"/>
                </a:cubicBezTo>
                <a:cubicBezTo>
                  <a:pt x="90" y="187"/>
                  <a:pt x="90" y="187"/>
                  <a:pt x="90" y="187"/>
                </a:cubicBezTo>
                <a:cubicBezTo>
                  <a:pt x="84" y="203"/>
                  <a:pt x="84" y="203"/>
                  <a:pt x="84" y="203"/>
                </a:cubicBezTo>
                <a:cubicBezTo>
                  <a:pt x="84" y="204"/>
                  <a:pt x="84" y="204"/>
                  <a:pt x="84" y="204"/>
                </a:cubicBezTo>
                <a:cubicBezTo>
                  <a:pt x="84" y="204"/>
                  <a:pt x="84" y="204"/>
                  <a:pt x="84" y="204"/>
                </a:cubicBezTo>
                <a:cubicBezTo>
                  <a:pt x="78" y="209"/>
                  <a:pt x="78" y="209"/>
                  <a:pt x="78" y="209"/>
                </a:cubicBezTo>
                <a:cubicBezTo>
                  <a:pt x="77" y="209"/>
                  <a:pt x="77" y="209"/>
                  <a:pt x="77" y="209"/>
                </a:cubicBezTo>
                <a:cubicBezTo>
                  <a:pt x="74" y="209"/>
                  <a:pt x="74" y="209"/>
                  <a:pt x="74" y="209"/>
                </a:cubicBezTo>
                <a:cubicBezTo>
                  <a:pt x="68" y="219"/>
                  <a:pt x="68" y="219"/>
                  <a:pt x="68" y="219"/>
                </a:cubicBezTo>
                <a:cubicBezTo>
                  <a:pt x="71" y="225"/>
                  <a:pt x="71" y="225"/>
                  <a:pt x="71" y="225"/>
                </a:cubicBezTo>
                <a:cubicBezTo>
                  <a:pt x="72" y="225"/>
                  <a:pt x="72" y="225"/>
                  <a:pt x="72" y="225"/>
                </a:cubicBezTo>
                <a:cubicBezTo>
                  <a:pt x="80" y="235"/>
                  <a:pt x="80" y="235"/>
                  <a:pt x="80" y="235"/>
                </a:cubicBezTo>
                <a:cubicBezTo>
                  <a:pt x="80" y="236"/>
                  <a:pt x="80" y="236"/>
                  <a:pt x="80" y="236"/>
                </a:cubicBezTo>
                <a:cubicBezTo>
                  <a:pt x="80" y="239"/>
                  <a:pt x="80" y="239"/>
                  <a:pt x="80" y="239"/>
                </a:cubicBezTo>
                <a:cubicBezTo>
                  <a:pt x="89" y="240"/>
                  <a:pt x="89" y="240"/>
                  <a:pt x="89" y="240"/>
                </a:cubicBezTo>
                <a:cubicBezTo>
                  <a:pt x="90" y="248"/>
                  <a:pt x="90" y="248"/>
                  <a:pt x="90" y="248"/>
                </a:cubicBezTo>
                <a:cubicBezTo>
                  <a:pt x="90" y="249"/>
                  <a:pt x="90" y="249"/>
                  <a:pt x="90" y="249"/>
                </a:cubicBezTo>
                <a:cubicBezTo>
                  <a:pt x="91" y="258"/>
                  <a:pt x="91" y="258"/>
                  <a:pt x="91" y="258"/>
                </a:cubicBezTo>
                <a:cubicBezTo>
                  <a:pt x="94" y="260"/>
                  <a:pt x="94" y="260"/>
                  <a:pt x="94" y="260"/>
                </a:cubicBezTo>
                <a:cubicBezTo>
                  <a:pt x="102" y="258"/>
                  <a:pt x="102" y="258"/>
                  <a:pt x="102" y="258"/>
                </a:cubicBezTo>
                <a:cubicBezTo>
                  <a:pt x="109" y="253"/>
                  <a:pt x="109" y="253"/>
                  <a:pt x="109" y="253"/>
                </a:cubicBezTo>
                <a:cubicBezTo>
                  <a:pt x="111" y="253"/>
                  <a:pt x="111" y="253"/>
                  <a:pt x="111" y="253"/>
                </a:cubicBezTo>
                <a:cubicBezTo>
                  <a:pt x="113" y="266"/>
                  <a:pt x="113" y="266"/>
                  <a:pt x="113" y="266"/>
                </a:cubicBezTo>
                <a:cubicBezTo>
                  <a:pt x="117" y="271"/>
                  <a:pt x="117" y="271"/>
                  <a:pt x="117" y="271"/>
                </a:cubicBezTo>
                <a:cubicBezTo>
                  <a:pt x="118" y="272"/>
                  <a:pt x="118" y="272"/>
                  <a:pt x="118" y="272"/>
                </a:cubicBezTo>
                <a:cubicBezTo>
                  <a:pt x="121" y="277"/>
                  <a:pt x="121" y="277"/>
                  <a:pt x="121" y="277"/>
                </a:cubicBezTo>
                <a:cubicBezTo>
                  <a:pt x="127" y="282"/>
                  <a:pt x="127" y="282"/>
                  <a:pt x="127" y="282"/>
                </a:cubicBezTo>
                <a:cubicBezTo>
                  <a:pt x="127" y="283"/>
                  <a:pt x="129" y="283"/>
                  <a:pt x="131" y="283"/>
                </a:cubicBezTo>
                <a:cubicBezTo>
                  <a:pt x="133" y="284"/>
                  <a:pt x="133" y="284"/>
                  <a:pt x="133" y="284"/>
                </a:cubicBezTo>
                <a:cubicBezTo>
                  <a:pt x="137" y="282"/>
                  <a:pt x="137" y="282"/>
                  <a:pt x="137" y="282"/>
                </a:cubicBezTo>
                <a:cubicBezTo>
                  <a:pt x="140" y="281"/>
                  <a:pt x="143" y="280"/>
                  <a:pt x="146" y="279"/>
                </a:cubicBezTo>
                <a:cubicBezTo>
                  <a:pt x="148" y="278"/>
                  <a:pt x="148" y="278"/>
                  <a:pt x="148" y="278"/>
                </a:cubicBezTo>
                <a:cubicBezTo>
                  <a:pt x="154" y="278"/>
                  <a:pt x="154" y="278"/>
                  <a:pt x="154" y="278"/>
                </a:cubicBezTo>
                <a:cubicBezTo>
                  <a:pt x="156" y="278"/>
                  <a:pt x="157" y="278"/>
                  <a:pt x="158" y="279"/>
                </a:cubicBezTo>
                <a:cubicBezTo>
                  <a:pt x="166" y="274"/>
                  <a:pt x="166" y="274"/>
                  <a:pt x="166" y="274"/>
                </a:cubicBezTo>
                <a:cubicBezTo>
                  <a:pt x="167" y="274"/>
                  <a:pt x="167" y="274"/>
                  <a:pt x="167" y="274"/>
                </a:cubicBezTo>
                <a:cubicBezTo>
                  <a:pt x="167" y="275"/>
                  <a:pt x="167" y="275"/>
                  <a:pt x="167" y="275"/>
                </a:cubicBezTo>
                <a:cubicBezTo>
                  <a:pt x="168" y="274"/>
                  <a:pt x="168" y="274"/>
                  <a:pt x="168" y="274"/>
                </a:cubicBezTo>
                <a:cubicBezTo>
                  <a:pt x="169" y="275"/>
                  <a:pt x="169" y="275"/>
                  <a:pt x="169" y="275"/>
                </a:cubicBezTo>
                <a:cubicBezTo>
                  <a:pt x="172" y="279"/>
                  <a:pt x="173" y="282"/>
                  <a:pt x="173" y="283"/>
                </a:cubicBezTo>
                <a:cubicBezTo>
                  <a:pt x="177" y="289"/>
                  <a:pt x="177" y="289"/>
                  <a:pt x="177" y="289"/>
                </a:cubicBezTo>
                <a:cubicBezTo>
                  <a:pt x="180" y="290"/>
                  <a:pt x="180" y="290"/>
                  <a:pt x="180" y="290"/>
                </a:cubicBezTo>
                <a:cubicBezTo>
                  <a:pt x="180" y="290"/>
                  <a:pt x="180" y="290"/>
                  <a:pt x="180" y="290"/>
                </a:cubicBezTo>
                <a:cubicBezTo>
                  <a:pt x="181" y="290"/>
                  <a:pt x="181" y="290"/>
                  <a:pt x="181" y="290"/>
                </a:cubicBezTo>
                <a:cubicBezTo>
                  <a:pt x="180" y="289"/>
                  <a:pt x="180" y="289"/>
                  <a:pt x="180" y="289"/>
                </a:cubicBezTo>
                <a:cubicBezTo>
                  <a:pt x="179" y="287"/>
                  <a:pt x="179" y="286"/>
                  <a:pt x="180" y="285"/>
                </a:cubicBezTo>
                <a:cubicBezTo>
                  <a:pt x="181" y="284"/>
                  <a:pt x="182" y="283"/>
                  <a:pt x="185" y="283"/>
                </a:cubicBezTo>
                <a:cubicBezTo>
                  <a:pt x="199" y="283"/>
                  <a:pt x="199" y="283"/>
                  <a:pt x="199" y="283"/>
                </a:cubicBezTo>
                <a:cubicBezTo>
                  <a:pt x="200" y="283"/>
                  <a:pt x="200" y="283"/>
                  <a:pt x="200" y="283"/>
                </a:cubicBezTo>
                <a:cubicBezTo>
                  <a:pt x="201" y="283"/>
                  <a:pt x="201" y="283"/>
                  <a:pt x="201" y="283"/>
                </a:cubicBezTo>
                <a:cubicBezTo>
                  <a:pt x="201" y="283"/>
                  <a:pt x="201" y="283"/>
                  <a:pt x="201" y="283"/>
                </a:cubicBezTo>
                <a:cubicBezTo>
                  <a:pt x="201" y="283"/>
                  <a:pt x="201" y="283"/>
                  <a:pt x="201" y="283"/>
                </a:cubicBezTo>
                <a:cubicBezTo>
                  <a:pt x="206" y="292"/>
                  <a:pt x="206" y="292"/>
                  <a:pt x="206" y="292"/>
                </a:cubicBezTo>
                <a:cubicBezTo>
                  <a:pt x="205" y="296"/>
                  <a:pt x="205" y="296"/>
                  <a:pt x="205" y="296"/>
                </a:cubicBezTo>
                <a:cubicBezTo>
                  <a:pt x="205" y="296"/>
                  <a:pt x="205" y="296"/>
                  <a:pt x="205" y="296"/>
                </a:cubicBezTo>
                <a:cubicBezTo>
                  <a:pt x="211" y="297"/>
                  <a:pt x="211" y="297"/>
                  <a:pt x="211" y="297"/>
                </a:cubicBezTo>
                <a:cubicBezTo>
                  <a:pt x="211" y="297"/>
                  <a:pt x="211" y="297"/>
                  <a:pt x="211" y="297"/>
                </a:cubicBezTo>
                <a:cubicBezTo>
                  <a:pt x="211" y="296"/>
                  <a:pt x="211" y="295"/>
                  <a:pt x="211" y="295"/>
                </a:cubicBezTo>
                <a:cubicBezTo>
                  <a:pt x="213" y="294"/>
                  <a:pt x="213" y="294"/>
                  <a:pt x="213" y="294"/>
                </a:cubicBezTo>
                <a:cubicBezTo>
                  <a:pt x="227" y="303"/>
                  <a:pt x="227" y="303"/>
                  <a:pt x="227" y="303"/>
                </a:cubicBezTo>
                <a:cubicBezTo>
                  <a:pt x="228" y="305"/>
                  <a:pt x="229" y="306"/>
                  <a:pt x="229" y="308"/>
                </a:cubicBezTo>
                <a:cubicBezTo>
                  <a:pt x="229" y="314"/>
                  <a:pt x="229" y="314"/>
                  <a:pt x="229" y="314"/>
                </a:cubicBezTo>
                <a:cubicBezTo>
                  <a:pt x="234" y="315"/>
                  <a:pt x="234" y="315"/>
                  <a:pt x="234" y="315"/>
                </a:cubicBezTo>
                <a:cubicBezTo>
                  <a:pt x="237" y="310"/>
                  <a:pt x="237" y="310"/>
                  <a:pt x="237" y="310"/>
                </a:cubicBezTo>
                <a:cubicBezTo>
                  <a:pt x="235" y="307"/>
                  <a:pt x="235" y="305"/>
                  <a:pt x="235" y="303"/>
                </a:cubicBezTo>
                <a:cubicBezTo>
                  <a:pt x="235" y="302"/>
                  <a:pt x="236" y="301"/>
                  <a:pt x="237" y="300"/>
                </a:cubicBezTo>
                <a:cubicBezTo>
                  <a:pt x="239" y="299"/>
                  <a:pt x="239" y="299"/>
                  <a:pt x="239" y="299"/>
                </a:cubicBezTo>
                <a:cubicBezTo>
                  <a:pt x="239" y="298"/>
                  <a:pt x="239" y="297"/>
                  <a:pt x="240" y="297"/>
                </a:cubicBezTo>
                <a:cubicBezTo>
                  <a:pt x="243" y="297"/>
                  <a:pt x="243" y="297"/>
                  <a:pt x="243" y="297"/>
                </a:cubicBezTo>
                <a:cubicBezTo>
                  <a:pt x="245" y="299"/>
                  <a:pt x="247" y="303"/>
                  <a:pt x="248" y="309"/>
                </a:cubicBezTo>
                <a:cubicBezTo>
                  <a:pt x="248" y="310"/>
                  <a:pt x="248" y="310"/>
                  <a:pt x="248" y="310"/>
                </a:cubicBezTo>
                <a:cubicBezTo>
                  <a:pt x="249" y="311"/>
                  <a:pt x="249" y="311"/>
                  <a:pt x="249" y="311"/>
                </a:cubicBezTo>
                <a:cubicBezTo>
                  <a:pt x="249" y="312"/>
                  <a:pt x="251" y="313"/>
                  <a:pt x="255" y="315"/>
                </a:cubicBezTo>
                <a:cubicBezTo>
                  <a:pt x="255" y="315"/>
                  <a:pt x="255" y="315"/>
                  <a:pt x="255" y="315"/>
                </a:cubicBezTo>
                <a:cubicBezTo>
                  <a:pt x="256" y="315"/>
                  <a:pt x="256" y="315"/>
                  <a:pt x="256" y="315"/>
                </a:cubicBezTo>
                <a:cubicBezTo>
                  <a:pt x="269" y="328"/>
                  <a:pt x="269" y="328"/>
                  <a:pt x="269" y="328"/>
                </a:cubicBezTo>
                <a:cubicBezTo>
                  <a:pt x="269" y="328"/>
                  <a:pt x="269" y="328"/>
                  <a:pt x="269" y="328"/>
                </a:cubicBezTo>
                <a:cubicBezTo>
                  <a:pt x="275" y="326"/>
                  <a:pt x="275" y="326"/>
                  <a:pt x="275" y="326"/>
                </a:cubicBezTo>
                <a:cubicBezTo>
                  <a:pt x="274" y="324"/>
                  <a:pt x="274" y="324"/>
                  <a:pt x="274" y="324"/>
                </a:cubicBezTo>
                <a:cubicBezTo>
                  <a:pt x="272" y="322"/>
                  <a:pt x="272" y="320"/>
                  <a:pt x="272" y="319"/>
                </a:cubicBezTo>
                <a:cubicBezTo>
                  <a:pt x="272" y="316"/>
                  <a:pt x="274" y="313"/>
                  <a:pt x="278" y="311"/>
                </a:cubicBezTo>
                <a:cubicBezTo>
                  <a:pt x="285" y="305"/>
                  <a:pt x="285" y="305"/>
                  <a:pt x="285" y="305"/>
                </a:cubicBezTo>
                <a:cubicBezTo>
                  <a:pt x="293" y="310"/>
                  <a:pt x="293" y="310"/>
                  <a:pt x="293" y="310"/>
                </a:cubicBezTo>
                <a:cubicBezTo>
                  <a:pt x="294" y="310"/>
                  <a:pt x="294" y="310"/>
                  <a:pt x="294" y="310"/>
                </a:cubicBezTo>
                <a:cubicBezTo>
                  <a:pt x="296" y="301"/>
                  <a:pt x="296" y="301"/>
                  <a:pt x="296" y="301"/>
                </a:cubicBezTo>
                <a:cubicBezTo>
                  <a:pt x="296" y="300"/>
                  <a:pt x="296" y="300"/>
                  <a:pt x="296" y="300"/>
                </a:cubicBezTo>
                <a:cubicBezTo>
                  <a:pt x="297" y="299"/>
                  <a:pt x="297" y="299"/>
                  <a:pt x="297" y="299"/>
                </a:cubicBezTo>
                <a:cubicBezTo>
                  <a:pt x="304" y="300"/>
                  <a:pt x="304" y="300"/>
                  <a:pt x="304" y="300"/>
                </a:cubicBezTo>
                <a:cubicBezTo>
                  <a:pt x="305" y="301"/>
                  <a:pt x="306" y="303"/>
                  <a:pt x="306" y="305"/>
                </a:cubicBezTo>
                <a:cubicBezTo>
                  <a:pt x="306" y="306"/>
                  <a:pt x="305" y="308"/>
                  <a:pt x="303" y="310"/>
                </a:cubicBezTo>
                <a:cubicBezTo>
                  <a:pt x="305" y="311"/>
                  <a:pt x="305" y="311"/>
                  <a:pt x="305" y="311"/>
                </a:cubicBezTo>
                <a:cubicBezTo>
                  <a:pt x="309" y="313"/>
                  <a:pt x="312" y="314"/>
                  <a:pt x="314" y="315"/>
                </a:cubicBezTo>
                <a:cubicBezTo>
                  <a:pt x="315" y="315"/>
                  <a:pt x="315" y="315"/>
                  <a:pt x="315" y="315"/>
                </a:cubicBezTo>
                <a:cubicBezTo>
                  <a:pt x="315" y="315"/>
                  <a:pt x="315" y="315"/>
                  <a:pt x="315" y="315"/>
                </a:cubicBezTo>
                <a:cubicBezTo>
                  <a:pt x="320" y="317"/>
                  <a:pt x="320" y="317"/>
                  <a:pt x="320" y="317"/>
                </a:cubicBezTo>
                <a:cubicBezTo>
                  <a:pt x="324" y="317"/>
                  <a:pt x="324" y="317"/>
                  <a:pt x="324" y="317"/>
                </a:cubicBezTo>
                <a:cubicBezTo>
                  <a:pt x="318" y="288"/>
                  <a:pt x="318" y="288"/>
                  <a:pt x="318" y="288"/>
                </a:cubicBezTo>
                <a:cubicBezTo>
                  <a:pt x="314" y="285"/>
                  <a:pt x="310" y="281"/>
                  <a:pt x="307" y="275"/>
                </a:cubicBezTo>
                <a:cubicBezTo>
                  <a:pt x="304" y="270"/>
                  <a:pt x="305" y="263"/>
                  <a:pt x="312" y="255"/>
                </a:cubicBezTo>
                <a:cubicBezTo>
                  <a:pt x="315" y="251"/>
                  <a:pt x="320" y="247"/>
                  <a:pt x="325" y="243"/>
                </a:cubicBezTo>
                <a:cubicBezTo>
                  <a:pt x="325" y="243"/>
                  <a:pt x="325" y="243"/>
                  <a:pt x="325" y="243"/>
                </a:cubicBezTo>
                <a:cubicBezTo>
                  <a:pt x="325" y="243"/>
                  <a:pt x="325" y="243"/>
                  <a:pt x="325" y="243"/>
                </a:cubicBezTo>
                <a:cubicBezTo>
                  <a:pt x="331" y="243"/>
                  <a:pt x="331" y="243"/>
                  <a:pt x="331" y="243"/>
                </a:cubicBezTo>
                <a:cubicBezTo>
                  <a:pt x="331" y="243"/>
                  <a:pt x="331" y="243"/>
                  <a:pt x="331" y="243"/>
                </a:cubicBezTo>
                <a:cubicBezTo>
                  <a:pt x="336" y="245"/>
                  <a:pt x="336" y="245"/>
                  <a:pt x="336" y="245"/>
                </a:cubicBezTo>
                <a:cubicBezTo>
                  <a:pt x="346" y="245"/>
                  <a:pt x="346" y="245"/>
                  <a:pt x="346" y="245"/>
                </a:cubicBezTo>
                <a:cubicBezTo>
                  <a:pt x="350" y="243"/>
                  <a:pt x="353" y="237"/>
                  <a:pt x="357" y="228"/>
                </a:cubicBezTo>
                <a:cubicBezTo>
                  <a:pt x="360" y="222"/>
                  <a:pt x="360" y="211"/>
                  <a:pt x="358" y="193"/>
                </a:cubicBezTo>
                <a:close/>
              </a:path>
            </a:pathLst>
          </a:custGeom>
          <a:solidFill>
            <a:schemeClr val="accent3"/>
          </a:solidFill>
          <a:ln>
            <a:noFill/>
          </a:ln>
        </p:spPr>
        <p:txBody>
          <a:bodyPr/>
          <a:lstStyle/>
          <a:p>
            <a:endParaRPr lang="zh-CN" altLang="en-US"/>
          </a:p>
        </p:txBody>
      </p:sp>
      <p:sp>
        <p:nvSpPr>
          <p:cNvPr id="39" name="Freeform 30"/>
          <p:cNvSpPr/>
          <p:nvPr/>
        </p:nvSpPr>
        <p:spPr bwMode="auto">
          <a:xfrm>
            <a:off x="4348163" y="3165860"/>
            <a:ext cx="696912" cy="436563"/>
          </a:xfrm>
          <a:custGeom>
            <a:avLst/>
            <a:gdLst>
              <a:gd name="T0" fmla="*/ 2147483646 w 217"/>
              <a:gd name="T1" fmla="*/ 2147483646 h 136"/>
              <a:gd name="T2" fmla="*/ 2147483646 w 217"/>
              <a:gd name="T3" fmla="*/ 2147483646 h 136"/>
              <a:gd name="T4" fmla="*/ 2147483646 w 217"/>
              <a:gd name="T5" fmla="*/ 2147483646 h 136"/>
              <a:gd name="T6" fmla="*/ 2147483646 w 217"/>
              <a:gd name="T7" fmla="*/ 2147483646 h 136"/>
              <a:gd name="T8" fmla="*/ 2147483646 w 217"/>
              <a:gd name="T9" fmla="*/ 2147483646 h 136"/>
              <a:gd name="T10" fmla="*/ 2147483646 w 217"/>
              <a:gd name="T11" fmla="*/ 0 h 136"/>
              <a:gd name="T12" fmla="*/ 2147483646 w 217"/>
              <a:gd name="T13" fmla="*/ 2147483646 h 136"/>
              <a:gd name="T14" fmla="*/ 2147483646 w 217"/>
              <a:gd name="T15" fmla="*/ 2147483646 h 136"/>
              <a:gd name="T16" fmla="*/ 2147483646 w 217"/>
              <a:gd name="T17" fmla="*/ 2147483646 h 136"/>
              <a:gd name="T18" fmla="*/ 2147483646 w 217"/>
              <a:gd name="T19" fmla="*/ 2147483646 h 136"/>
              <a:gd name="T20" fmla="*/ 2147483646 w 217"/>
              <a:gd name="T21" fmla="*/ 2147483646 h 136"/>
              <a:gd name="T22" fmla="*/ 2147483646 w 217"/>
              <a:gd name="T23" fmla="*/ 2147483646 h 136"/>
              <a:gd name="T24" fmla="*/ 2147483646 w 217"/>
              <a:gd name="T25" fmla="*/ 2147483646 h 136"/>
              <a:gd name="T26" fmla="*/ 2147483646 w 217"/>
              <a:gd name="T27" fmla="*/ 2147483646 h 136"/>
              <a:gd name="T28" fmla="*/ 0 w 217"/>
              <a:gd name="T29" fmla="*/ 2147483646 h 136"/>
              <a:gd name="T30" fmla="*/ 2147483646 w 217"/>
              <a:gd name="T31" fmla="*/ 2147483646 h 136"/>
              <a:gd name="T32" fmla="*/ 2147483646 w 217"/>
              <a:gd name="T33" fmla="*/ 2147483646 h 136"/>
              <a:gd name="T34" fmla="*/ 2147483646 w 217"/>
              <a:gd name="T35" fmla="*/ 2147483646 h 136"/>
              <a:gd name="T36" fmla="*/ 2147483646 w 217"/>
              <a:gd name="T37" fmla="*/ 2147483646 h 136"/>
              <a:gd name="T38" fmla="*/ 2147483646 w 217"/>
              <a:gd name="T39" fmla="*/ 2147483646 h 136"/>
              <a:gd name="T40" fmla="*/ 2147483646 w 217"/>
              <a:gd name="T41" fmla="*/ 2147483646 h 136"/>
              <a:gd name="T42" fmla="*/ 2147483646 w 217"/>
              <a:gd name="T43" fmla="*/ 2147483646 h 136"/>
              <a:gd name="T44" fmla="*/ 2147483646 w 217"/>
              <a:gd name="T45" fmla="*/ 2147483646 h 136"/>
              <a:gd name="T46" fmla="*/ 2147483646 w 217"/>
              <a:gd name="T47" fmla="*/ 2147483646 h 136"/>
              <a:gd name="T48" fmla="*/ 2147483646 w 217"/>
              <a:gd name="T49" fmla="*/ 2147483646 h 136"/>
              <a:gd name="T50" fmla="*/ 2147483646 w 217"/>
              <a:gd name="T51" fmla="*/ 2147483646 h 136"/>
              <a:gd name="T52" fmla="*/ 2147483646 w 217"/>
              <a:gd name="T53" fmla="*/ 2147483646 h 136"/>
              <a:gd name="T54" fmla="*/ 2147483646 w 217"/>
              <a:gd name="T55" fmla="*/ 2147483646 h 136"/>
              <a:gd name="T56" fmla="*/ 2147483646 w 217"/>
              <a:gd name="T57" fmla="*/ 2147483646 h 136"/>
              <a:gd name="T58" fmla="*/ 2147483646 w 217"/>
              <a:gd name="T59" fmla="*/ 2147483646 h 136"/>
              <a:gd name="T60" fmla="*/ 2147483646 w 217"/>
              <a:gd name="T61" fmla="*/ 2147483646 h 136"/>
              <a:gd name="T62" fmla="*/ 2147483646 w 217"/>
              <a:gd name="T63" fmla="*/ 2147483646 h 136"/>
              <a:gd name="T64" fmla="*/ 2147483646 w 217"/>
              <a:gd name="T65" fmla="*/ 2147483646 h 136"/>
              <a:gd name="T66" fmla="*/ 2147483646 w 217"/>
              <a:gd name="T67" fmla="*/ 2147483646 h 136"/>
              <a:gd name="T68" fmla="*/ 2147483646 w 217"/>
              <a:gd name="T69" fmla="*/ 2147483646 h 136"/>
              <a:gd name="T70" fmla="*/ 2147483646 w 217"/>
              <a:gd name="T71" fmla="*/ 2147483646 h 136"/>
              <a:gd name="T72" fmla="*/ 2147483646 w 217"/>
              <a:gd name="T73" fmla="*/ 2147483646 h 136"/>
              <a:gd name="T74" fmla="*/ 2147483646 w 217"/>
              <a:gd name="T75" fmla="*/ 2147483646 h 136"/>
              <a:gd name="T76" fmla="*/ 2147483646 w 217"/>
              <a:gd name="T77" fmla="*/ 2147483646 h 136"/>
              <a:gd name="T78" fmla="*/ 2147483646 w 217"/>
              <a:gd name="T79" fmla="*/ 2147483646 h 136"/>
              <a:gd name="T80" fmla="*/ 2147483646 w 217"/>
              <a:gd name="T81" fmla="*/ 2147483646 h 136"/>
              <a:gd name="T82" fmla="*/ 2147483646 w 217"/>
              <a:gd name="T83" fmla="*/ 2147483646 h 136"/>
              <a:gd name="T84" fmla="*/ 2147483646 w 217"/>
              <a:gd name="T85" fmla="*/ 2147483646 h 136"/>
              <a:gd name="T86" fmla="*/ 2147483646 w 217"/>
              <a:gd name="T87" fmla="*/ 2147483646 h 136"/>
              <a:gd name="T88" fmla="*/ 2147483646 w 217"/>
              <a:gd name="T89" fmla="*/ 2147483646 h 136"/>
              <a:gd name="T90" fmla="*/ 2147483646 w 217"/>
              <a:gd name="T91" fmla="*/ 2147483646 h 136"/>
              <a:gd name="T92" fmla="*/ 2147483646 w 217"/>
              <a:gd name="T93" fmla="*/ 2147483646 h 136"/>
              <a:gd name="T94" fmla="*/ 2147483646 w 217"/>
              <a:gd name="T95" fmla="*/ 2147483646 h 136"/>
              <a:gd name="T96" fmla="*/ 2147483646 w 217"/>
              <a:gd name="T97" fmla="*/ 2147483646 h 136"/>
              <a:gd name="T98" fmla="*/ 2147483646 w 217"/>
              <a:gd name="T99" fmla="*/ 2147483646 h 136"/>
              <a:gd name="T100" fmla="*/ 2147483646 w 217"/>
              <a:gd name="T101" fmla="*/ 2147483646 h 1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17" h="136">
                <a:moveTo>
                  <a:pt x="198" y="4"/>
                </a:moveTo>
                <a:cubicBezTo>
                  <a:pt x="198" y="4"/>
                  <a:pt x="198" y="4"/>
                  <a:pt x="198" y="4"/>
                </a:cubicBezTo>
                <a:cubicBezTo>
                  <a:pt x="198" y="6"/>
                  <a:pt x="196" y="7"/>
                  <a:pt x="194" y="7"/>
                </a:cubicBezTo>
                <a:cubicBezTo>
                  <a:pt x="179" y="6"/>
                  <a:pt x="179" y="6"/>
                  <a:pt x="179" y="6"/>
                </a:cubicBezTo>
                <a:cubicBezTo>
                  <a:pt x="168" y="4"/>
                  <a:pt x="161" y="2"/>
                  <a:pt x="157" y="0"/>
                </a:cubicBezTo>
                <a:cubicBezTo>
                  <a:pt x="135" y="21"/>
                  <a:pt x="135" y="21"/>
                  <a:pt x="135" y="21"/>
                </a:cubicBezTo>
                <a:cubicBezTo>
                  <a:pt x="136" y="30"/>
                  <a:pt x="136" y="30"/>
                  <a:pt x="136" y="30"/>
                </a:cubicBezTo>
                <a:cubicBezTo>
                  <a:pt x="136" y="30"/>
                  <a:pt x="136" y="30"/>
                  <a:pt x="136" y="30"/>
                </a:cubicBezTo>
                <a:cubicBezTo>
                  <a:pt x="134" y="31"/>
                  <a:pt x="134" y="31"/>
                  <a:pt x="134" y="31"/>
                </a:cubicBezTo>
                <a:cubicBezTo>
                  <a:pt x="117" y="33"/>
                  <a:pt x="108" y="32"/>
                  <a:pt x="106" y="26"/>
                </a:cubicBezTo>
                <a:cubicBezTo>
                  <a:pt x="104" y="1"/>
                  <a:pt x="104" y="1"/>
                  <a:pt x="104" y="1"/>
                </a:cubicBezTo>
                <a:cubicBezTo>
                  <a:pt x="84" y="0"/>
                  <a:pt x="84" y="0"/>
                  <a:pt x="84" y="0"/>
                </a:cubicBezTo>
                <a:cubicBezTo>
                  <a:pt x="76" y="18"/>
                  <a:pt x="76" y="18"/>
                  <a:pt x="76" y="18"/>
                </a:cubicBezTo>
                <a:cubicBezTo>
                  <a:pt x="75" y="10"/>
                  <a:pt x="75" y="10"/>
                  <a:pt x="75" y="10"/>
                </a:cubicBezTo>
                <a:cubicBezTo>
                  <a:pt x="75" y="4"/>
                  <a:pt x="74" y="0"/>
                  <a:pt x="72" y="0"/>
                </a:cubicBezTo>
                <a:cubicBezTo>
                  <a:pt x="64" y="4"/>
                  <a:pt x="64" y="4"/>
                  <a:pt x="64" y="4"/>
                </a:cubicBezTo>
                <a:cubicBezTo>
                  <a:pt x="60" y="9"/>
                  <a:pt x="60" y="9"/>
                  <a:pt x="60" y="9"/>
                </a:cubicBezTo>
                <a:cubicBezTo>
                  <a:pt x="59" y="10"/>
                  <a:pt x="59" y="10"/>
                  <a:pt x="59" y="10"/>
                </a:cubicBezTo>
                <a:cubicBezTo>
                  <a:pt x="59" y="10"/>
                  <a:pt x="59" y="10"/>
                  <a:pt x="59" y="10"/>
                </a:cubicBezTo>
                <a:cubicBezTo>
                  <a:pt x="51" y="12"/>
                  <a:pt x="51" y="12"/>
                  <a:pt x="51" y="12"/>
                </a:cubicBezTo>
                <a:cubicBezTo>
                  <a:pt x="42" y="20"/>
                  <a:pt x="34" y="27"/>
                  <a:pt x="28" y="35"/>
                </a:cubicBezTo>
                <a:cubicBezTo>
                  <a:pt x="6" y="64"/>
                  <a:pt x="6" y="64"/>
                  <a:pt x="6" y="64"/>
                </a:cubicBezTo>
                <a:cubicBezTo>
                  <a:pt x="11" y="74"/>
                  <a:pt x="11" y="74"/>
                  <a:pt x="11" y="74"/>
                </a:cubicBezTo>
                <a:cubicBezTo>
                  <a:pt x="11" y="76"/>
                  <a:pt x="11" y="76"/>
                  <a:pt x="11" y="76"/>
                </a:cubicBezTo>
                <a:cubicBezTo>
                  <a:pt x="11" y="76"/>
                  <a:pt x="11" y="76"/>
                  <a:pt x="11" y="76"/>
                </a:cubicBezTo>
                <a:cubicBezTo>
                  <a:pt x="10" y="76"/>
                  <a:pt x="10" y="76"/>
                  <a:pt x="10" y="76"/>
                </a:cubicBezTo>
                <a:cubicBezTo>
                  <a:pt x="9" y="78"/>
                  <a:pt x="10" y="82"/>
                  <a:pt x="12" y="86"/>
                </a:cubicBezTo>
                <a:cubicBezTo>
                  <a:pt x="15" y="91"/>
                  <a:pt x="17" y="97"/>
                  <a:pt x="17" y="103"/>
                </a:cubicBezTo>
                <a:cubicBezTo>
                  <a:pt x="17" y="104"/>
                  <a:pt x="17" y="104"/>
                  <a:pt x="17" y="104"/>
                </a:cubicBezTo>
                <a:cubicBezTo>
                  <a:pt x="0" y="114"/>
                  <a:pt x="0" y="114"/>
                  <a:pt x="0" y="114"/>
                </a:cubicBezTo>
                <a:cubicBezTo>
                  <a:pt x="0" y="118"/>
                  <a:pt x="0" y="118"/>
                  <a:pt x="0" y="118"/>
                </a:cubicBezTo>
                <a:cubicBezTo>
                  <a:pt x="8" y="122"/>
                  <a:pt x="8" y="122"/>
                  <a:pt x="8" y="122"/>
                </a:cubicBezTo>
                <a:cubicBezTo>
                  <a:pt x="8" y="122"/>
                  <a:pt x="9" y="123"/>
                  <a:pt x="9" y="124"/>
                </a:cubicBezTo>
                <a:cubicBezTo>
                  <a:pt x="9" y="124"/>
                  <a:pt x="9" y="124"/>
                  <a:pt x="9" y="124"/>
                </a:cubicBezTo>
                <a:cubicBezTo>
                  <a:pt x="8" y="126"/>
                  <a:pt x="12" y="129"/>
                  <a:pt x="18" y="132"/>
                </a:cubicBezTo>
                <a:cubicBezTo>
                  <a:pt x="32" y="136"/>
                  <a:pt x="32" y="136"/>
                  <a:pt x="32" y="136"/>
                </a:cubicBezTo>
                <a:cubicBezTo>
                  <a:pt x="37" y="133"/>
                  <a:pt x="37" y="133"/>
                  <a:pt x="37" y="133"/>
                </a:cubicBezTo>
                <a:cubicBezTo>
                  <a:pt x="42" y="126"/>
                  <a:pt x="42" y="126"/>
                  <a:pt x="42" y="126"/>
                </a:cubicBezTo>
                <a:cubicBezTo>
                  <a:pt x="46" y="115"/>
                  <a:pt x="46" y="115"/>
                  <a:pt x="46" y="115"/>
                </a:cubicBezTo>
                <a:cubicBezTo>
                  <a:pt x="57" y="119"/>
                  <a:pt x="57" y="119"/>
                  <a:pt x="57" y="119"/>
                </a:cubicBezTo>
                <a:cubicBezTo>
                  <a:pt x="59" y="120"/>
                  <a:pt x="59" y="120"/>
                  <a:pt x="59" y="120"/>
                </a:cubicBezTo>
                <a:cubicBezTo>
                  <a:pt x="59" y="121"/>
                  <a:pt x="59" y="121"/>
                  <a:pt x="59" y="121"/>
                </a:cubicBezTo>
                <a:cubicBezTo>
                  <a:pt x="59" y="121"/>
                  <a:pt x="59" y="121"/>
                  <a:pt x="59" y="121"/>
                </a:cubicBezTo>
                <a:cubicBezTo>
                  <a:pt x="59" y="122"/>
                  <a:pt x="59" y="122"/>
                  <a:pt x="59" y="122"/>
                </a:cubicBezTo>
                <a:cubicBezTo>
                  <a:pt x="57" y="126"/>
                  <a:pt x="58" y="130"/>
                  <a:pt x="62" y="132"/>
                </a:cubicBezTo>
                <a:cubicBezTo>
                  <a:pt x="74" y="132"/>
                  <a:pt x="74" y="132"/>
                  <a:pt x="74" y="132"/>
                </a:cubicBezTo>
                <a:cubicBezTo>
                  <a:pt x="79" y="131"/>
                  <a:pt x="82" y="130"/>
                  <a:pt x="85" y="128"/>
                </a:cubicBezTo>
                <a:cubicBezTo>
                  <a:pt x="86" y="126"/>
                  <a:pt x="89" y="125"/>
                  <a:pt x="92" y="126"/>
                </a:cubicBezTo>
                <a:cubicBezTo>
                  <a:pt x="97" y="126"/>
                  <a:pt x="101" y="128"/>
                  <a:pt x="104" y="132"/>
                </a:cubicBezTo>
                <a:cubicBezTo>
                  <a:pt x="106" y="125"/>
                  <a:pt x="106" y="125"/>
                  <a:pt x="106" y="125"/>
                </a:cubicBezTo>
                <a:cubicBezTo>
                  <a:pt x="107" y="124"/>
                  <a:pt x="107" y="124"/>
                  <a:pt x="107" y="124"/>
                </a:cubicBezTo>
                <a:cubicBezTo>
                  <a:pt x="108" y="124"/>
                  <a:pt x="108" y="124"/>
                  <a:pt x="108" y="124"/>
                </a:cubicBezTo>
                <a:cubicBezTo>
                  <a:pt x="110" y="122"/>
                  <a:pt x="111" y="120"/>
                  <a:pt x="112" y="118"/>
                </a:cubicBezTo>
                <a:cubicBezTo>
                  <a:pt x="114" y="115"/>
                  <a:pt x="116" y="112"/>
                  <a:pt x="119" y="110"/>
                </a:cubicBezTo>
                <a:cubicBezTo>
                  <a:pt x="124" y="107"/>
                  <a:pt x="124" y="107"/>
                  <a:pt x="124" y="107"/>
                </a:cubicBezTo>
                <a:cubicBezTo>
                  <a:pt x="125" y="106"/>
                  <a:pt x="125" y="106"/>
                  <a:pt x="125" y="106"/>
                </a:cubicBezTo>
                <a:cubicBezTo>
                  <a:pt x="125" y="107"/>
                  <a:pt x="125" y="107"/>
                  <a:pt x="125" y="107"/>
                </a:cubicBezTo>
                <a:cubicBezTo>
                  <a:pt x="126" y="107"/>
                  <a:pt x="126" y="107"/>
                  <a:pt x="126" y="107"/>
                </a:cubicBezTo>
                <a:cubicBezTo>
                  <a:pt x="129" y="108"/>
                  <a:pt x="129" y="108"/>
                  <a:pt x="129" y="108"/>
                </a:cubicBezTo>
                <a:cubicBezTo>
                  <a:pt x="129" y="108"/>
                  <a:pt x="129" y="108"/>
                  <a:pt x="129" y="108"/>
                </a:cubicBezTo>
                <a:cubicBezTo>
                  <a:pt x="130" y="108"/>
                  <a:pt x="130" y="108"/>
                  <a:pt x="130" y="108"/>
                </a:cubicBezTo>
                <a:cubicBezTo>
                  <a:pt x="134" y="88"/>
                  <a:pt x="134" y="88"/>
                  <a:pt x="134" y="88"/>
                </a:cubicBezTo>
                <a:cubicBezTo>
                  <a:pt x="134" y="88"/>
                  <a:pt x="134" y="88"/>
                  <a:pt x="134" y="88"/>
                </a:cubicBezTo>
                <a:cubicBezTo>
                  <a:pt x="140" y="86"/>
                  <a:pt x="140" y="86"/>
                  <a:pt x="140" y="86"/>
                </a:cubicBezTo>
                <a:cubicBezTo>
                  <a:pt x="147" y="82"/>
                  <a:pt x="150" y="78"/>
                  <a:pt x="150" y="75"/>
                </a:cubicBezTo>
                <a:cubicBezTo>
                  <a:pt x="148" y="69"/>
                  <a:pt x="148" y="69"/>
                  <a:pt x="148" y="69"/>
                </a:cubicBezTo>
                <a:cubicBezTo>
                  <a:pt x="147" y="65"/>
                  <a:pt x="147" y="62"/>
                  <a:pt x="148" y="61"/>
                </a:cubicBezTo>
                <a:cubicBezTo>
                  <a:pt x="149" y="60"/>
                  <a:pt x="150" y="60"/>
                  <a:pt x="151" y="60"/>
                </a:cubicBezTo>
                <a:cubicBezTo>
                  <a:pt x="154" y="60"/>
                  <a:pt x="157" y="60"/>
                  <a:pt x="160" y="62"/>
                </a:cubicBezTo>
                <a:cubicBezTo>
                  <a:pt x="161" y="56"/>
                  <a:pt x="161" y="56"/>
                  <a:pt x="161" y="56"/>
                </a:cubicBezTo>
                <a:cubicBezTo>
                  <a:pt x="161" y="55"/>
                  <a:pt x="161" y="55"/>
                  <a:pt x="161" y="55"/>
                </a:cubicBezTo>
                <a:cubicBezTo>
                  <a:pt x="161" y="54"/>
                  <a:pt x="161" y="54"/>
                  <a:pt x="161" y="54"/>
                </a:cubicBezTo>
                <a:cubicBezTo>
                  <a:pt x="168" y="51"/>
                  <a:pt x="168" y="51"/>
                  <a:pt x="168" y="51"/>
                </a:cubicBezTo>
                <a:cubicBezTo>
                  <a:pt x="169" y="48"/>
                  <a:pt x="169" y="48"/>
                  <a:pt x="169" y="48"/>
                </a:cubicBezTo>
                <a:cubicBezTo>
                  <a:pt x="165" y="48"/>
                  <a:pt x="165" y="48"/>
                  <a:pt x="165" y="48"/>
                </a:cubicBezTo>
                <a:cubicBezTo>
                  <a:pt x="164" y="47"/>
                  <a:pt x="164" y="47"/>
                  <a:pt x="164" y="47"/>
                </a:cubicBezTo>
                <a:cubicBezTo>
                  <a:pt x="164" y="45"/>
                  <a:pt x="164" y="45"/>
                  <a:pt x="164" y="45"/>
                </a:cubicBezTo>
                <a:cubicBezTo>
                  <a:pt x="164" y="44"/>
                  <a:pt x="164" y="44"/>
                  <a:pt x="164" y="44"/>
                </a:cubicBezTo>
                <a:cubicBezTo>
                  <a:pt x="165" y="43"/>
                  <a:pt x="165" y="43"/>
                  <a:pt x="165" y="43"/>
                </a:cubicBezTo>
                <a:cubicBezTo>
                  <a:pt x="166" y="43"/>
                  <a:pt x="166" y="43"/>
                  <a:pt x="166" y="43"/>
                </a:cubicBezTo>
                <a:cubicBezTo>
                  <a:pt x="167" y="43"/>
                  <a:pt x="167" y="43"/>
                  <a:pt x="167" y="43"/>
                </a:cubicBezTo>
                <a:cubicBezTo>
                  <a:pt x="170" y="43"/>
                  <a:pt x="173" y="42"/>
                  <a:pt x="176" y="38"/>
                </a:cubicBezTo>
                <a:cubicBezTo>
                  <a:pt x="202" y="20"/>
                  <a:pt x="202" y="20"/>
                  <a:pt x="202" y="20"/>
                </a:cubicBezTo>
                <a:cubicBezTo>
                  <a:pt x="202" y="20"/>
                  <a:pt x="202" y="20"/>
                  <a:pt x="202" y="20"/>
                </a:cubicBezTo>
                <a:cubicBezTo>
                  <a:pt x="210" y="24"/>
                  <a:pt x="210" y="24"/>
                  <a:pt x="210" y="24"/>
                </a:cubicBezTo>
                <a:cubicBezTo>
                  <a:pt x="214" y="24"/>
                  <a:pt x="214" y="24"/>
                  <a:pt x="214" y="24"/>
                </a:cubicBezTo>
                <a:cubicBezTo>
                  <a:pt x="212" y="15"/>
                  <a:pt x="212" y="15"/>
                  <a:pt x="212" y="15"/>
                </a:cubicBezTo>
                <a:cubicBezTo>
                  <a:pt x="212" y="14"/>
                  <a:pt x="212" y="14"/>
                  <a:pt x="212" y="14"/>
                </a:cubicBezTo>
                <a:cubicBezTo>
                  <a:pt x="212" y="14"/>
                  <a:pt x="212" y="14"/>
                  <a:pt x="212" y="14"/>
                </a:cubicBezTo>
                <a:cubicBezTo>
                  <a:pt x="212" y="14"/>
                  <a:pt x="212" y="14"/>
                  <a:pt x="212" y="14"/>
                </a:cubicBezTo>
                <a:cubicBezTo>
                  <a:pt x="217" y="6"/>
                  <a:pt x="217" y="6"/>
                  <a:pt x="217" y="6"/>
                </a:cubicBezTo>
                <a:cubicBezTo>
                  <a:pt x="216" y="6"/>
                  <a:pt x="216" y="6"/>
                  <a:pt x="216" y="6"/>
                </a:cubicBezTo>
                <a:cubicBezTo>
                  <a:pt x="213" y="6"/>
                  <a:pt x="213" y="6"/>
                  <a:pt x="213" y="6"/>
                </a:cubicBezTo>
                <a:cubicBezTo>
                  <a:pt x="213" y="7"/>
                  <a:pt x="213" y="7"/>
                  <a:pt x="213" y="7"/>
                </a:cubicBezTo>
                <a:cubicBezTo>
                  <a:pt x="212" y="7"/>
                  <a:pt x="212" y="7"/>
                  <a:pt x="212" y="7"/>
                </a:cubicBezTo>
                <a:cubicBezTo>
                  <a:pt x="204" y="8"/>
                  <a:pt x="204" y="8"/>
                  <a:pt x="204" y="8"/>
                </a:cubicBezTo>
                <a:cubicBezTo>
                  <a:pt x="202" y="8"/>
                  <a:pt x="202" y="8"/>
                  <a:pt x="202" y="8"/>
                </a:cubicBezTo>
                <a:cubicBezTo>
                  <a:pt x="202" y="8"/>
                  <a:pt x="202" y="8"/>
                  <a:pt x="202" y="8"/>
                </a:cubicBezTo>
                <a:cubicBezTo>
                  <a:pt x="202" y="8"/>
                  <a:pt x="202" y="8"/>
                  <a:pt x="202" y="8"/>
                </a:cubicBezTo>
                <a:cubicBezTo>
                  <a:pt x="202" y="6"/>
                  <a:pt x="202" y="6"/>
                  <a:pt x="202" y="6"/>
                </a:cubicBezTo>
                <a:cubicBezTo>
                  <a:pt x="200" y="4"/>
                  <a:pt x="200" y="4"/>
                  <a:pt x="200" y="4"/>
                </a:cubicBezTo>
                <a:lnTo>
                  <a:pt x="198" y="4"/>
                </a:lnTo>
                <a:close/>
              </a:path>
            </a:pathLst>
          </a:custGeom>
          <a:solidFill>
            <a:schemeClr val="accent3"/>
          </a:solidFill>
          <a:ln>
            <a:noFill/>
          </a:ln>
        </p:spPr>
        <p:txBody>
          <a:bodyPr/>
          <a:lstStyle/>
          <a:p>
            <a:endParaRPr lang="zh-CN" altLang="en-US"/>
          </a:p>
        </p:txBody>
      </p:sp>
      <p:sp>
        <p:nvSpPr>
          <p:cNvPr id="40" name="Freeform 31"/>
          <p:cNvSpPr/>
          <p:nvPr/>
        </p:nvSpPr>
        <p:spPr bwMode="auto">
          <a:xfrm>
            <a:off x="5000625" y="3889760"/>
            <a:ext cx="109538" cy="98425"/>
          </a:xfrm>
          <a:custGeom>
            <a:avLst/>
            <a:gdLst>
              <a:gd name="T0" fmla="*/ 2147483646 w 34"/>
              <a:gd name="T1" fmla="*/ 2147483646 h 31"/>
              <a:gd name="T2" fmla="*/ 2147483646 w 34"/>
              <a:gd name="T3" fmla="*/ 2147483646 h 31"/>
              <a:gd name="T4" fmla="*/ 2147483646 w 34"/>
              <a:gd name="T5" fmla="*/ 2147483646 h 31"/>
              <a:gd name="T6" fmla="*/ 2147483646 w 34"/>
              <a:gd name="T7" fmla="*/ 2147483646 h 31"/>
              <a:gd name="T8" fmla="*/ 2147483646 w 34"/>
              <a:gd name="T9" fmla="*/ 2147483646 h 31"/>
              <a:gd name="T10" fmla="*/ 2147483646 w 34"/>
              <a:gd name="T11" fmla="*/ 2147483646 h 31"/>
              <a:gd name="T12" fmla="*/ 2147483646 w 34"/>
              <a:gd name="T13" fmla="*/ 2147483646 h 31"/>
              <a:gd name="T14" fmla="*/ 2147483646 w 34"/>
              <a:gd name="T15" fmla="*/ 2147483646 h 31"/>
              <a:gd name="T16" fmla="*/ 2147483646 w 34"/>
              <a:gd name="T17" fmla="*/ 2147483646 h 31"/>
              <a:gd name="T18" fmla="*/ 2147483646 w 34"/>
              <a:gd name="T19" fmla="*/ 2147483646 h 31"/>
              <a:gd name="T20" fmla="*/ 0 w 34"/>
              <a:gd name="T21" fmla="*/ 2147483646 h 31"/>
              <a:gd name="T22" fmla="*/ 2147483646 w 34"/>
              <a:gd name="T23" fmla="*/ 2147483646 h 31"/>
              <a:gd name="T24" fmla="*/ 2147483646 w 34"/>
              <a:gd name="T25" fmla="*/ 2147483646 h 31"/>
              <a:gd name="T26" fmla="*/ 2147483646 w 34"/>
              <a:gd name="T27" fmla="*/ 2147483646 h 31"/>
              <a:gd name="T28" fmla="*/ 2147483646 w 34"/>
              <a:gd name="T29" fmla="*/ 2147483646 h 31"/>
              <a:gd name="T30" fmla="*/ 2147483646 w 34"/>
              <a:gd name="T31" fmla="*/ 2147483646 h 31"/>
              <a:gd name="T32" fmla="*/ 2147483646 w 34"/>
              <a:gd name="T33" fmla="*/ 2147483646 h 31"/>
              <a:gd name="T34" fmla="*/ 2147483646 w 34"/>
              <a:gd name="T35" fmla="*/ 2147483646 h 31"/>
              <a:gd name="T36" fmla="*/ 2147483646 w 34"/>
              <a:gd name="T37" fmla="*/ 2147483646 h 3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4" h="31">
                <a:moveTo>
                  <a:pt x="31" y="17"/>
                </a:moveTo>
                <a:cubicBezTo>
                  <a:pt x="34" y="13"/>
                  <a:pt x="34" y="13"/>
                  <a:pt x="34" y="13"/>
                </a:cubicBezTo>
                <a:cubicBezTo>
                  <a:pt x="34" y="13"/>
                  <a:pt x="34" y="13"/>
                  <a:pt x="34" y="13"/>
                </a:cubicBezTo>
                <a:cubicBezTo>
                  <a:pt x="34" y="13"/>
                  <a:pt x="34" y="13"/>
                  <a:pt x="34" y="13"/>
                </a:cubicBezTo>
                <a:cubicBezTo>
                  <a:pt x="34" y="13"/>
                  <a:pt x="34" y="13"/>
                  <a:pt x="34" y="13"/>
                </a:cubicBezTo>
                <a:cubicBezTo>
                  <a:pt x="24" y="5"/>
                  <a:pt x="24" y="5"/>
                  <a:pt x="24" y="5"/>
                </a:cubicBezTo>
                <a:cubicBezTo>
                  <a:pt x="19" y="1"/>
                  <a:pt x="14" y="0"/>
                  <a:pt x="11" y="1"/>
                </a:cubicBezTo>
                <a:cubicBezTo>
                  <a:pt x="7" y="2"/>
                  <a:pt x="7" y="2"/>
                  <a:pt x="7" y="2"/>
                </a:cubicBezTo>
                <a:cubicBezTo>
                  <a:pt x="7" y="11"/>
                  <a:pt x="7" y="11"/>
                  <a:pt x="7" y="11"/>
                </a:cubicBezTo>
                <a:cubicBezTo>
                  <a:pt x="6" y="13"/>
                  <a:pt x="5" y="17"/>
                  <a:pt x="2" y="19"/>
                </a:cubicBezTo>
                <a:cubicBezTo>
                  <a:pt x="0" y="21"/>
                  <a:pt x="0" y="21"/>
                  <a:pt x="0" y="21"/>
                </a:cubicBezTo>
                <a:cubicBezTo>
                  <a:pt x="4" y="25"/>
                  <a:pt x="4" y="25"/>
                  <a:pt x="4" y="25"/>
                </a:cubicBezTo>
                <a:cubicBezTo>
                  <a:pt x="5" y="25"/>
                  <a:pt x="5" y="25"/>
                  <a:pt x="5" y="25"/>
                </a:cubicBezTo>
                <a:cubicBezTo>
                  <a:pt x="6" y="29"/>
                  <a:pt x="6" y="29"/>
                  <a:pt x="6" y="29"/>
                </a:cubicBezTo>
                <a:cubicBezTo>
                  <a:pt x="11" y="31"/>
                  <a:pt x="11" y="31"/>
                  <a:pt x="11" y="31"/>
                </a:cubicBezTo>
                <a:cubicBezTo>
                  <a:pt x="13" y="29"/>
                  <a:pt x="15" y="28"/>
                  <a:pt x="17" y="28"/>
                </a:cubicBezTo>
                <a:cubicBezTo>
                  <a:pt x="26" y="30"/>
                  <a:pt x="26" y="30"/>
                  <a:pt x="26" y="30"/>
                </a:cubicBezTo>
                <a:cubicBezTo>
                  <a:pt x="26" y="27"/>
                  <a:pt x="26" y="27"/>
                  <a:pt x="26" y="27"/>
                </a:cubicBezTo>
                <a:cubicBezTo>
                  <a:pt x="27" y="21"/>
                  <a:pt x="29" y="18"/>
                  <a:pt x="31" y="17"/>
                </a:cubicBezTo>
                <a:close/>
              </a:path>
            </a:pathLst>
          </a:custGeom>
          <a:solidFill>
            <a:schemeClr val="accent3"/>
          </a:solidFill>
          <a:ln>
            <a:noFill/>
          </a:ln>
        </p:spPr>
        <p:txBody>
          <a:bodyPr/>
          <a:lstStyle/>
          <a:p>
            <a:endParaRPr lang="zh-CN" altLang="en-US"/>
          </a:p>
        </p:txBody>
      </p:sp>
      <p:sp>
        <p:nvSpPr>
          <p:cNvPr id="41" name="Freeform 32"/>
          <p:cNvSpPr/>
          <p:nvPr/>
        </p:nvSpPr>
        <p:spPr bwMode="auto">
          <a:xfrm>
            <a:off x="4489450" y="3523048"/>
            <a:ext cx="606425" cy="469900"/>
          </a:xfrm>
          <a:custGeom>
            <a:avLst/>
            <a:gdLst>
              <a:gd name="T0" fmla="*/ 2147483646 w 189"/>
              <a:gd name="T1" fmla="*/ 2147483646 h 146"/>
              <a:gd name="T2" fmla="*/ 2147483646 w 189"/>
              <a:gd name="T3" fmla="*/ 2147483646 h 146"/>
              <a:gd name="T4" fmla="*/ 2147483646 w 189"/>
              <a:gd name="T5" fmla="*/ 2147483646 h 146"/>
              <a:gd name="T6" fmla="*/ 2147483646 w 189"/>
              <a:gd name="T7" fmla="*/ 0 h 146"/>
              <a:gd name="T8" fmla="*/ 2147483646 w 189"/>
              <a:gd name="T9" fmla="*/ 2147483646 h 146"/>
              <a:gd name="T10" fmla="*/ 2147483646 w 189"/>
              <a:gd name="T11" fmla="*/ 2147483646 h 146"/>
              <a:gd name="T12" fmla="*/ 2147483646 w 189"/>
              <a:gd name="T13" fmla="*/ 2147483646 h 146"/>
              <a:gd name="T14" fmla="*/ 2147483646 w 189"/>
              <a:gd name="T15" fmla="*/ 2147483646 h 146"/>
              <a:gd name="T16" fmla="*/ 2147483646 w 189"/>
              <a:gd name="T17" fmla="*/ 2147483646 h 146"/>
              <a:gd name="T18" fmla="*/ 2147483646 w 189"/>
              <a:gd name="T19" fmla="*/ 2147483646 h 146"/>
              <a:gd name="T20" fmla="*/ 2147483646 w 189"/>
              <a:gd name="T21" fmla="*/ 2147483646 h 146"/>
              <a:gd name="T22" fmla="*/ 0 w 189"/>
              <a:gd name="T23" fmla="*/ 2147483646 h 146"/>
              <a:gd name="T24" fmla="*/ 2147483646 w 189"/>
              <a:gd name="T25" fmla="*/ 2147483646 h 146"/>
              <a:gd name="T26" fmla="*/ 2147483646 w 189"/>
              <a:gd name="T27" fmla="*/ 2147483646 h 146"/>
              <a:gd name="T28" fmla="*/ 2147483646 w 189"/>
              <a:gd name="T29" fmla="*/ 2147483646 h 146"/>
              <a:gd name="T30" fmla="*/ 2147483646 w 189"/>
              <a:gd name="T31" fmla="*/ 2147483646 h 146"/>
              <a:gd name="T32" fmla="*/ 2147483646 w 189"/>
              <a:gd name="T33" fmla="*/ 2147483646 h 146"/>
              <a:gd name="T34" fmla="*/ 2147483646 w 189"/>
              <a:gd name="T35" fmla="*/ 2147483646 h 146"/>
              <a:gd name="T36" fmla="*/ 2147483646 w 189"/>
              <a:gd name="T37" fmla="*/ 2147483646 h 146"/>
              <a:gd name="T38" fmla="*/ 2147483646 w 189"/>
              <a:gd name="T39" fmla="*/ 2147483646 h 146"/>
              <a:gd name="T40" fmla="*/ 2147483646 w 189"/>
              <a:gd name="T41" fmla="*/ 2147483646 h 146"/>
              <a:gd name="T42" fmla="*/ 2147483646 w 189"/>
              <a:gd name="T43" fmla="*/ 2147483646 h 146"/>
              <a:gd name="T44" fmla="*/ 2147483646 w 189"/>
              <a:gd name="T45" fmla="*/ 2147483646 h 146"/>
              <a:gd name="T46" fmla="*/ 2147483646 w 189"/>
              <a:gd name="T47" fmla="*/ 2147483646 h 146"/>
              <a:gd name="T48" fmla="*/ 2147483646 w 189"/>
              <a:gd name="T49" fmla="*/ 2147483646 h 146"/>
              <a:gd name="T50" fmla="*/ 2147483646 w 189"/>
              <a:gd name="T51" fmla="*/ 2147483646 h 146"/>
              <a:gd name="T52" fmla="*/ 2147483646 w 189"/>
              <a:gd name="T53" fmla="*/ 2147483646 h 146"/>
              <a:gd name="T54" fmla="*/ 2147483646 w 189"/>
              <a:gd name="T55" fmla="*/ 2147483646 h 146"/>
              <a:gd name="T56" fmla="*/ 2147483646 w 189"/>
              <a:gd name="T57" fmla="*/ 2147483646 h 146"/>
              <a:gd name="T58" fmla="*/ 2147483646 w 189"/>
              <a:gd name="T59" fmla="*/ 2147483646 h 146"/>
              <a:gd name="T60" fmla="*/ 2147483646 w 189"/>
              <a:gd name="T61" fmla="*/ 2147483646 h 146"/>
              <a:gd name="T62" fmla="*/ 2147483646 w 189"/>
              <a:gd name="T63" fmla="*/ 2147483646 h 146"/>
              <a:gd name="T64" fmla="*/ 2147483646 w 189"/>
              <a:gd name="T65" fmla="*/ 2147483646 h 146"/>
              <a:gd name="T66" fmla="*/ 2147483646 w 189"/>
              <a:gd name="T67" fmla="*/ 2147483646 h 146"/>
              <a:gd name="T68" fmla="*/ 2147483646 w 189"/>
              <a:gd name="T69" fmla="*/ 2147483646 h 146"/>
              <a:gd name="T70" fmla="*/ 2147483646 w 189"/>
              <a:gd name="T71" fmla="*/ 2147483646 h 146"/>
              <a:gd name="T72" fmla="*/ 2147483646 w 189"/>
              <a:gd name="T73" fmla="*/ 2147483646 h 146"/>
              <a:gd name="T74" fmla="*/ 2147483646 w 189"/>
              <a:gd name="T75" fmla="*/ 2147483646 h 146"/>
              <a:gd name="T76" fmla="*/ 2147483646 w 189"/>
              <a:gd name="T77" fmla="*/ 2147483646 h 146"/>
              <a:gd name="T78" fmla="*/ 2147483646 w 189"/>
              <a:gd name="T79" fmla="*/ 2147483646 h 146"/>
              <a:gd name="T80" fmla="*/ 2147483646 w 189"/>
              <a:gd name="T81" fmla="*/ 2147483646 h 14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89" h="146">
                <a:moveTo>
                  <a:pt x="132" y="43"/>
                </a:moveTo>
                <a:cubicBezTo>
                  <a:pt x="128" y="39"/>
                  <a:pt x="124" y="33"/>
                  <a:pt x="120" y="23"/>
                </a:cubicBezTo>
                <a:cubicBezTo>
                  <a:pt x="109" y="23"/>
                  <a:pt x="102" y="21"/>
                  <a:pt x="99" y="17"/>
                </a:cubicBezTo>
                <a:cubicBezTo>
                  <a:pt x="96" y="13"/>
                  <a:pt x="92" y="11"/>
                  <a:pt x="85" y="9"/>
                </a:cubicBezTo>
                <a:cubicBezTo>
                  <a:pt x="83" y="8"/>
                  <a:pt x="83" y="8"/>
                  <a:pt x="83" y="8"/>
                </a:cubicBezTo>
                <a:cubicBezTo>
                  <a:pt x="85" y="1"/>
                  <a:pt x="85" y="1"/>
                  <a:pt x="85" y="1"/>
                </a:cubicBezTo>
                <a:cubicBezTo>
                  <a:pt x="84" y="1"/>
                  <a:pt x="84" y="1"/>
                  <a:pt x="84" y="1"/>
                </a:cubicBezTo>
                <a:cubicBezTo>
                  <a:pt x="82" y="0"/>
                  <a:pt x="82" y="0"/>
                  <a:pt x="82" y="0"/>
                </a:cubicBezTo>
                <a:cubicBezTo>
                  <a:pt x="77" y="3"/>
                  <a:pt x="74" y="5"/>
                  <a:pt x="72" y="8"/>
                </a:cubicBezTo>
                <a:cubicBezTo>
                  <a:pt x="71" y="11"/>
                  <a:pt x="69" y="14"/>
                  <a:pt x="66" y="16"/>
                </a:cubicBezTo>
                <a:cubicBezTo>
                  <a:pt x="64" y="23"/>
                  <a:pt x="62" y="26"/>
                  <a:pt x="60" y="26"/>
                </a:cubicBezTo>
                <a:cubicBezTo>
                  <a:pt x="59" y="26"/>
                  <a:pt x="58" y="25"/>
                  <a:pt x="58" y="24"/>
                </a:cubicBezTo>
                <a:cubicBezTo>
                  <a:pt x="54" y="21"/>
                  <a:pt x="54" y="21"/>
                  <a:pt x="54" y="21"/>
                </a:cubicBezTo>
                <a:cubicBezTo>
                  <a:pt x="52" y="20"/>
                  <a:pt x="50" y="19"/>
                  <a:pt x="48" y="19"/>
                </a:cubicBezTo>
                <a:cubicBezTo>
                  <a:pt x="44" y="20"/>
                  <a:pt x="44" y="20"/>
                  <a:pt x="44" y="20"/>
                </a:cubicBezTo>
                <a:cubicBezTo>
                  <a:pt x="41" y="23"/>
                  <a:pt x="37" y="25"/>
                  <a:pt x="31" y="25"/>
                </a:cubicBezTo>
                <a:cubicBezTo>
                  <a:pt x="16" y="25"/>
                  <a:pt x="16" y="25"/>
                  <a:pt x="16" y="25"/>
                </a:cubicBezTo>
                <a:cubicBezTo>
                  <a:pt x="11" y="22"/>
                  <a:pt x="9" y="17"/>
                  <a:pt x="10" y="11"/>
                </a:cubicBezTo>
                <a:cubicBezTo>
                  <a:pt x="4" y="9"/>
                  <a:pt x="4" y="9"/>
                  <a:pt x="4" y="9"/>
                </a:cubicBezTo>
                <a:cubicBezTo>
                  <a:pt x="2" y="17"/>
                  <a:pt x="2" y="17"/>
                  <a:pt x="2" y="17"/>
                </a:cubicBezTo>
                <a:cubicBezTo>
                  <a:pt x="2" y="17"/>
                  <a:pt x="2" y="17"/>
                  <a:pt x="2" y="17"/>
                </a:cubicBezTo>
                <a:cubicBezTo>
                  <a:pt x="2" y="18"/>
                  <a:pt x="2" y="18"/>
                  <a:pt x="2" y="18"/>
                </a:cubicBezTo>
                <a:cubicBezTo>
                  <a:pt x="1" y="18"/>
                  <a:pt x="1" y="18"/>
                  <a:pt x="1" y="18"/>
                </a:cubicBezTo>
                <a:cubicBezTo>
                  <a:pt x="0" y="20"/>
                  <a:pt x="0" y="20"/>
                  <a:pt x="0" y="20"/>
                </a:cubicBezTo>
                <a:cubicBezTo>
                  <a:pt x="4" y="21"/>
                  <a:pt x="4" y="21"/>
                  <a:pt x="4" y="21"/>
                </a:cubicBezTo>
                <a:cubicBezTo>
                  <a:pt x="4" y="21"/>
                  <a:pt x="4" y="21"/>
                  <a:pt x="4" y="21"/>
                </a:cubicBezTo>
                <a:cubicBezTo>
                  <a:pt x="5" y="21"/>
                  <a:pt x="5" y="21"/>
                  <a:pt x="5" y="21"/>
                </a:cubicBezTo>
                <a:cubicBezTo>
                  <a:pt x="5" y="21"/>
                  <a:pt x="5" y="21"/>
                  <a:pt x="5" y="21"/>
                </a:cubicBezTo>
                <a:cubicBezTo>
                  <a:pt x="12" y="31"/>
                  <a:pt x="17" y="37"/>
                  <a:pt x="20" y="38"/>
                </a:cubicBezTo>
                <a:cubicBezTo>
                  <a:pt x="21" y="39"/>
                  <a:pt x="26" y="41"/>
                  <a:pt x="34" y="43"/>
                </a:cubicBezTo>
                <a:cubicBezTo>
                  <a:pt x="49" y="48"/>
                  <a:pt x="49" y="48"/>
                  <a:pt x="49" y="48"/>
                </a:cubicBezTo>
                <a:cubicBezTo>
                  <a:pt x="53" y="50"/>
                  <a:pt x="58" y="59"/>
                  <a:pt x="62" y="75"/>
                </a:cubicBezTo>
                <a:cubicBezTo>
                  <a:pt x="69" y="79"/>
                  <a:pt x="73" y="81"/>
                  <a:pt x="76" y="81"/>
                </a:cubicBezTo>
                <a:cubicBezTo>
                  <a:pt x="78" y="79"/>
                  <a:pt x="83" y="77"/>
                  <a:pt x="90" y="72"/>
                </a:cubicBezTo>
                <a:cubicBezTo>
                  <a:pt x="90" y="72"/>
                  <a:pt x="90" y="72"/>
                  <a:pt x="90" y="72"/>
                </a:cubicBezTo>
                <a:cubicBezTo>
                  <a:pt x="91" y="71"/>
                  <a:pt x="91" y="71"/>
                  <a:pt x="91" y="71"/>
                </a:cubicBezTo>
                <a:cubicBezTo>
                  <a:pt x="92" y="72"/>
                  <a:pt x="92" y="72"/>
                  <a:pt x="92" y="72"/>
                </a:cubicBezTo>
                <a:cubicBezTo>
                  <a:pt x="99" y="73"/>
                  <a:pt x="99" y="73"/>
                  <a:pt x="99" y="73"/>
                </a:cubicBezTo>
                <a:cubicBezTo>
                  <a:pt x="100" y="73"/>
                  <a:pt x="100" y="73"/>
                  <a:pt x="100" y="73"/>
                </a:cubicBezTo>
                <a:cubicBezTo>
                  <a:pt x="100" y="75"/>
                  <a:pt x="100" y="75"/>
                  <a:pt x="100" y="75"/>
                </a:cubicBezTo>
                <a:cubicBezTo>
                  <a:pt x="99" y="76"/>
                  <a:pt x="99" y="76"/>
                  <a:pt x="99" y="76"/>
                </a:cubicBezTo>
                <a:cubicBezTo>
                  <a:pt x="97" y="85"/>
                  <a:pt x="95" y="91"/>
                  <a:pt x="93" y="93"/>
                </a:cubicBezTo>
                <a:cubicBezTo>
                  <a:pt x="84" y="93"/>
                  <a:pt x="84" y="93"/>
                  <a:pt x="84" y="93"/>
                </a:cubicBezTo>
                <a:cubicBezTo>
                  <a:pt x="84" y="93"/>
                  <a:pt x="84" y="93"/>
                  <a:pt x="84" y="93"/>
                </a:cubicBezTo>
                <a:cubicBezTo>
                  <a:pt x="84" y="97"/>
                  <a:pt x="81" y="103"/>
                  <a:pt x="76" y="111"/>
                </a:cubicBezTo>
                <a:cubicBezTo>
                  <a:pt x="74" y="113"/>
                  <a:pt x="74" y="115"/>
                  <a:pt x="74" y="117"/>
                </a:cubicBezTo>
                <a:cubicBezTo>
                  <a:pt x="83" y="123"/>
                  <a:pt x="83" y="123"/>
                  <a:pt x="83" y="123"/>
                </a:cubicBezTo>
                <a:cubicBezTo>
                  <a:pt x="85" y="126"/>
                  <a:pt x="87" y="127"/>
                  <a:pt x="89" y="127"/>
                </a:cubicBezTo>
                <a:cubicBezTo>
                  <a:pt x="91" y="127"/>
                  <a:pt x="91" y="127"/>
                  <a:pt x="91" y="127"/>
                </a:cubicBezTo>
                <a:cubicBezTo>
                  <a:pt x="93" y="133"/>
                  <a:pt x="93" y="133"/>
                  <a:pt x="93" y="133"/>
                </a:cubicBezTo>
                <a:cubicBezTo>
                  <a:pt x="97" y="135"/>
                  <a:pt x="97" y="135"/>
                  <a:pt x="97" y="135"/>
                </a:cubicBezTo>
                <a:cubicBezTo>
                  <a:pt x="100" y="133"/>
                  <a:pt x="100" y="133"/>
                  <a:pt x="100" y="133"/>
                </a:cubicBezTo>
                <a:cubicBezTo>
                  <a:pt x="101" y="131"/>
                  <a:pt x="102" y="131"/>
                  <a:pt x="104" y="131"/>
                </a:cubicBezTo>
                <a:cubicBezTo>
                  <a:pt x="108" y="131"/>
                  <a:pt x="111" y="133"/>
                  <a:pt x="115" y="139"/>
                </a:cubicBezTo>
                <a:cubicBezTo>
                  <a:pt x="115" y="139"/>
                  <a:pt x="115" y="139"/>
                  <a:pt x="115" y="139"/>
                </a:cubicBezTo>
                <a:cubicBezTo>
                  <a:pt x="118" y="143"/>
                  <a:pt x="118" y="143"/>
                  <a:pt x="118" y="143"/>
                </a:cubicBezTo>
                <a:cubicBezTo>
                  <a:pt x="119" y="143"/>
                  <a:pt x="119" y="143"/>
                  <a:pt x="119" y="143"/>
                </a:cubicBezTo>
                <a:cubicBezTo>
                  <a:pt x="121" y="141"/>
                  <a:pt x="126" y="142"/>
                  <a:pt x="132" y="144"/>
                </a:cubicBezTo>
                <a:cubicBezTo>
                  <a:pt x="142" y="146"/>
                  <a:pt x="142" y="146"/>
                  <a:pt x="142" y="146"/>
                </a:cubicBezTo>
                <a:cubicBezTo>
                  <a:pt x="152" y="143"/>
                  <a:pt x="152" y="143"/>
                  <a:pt x="152" y="143"/>
                </a:cubicBezTo>
                <a:cubicBezTo>
                  <a:pt x="156" y="141"/>
                  <a:pt x="156" y="141"/>
                  <a:pt x="156" y="141"/>
                </a:cubicBezTo>
                <a:cubicBezTo>
                  <a:pt x="159" y="139"/>
                  <a:pt x="159" y="139"/>
                  <a:pt x="159" y="139"/>
                </a:cubicBezTo>
                <a:cubicBezTo>
                  <a:pt x="156" y="136"/>
                  <a:pt x="156" y="136"/>
                  <a:pt x="156" y="136"/>
                </a:cubicBezTo>
                <a:cubicBezTo>
                  <a:pt x="156" y="135"/>
                  <a:pt x="156" y="133"/>
                  <a:pt x="158" y="131"/>
                </a:cubicBezTo>
                <a:cubicBezTo>
                  <a:pt x="161" y="129"/>
                  <a:pt x="162" y="127"/>
                  <a:pt x="162" y="124"/>
                </a:cubicBezTo>
                <a:cubicBezTo>
                  <a:pt x="162" y="119"/>
                  <a:pt x="162" y="119"/>
                  <a:pt x="162" y="119"/>
                </a:cubicBezTo>
                <a:cubicBezTo>
                  <a:pt x="162" y="117"/>
                  <a:pt x="162" y="115"/>
                  <a:pt x="163" y="115"/>
                </a:cubicBezTo>
                <a:cubicBezTo>
                  <a:pt x="164" y="113"/>
                  <a:pt x="166" y="112"/>
                  <a:pt x="170" y="111"/>
                </a:cubicBezTo>
                <a:cubicBezTo>
                  <a:pt x="175" y="111"/>
                  <a:pt x="181" y="113"/>
                  <a:pt x="189" y="119"/>
                </a:cubicBezTo>
                <a:cubicBezTo>
                  <a:pt x="186" y="111"/>
                  <a:pt x="186" y="111"/>
                  <a:pt x="186" y="111"/>
                </a:cubicBezTo>
                <a:cubicBezTo>
                  <a:pt x="182" y="105"/>
                  <a:pt x="182" y="105"/>
                  <a:pt x="182" y="105"/>
                </a:cubicBezTo>
                <a:cubicBezTo>
                  <a:pt x="181" y="98"/>
                  <a:pt x="181" y="98"/>
                  <a:pt x="181" y="98"/>
                </a:cubicBezTo>
                <a:cubicBezTo>
                  <a:pt x="174" y="97"/>
                  <a:pt x="174" y="97"/>
                  <a:pt x="174" y="97"/>
                </a:cubicBezTo>
                <a:cubicBezTo>
                  <a:pt x="174" y="97"/>
                  <a:pt x="174" y="97"/>
                  <a:pt x="174" y="97"/>
                </a:cubicBezTo>
                <a:cubicBezTo>
                  <a:pt x="174" y="97"/>
                  <a:pt x="174" y="97"/>
                  <a:pt x="174" y="97"/>
                </a:cubicBezTo>
                <a:cubicBezTo>
                  <a:pt x="174" y="97"/>
                  <a:pt x="174" y="97"/>
                  <a:pt x="174" y="97"/>
                </a:cubicBezTo>
                <a:cubicBezTo>
                  <a:pt x="174" y="97"/>
                  <a:pt x="174" y="97"/>
                  <a:pt x="174" y="97"/>
                </a:cubicBezTo>
                <a:cubicBezTo>
                  <a:pt x="156" y="86"/>
                  <a:pt x="156" y="86"/>
                  <a:pt x="156" y="86"/>
                </a:cubicBezTo>
                <a:cubicBezTo>
                  <a:pt x="147" y="85"/>
                  <a:pt x="147" y="85"/>
                  <a:pt x="147" y="85"/>
                </a:cubicBezTo>
                <a:cubicBezTo>
                  <a:pt x="147" y="83"/>
                  <a:pt x="147" y="83"/>
                  <a:pt x="147" y="83"/>
                </a:cubicBezTo>
                <a:cubicBezTo>
                  <a:pt x="146" y="73"/>
                  <a:pt x="146" y="73"/>
                  <a:pt x="146" y="73"/>
                </a:cubicBezTo>
                <a:cubicBezTo>
                  <a:pt x="140" y="57"/>
                  <a:pt x="136" y="46"/>
                  <a:pt x="132" y="43"/>
                </a:cubicBezTo>
                <a:close/>
              </a:path>
            </a:pathLst>
          </a:custGeom>
          <a:solidFill>
            <a:schemeClr val="accent3"/>
          </a:solidFill>
          <a:ln>
            <a:noFill/>
          </a:ln>
        </p:spPr>
        <p:txBody>
          <a:bodyPr/>
          <a:lstStyle/>
          <a:p>
            <a:endParaRPr lang="zh-CN" altLang="en-US"/>
          </a:p>
        </p:txBody>
      </p:sp>
      <p:sp>
        <p:nvSpPr>
          <p:cNvPr id="42" name="Freeform 33"/>
          <p:cNvSpPr/>
          <p:nvPr/>
        </p:nvSpPr>
        <p:spPr bwMode="auto">
          <a:xfrm>
            <a:off x="4171950" y="2626110"/>
            <a:ext cx="565150" cy="808038"/>
          </a:xfrm>
          <a:custGeom>
            <a:avLst/>
            <a:gdLst>
              <a:gd name="T0" fmla="*/ 2147483646 w 176"/>
              <a:gd name="T1" fmla="*/ 2147483646 h 251"/>
              <a:gd name="T2" fmla="*/ 2147483646 w 176"/>
              <a:gd name="T3" fmla="*/ 2147483646 h 251"/>
              <a:gd name="T4" fmla="*/ 2147483646 w 176"/>
              <a:gd name="T5" fmla="*/ 2147483646 h 251"/>
              <a:gd name="T6" fmla="*/ 2147483646 w 176"/>
              <a:gd name="T7" fmla="*/ 2147483646 h 251"/>
              <a:gd name="T8" fmla="*/ 2147483646 w 176"/>
              <a:gd name="T9" fmla="*/ 2147483646 h 251"/>
              <a:gd name="T10" fmla="*/ 2147483646 w 176"/>
              <a:gd name="T11" fmla="*/ 2147483646 h 251"/>
              <a:gd name="T12" fmla="*/ 2147483646 w 176"/>
              <a:gd name="T13" fmla="*/ 2147483646 h 251"/>
              <a:gd name="T14" fmla="*/ 2147483646 w 176"/>
              <a:gd name="T15" fmla="*/ 2147483646 h 251"/>
              <a:gd name="T16" fmla="*/ 2147483646 w 176"/>
              <a:gd name="T17" fmla="*/ 0 h 251"/>
              <a:gd name="T18" fmla="*/ 2147483646 w 176"/>
              <a:gd name="T19" fmla="*/ 2147483646 h 251"/>
              <a:gd name="T20" fmla="*/ 2147483646 w 176"/>
              <a:gd name="T21" fmla="*/ 2147483646 h 251"/>
              <a:gd name="T22" fmla="*/ 2147483646 w 176"/>
              <a:gd name="T23" fmla="*/ 2147483646 h 251"/>
              <a:gd name="T24" fmla="*/ 2147483646 w 176"/>
              <a:gd name="T25" fmla="*/ 2147483646 h 251"/>
              <a:gd name="T26" fmla="*/ 2147483646 w 176"/>
              <a:gd name="T27" fmla="*/ 2147483646 h 251"/>
              <a:gd name="T28" fmla="*/ 2147483646 w 176"/>
              <a:gd name="T29" fmla="*/ 2147483646 h 251"/>
              <a:gd name="T30" fmla="*/ 2147483646 w 176"/>
              <a:gd name="T31" fmla="*/ 2147483646 h 251"/>
              <a:gd name="T32" fmla="*/ 2147483646 w 176"/>
              <a:gd name="T33" fmla="*/ 2147483646 h 251"/>
              <a:gd name="T34" fmla="*/ 2147483646 w 176"/>
              <a:gd name="T35" fmla="*/ 2147483646 h 251"/>
              <a:gd name="T36" fmla="*/ 2147483646 w 176"/>
              <a:gd name="T37" fmla="*/ 2147483646 h 251"/>
              <a:gd name="T38" fmla="*/ 2147483646 w 176"/>
              <a:gd name="T39" fmla="*/ 2147483646 h 251"/>
              <a:gd name="T40" fmla="*/ 2147483646 w 176"/>
              <a:gd name="T41" fmla="*/ 2147483646 h 251"/>
              <a:gd name="T42" fmla="*/ 2147483646 w 176"/>
              <a:gd name="T43" fmla="*/ 2147483646 h 251"/>
              <a:gd name="T44" fmla="*/ 2147483646 w 176"/>
              <a:gd name="T45" fmla="*/ 2147483646 h 251"/>
              <a:gd name="T46" fmla="*/ 2147483646 w 176"/>
              <a:gd name="T47" fmla="*/ 2147483646 h 251"/>
              <a:gd name="T48" fmla="*/ 2147483646 w 176"/>
              <a:gd name="T49" fmla="*/ 2147483646 h 251"/>
              <a:gd name="T50" fmla="*/ 2147483646 w 176"/>
              <a:gd name="T51" fmla="*/ 2147483646 h 251"/>
              <a:gd name="T52" fmla="*/ 2147483646 w 176"/>
              <a:gd name="T53" fmla="*/ 2147483646 h 251"/>
              <a:gd name="T54" fmla="*/ 2147483646 w 176"/>
              <a:gd name="T55" fmla="*/ 2147483646 h 251"/>
              <a:gd name="T56" fmla="*/ 2147483646 w 176"/>
              <a:gd name="T57" fmla="*/ 2147483646 h 251"/>
              <a:gd name="T58" fmla="*/ 2147483646 w 176"/>
              <a:gd name="T59" fmla="*/ 2147483646 h 251"/>
              <a:gd name="T60" fmla="*/ 2147483646 w 176"/>
              <a:gd name="T61" fmla="*/ 2147483646 h 251"/>
              <a:gd name="T62" fmla="*/ 2147483646 w 176"/>
              <a:gd name="T63" fmla="*/ 2147483646 h 251"/>
              <a:gd name="T64" fmla="*/ 2147483646 w 176"/>
              <a:gd name="T65" fmla="*/ 2147483646 h 251"/>
              <a:gd name="T66" fmla="*/ 2147483646 w 176"/>
              <a:gd name="T67" fmla="*/ 2147483646 h 251"/>
              <a:gd name="T68" fmla="*/ 2147483646 w 176"/>
              <a:gd name="T69" fmla="*/ 2147483646 h 251"/>
              <a:gd name="T70" fmla="*/ 2147483646 w 176"/>
              <a:gd name="T71" fmla="*/ 2147483646 h 251"/>
              <a:gd name="T72" fmla="*/ 2147483646 w 176"/>
              <a:gd name="T73" fmla="*/ 2147483646 h 251"/>
              <a:gd name="T74" fmla="*/ 2147483646 w 176"/>
              <a:gd name="T75" fmla="*/ 2147483646 h 251"/>
              <a:gd name="T76" fmla="*/ 2147483646 w 176"/>
              <a:gd name="T77" fmla="*/ 2147483646 h 251"/>
              <a:gd name="T78" fmla="*/ 2147483646 w 176"/>
              <a:gd name="T79" fmla="*/ 2147483646 h 251"/>
              <a:gd name="T80" fmla="*/ 2147483646 w 176"/>
              <a:gd name="T81" fmla="*/ 2147483646 h 251"/>
              <a:gd name="T82" fmla="*/ 2147483646 w 176"/>
              <a:gd name="T83" fmla="*/ 2147483646 h 251"/>
              <a:gd name="T84" fmla="*/ 2147483646 w 176"/>
              <a:gd name="T85" fmla="*/ 2147483646 h 251"/>
              <a:gd name="T86" fmla="*/ 2147483646 w 176"/>
              <a:gd name="T87" fmla="*/ 2147483646 h 251"/>
              <a:gd name="T88" fmla="*/ 2147483646 w 176"/>
              <a:gd name="T89" fmla="*/ 2147483646 h 251"/>
              <a:gd name="T90" fmla="*/ 2147483646 w 176"/>
              <a:gd name="T91" fmla="*/ 2147483646 h 251"/>
              <a:gd name="T92" fmla="*/ 2147483646 w 176"/>
              <a:gd name="T93" fmla="*/ 2147483646 h 251"/>
              <a:gd name="T94" fmla="*/ 2147483646 w 176"/>
              <a:gd name="T95" fmla="*/ 2147483646 h 251"/>
              <a:gd name="T96" fmla="*/ 2147483646 w 176"/>
              <a:gd name="T97" fmla="*/ 2147483646 h 251"/>
              <a:gd name="T98" fmla="*/ 2147483646 w 176"/>
              <a:gd name="T99" fmla="*/ 2147483646 h 251"/>
              <a:gd name="T100" fmla="*/ 2147483646 w 176"/>
              <a:gd name="T101" fmla="*/ 2147483646 h 251"/>
              <a:gd name="T102" fmla="*/ 2147483646 w 176"/>
              <a:gd name="T103" fmla="*/ 2147483646 h 251"/>
              <a:gd name="T104" fmla="*/ 2147483646 w 176"/>
              <a:gd name="T105" fmla="*/ 2147483646 h 25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76" h="251">
                <a:moveTo>
                  <a:pt x="162" y="76"/>
                </a:moveTo>
                <a:cubicBezTo>
                  <a:pt x="159" y="74"/>
                  <a:pt x="159" y="74"/>
                  <a:pt x="159" y="74"/>
                </a:cubicBezTo>
                <a:cubicBezTo>
                  <a:pt x="159" y="74"/>
                  <a:pt x="159" y="74"/>
                  <a:pt x="159" y="74"/>
                </a:cubicBezTo>
                <a:cubicBezTo>
                  <a:pt x="158" y="74"/>
                  <a:pt x="158" y="74"/>
                  <a:pt x="158" y="74"/>
                </a:cubicBezTo>
                <a:cubicBezTo>
                  <a:pt x="156" y="72"/>
                  <a:pt x="156" y="72"/>
                  <a:pt x="156" y="72"/>
                </a:cubicBezTo>
                <a:cubicBezTo>
                  <a:pt x="145" y="68"/>
                  <a:pt x="145" y="68"/>
                  <a:pt x="145" y="68"/>
                </a:cubicBezTo>
                <a:cubicBezTo>
                  <a:pt x="142" y="68"/>
                  <a:pt x="142" y="68"/>
                  <a:pt x="142" y="68"/>
                </a:cubicBezTo>
                <a:cubicBezTo>
                  <a:pt x="140" y="69"/>
                  <a:pt x="140" y="69"/>
                  <a:pt x="140" y="69"/>
                </a:cubicBezTo>
                <a:cubicBezTo>
                  <a:pt x="135" y="61"/>
                  <a:pt x="135" y="61"/>
                  <a:pt x="135" y="61"/>
                </a:cubicBezTo>
                <a:cubicBezTo>
                  <a:pt x="136" y="60"/>
                  <a:pt x="136" y="60"/>
                  <a:pt x="136" y="60"/>
                </a:cubicBezTo>
                <a:cubicBezTo>
                  <a:pt x="139" y="56"/>
                  <a:pt x="139" y="56"/>
                  <a:pt x="139" y="56"/>
                </a:cubicBezTo>
                <a:cubicBezTo>
                  <a:pt x="139" y="52"/>
                  <a:pt x="139" y="52"/>
                  <a:pt x="139" y="52"/>
                </a:cubicBezTo>
                <a:cubicBezTo>
                  <a:pt x="139" y="51"/>
                  <a:pt x="139" y="51"/>
                  <a:pt x="139" y="51"/>
                </a:cubicBezTo>
                <a:cubicBezTo>
                  <a:pt x="141" y="48"/>
                  <a:pt x="141" y="48"/>
                  <a:pt x="141" y="48"/>
                </a:cubicBezTo>
                <a:cubicBezTo>
                  <a:pt x="140" y="47"/>
                  <a:pt x="140" y="47"/>
                  <a:pt x="140" y="47"/>
                </a:cubicBezTo>
                <a:cubicBezTo>
                  <a:pt x="134" y="46"/>
                  <a:pt x="134" y="46"/>
                  <a:pt x="134" y="46"/>
                </a:cubicBezTo>
                <a:cubicBezTo>
                  <a:pt x="134" y="46"/>
                  <a:pt x="134" y="46"/>
                  <a:pt x="134" y="46"/>
                </a:cubicBezTo>
                <a:cubicBezTo>
                  <a:pt x="123" y="44"/>
                  <a:pt x="123" y="44"/>
                  <a:pt x="123" y="44"/>
                </a:cubicBezTo>
                <a:cubicBezTo>
                  <a:pt x="123" y="44"/>
                  <a:pt x="123" y="44"/>
                  <a:pt x="123" y="44"/>
                </a:cubicBezTo>
                <a:cubicBezTo>
                  <a:pt x="117" y="38"/>
                  <a:pt x="117" y="38"/>
                  <a:pt x="117" y="38"/>
                </a:cubicBezTo>
                <a:cubicBezTo>
                  <a:pt x="117" y="38"/>
                  <a:pt x="117" y="38"/>
                  <a:pt x="117" y="38"/>
                </a:cubicBezTo>
                <a:cubicBezTo>
                  <a:pt x="115" y="34"/>
                  <a:pt x="115" y="34"/>
                  <a:pt x="115" y="34"/>
                </a:cubicBezTo>
                <a:cubicBezTo>
                  <a:pt x="114" y="32"/>
                  <a:pt x="114" y="32"/>
                  <a:pt x="114" y="32"/>
                </a:cubicBezTo>
                <a:cubicBezTo>
                  <a:pt x="117" y="24"/>
                  <a:pt x="117" y="24"/>
                  <a:pt x="117" y="24"/>
                </a:cubicBezTo>
                <a:cubicBezTo>
                  <a:pt x="117" y="18"/>
                  <a:pt x="117" y="18"/>
                  <a:pt x="117" y="18"/>
                </a:cubicBezTo>
                <a:cubicBezTo>
                  <a:pt x="117" y="16"/>
                  <a:pt x="117" y="16"/>
                  <a:pt x="117" y="16"/>
                </a:cubicBezTo>
                <a:cubicBezTo>
                  <a:pt x="114" y="20"/>
                  <a:pt x="114" y="20"/>
                  <a:pt x="114" y="20"/>
                </a:cubicBezTo>
                <a:cubicBezTo>
                  <a:pt x="113" y="20"/>
                  <a:pt x="113" y="20"/>
                  <a:pt x="113" y="20"/>
                </a:cubicBezTo>
                <a:cubicBezTo>
                  <a:pt x="113" y="21"/>
                  <a:pt x="113" y="21"/>
                  <a:pt x="113" y="21"/>
                </a:cubicBezTo>
                <a:cubicBezTo>
                  <a:pt x="112" y="20"/>
                  <a:pt x="112" y="20"/>
                  <a:pt x="112" y="20"/>
                </a:cubicBezTo>
                <a:cubicBezTo>
                  <a:pt x="111" y="20"/>
                  <a:pt x="111" y="20"/>
                  <a:pt x="111" y="20"/>
                </a:cubicBezTo>
                <a:cubicBezTo>
                  <a:pt x="105" y="15"/>
                  <a:pt x="105" y="15"/>
                  <a:pt x="105" y="15"/>
                </a:cubicBezTo>
                <a:cubicBezTo>
                  <a:pt x="104" y="14"/>
                  <a:pt x="104" y="14"/>
                  <a:pt x="104" y="14"/>
                </a:cubicBezTo>
                <a:cubicBezTo>
                  <a:pt x="104" y="13"/>
                  <a:pt x="104" y="13"/>
                  <a:pt x="104" y="13"/>
                </a:cubicBezTo>
                <a:cubicBezTo>
                  <a:pt x="103" y="4"/>
                  <a:pt x="103" y="4"/>
                  <a:pt x="103" y="4"/>
                </a:cubicBezTo>
                <a:cubicBezTo>
                  <a:pt x="100" y="0"/>
                  <a:pt x="100" y="0"/>
                  <a:pt x="100" y="0"/>
                </a:cubicBezTo>
                <a:cubicBezTo>
                  <a:pt x="94" y="0"/>
                  <a:pt x="94" y="0"/>
                  <a:pt x="94" y="0"/>
                </a:cubicBezTo>
                <a:cubicBezTo>
                  <a:pt x="90" y="7"/>
                  <a:pt x="90" y="7"/>
                  <a:pt x="90" y="7"/>
                </a:cubicBezTo>
                <a:cubicBezTo>
                  <a:pt x="90" y="8"/>
                  <a:pt x="90" y="8"/>
                  <a:pt x="90" y="8"/>
                </a:cubicBezTo>
                <a:cubicBezTo>
                  <a:pt x="89" y="8"/>
                  <a:pt x="89" y="8"/>
                  <a:pt x="89" y="8"/>
                </a:cubicBezTo>
                <a:cubicBezTo>
                  <a:pt x="80" y="6"/>
                  <a:pt x="80" y="6"/>
                  <a:pt x="80" y="6"/>
                </a:cubicBezTo>
                <a:cubicBezTo>
                  <a:pt x="78" y="15"/>
                  <a:pt x="78" y="15"/>
                  <a:pt x="78" y="15"/>
                </a:cubicBezTo>
                <a:cubicBezTo>
                  <a:pt x="78" y="24"/>
                  <a:pt x="78" y="24"/>
                  <a:pt x="78" y="24"/>
                </a:cubicBezTo>
                <a:cubicBezTo>
                  <a:pt x="78" y="24"/>
                  <a:pt x="78" y="24"/>
                  <a:pt x="78" y="24"/>
                </a:cubicBezTo>
                <a:cubicBezTo>
                  <a:pt x="73" y="32"/>
                  <a:pt x="73" y="32"/>
                  <a:pt x="73" y="32"/>
                </a:cubicBezTo>
                <a:cubicBezTo>
                  <a:pt x="73" y="33"/>
                  <a:pt x="73" y="33"/>
                  <a:pt x="73" y="33"/>
                </a:cubicBezTo>
                <a:cubicBezTo>
                  <a:pt x="72" y="33"/>
                  <a:pt x="72" y="33"/>
                  <a:pt x="72" y="33"/>
                </a:cubicBezTo>
                <a:cubicBezTo>
                  <a:pt x="71" y="33"/>
                  <a:pt x="71" y="33"/>
                  <a:pt x="71" y="33"/>
                </a:cubicBezTo>
                <a:cubicBezTo>
                  <a:pt x="65" y="34"/>
                  <a:pt x="65" y="34"/>
                  <a:pt x="65" y="34"/>
                </a:cubicBezTo>
                <a:cubicBezTo>
                  <a:pt x="59" y="38"/>
                  <a:pt x="59" y="38"/>
                  <a:pt x="59" y="38"/>
                </a:cubicBezTo>
                <a:cubicBezTo>
                  <a:pt x="59" y="39"/>
                  <a:pt x="59" y="39"/>
                  <a:pt x="59" y="39"/>
                </a:cubicBezTo>
                <a:cubicBezTo>
                  <a:pt x="59" y="39"/>
                  <a:pt x="59" y="39"/>
                  <a:pt x="59" y="39"/>
                </a:cubicBezTo>
                <a:cubicBezTo>
                  <a:pt x="58" y="39"/>
                  <a:pt x="58" y="39"/>
                  <a:pt x="58" y="39"/>
                </a:cubicBezTo>
                <a:cubicBezTo>
                  <a:pt x="57" y="39"/>
                  <a:pt x="57" y="39"/>
                  <a:pt x="57" y="39"/>
                </a:cubicBezTo>
                <a:cubicBezTo>
                  <a:pt x="46" y="35"/>
                  <a:pt x="46" y="35"/>
                  <a:pt x="46" y="35"/>
                </a:cubicBezTo>
                <a:cubicBezTo>
                  <a:pt x="45" y="39"/>
                  <a:pt x="45" y="39"/>
                  <a:pt x="45" y="39"/>
                </a:cubicBezTo>
                <a:cubicBezTo>
                  <a:pt x="45" y="40"/>
                  <a:pt x="45" y="40"/>
                  <a:pt x="45" y="40"/>
                </a:cubicBezTo>
                <a:cubicBezTo>
                  <a:pt x="40" y="48"/>
                  <a:pt x="40" y="48"/>
                  <a:pt x="40" y="48"/>
                </a:cubicBezTo>
                <a:cubicBezTo>
                  <a:pt x="39" y="49"/>
                  <a:pt x="38" y="50"/>
                  <a:pt x="37" y="50"/>
                </a:cubicBezTo>
                <a:cubicBezTo>
                  <a:pt x="32" y="50"/>
                  <a:pt x="32" y="50"/>
                  <a:pt x="32" y="50"/>
                </a:cubicBezTo>
                <a:cubicBezTo>
                  <a:pt x="25" y="47"/>
                  <a:pt x="25" y="47"/>
                  <a:pt x="25" y="47"/>
                </a:cubicBezTo>
                <a:cubicBezTo>
                  <a:pt x="24" y="46"/>
                  <a:pt x="24" y="46"/>
                  <a:pt x="24" y="46"/>
                </a:cubicBezTo>
                <a:cubicBezTo>
                  <a:pt x="24" y="46"/>
                  <a:pt x="24" y="46"/>
                  <a:pt x="24" y="46"/>
                </a:cubicBezTo>
                <a:cubicBezTo>
                  <a:pt x="24" y="45"/>
                  <a:pt x="24" y="45"/>
                  <a:pt x="24" y="45"/>
                </a:cubicBezTo>
                <a:cubicBezTo>
                  <a:pt x="23" y="36"/>
                  <a:pt x="23" y="36"/>
                  <a:pt x="23" y="36"/>
                </a:cubicBezTo>
                <a:cubicBezTo>
                  <a:pt x="21" y="28"/>
                  <a:pt x="21" y="28"/>
                  <a:pt x="21" y="28"/>
                </a:cubicBezTo>
                <a:cubicBezTo>
                  <a:pt x="19" y="26"/>
                  <a:pt x="19" y="26"/>
                  <a:pt x="19" y="26"/>
                </a:cubicBezTo>
                <a:cubicBezTo>
                  <a:pt x="17" y="32"/>
                  <a:pt x="17" y="32"/>
                  <a:pt x="17" y="32"/>
                </a:cubicBezTo>
                <a:cubicBezTo>
                  <a:pt x="17" y="32"/>
                  <a:pt x="17" y="32"/>
                  <a:pt x="17" y="32"/>
                </a:cubicBezTo>
                <a:cubicBezTo>
                  <a:pt x="17" y="32"/>
                  <a:pt x="17" y="32"/>
                  <a:pt x="17" y="32"/>
                </a:cubicBezTo>
                <a:cubicBezTo>
                  <a:pt x="12" y="38"/>
                  <a:pt x="12" y="38"/>
                  <a:pt x="12" y="38"/>
                </a:cubicBezTo>
                <a:cubicBezTo>
                  <a:pt x="8" y="48"/>
                  <a:pt x="8" y="48"/>
                  <a:pt x="8" y="48"/>
                </a:cubicBezTo>
                <a:cubicBezTo>
                  <a:pt x="8" y="48"/>
                  <a:pt x="8" y="48"/>
                  <a:pt x="8" y="48"/>
                </a:cubicBezTo>
                <a:cubicBezTo>
                  <a:pt x="8" y="48"/>
                  <a:pt x="8" y="48"/>
                  <a:pt x="8" y="48"/>
                </a:cubicBezTo>
                <a:cubicBezTo>
                  <a:pt x="8" y="48"/>
                  <a:pt x="8" y="48"/>
                  <a:pt x="8" y="48"/>
                </a:cubicBezTo>
                <a:cubicBezTo>
                  <a:pt x="7" y="48"/>
                  <a:pt x="7" y="48"/>
                  <a:pt x="7" y="48"/>
                </a:cubicBezTo>
                <a:cubicBezTo>
                  <a:pt x="4" y="54"/>
                  <a:pt x="4" y="54"/>
                  <a:pt x="4" y="54"/>
                </a:cubicBezTo>
                <a:cubicBezTo>
                  <a:pt x="4" y="55"/>
                  <a:pt x="3" y="58"/>
                  <a:pt x="0" y="61"/>
                </a:cubicBezTo>
                <a:cubicBezTo>
                  <a:pt x="3" y="70"/>
                  <a:pt x="3" y="70"/>
                  <a:pt x="3" y="70"/>
                </a:cubicBezTo>
                <a:cubicBezTo>
                  <a:pt x="15" y="84"/>
                  <a:pt x="15" y="84"/>
                  <a:pt x="15" y="84"/>
                </a:cubicBezTo>
                <a:cubicBezTo>
                  <a:pt x="15" y="84"/>
                  <a:pt x="15" y="84"/>
                  <a:pt x="15" y="84"/>
                </a:cubicBezTo>
                <a:cubicBezTo>
                  <a:pt x="19" y="92"/>
                  <a:pt x="19" y="92"/>
                  <a:pt x="19" y="92"/>
                </a:cubicBezTo>
                <a:cubicBezTo>
                  <a:pt x="19" y="93"/>
                  <a:pt x="19" y="93"/>
                  <a:pt x="19" y="93"/>
                </a:cubicBezTo>
                <a:cubicBezTo>
                  <a:pt x="18" y="94"/>
                  <a:pt x="18" y="94"/>
                  <a:pt x="18" y="94"/>
                </a:cubicBezTo>
                <a:cubicBezTo>
                  <a:pt x="18" y="94"/>
                  <a:pt x="18" y="94"/>
                  <a:pt x="18" y="94"/>
                </a:cubicBezTo>
                <a:cubicBezTo>
                  <a:pt x="15" y="98"/>
                  <a:pt x="15" y="98"/>
                  <a:pt x="15" y="98"/>
                </a:cubicBezTo>
                <a:cubicBezTo>
                  <a:pt x="14" y="98"/>
                  <a:pt x="14" y="98"/>
                  <a:pt x="14" y="98"/>
                </a:cubicBezTo>
                <a:cubicBezTo>
                  <a:pt x="6" y="100"/>
                  <a:pt x="6" y="100"/>
                  <a:pt x="6" y="100"/>
                </a:cubicBezTo>
                <a:cubicBezTo>
                  <a:pt x="7" y="106"/>
                  <a:pt x="7" y="106"/>
                  <a:pt x="7" y="106"/>
                </a:cubicBezTo>
                <a:cubicBezTo>
                  <a:pt x="13" y="110"/>
                  <a:pt x="13" y="110"/>
                  <a:pt x="13" y="110"/>
                </a:cubicBezTo>
                <a:cubicBezTo>
                  <a:pt x="21" y="112"/>
                  <a:pt x="21" y="112"/>
                  <a:pt x="21" y="112"/>
                </a:cubicBezTo>
                <a:cubicBezTo>
                  <a:pt x="24" y="120"/>
                  <a:pt x="24" y="120"/>
                  <a:pt x="24" y="120"/>
                </a:cubicBezTo>
                <a:cubicBezTo>
                  <a:pt x="24" y="120"/>
                  <a:pt x="24" y="120"/>
                  <a:pt x="24" y="120"/>
                </a:cubicBezTo>
                <a:cubicBezTo>
                  <a:pt x="24" y="120"/>
                  <a:pt x="24" y="120"/>
                  <a:pt x="24" y="120"/>
                </a:cubicBezTo>
                <a:cubicBezTo>
                  <a:pt x="24" y="120"/>
                  <a:pt x="24" y="120"/>
                  <a:pt x="24" y="120"/>
                </a:cubicBezTo>
                <a:cubicBezTo>
                  <a:pt x="24" y="120"/>
                  <a:pt x="24" y="120"/>
                  <a:pt x="24" y="120"/>
                </a:cubicBezTo>
                <a:cubicBezTo>
                  <a:pt x="22" y="134"/>
                  <a:pt x="22" y="134"/>
                  <a:pt x="22" y="134"/>
                </a:cubicBezTo>
                <a:cubicBezTo>
                  <a:pt x="22" y="134"/>
                  <a:pt x="22" y="134"/>
                  <a:pt x="22" y="134"/>
                </a:cubicBezTo>
                <a:cubicBezTo>
                  <a:pt x="22" y="134"/>
                  <a:pt x="22" y="134"/>
                  <a:pt x="22" y="134"/>
                </a:cubicBezTo>
                <a:cubicBezTo>
                  <a:pt x="19" y="140"/>
                  <a:pt x="19" y="140"/>
                  <a:pt x="19" y="140"/>
                </a:cubicBezTo>
                <a:cubicBezTo>
                  <a:pt x="19" y="142"/>
                  <a:pt x="19" y="142"/>
                  <a:pt x="19" y="142"/>
                </a:cubicBezTo>
                <a:cubicBezTo>
                  <a:pt x="18" y="142"/>
                  <a:pt x="18" y="142"/>
                  <a:pt x="18" y="142"/>
                </a:cubicBezTo>
                <a:cubicBezTo>
                  <a:pt x="8" y="143"/>
                  <a:pt x="8" y="143"/>
                  <a:pt x="8" y="143"/>
                </a:cubicBezTo>
                <a:cubicBezTo>
                  <a:pt x="8" y="147"/>
                  <a:pt x="8" y="147"/>
                  <a:pt x="8" y="147"/>
                </a:cubicBezTo>
                <a:cubicBezTo>
                  <a:pt x="5" y="156"/>
                  <a:pt x="5" y="156"/>
                  <a:pt x="5" y="156"/>
                </a:cubicBezTo>
                <a:cubicBezTo>
                  <a:pt x="4" y="166"/>
                  <a:pt x="4" y="166"/>
                  <a:pt x="4" y="166"/>
                </a:cubicBezTo>
                <a:cubicBezTo>
                  <a:pt x="6" y="172"/>
                  <a:pt x="6" y="172"/>
                  <a:pt x="6" y="172"/>
                </a:cubicBezTo>
                <a:cubicBezTo>
                  <a:pt x="18" y="179"/>
                  <a:pt x="18" y="179"/>
                  <a:pt x="18" y="179"/>
                </a:cubicBezTo>
                <a:cubicBezTo>
                  <a:pt x="19" y="180"/>
                  <a:pt x="19" y="180"/>
                  <a:pt x="19" y="180"/>
                </a:cubicBezTo>
                <a:cubicBezTo>
                  <a:pt x="24" y="188"/>
                  <a:pt x="24" y="188"/>
                  <a:pt x="24" y="188"/>
                </a:cubicBezTo>
                <a:cubicBezTo>
                  <a:pt x="24" y="189"/>
                  <a:pt x="24" y="189"/>
                  <a:pt x="24" y="189"/>
                </a:cubicBezTo>
                <a:cubicBezTo>
                  <a:pt x="24" y="189"/>
                  <a:pt x="24" y="189"/>
                  <a:pt x="24" y="189"/>
                </a:cubicBezTo>
                <a:cubicBezTo>
                  <a:pt x="24" y="190"/>
                  <a:pt x="24" y="190"/>
                  <a:pt x="24" y="190"/>
                </a:cubicBezTo>
                <a:cubicBezTo>
                  <a:pt x="17" y="204"/>
                  <a:pt x="17" y="204"/>
                  <a:pt x="17" y="204"/>
                </a:cubicBezTo>
                <a:cubicBezTo>
                  <a:pt x="16" y="208"/>
                  <a:pt x="16" y="208"/>
                  <a:pt x="16" y="208"/>
                </a:cubicBezTo>
                <a:cubicBezTo>
                  <a:pt x="16" y="208"/>
                  <a:pt x="16" y="208"/>
                  <a:pt x="16" y="208"/>
                </a:cubicBezTo>
                <a:cubicBezTo>
                  <a:pt x="12" y="217"/>
                  <a:pt x="12" y="217"/>
                  <a:pt x="12" y="217"/>
                </a:cubicBezTo>
                <a:cubicBezTo>
                  <a:pt x="10" y="224"/>
                  <a:pt x="10" y="224"/>
                  <a:pt x="10" y="224"/>
                </a:cubicBezTo>
                <a:cubicBezTo>
                  <a:pt x="10" y="225"/>
                  <a:pt x="10" y="225"/>
                  <a:pt x="10" y="225"/>
                </a:cubicBezTo>
                <a:cubicBezTo>
                  <a:pt x="10" y="225"/>
                  <a:pt x="10" y="225"/>
                  <a:pt x="10" y="225"/>
                </a:cubicBezTo>
                <a:cubicBezTo>
                  <a:pt x="8" y="227"/>
                  <a:pt x="7" y="228"/>
                  <a:pt x="6" y="231"/>
                </a:cubicBezTo>
                <a:cubicBezTo>
                  <a:pt x="5" y="232"/>
                  <a:pt x="5" y="232"/>
                  <a:pt x="6" y="233"/>
                </a:cubicBezTo>
                <a:cubicBezTo>
                  <a:pt x="7" y="234"/>
                  <a:pt x="7" y="234"/>
                  <a:pt x="7" y="234"/>
                </a:cubicBezTo>
                <a:cubicBezTo>
                  <a:pt x="11" y="238"/>
                  <a:pt x="11" y="238"/>
                  <a:pt x="11" y="238"/>
                </a:cubicBezTo>
                <a:cubicBezTo>
                  <a:pt x="11" y="238"/>
                  <a:pt x="11" y="238"/>
                  <a:pt x="11" y="238"/>
                </a:cubicBezTo>
                <a:cubicBezTo>
                  <a:pt x="11" y="238"/>
                  <a:pt x="11" y="238"/>
                  <a:pt x="11" y="238"/>
                </a:cubicBezTo>
                <a:cubicBezTo>
                  <a:pt x="13" y="241"/>
                  <a:pt x="13" y="241"/>
                  <a:pt x="13" y="241"/>
                </a:cubicBezTo>
                <a:cubicBezTo>
                  <a:pt x="13" y="241"/>
                  <a:pt x="13" y="241"/>
                  <a:pt x="13" y="241"/>
                </a:cubicBezTo>
                <a:cubicBezTo>
                  <a:pt x="13" y="241"/>
                  <a:pt x="13" y="241"/>
                  <a:pt x="13" y="241"/>
                </a:cubicBezTo>
                <a:cubicBezTo>
                  <a:pt x="14" y="242"/>
                  <a:pt x="14" y="242"/>
                  <a:pt x="14" y="242"/>
                </a:cubicBezTo>
                <a:cubicBezTo>
                  <a:pt x="14" y="242"/>
                  <a:pt x="14" y="242"/>
                  <a:pt x="14" y="242"/>
                </a:cubicBezTo>
                <a:cubicBezTo>
                  <a:pt x="14" y="244"/>
                  <a:pt x="14" y="244"/>
                  <a:pt x="14" y="244"/>
                </a:cubicBezTo>
                <a:cubicBezTo>
                  <a:pt x="14" y="244"/>
                  <a:pt x="14" y="244"/>
                  <a:pt x="14" y="244"/>
                </a:cubicBezTo>
                <a:cubicBezTo>
                  <a:pt x="14" y="244"/>
                  <a:pt x="14" y="244"/>
                  <a:pt x="14" y="244"/>
                </a:cubicBezTo>
                <a:cubicBezTo>
                  <a:pt x="14" y="244"/>
                  <a:pt x="14" y="244"/>
                  <a:pt x="14" y="244"/>
                </a:cubicBezTo>
                <a:cubicBezTo>
                  <a:pt x="14" y="244"/>
                  <a:pt x="14" y="244"/>
                  <a:pt x="14" y="244"/>
                </a:cubicBezTo>
                <a:cubicBezTo>
                  <a:pt x="15" y="246"/>
                  <a:pt x="15" y="246"/>
                  <a:pt x="15" y="246"/>
                </a:cubicBezTo>
                <a:cubicBezTo>
                  <a:pt x="18" y="248"/>
                  <a:pt x="18" y="248"/>
                  <a:pt x="18" y="248"/>
                </a:cubicBezTo>
                <a:cubicBezTo>
                  <a:pt x="33" y="251"/>
                  <a:pt x="33" y="251"/>
                  <a:pt x="33" y="251"/>
                </a:cubicBezTo>
                <a:cubicBezTo>
                  <a:pt x="37" y="251"/>
                  <a:pt x="42" y="250"/>
                  <a:pt x="47" y="248"/>
                </a:cubicBezTo>
                <a:cubicBezTo>
                  <a:pt x="51" y="246"/>
                  <a:pt x="56" y="245"/>
                  <a:pt x="61" y="246"/>
                </a:cubicBezTo>
                <a:cubicBezTo>
                  <a:pt x="61" y="243"/>
                  <a:pt x="61" y="243"/>
                  <a:pt x="61" y="243"/>
                </a:cubicBezTo>
                <a:cubicBezTo>
                  <a:pt x="57" y="232"/>
                  <a:pt x="57" y="232"/>
                  <a:pt x="57" y="232"/>
                </a:cubicBezTo>
                <a:cubicBezTo>
                  <a:pt x="56" y="232"/>
                  <a:pt x="56" y="232"/>
                  <a:pt x="56" y="232"/>
                </a:cubicBezTo>
                <a:cubicBezTo>
                  <a:pt x="57" y="232"/>
                  <a:pt x="57" y="232"/>
                  <a:pt x="57" y="232"/>
                </a:cubicBezTo>
                <a:cubicBezTo>
                  <a:pt x="79" y="200"/>
                  <a:pt x="79" y="200"/>
                  <a:pt x="79" y="200"/>
                </a:cubicBezTo>
                <a:cubicBezTo>
                  <a:pt x="104" y="176"/>
                  <a:pt x="104" y="176"/>
                  <a:pt x="104" y="176"/>
                </a:cubicBezTo>
                <a:cubicBezTo>
                  <a:pt x="104" y="176"/>
                  <a:pt x="104" y="176"/>
                  <a:pt x="104" y="176"/>
                </a:cubicBezTo>
                <a:cubicBezTo>
                  <a:pt x="112" y="174"/>
                  <a:pt x="112" y="174"/>
                  <a:pt x="112" y="174"/>
                </a:cubicBezTo>
                <a:cubicBezTo>
                  <a:pt x="116" y="169"/>
                  <a:pt x="116" y="169"/>
                  <a:pt x="116" y="169"/>
                </a:cubicBezTo>
                <a:cubicBezTo>
                  <a:pt x="116" y="169"/>
                  <a:pt x="116" y="169"/>
                  <a:pt x="116" y="169"/>
                </a:cubicBezTo>
                <a:cubicBezTo>
                  <a:pt x="119" y="166"/>
                  <a:pt x="122" y="165"/>
                  <a:pt x="125" y="164"/>
                </a:cubicBezTo>
                <a:cubicBezTo>
                  <a:pt x="123" y="162"/>
                  <a:pt x="123" y="162"/>
                  <a:pt x="123" y="162"/>
                </a:cubicBezTo>
                <a:cubicBezTo>
                  <a:pt x="117" y="156"/>
                  <a:pt x="117" y="156"/>
                  <a:pt x="117" y="156"/>
                </a:cubicBezTo>
                <a:cubicBezTo>
                  <a:pt x="117" y="156"/>
                  <a:pt x="117" y="156"/>
                  <a:pt x="117" y="156"/>
                </a:cubicBezTo>
                <a:cubicBezTo>
                  <a:pt x="117" y="156"/>
                  <a:pt x="117" y="156"/>
                  <a:pt x="117" y="156"/>
                </a:cubicBezTo>
                <a:cubicBezTo>
                  <a:pt x="113" y="151"/>
                  <a:pt x="113" y="151"/>
                  <a:pt x="113" y="151"/>
                </a:cubicBezTo>
                <a:cubicBezTo>
                  <a:pt x="113" y="150"/>
                  <a:pt x="113" y="150"/>
                  <a:pt x="113" y="150"/>
                </a:cubicBezTo>
                <a:cubicBezTo>
                  <a:pt x="113" y="150"/>
                  <a:pt x="113" y="150"/>
                  <a:pt x="113" y="150"/>
                </a:cubicBezTo>
                <a:cubicBezTo>
                  <a:pt x="115" y="147"/>
                  <a:pt x="115" y="147"/>
                  <a:pt x="115" y="147"/>
                </a:cubicBezTo>
                <a:cubicBezTo>
                  <a:pt x="109" y="148"/>
                  <a:pt x="109" y="148"/>
                  <a:pt x="109" y="148"/>
                </a:cubicBezTo>
                <a:cubicBezTo>
                  <a:pt x="98" y="146"/>
                  <a:pt x="98" y="146"/>
                  <a:pt x="98" y="146"/>
                </a:cubicBezTo>
                <a:cubicBezTo>
                  <a:pt x="94" y="144"/>
                  <a:pt x="91" y="141"/>
                  <a:pt x="90" y="138"/>
                </a:cubicBezTo>
                <a:cubicBezTo>
                  <a:pt x="88" y="131"/>
                  <a:pt x="87" y="125"/>
                  <a:pt x="87" y="119"/>
                </a:cubicBezTo>
                <a:cubicBezTo>
                  <a:pt x="86" y="121"/>
                  <a:pt x="84" y="122"/>
                  <a:pt x="82" y="122"/>
                </a:cubicBezTo>
                <a:cubicBezTo>
                  <a:pt x="73" y="120"/>
                  <a:pt x="73" y="120"/>
                  <a:pt x="73" y="120"/>
                </a:cubicBezTo>
                <a:cubicBezTo>
                  <a:pt x="68" y="116"/>
                  <a:pt x="68" y="116"/>
                  <a:pt x="68" y="116"/>
                </a:cubicBezTo>
                <a:cubicBezTo>
                  <a:pt x="61" y="114"/>
                  <a:pt x="61" y="114"/>
                  <a:pt x="61" y="114"/>
                </a:cubicBezTo>
                <a:cubicBezTo>
                  <a:pt x="58" y="114"/>
                  <a:pt x="58" y="114"/>
                  <a:pt x="58" y="114"/>
                </a:cubicBezTo>
                <a:cubicBezTo>
                  <a:pt x="56" y="114"/>
                  <a:pt x="53" y="113"/>
                  <a:pt x="52" y="112"/>
                </a:cubicBezTo>
                <a:cubicBezTo>
                  <a:pt x="49" y="110"/>
                  <a:pt x="48" y="108"/>
                  <a:pt x="48" y="107"/>
                </a:cubicBezTo>
                <a:cubicBezTo>
                  <a:pt x="47" y="104"/>
                  <a:pt x="48" y="102"/>
                  <a:pt x="51" y="100"/>
                </a:cubicBezTo>
                <a:cubicBezTo>
                  <a:pt x="53" y="98"/>
                  <a:pt x="57" y="94"/>
                  <a:pt x="59" y="90"/>
                </a:cubicBezTo>
                <a:cubicBezTo>
                  <a:pt x="57" y="87"/>
                  <a:pt x="55" y="83"/>
                  <a:pt x="57" y="80"/>
                </a:cubicBezTo>
                <a:cubicBezTo>
                  <a:pt x="57" y="79"/>
                  <a:pt x="57" y="79"/>
                  <a:pt x="57" y="79"/>
                </a:cubicBezTo>
                <a:cubicBezTo>
                  <a:pt x="57" y="77"/>
                  <a:pt x="61" y="76"/>
                  <a:pt x="67" y="74"/>
                </a:cubicBezTo>
                <a:cubicBezTo>
                  <a:pt x="67" y="72"/>
                  <a:pt x="68" y="70"/>
                  <a:pt x="69" y="70"/>
                </a:cubicBezTo>
                <a:cubicBezTo>
                  <a:pt x="75" y="70"/>
                  <a:pt x="75" y="70"/>
                  <a:pt x="75" y="70"/>
                </a:cubicBezTo>
                <a:cubicBezTo>
                  <a:pt x="74" y="70"/>
                  <a:pt x="74" y="70"/>
                  <a:pt x="74" y="70"/>
                </a:cubicBezTo>
                <a:cubicBezTo>
                  <a:pt x="70" y="67"/>
                  <a:pt x="69" y="64"/>
                  <a:pt x="71" y="61"/>
                </a:cubicBezTo>
                <a:cubicBezTo>
                  <a:pt x="74" y="59"/>
                  <a:pt x="74" y="59"/>
                  <a:pt x="74" y="59"/>
                </a:cubicBezTo>
                <a:cubicBezTo>
                  <a:pt x="77" y="58"/>
                  <a:pt x="82" y="58"/>
                  <a:pt x="86" y="60"/>
                </a:cubicBezTo>
                <a:cubicBezTo>
                  <a:pt x="95" y="67"/>
                  <a:pt x="95" y="67"/>
                  <a:pt x="95" y="67"/>
                </a:cubicBezTo>
                <a:cubicBezTo>
                  <a:pt x="104" y="67"/>
                  <a:pt x="104" y="67"/>
                  <a:pt x="104" y="67"/>
                </a:cubicBezTo>
                <a:cubicBezTo>
                  <a:pt x="107" y="69"/>
                  <a:pt x="107" y="69"/>
                  <a:pt x="107" y="69"/>
                </a:cubicBezTo>
                <a:cubicBezTo>
                  <a:pt x="107" y="72"/>
                  <a:pt x="107" y="72"/>
                  <a:pt x="107" y="72"/>
                </a:cubicBezTo>
                <a:cubicBezTo>
                  <a:pt x="107" y="74"/>
                  <a:pt x="106" y="76"/>
                  <a:pt x="105" y="76"/>
                </a:cubicBezTo>
                <a:cubicBezTo>
                  <a:pt x="103" y="76"/>
                  <a:pt x="102" y="78"/>
                  <a:pt x="101" y="80"/>
                </a:cubicBezTo>
                <a:cubicBezTo>
                  <a:pt x="105" y="90"/>
                  <a:pt x="105" y="90"/>
                  <a:pt x="105" y="90"/>
                </a:cubicBezTo>
                <a:cubicBezTo>
                  <a:pt x="108" y="86"/>
                  <a:pt x="110" y="84"/>
                  <a:pt x="113" y="84"/>
                </a:cubicBezTo>
                <a:cubicBezTo>
                  <a:pt x="114" y="84"/>
                  <a:pt x="115" y="84"/>
                  <a:pt x="117" y="86"/>
                </a:cubicBezTo>
                <a:cubicBezTo>
                  <a:pt x="118" y="88"/>
                  <a:pt x="119" y="92"/>
                  <a:pt x="120" y="95"/>
                </a:cubicBezTo>
                <a:cubicBezTo>
                  <a:pt x="120" y="100"/>
                  <a:pt x="121" y="103"/>
                  <a:pt x="123" y="105"/>
                </a:cubicBezTo>
                <a:cubicBezTo>
                  <a:pt x="126" y="110"/>
                  <a:pt x="126" y="110"/>
                  <a:pt x="126" y="110"/>
                </a:cubicBezTo>
                <a:cubicBezTo>
                  <a:pt x="131" y="116"/>
                  <a:pt x="133" y="120"/>
                  <a:pt x="134" y="124"/>
                </a:cubicBezTo>
                <a:cubicBezTo>
                  <a:pt x="150" y="122"/>
                  <a:pt x="150" y="122"/>
                  <a:pt x="150" y="122"/>
                </a:cubicBezTo>
                <a:cubicBezTo>
                  <a:pt x="157" y="118"/>
                  <a:pt x="157" y="118"/>
                  <a:pt x="157" y="118"/>
                </a:cubicBezTo>
                <a:cubicBezTo>
                  <a:pt x="163" y="110"/>
                  <a:pt x="163" y="110"/>
                  <a:pt x="163" y="110"/>
                </a:cubicBezTo>
                <a:cubicBezTo>
                  <a:pt x="166" y="102"/>
                  <a:pt x="166" y="102"/>
                  <a:pt x="166" y="102"/>
                </a:cubicBezTo>
                <a:cubicBezTo>
                  <a:pt x="166" y="102"/>
                  <a:pt x="166" y="102"/>
                  <a:pt x="166" y="102"/>
                </a:cubicBezTo>
                <a:cubicBezTo>
                  <a:pt x="166" y="102"/>
                  <a:pt x="166" y="102"/>
                  <a:pt x="166" y="102"/>
                </a:cubicBezTo>
                <a:cubicBezTo>
                  <a:pt x="168" y="94"/>
                  <a:pt x="168" y="94"/>
                  <a:pt x="168" y="94"/>
                </a:cubicBezTo>
                <a:cubicBezTo>
                  <a:pt x="168" y="93"/>
                  <a:pt x="168" y="93"/>
                  <a:pt x="168" y="93"/>
                </a:cubicBezTo>
                <a:cubicBezTo>
                  <a:pt x="168" y="92"/>
                  <a:pt x="168" y="92"/>
                  <a:pt x="168" y="92"/>
                </a:cubicBezTo>
                <a:cubicBezTo>
                  <a:pt x="169" y="92"/>
                  <a:pt x="169" y="92"/>
                  <a:pt x="169" y="92"/>
                </a:cubicBezTo>
                <a:cubicBezTo>
                  <a:pt x="175" y="88"/>
                  <a:pt x="175" y="88"/>
                  <a:pt x="175" y="88"/>
                </a:cubicBezTo>
                <a:cubicBezTo>
                  <a:pt x="176" y="88"/>
                  <a:pt x="176" y="88"/>
                  <a:pt x="176" y="88"/>
                </a:cubicBezTo>
                <a:cubicBezTo>
                  <a:pt x="175" y="87"/>
                  <a:pt x="175" y="87"/>
                  <a:pt x="175" y="87"/>
                </a:cubicBezTo>
                <a:cubicBezTo>
                  <a:pt x="165" y="84"/>
                  <a:pt x="165" y="84"/>
                  <a:pt x="165" y="84"/>
                </a:cubicBezTo>
                <a:cubicBezTo>
                  <a:pt x="165" y="84"/>
                  <a:pt x="165" y="84"/>
                  <a:pt x="165" y="84"/>
                </a:cubicBezTo>
                <a:cubicBezTo>
                  <a:pt x="165" y="84"/>
                  <a:pt x="165" y="84"/>
                  <a:pt x="165" y="84"/>
                </a:cubicBezTo>
                <a:cubicBezTo>
                  <a:pt x="163" y="78"/>
                  <a:pt x="163" y="78"/>
                  <a:pt x="163" y="78"/>
                </a:cubicBezTo>
                <a:lnTo>
                  <a:pt x="162" y="76"/>
                </a:lnTo>
                <a:close/>
              </a:path>
            </a:pathLst>
          </a:custGeom>
          <a:solidFill>
            <a:schemeClr val="accent3"/>
          </a:solidFill>
          <a:ln>
            <a:noFill/>
          </a:ln>
        </p:spPr>
        <p:txBody>
          <a:bodyPr/>
          <a:lstStyle/>
          <a:p>
            <a:endParaRPr lang="zh-CN" altLang="en-US"/>
          </a:p>
        </p:txBody>
      </p:sp>
      <p:sp>
        <p:nvSpPr>
          <p:cNvPr id="43" name="Freeform 34"/>
          <p:cNvSpPr/>
          <p:nvPr/>
        </p:nvSpPr>
        <p:spPr bwMode="auto">
          <a:xfrm>
            <a:off x="3911600" y="3400810"/>
            <a:ext cx="596900" cy="587375"/>
          </a:xfrm>
          <a:custGeom>
            <a:avLst/>
            <a:gdLst>
              <a:gd name="T0" fmla="*/ 2147483646 w 186"/>
              <a:gd name="T1" fmla="*/ 2147483646 h 183"/>
              <a:gd name="T2" fmla="*/ 2147483646 w 186"/>
              <a:gd name="T3" fmla="*/ 2147483646 h 183"/>
              <a:gd name="T4" fmla="*/ 2147483646 w 186"/>
              <a:gd name="T5" fmla="*/ 2147483646 h 183"/>
              <a:gd name="T6" fmla="*/ 2147483646 w 186"/>
              <a:gd name="T7" fmla="*/ 2147483646 h 183"/>
              <a:gd name="T8" fmla="*/ 2147483646 w 186"/>
              <a:gd name="T9" fmla="*/ 2147483646 h 183"/>
              <a:gd name="T10" fmla="*/ 2147483646 w 186"/>
              <a:gd name="T11" fmla="*/ 2147483646 h 183"/>
              <a:gd name="T12" fmla="*/ 2147483646 w 186"/>
              <a:gd name="T13" fmla="*/ 2147483646 h 183"/>
              <a:gd name="T14" fmla="*/ 2147483646 w 186"/>
              <a:gd name="T15" fmla="*/ 2147483646 h 183"/>
              <a:gd name="T16" fmla="*/ 2147483646 w 186"/>
              <a:gd name="T17" fmla="*/ 2147483646 h 183"/>
              <a:gd name="T18" fmla="*/ 2147483646 w 186"/>
              <a:gd name="T19" fmla="*/ 2147483646 h 183"/>
              <a:gd name="T20" fmla="*/ 2147483646 w 186"/>
              <a:gd name="T21" fmla="*/ 2147483646 h 183"/>
              <a:gd name="T22" fmla="*/ 2147483646 w 186"/>
              <a:gd name="T23" fmla="*/ 2147483646 h 183"/>
              <a:gd name="T24" fmla="*/ 2147483646 w 186"/>
              <a:gd name="T25" fmla="*/ 2147483646 h 183"/>
              <a:gd name="T26" fmla="*/ 2147483646 w 186"/>
              <a:gd name="T27" fmla="*/ 2147483646 h 183"/>
              <a:gd name="T28" fmla="*/ 2147483646 w 186"/>
              <a:gd name="T29" fmla="*/ 2147483646 h 183"/>
              <a:gd name="T30" fmla="*/ 2147483646 w 186"/>
              <a:gd name="T31" fmla="*/ 2147483646 h 183"/>
              <a:gd name="T32" fmla="*/ 2147483646 w 186"/>
              <a:gd name="T33" fmla="*/ 2147483646 h 183"/>
              <a:gd name="T34" fmla="*/ 2147483646 w 186"/>
              <a:gd name="T35" fmla="*/ 2147483646 h 183"/>
              <a:gd name="T36" fmla="*/ 2147483646 w 186"/>
              <a:gd name="T37" fmla="*/ 2147483646 h 183"/>
              <a:gd name="T38" fmla="*/ 2147483646 w 186"/>
              <a:gd name="T39" fmla="*/ 2147483646 h 183"/>
              <a:gd name="T40" fmla="*/ 2147483646 w 186"/>
              <a:gd name="T41" fmla="*/ 2147483646 h 183"/>
              <a:gd name="T42" fmla="*/ 2147483646 w 186"/>
              <a:gd name="T43" fmla="*/ 2147483646 h 183"/>
              <a:gd name="T44" fmla="*/ 2147483646 w 186"/>
              <a:gd name="T45" fmla="*/ 2147483646 h 183"/>
              <a:gd name="T46" fmla="*/ 2147483646 w 186"/>
              <a:gd name="T47" fmla="*/ 2147483646 h 183"/>
              <a:gd name="T48" fmla="*/ 2147483646 w 186"/>
              <a:gd name="T49" fmla="*/ 2147483646 h 183"/>
              <a:gd name="T50" fmla="*/ 2147483646 w 186"/>
              <a:gd name="T51" fmla="*/ 2147483646 h 183"/>
              <a:gd name="T52" fmla="*/ 2147483646 w 186"/>
              <a:gd name="T53" fmla="*/ 2147483646 h 183"/>
              <a:gd name="T54" fmla="*/ 2147483646 w 186"/>
              <a:gd name="T55" fmla="*/ 2147483646 h 183"/>
              <a:gd name="T56" fmla="*/ 2147483646 w 186"/>
              <a:gd name="T57" fmla="*/ 2147483646 h 183"/>
              <a:gd name="T58" fmla="*/ 2147483646 w 186"/>
              <a:gd name="T59" fmla="*/ 2147483646 h 183"/>
              <a:gd name="T60" fmla="*/ 2147483646 w 186"/>
              <a:gd name="T61" fmla="*/ 2147483646 h 183"/>
              <a:gd name="T62" fmla="*/ 2147483646 w 186"/>
              <a:gd name="T63" fmla="*/ 2147483646 h 183"/>
              <a:gd name="T64" fmla="*/ 2147483646 w 186"/>
              <a:gd name="T65" fmla="*/ 2147483646 h 183"/>
              <a:gd name="T66" fmla="*/ 2147483646 w 186"/>
              <a:gd name="T67" fmla="*/ 2147483646 h 183"/>
              <a:gd name="T68" fmla="*/ 2147483646 w 186"/>
              <a:gd name="T69" fmla="*/ 2147483646 h 183"/>
              <a:gd name="T70" fmla="*/ 2147483646 w 186"/>
              <a:gd name="T71" fmla="*/ 2147483646 h 183"/>
              <a:gd name="T72" fmla="*/ 2147483646 w 186"/>
              <a:gd name="T73" fmla="*/ 2147483646 h 183"/>
              <a:gd name="T74" fmla="*/ 2147483646 w 186"/>
              <a:gd name="T75" fmla="*/ 2147483646 h 183"/>
              <a:gd name="T76" fmla="*/ 2147483646 w 186"/>
              <a:gd name="T77" fmla="*/ 0 h 183"/>
              <a:gd name="T78" fmla="*/ 2147483646 w 186"/>
              <a:gd name="T79" fmla="*/ 2147483646 h 183"/>
              <a:gd name="T80" fmla="*/ 2147483646 w 186"/>
              <a:gd name="T81" fmla="*/ 2147483646 h 183"/>
              <a:gd name="T82" fmla="*/ 2147483646 w 186"/>
              <a:gd name="T83" fmla="*/ 2147483646 h 183"/>
              <a:gd name="T84" fmla="*/ 2147483646 w 186"/>
              <a:gd name="T85" fmla="*/ 2147483646 h 183"/>
              <a:gd name="T86" fmla="*/ 2147483646 w 186"/>
              <a:gd name="T87" fmla="*/ 2147483646 h 183"/>
              <a:gd name="T88" fmla="*/ 2147483646 w 186"/>
              <a:gd name="T89" fmla="*/ 2147483646 h 183"/>
              <a:gd name="T90" fmla="*/ 2147483646 w 186"/>
              <a:gd name="T91" fmla="*/ 2147483646 h 18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186" h="183">
                <a:moveTo>
                  <a:pt x="42" y="60"/>
                </a:moveTo>
                <a:cubicBezTo>
                  <a:pt x="41" y="60"/>
                  <a:pt x="41" y="60"/>
                  <a:pt x="41" y="60"/>
                </a:cubicBezTo>
                <a:cubicBezTo>
                  <a:pt x="11" y="73"/>
                  <a:pt x="11" y="73"/>
                  <a:pt x="11" y="73"/>
                </a:cubicBezTo>
                <a:cubicBezTo>
                  <a:pt x="2" y="81"/>
                  <a:pt x="2" y="81"/>
                  <a:pt x="2" y="81"/>
                </a:cubicBezTo>
                <a:cubicBezTo>
                  <a:pt x="0" y="95"/>
                  <a:pt x="2" y="103"/>
                  <a:pt x="6" y="105"/>
                </a:cubicBezTo>
                <a:cubicBezTo>
                  <a:pt x="15" y="111"/>
                  <a:pt x="15" y="111"/>
                  <a:pt x="15" y="111"/>
                </a:cubicBezTo>
                <a:cubicBezTo>
                  <a:pt x="16" y="111"/>
                  <a:pt x="16" y="111"/>
                  <a:pt x="16" y="111"/>
                </a:cubicBezTo>
                <a:cubicBezTo>
                  <a:pt x="16" y="111"/>
                  <a:pt x="16" y="111"/>
                  <a:pt x="16" y="111"/>
                </a:cubicBezTo>
                <a:cubicBezTo>
                  <a:pt x="18" y="126"/>
                  <a:pt x="18" y="126"/>
                  <a:pt x="18" y="126"/>
                </a:cubicBezTo>
                <a:cubicBezTo>
                  <a:pt x="26" y="136"/>
                  <a:pt x="31" y="141"/>
                  <a:pt x="34" y="143"/>
                </a:cubicBezTo>
                <a:cubicBezTo>
                  <a:pt x="42" y="145"/>
                  <a:pt x="42" y="145"/>
                  <a:pt x="42" y="145"/>
                </a:cubicBezTo>
                <a:cubicBezTo>
                  <a:pt x="44" y="145"/>
                  <a:pt x="44" y="145"/>
                  <a:pt x="44" y="145"/>
                </a:cubicBezTo>
                <a:cubicBezTo>
                  <a:pt x="44" y="145"/>
                  <a:pt x="44" y="145"/>
                  <a:pt x="44" y="145"/>
                </a:cubicBezTo>
                <a:cubicBezTo>
                  <a:pt x="45" y="147"/>
                  <a:pt x="48" y="149"/>
                  <a:pt x="53" y="150"/>
                </a:cubicBezTo>
                <a:cubicBezTo>
                  <a:pt x="77" y="151"/>
                  <a:pt x="77" y="151"/>
                  <a:pt x="77" y="151"/>
                </a:cubicBezTo>
                <a:cubicBezTo>
                  <a:pt x="94" y="151"/>
                  <a:pt x="104" y="153"/>
                  <a:pt x="106" y="155"/>
                </a:cubicBezTo>
                <a:cubicBezTo>
                  <a:pt x="108" y="156"/>
                  <a:pt x="109" y="160"/>
                  <a:pt x="108" y="166"/>
                </a:cubicBezTo>
                <a:cubicBezTo>
                  <a:pt x="108" y="170"/>
                  <a:pt x="108" y="173"/>
                  <a:pt x="109" y="173"/>
                </a:cubicBezTo>
                <a:cubicBezTo>
                  <a:pt x="118" y="171"/>
                  <a:pt x="118" y="171"/>
                  <a:pt x="118" y="171"/>
                </a:cubicBezTo>
                <a:cubicBezTo>
                  <a:pt x="124" y="169"/>
                  <a:pt x="128" y="169"/>
                  <a:pt x="130" y="171"/>
                </a:cubicBezTo>
                <a:cubicBezTo>
                  <a:pt x="134" y="175"/>
                  <a:pt x="134" y="175"/>
                  <a:pt x="134" y="175"/>
                </a:cubicBezTo>
                <a:cubicBezTo>
                  <a:pt x="138" y="181"/>
                  <a:pt x="142" y="183"/>
                  <a:pt x="142" y="183"/>
                </a:cubicBezTo>
                <a:cubicBezTo>
                  <a:pt x="145" y="182"/>
                  <a:pt x="148" y="179"/>
                  <a:pt x="150" y="175"/>
                </a:cubicBezTo>
                <a:cubicBezTo>
                  <a:pt x="151" y="174"/>
                  <a:pt x="151" y="174"/>
                  <a:pt x="151" y="174"/>
                </a:cubicBezTo>
                <a:cubicBezTo>
                  <a:pt x="158" y="179"/>
                  <a:pt x="158" y="179"/>
                  <a:pt x="158" y="179"/>
                </a:cubicBezTo>
                <a:cubicBezTo>
                  <a:pt x="163" y="175"/>
                  <a:pt x="163" y="175"/>
                  <a:pt x="163" y="175"/>
                </a:cubicBezTo>
                <a:cubicBezTo>
                  <a:pt x="164" y="169"/>
                  <a:pt x="167" y="167"/>
                  <a:pt x="172" y="166"/>
                </a:cubicBezTo>
                <a:cubicBezTo>
                  <a:pt x="174" y="165"/>
                  <a:pt x="174" y="165"/>
                  <a:pt x="174" y="165"/>
                </a:cubicBezTo>
                <a:cubicBezTo>
                  <a:pt x="173" y="164"/>
                  <a:pt x="173" y="164"/>
                  <a:pt x="173" y="164"/>
                </a:cubicBezTo>
                <a:cubicBezTo>
                  <a:pt x="172" y="163"/>
                  <a:pt x="172" y="163"/>
                  <a:pt x="172" y="163"/>
                </a:cubicBezTo>
                <a:cubicBezTo>
                  <a:pt x="172" y="163"/>
                  <a:pt x="172" y="163"/>
                  <a:pt x="172" y="163"/>
                </a:cubicBezTo>
                <a:cubicBezTo>
                  <a:pt x="173" y="153"/>
                  <a:pt x="173" y="153"/>
                  <a:pt x="173" y="153"/>
                </a:cubicBezTo>
                <a:cubicBezTo>
                  <a:pt x="170" y="148"/>
                  <a:pt x="166" y="146"/>
                  <a:pt x="161" y="147"/>
                </a:cubicBezTo>
                <a:cubicBezTo>
                  <a:pt x="157" y="148"/>
                  <a:pt x="154" y="148"/>
                  <a:pt x="152" y="147"/>
                </a:cubicBezTo>
                <a:cubicBezTo>
                  <a:pt x="152" y="145"/>
                  <a:pt x="152" y="145"/>
                  <a:pt x="152" y="143"/>
                </a:cubicBezTo>
                <a:cubicBezTo>
                  <a:pt x="149" y="138"/>
                  <a:pt x="146" y="134"/>
                  <a:pt x="142" y="131"/>
                </a:cubicBezTo>
                <a:cubicBezTo>
                  <a:pt x="138" y="127"/>
                  <a:pt x="136" y="123"/>
                  <a:pt x="138" y="119"/>
                </a:cubicBezTo>
                <a:cubicBezTo>
                  <a:pt x="138" y="118"/>
                  <a:pt x="138" y="118"/>
                  <a:pt x="138" y="118"/>
                </a:cubicBezTo>
                <a:cubicBezTo>
                  <a:pt x="150" y="120"/>
                  <a:pt x="150" y="120"/>
                  <a:pt x="150" y="120"/>
                </a:cubicBezTo>
                <a:cubicBezTo>
                  <a:pt x="149" y="113"/>
                  <a:pt x="149" y="113"/>
                  <a:pt x="149" y="113"/>
                </a:cubicBezTo>
                <a:cubicBezTo>
                  <a:pt x="148" y="109"/>
                  <a:pt x="149" y="107"/>
                  <a:pt x="151" y="105"/>
                </a:cubicBezTo>
                <a:cubicBezTo>
                  <a:pt x="152" y="103"/>
                  <a:pt x="154" y="102"/>
                  <a:pt x="156" y="102"/>
                </a:cubicBezTo>
                <a:cubicBezTo>
                  <a:pt x="160" y="100"/>
                  <a:pt x="160" y="100"/>
                  <a:pt x="160" y="100"/>
                </a:cubicBezTo>
                <a:cubicBezTo>
                  <a:pt x="160" y="98"/>
                  <a:pt x="160" y="98"/>
                  <a:pt x="160" y="98"/>
                </a:cubicBezTo>
                <a:cubicBezTo>
                  <a:pt x="157" y="91"/>
                  <a:pt x="156" y="85"/>
                  <a:pt x="157" y="83"/>
                </a:cubicBezTo>
                <a:cubicBezTo>
                  <a:pt x="160" y="81"/>
                  <a:pt x="160" y="81"/>
                  <a:pt x="160" y="81"/>
                </a:cubicBezTo>
                <a:cubicBezTo>
                  <a:pt x="161" y="80"/>
                  <a:pt x="165" y="81"/>
                  <a:pt x="170" y="83"/>
                </a:cubicBezTo>
                <a:cubicBezTo>
                  <a:pt x="170" y="83"/>
                  <a:pt x="170" y="83"/>
                  <a:pt x="170" y="83"/>
                </a:cubicBezTo>
                <a:cubicBezTo>
                  <a:pt x="171" y="83"/>
                  <a:pt x="171" y="83"/>
                  <a:pt x="171" y="83"/>
                </a:cubicBezTo>
                <a:cubicBezTo>
                  <a:pt x="171" y="84"/>
                  <a:pt x="171" y="84"/>
                  <a:pt x="171" y="84"/>
                </a:cubicBezTo>
                <a:cubicBezTo>
                  <a:pt x="175" y="89"/>
                  <a:pt x="178" y="93"/>
                  <a:pt x="179" y="93"/>
                </a:cubicBezTo>
                <a:cubicBezTo>
                  <a:pt x="186" y="81"/>
                  <a:pt x="186" y="81"/>
                  <a:pt x="186" y="81"/>
                </a:cubicBezTo>
                <a:cubicBezTo>
                  <a:pt x="180" y="73"/>
                  <a:pt x="176" y="67"/>
                  <a:pt x="175" y="64"/>
                </a:cubicBezTo>
                <a:cubicBezTo>
                  <a:pt x="169" y="68"/>
                  <a:pt x="169" y="68"/>
                  <a:pt x="169" y="68"/>
                </a:cubicBezTo>
                <a:cubicBezTo>
                  <a:pt x="168" y="67"/>
                  <a:pt x="168" y="67"/>
                  <a:pt x="168" y="67"/>
                </a:cubicBezTo>
                <a:cubicBezTo>
                  <a:pt x="152" y="63"/>
                  <a:pt x="152" y="63"/>
                  <a:pt x="152" y="63"/>
                </a:cubicBezTo>
                <a:cubicBezTo>
                  <a:pt x="152" y="63"/>
                  <a:pt x="152" y="63"/>
                  <a:pt x="152" y="63"/>
                </a:cubicBezTo>
                <a:cubicBezTo>
                  <a:pt x="152" y="63"/>
                  <a:pt x="152" y="63"/>
                  <a:pt x="152" y="63"/>
                </a:cubicBezTo>
                <a:cubicBezTo>
                  <a:pt x="145" y="60"/>
                  <a:pt x="141" y="56"/>
                  <a:pt x="140" y="53"/>
                </a:cubicBezTo>
                <a:cubicBezTo>
                  <a:pt x="131" y="48"/>
                  <a:pt x="131" y="48"/>
                  <a:pt x="131" y="48"/>
                </a:cubicBezTo>
                <a:cubicBezTo>
                  <a:pt x="131" y="39"/>
                  <a:pt x="131" y="39"/>
                  <a:pt x="131" y="39"/>
                </a:cubicBezTo>
                <a:cubicBezTo>
                  <a:pt x="148" y="29"/>
                  <a:pt x="148" y="29"/>
                  <a:pt x="148" y="29"/>
                </a:cubicBezTo>
                <a:cubicBezTo>
                  <a:pt x="148" y="24"/>
                  <a:pt x="146" y="19"/>
                  <a:pt x="144" y="15"/>
                </a:cubicBezTo>
                <a:cubicBezTo>
                  <a:pt x="142" y="9"/>
                  <a:pt x="142" y="9"/>
                  <a:pt x="142" y="9"/>
                </a:cubicBezTo>
                <a:cubicBezTo>
                  <a:pt x="130" y="11"/>
                  <a:pt x="130" y="11"/>
                  <a:pt x="130" y="11"/>
                </a:cubicBezTo>
                <a:cubicBezTo>
                  <a:pt x="124" y="13"/>
                  <a:pt x="119" y="14"/>
                  <a:pt x="114" y="14"/>
                </a:cubicBezTo>
                <a:cubicBezTo>
                  <a:pt x="101" y="11"/>
                  <a:pt x="101" y="11"/>
                  <a:pt x="101" y="11"/>
                </a:cubicBezTo>
                <a:cubicBezTo>
                  <a:pt x="101" y="7"/>
                  <a:pt x="101" y="7"/>
                  <a:pt x="101" y="7"/>
                </a:cubicBezTo>
                <a:cubicBezTo>
                  <a:pt x="99" y="7"/>
                  <a:pt x="99" y="7"/>
                  <a:pt x="99" y="7"/>
                </a:cubicBezTo>
                <a:cubicBezTo>
                  <a:pt x="96" y="5"/>
                  <a:pt x="96" y="5"/>
                  <a:pt x="96" y="5"/>
                </a:cubicBezTo>
                <a:cubicBezTo>
                  <a:pt x="95" y="3"/>
                  <a:pt x="95" y="3"/>
                  <a:pt x="95" y="3"/>
                </a:cubicBezTo>
                <a:cubicBezTo>
                  <a:pt x="95" y="3"/>
                  <a:pt x="95" y="3"/>
                  <a:pt x="95" y="3"/>
                </a:cubicBezTo>
                <a:cubicBezTo>
                  <a:pt x="95" y="3"/>
                  <a:pt x="95" y="3"/>
                  <a:pt x="95" y="3"/>
                </a:cubicBezTo>
                <a:cubicBezTo>
                  <a:pt x="95" y="3"/>
                  <a:pt x="95" y="3"/>
                  <a:pt x="95" y="3"/>
                </a:cubicBezTo>
                <a:cubicBezTo>
                  <a:pt x="95" y="3"/>
                  <a:pt x="95" y="3"/>
                  <a:pt x="95" y="3"/>
                </a:cubicBezTo>
                <a:cubicBezTo>
                  <a:pt x="94" y="1"/>
                  <a:pt x="94" y="1"/>
                  <a:pt x="94" y="1"/>
                </a:cubicBezTo>
                <a:cubicBezTo>
                  <a:pt x="94" y="1"/>
                  <a:pt x="94" y="1"/>
                  <a:pt x="94" y="1"/>
                </a:cubicBezTo>
                <a:cubicBezTo>
                  <a:pt x="94" y="0"/>
                  <a:pt x="94" y="0"/>
                  <a:pt x="94" y="0"/>
                </a:cubicBezTo>
                <a:cubicBezTo>
                  <a:pt x="94" y="0"/>
                  <a:pt x="94" y="0"/>
                  <a:pt x="94" y="0"/>
                </a:cubicBezTo>
                <a:cubicBezTo>
                  <a:pt x="93" y="11"/>
                  <a:pt x="93" y="11"/>
                  <a:pt x="93" y="11"/>
                </a:cubicBezTo>
                <a:cubicBezTo>
                  <a:pt x="92" y="14"/>
                  <a:pt x="92" y="14"/>
                  <a:pt x="92" y="14"/>
                </a:cubicBezTo>
                <a:cubicBezTo>
                  <a:pt x="92" y="16"/>
                  <a:pt x="91" y="17"/>
                  <a:pt x="92" y="18"/>
                </a:cubicBezTo>
                <a:cubicBezTo>
                  <a:pt x="94" y="21"/>
                  <a:pt x="93" y="24"/>
                  <a:pt x="91" y="27"/>
                </a:cubicBezTo>
                <a:cubicBezTo>
                  <a:pt x="93" y="34"/>
                  <a:pt x="93" y="34"/>
                  <a:pt x="93" y="34"/>
                </a:cubicBezTo>
                <a:cubicBezTo>
                  <a:pt x="92" y="34"/>
                  <a:pt x="92" y="34"/>
                  <a:pt x="92" y="34"/>
                </a:cubicBezTo>
                <a:cubicBezTo>
                  <a:pt x="92" y="35"/>
                  <a:pt x="92" y="35"/>
                  <a:pt x="92" y="35"/>
                </a:cubicBezTo>
                <a:cubicBezTo>
                  <a:pt x="87" y="39"/>
                  <a:pt x="87" y="39"/>
                  <a:pt x="87" y="39"/>
                </a:cubicBezTo>
                <a:cubicBezTo>
                  <a:pt x="87" y="48"/>
                  <a:pt x="87" y="48"/>
                  <a:pt x="87" y="48"/>
                </a:cubicBezTo>
                <a:cubicBezTo>
                  <a:pt x="86" y="49"/>
                  <a:pt x="86" y="49"/>
                  <a:pt x="86" y="49"/>
                </a:cubicBezTo>
                <a:cubicBezTo>
                  <a:pt x="77" y="53"/>
                  <a:pt x="71" y="55"/>
                  <a:pt x="67" y="55"/>
                </a:cubicBezTo>
                <a:cubicBezTo>
                  <a:pt x="50" y="53"/>
                  <a:pt x="50" y="53"/>
                  <a:pt x="50" y="53"/>
                </a:cubicBezTo>
                <a:cubicBezTo>
                  <a:pt x="42" y="60"/>
                  <a:pt x="42" y="60"/>
                  <a:pt x="42" y="60"/>
                </a:cubicBezTo>
                <a:close/>
              </a:path>
            </a:pathLst>
          </a:custGeom>
          <a:solidFill>
            <a:schemeClr val="accent3"/>
          </a:solidFill>
          <a:ln>
            <a:noFill/>
          </a:ln>
        </p:spPr>
        <p:txBody>
          <a:bodyPr/>
          <a:lstStyle/>
          <a:p>
            <a:endParaRPr lang="zh-CN" altLang="en-US"/>
          </a:p>
        </p:txBody>
      </p:sp>
      <p:sp>
        <p:nvSpPr>
          <p:cNvPr id="44" name="Freeform 35"/>
          <p:cNvSpPr/>
          <p:nvPr/>
        </p:nvSpPr>
        <p:spPr bwMode="auto">
          <a:xfrm>
            <a:off x="5032375" y="4656523"/>
            <a:ext cx="169863" cy="411162"/>
          </a:xfrm>
          <a:custGeom>
            <a:avLst/>
            <a:gdLst>
              <a:gd name="T0" fmla="*/ 2147483646 w 53"/>
              <a:gd name="T1" fmla="*/ 0 h 128"/>
              <a:gd name="T2" fmla="*/ 2147483646 w 53"/>
              <a:gd name="T3" fmla="*/ 2147483646 h 128"/>
              <a:gd name="T4" fmla="*/ 0 w 53"/>
              <a:gd name="T5" fmla="*/ 2147483646 h 128"/>
              <a:gd name="T6" fmla="*/ 2147483646 w 53"/>
              <a:gd name="T7" fmla="*/ 2147483646 h 128"/>
              <a:gd name="T8" fmla="*/ 2147483646 w 53"/>
              <a:gd name="T9" fmla="*/ 2147483646 h 128"/>
              <a:gd name="T10" fmla="*/ 2147483646 w 53"/>
              <a:gd name="T11" fmla="*/ 2147483646 h 128"/>
              <a:gd name="T12" fmla="*/ 2147483646 w 53"/>
              <a:gd name="T13" fmla="*/ 2147483646 h 128"/>
              <a:gd name="T14" fmla="*/ 2147483646 w 53"/>
              <a:gd name="T15" fmla="*/ 2147483646 h 128"/>
              <a:gd name="T16" fmla="*/ 2147483646 w 53"/>
              <a:gd name="T17" fmla="*/ 2147483646 h 128"/>
              <a:gd name="T18" fmla="*/ 2147483646 w 53"/>
              <a:gd name="T19" fmla="*/ 2147483646 h 128"/>
              <a:gd name="T20" fmla="*/ 2147483646 w 53"/>
              <a:gd name="T21" fmla="*/ 2147483646 h 128"/>
              <a:gd name="T22" fmla="*/ 2147483646 w 53"/>
              <a:gd name="T23" fmla="*/ 2147483646 h 128"/>
              <a:gd name="T24" fmla="*/ 2147483646 w 53"/>
              <a:gd name="T25" fmla="*/ 2147483646 h 128"/>
              <a:gd name="T26" fmla="*/ 2147483646 w 53"/>
              <a:gd name="T27" fmla="*/ 2147483646 h 128"/>
              <a:gd name="T28" fmla="*/ 2147483646 w 53"/>
              <a:gd name="T29" fmla="*/ 2147483646 h 128"/>
              <a:gd name="T30" fmla="*/ 2147483646 w 53"/>
              <a:gd name="T31" fmla="*/ 2147483646 h 128"/>
              <a:gd name="T32" fmla="*/ 2147483646 w 53"/>
              <a:gd name="T33" fmla="*/ 2147483646 h 128"/>
              <a:gd name="T34" fmla="*/ 2147483646 w 53"/>
              <a:gd name="T35" fmla="*/ 2147483646 h 128"/>
              <a:gd name="T36" fmla="*/ 2147483646 w 53"/>
              <a:gd name="T37" fmla="*/ 2147483646 h 128"/>
              <a:gd name="T38" fmla="*/ 2147483646 w 53"/>
              <a:gd name="T39" fmla="*/ 2147483646 h 128"/>
              <a:gd name="T40" fmla="*/ 2147483646 w 53"/>
              <a:gd name="T41" fmla="*/ 2147483646 h 128"/>
              <a:gd name="T42" fmla="*/ 2147483646 w 53"/>
              <a:gd name="T43" fmla="*/ 2147483646 h 128"/>
              <a:gd name="T44" fmla="*/ 2147483646 w 53"/>
              <a:gd name="T45" fmla="*/ 2147483646 h 128"/>
              <a:gd name="T46" fmla="*/ 2147483646 w 53"/>
              <a:gd name="T47" fmla="*/ 2147483646 h 128"/>
              <a:gd name="T48" fmla="*/ 2147483646 w 53"/>
              <a:gd name="T49" fmla="*/ 2147483646 h 128"/>
              <a:gd name="T50" fmla="*/ 2147483646 w 53"/>
              <a:gd name="T51" fmla="*/ 2147483646 h 128"/>
              <a:gd name="T52" fmla="*/ 2147483646 w 53"/>
              <a:gd name="T53" fmla="*/ 2147483646 h 128"/>
              <a:gd name="T54" fmla="*/ 2147483646 w 53"/>
              <a:gd name="T55" fmla="*/ 2147483646 h 128"/>
              <a:gd name="T56" fmla="*/ 2147483646 w 53"/>
              <a:gd name="T57" fmla="*/ 2147483646 h 128"/>
              <a:gd name="T58" fmla="*/ 2147483646 w 53"/>
              <a:gd name="T59" fmla="*/ 2147483646 h 128"/>
              <a:gd name="T60" fmla="*/ 2147483646 w 53"/>
              <a:gd name="T61" fmla="*/ 0 h 12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3" h="128">
                <a:moveTo>
                  <a:pt x="40" y="0"/>
                </a:moveTo>
                <a:cubicBezTo>
                  <a:pt x="27" y="9"/>
                  <a:pt x="18" y="21"/>
                  <a:pt x="12" y="35"/>
                </a:cubicBezTo>
                <a:cubicBezTo>
                  <a:pt x="7" y="47"/>
                  <a:pt x="3" y="53"/>
                  <a:pt x="0" y="54"/>
                </a:cubicBezTo>
                <a:cubicBezTo>
                  <a:pt x="3" y="76"/>
                  <a:pt x="3" y="76"/>
                  <a:pt x="3" y="76"/>
                </a:cubicBezTo>
                <a:cubicBezTo>
                  <a:pt x="3" y="77"/>
                  <a:pt x="3" y="77"/>
                  <a:pt x="3" y="77"/>
                </a:cubicBezTo>
                <a:cubicBezTo>
                  <a:pt x="3" y="77"/>
                  <a:pt x="3" y="77"/>
                  <a:pt x="3" y="77"/>
                </a:cubicBezTo>
                <a:cubicBezTo>
                  <a:pt x="1" y="92"/>
                  <a:pt x="1" y="92"/>
                  <a:pt x="1" y="92"/>
                </a:cubicBezTo>
                <a:cubicBezTo>
                  <a:pt x="0" y="97"/>
                  <a:pt x="1" y="100"/>
                  <a:pt x="2" y="101"/>
                </a:cubicBezTo>
                <a:cubicBezTo>
                  <a:pt x="18" y="112"/>
                  <a:pt x="18" y="112"/>
                  <a:pt x="18" y="112"/>
                </a:cubicBezTo>
                <a:cubicBezTo>
                  <a:pt x="18" y="112"/>
                  <a:pt x="18" y="112"/>
                  <a:pt x="18" y="112"/>
                </a:cubicBezTo>
                <a:cubicBezTo>
                  <a:pt x="19" y="112"/>
                  <a:pt x="19" y="112"/>
                  <a:pt x="19" y="112"/>
                </a:cubicBezTo>
                <a:cubicBezTo>
                  <a:pt x="19" y="113"/>
                  <a:pt x="19" y="113"/>
                  <a:pt x="19" y="113"/>
                </a:cubicBezTo>
                <a:cubicBezTo>
                  <a:pt x="19" y="113"/>
                  <a:pt x="19" y="113"/>
                  <a:pt x="19" y="113"/>
                </a:cubicBezTo>
                <a:cubicBezTo>
                  <a:pt x="20" y="116"/>
                  <a:pt x="22" y="120"/>
                  <a:pt x="25" y="124"/>
                </a:cubicBezTo>
                <a:cubicBezTo>
                  <a:pt x="27" y="126"/>
                  <a:pt x="29" y="127"/>
                  <a:pt x="31" y="128"/>
                </a:cubicBezTo>
                <a:cubicBezTo>
                  <a:pt x="33" y="102"/>
                  <a:pt x="33" y="102"/>
                  <a:pt x="33" y="102"/>
                </a:cubicBezTo>
                <a:cubicBezTo>
                  <a:pt x="33" y="101"/>
                  <a:pt x="33" y="101"/>
                  <a:pt x="33" y="101"/>
                </a:cubicBezTo>
                <a:cubicBezTo>
                  <a:pt x="45" y="73"/>
                  <a:pt x="45" y="73"/>
                  <a:pt x="45" y="73"/>
                </a:cubicBezTo>
                <a:cubicBezTo>
                  <a:pt x="49" y="40"/>
                  <a:pt x="49" y="40"/>
                  <a:pt x="49" y="40"/>
                </a:cubicBezTo>
                <a:cubicBezTo>
                  <a:pt x="49" y="39"/>
                  <a:pt x="49" y="39"/>
                  <a:pt x="49" y="39"/>
                </a:cubicBezTo>
                <a:cubicBezTo>
                  <a:pt x="49" y="39"/>
                  <a:pt x="49" y="39"/>
                  <a:pt x="49" y="39"/>
                </a:cubicBezTo>
                <a:cubicBezTo>
                  <a:pt x="53" y="30"/>
                  <a:pt x="53" y="30"/>
                  <a:pt x="53" y="30"/>
                </a:cubicBezTo>
                <a:cubicBezTo>
                  <a:pt x="50" y="22"/>
                  <a:pt x="50" y="22"/>
                  <a:pt x="50" y="22"/>
                </a:cubicBezTo>
                <a:cubicBezTo>
                  <a:pt x="50" y="22"/>
                  <a:pt x="50" y="22"/>
                  <a:pt x="50" y="22"/>
                </a:cubicBezTo>
                <a:cubicBezTo>
                  <a:pt x="49" y="22"/>
                  <a:pt x="49" y="22"/>
                  <a:pt x="49" y="22"/>
                </a:cubicBezTo>
                <a:cubicBezTo>
                  <a:pt x="49" y="12"/>
                  <a:pt x="49" y="12"/>
                  <a:pt x="49" y="12"/>
                </a:cubicBezTo>
                <a:cubicBezTo>
                  <a:pt x="49" y="11"/>
                  <a:pt x="49" y="11"/>
                  <a:pt x="49" y="11"/>
                </a:cubicBezTo>
                <a:cubicBezTo>
                  <a:pt x="49" y="11"/>
                  <a:pt x="49" y="11"/>
                  <a:pt x="49" y="11"/>
                </a:cubicBezTo>
                <a:cubicBezTo>
                  <a:pt x="51" y="8"/>
                  <a:pt x="51" y="8"/>
                  <a:pt x="51" y="8"/>
                </a:cubicBezTo>
                <a:cubicBezTo>
                  <a:pt x="53" y="6"/>
                  <a:pt x="53" y="6"/>
                  <a:pt x="53" y="6"/>
                </a:cubicBezTo>
                <a:lnTo>
                  <a:pt x="40" y="0"/>
                </a:lnTo>
                <a:close/>
              </a:path>
            </a:pathLst>
          </a:custGeom>
          <a:solidFill>
            <a:schemeClr val="accent3"/>
          </a:solidFill>
          <a:ln>
            <a:noFill/>
          </a:ln>
        </p:spPr>
        <p:txBody>
          <a:bodyPr/>
          <a:lstStyle/>
          <a:p>
            <a:endParaRPr lang="zh-CN" altLang="en-US"/>
          </a:p>
        </p:txBody>
      </p:sp>
      <p:sp>
        <p:nvSpPr>
          <p:cNvPr id="45" name="Freeform 36"/>
          <p:cNvSpPr/>
          <p:nvPr/>
        </p:nvSpPr>
        <p:spPr bwMode="auto">
          <a:xfrm>
            <a:off x="3776663" y="5385185"/>
            <a:ext cx="263525" cy="225425"/>
          </a:xfrm>
          <a:custGeom>
            <a:avLst/>
            <a:gdLst>
              <a:gd name="T0" fmla="*/ 2147483646 w 82"/>
              <a:gd name="T1" fmla="*/ 2147483646 h 70"/>
              <a:gd name="T2" fmla="*/ 2147483646 w 82"/>
              <a:gd name="T3" fmla="*/ 2147483646 h 70"/>
              <a:gd name="T4" fmla="*/ 2147483646 w 82"/>
              <a:gd name="T5" fmla="*/ 2147483646 h 70"/>
              <a:gd name="T6" fmla="*/ 2147483646 w 82"/>
              <a:gd name="T7" fmla="*/ 2147483646 h 70"/>
              <a:gd name="T8" fmla="*/ 2147483646 w 82"/>
              <a:gd name="T9" fmla="*/ 2147483646 h 70"/>
              <a:gd name="T10" fmla="*/ 2147483646 w 82"/>
              <a:gd name="T11" fmla="*/ 2147483646 h 70"/>
              <a:gd name="T12" fmla="*/ 2147483646 w 82"/>
              <a:gd name="T13" fmla="*/ 2147483646 h 70"/>
              <a:gd name="T14" fmla="*/ 2147483646 w 82"/>
              <a:gd name="T15" fmla="*/ 2147483646 h 70"/>
              <a:gd name="T16" fmla="*/ 2147483646 w 82"/>
              <a:gd name="T17" fmla="*/ 2147483646 h 70"/>
              <a:gd name="T18" fmla="*/ 2147483646 w 82"/>
              <a:gd name="T19" fmla="*/ 2147483646 h 70"/>
              <a:gd name="T20" fmla="*/ 2147483646 w 82"/>
              <a:gd name="T21" fmla="*/ 2147483646 h 70"/>
              <a:gd name="T22" fmla="*/ 2147483646 w 82"/>
              <a:gd name="T23" fmla="*/ 2147483646 h 70"/>
              <a:gd name="T24" fmla="*/ 2147483646 w 82"/>
              <a:gd name="T25" fmla="*/ 2147483646 h 70"/>
              <a:gd name="T26" fmla="*/ 2147483646 w 82"/>
              <a:gd name="T27" fmla="*/ 2147483646 h 70"/>
              <a:gd name="T28" fmla="*/ 2147483646 w 82"/>
              <a:gd name="T29" fmla="*/ 2147483646 h 70"/>
              <a:gd name="T30" fmla="*/ 2147483646 w 82"/>
              <a:gd name="T31" fmla="*/ 2147483646 h 70"/>
              <a:gd name="T32" fmla="*/ 2147483646 w 82"/>
              <a:gd name="T33" fmla="*/ 2147483646 h 70"/>
              <a:gd name="T34" fmla="*/ 2147483646 w 82"/>
              <a:gd name="T35" fmla="*/ 2147483646 h 70"/>
              <a:gd name="T36" fmla="*/ 2147483646 w 82"/>
              <a:gd name="T37" fmla="*/ 2147483646 h 70"/>
              <a:gd name="T38" fmla="*/ 2147483646 w 82"/>
              <a:gd name="T39" fmla="*/ 2147483646 h 70"/>
              <a:gd name="T40" fmla="*/ 2147483646 w 82"/>
              <a:gd name="T41" fmla="*/ 2147483646 h 70"/>
              <a:gd name="T42" fmla="*/ 2147483646 w 82"/>
              <a:gd name="T43" fmla="*/ 2147483646 h 70"/>
              <a:gd name="T44" fmla="*/ 2147483646 w 82"/>
              <a:gd name="T45" fmla="*/ 2147483646 h 70"/>
              <a:gd name="T46" fmla="*/ 2147483646 w 82"/>
              <a:gd name="T47" fmla="*/ 2147483646 h 70"/>
              <a:gd name="T48" fmla="*/ 2147483646 w 82"/>
              <a:gd name="T49" fmla="*/ 2147483646 h 70"/>
              <a:gd name="T50" fmla="*/ 2147483646 w 82"/>
              <a:gd name="T51" fmla="*/ 2147483646 h 70"/>
              <a:gd name="T52" fmla="*/ 2147483646 w 82"/>
              <a:gd name="T53" fmla="*/ 2147483646 h 70"/>
              <a:gd name="T54" fmla="*/ 2147483646 w 82"/>
              <a:gd name="T55" fmla="*/ 0 h 70"/>
              <a:gd name="T56" fmla="*/ 2147483646 w 82"/>
              <a:gd name="T57" fmla="*/ 2147483646 h 70"/>
              <a:gd name="T58" fmla="*/ 2147483646 w 82"/>
              <a:gd name="T59" fmla="*/ 2147483646 h 70"/>
              <a:gd name="T60" fmla="*/ 2147483646 w 82"/>
              <a:gd name="T61" fmla="*/ 2147483646 h 70"/>
              <a:gd name="T62" fmla="*/ 2147483646 w 82"/>
              <a:gd name="T63" fmla="*/ 2147483646 h 70"/>
              <a:gd name="T64" fmla="*/ 2147483646 w 82"/>
              <a:gd name="T65" fmla="*/ 2147483646 h 70"/>
              <a:gd name="T66" fmla="*/ 2147483646 w 82"/>
              <a:gd name="T67" fmla="*/ 2147483646 h 7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82" h="70">
                <a:moveTo>
                  <a:pt x="37" y="7"/>
                </a:moveTo>
                <a:cubicBezTo>
                  <a:pt x="36" y="9"/>
                  <a:pt x="36" y="9"/>
                  <a:pt x="36" y="9"/>
                </a:cubicBezTo>
                <a:cubicBezTo>
                  <a:pt x="36" y="9"/>
                  <a:pt x="36" y="9"/>
                  <a:pt x="36" y="9"/>
                </a:cubicBezTo>
                <a:cubicBezTo>
                  <a:pt x="35" y="10"/>
                  <a:pt x="35" y="10"/>
                  <a:pt x="35" y="10"/>
                </a:cubicBezTo>
                <a:cubicBezTo>
                  <a:pt x="19" y="14"/>
                  <a:pt x="19" y="14"/>
                  <a:pt x="19" y="14"/>
                </a:cubicBezTo>
                <a:cubicBezTo>
                  <a:pt x="20" y="16"/>
                  <a:pt x="20" y="16"/>
                  <a:pt x="20" y="16"/>
                </a:cubicBezTo>
                <a:cubicBezTo>
                  <a:pt x="25" y="22"/>
                  <a:pt x="25" y="22"/>
                  <a:pt x="25" y="22"/>
                </a:cubicBezTo>
                <a:cubicBezTo>
                  <a:pt x="24" y="22"/>
                  <a:pt x="24" y="23"/>
                  <a:pt x="23" y="23"/>
                </a:cubicBezTo>
                <a:cubicBezTo>
                  <a:pt x="16" y="27"/>
                  <a:pt x="16" y="27"/>
                  <a:pt x="16" y="27"/>
                </a:cubicBezTo>
                <a:cubicBezTo>
                  <a:pt x="4" y="36"/>
                  <a:pt x="4" y="36"/>
                  <a:pt x="4" y="36"/>
                </a:cubicBezTo>
                <a:cubicBezTo>
                  <a:pt x="0" y="41"/>
                  <a:pt x="0" y="49"/>
                  <a:pt x="6" y="63"/>
                </a:cubicBezTo>
                <a:cubicBezTo>
                  <a:pt x="18" y="64"/>
                  <a:pt x="18" y="64"/>
                  <a:pt x="18" y="64"/>
                </a:cubicBezTo>
                <a:cubicBezTo>
                  <a:pt x="19" y="64"/>
                  <a:pt x="19" y="64"/>
                  <a:pt x="19" y="64"/>
                </a:cubicBezTo>
                <a:cubicBezTo>
                  <a:pt x="19" y="64"/>
                  <a:pt x="19" y="64"/>
                  <a:pt x="19" y="64"/>
                </a:cubicBezTo>
                <a:cubicBezTo>
                  <a:pt x="31" y="70"/>
                  <a:pt x="31" y="70"/>
                  <a:pt x="31" y="70"/>
                </a:cubicBezTo>
                <a:cubicBezTo>
                  <a:pt x="44" y="68"/>
                  <a:pt x="44" y="68"/>
                  <a:pt x="44" y="68"/>
                </a:cubicBezTo>
                <a:cubicBezTo>
                  <a:pt x="49" y="67"/>
                  <a:pt x="55" y="62"/>
                  <a:pt x="62" y="53"/>
                </a:cubicBezTo>
                <a:cubicBezTo>
                  <a:pt x="63" y="53"/>
                  <a:pt x="63" y="53"/>
                  <a:pt x="63" y="53"/>
                </a:cubicBezTo>
                <a:cubicBezTo>
                  <a:pt x="64" y="52"/>
                  <a:pt x="64" y="52"/>
                  <a:pt x="64" y="52"/>
                </a:cubicBezTo>
                <a:cubicBezTo>
                  <a:pt x="69" y="50"/>
                  <a:pt x="69" y="50"/>
                  <a:pt x="69" y="50"/>
                </a:cubicBezTo>
                <a:cubicBezTo>
                  <a:pt x="68" y="33"/>
                  <a:pt x="68" y="33"/>
                  <a:pt x="68" y="33"/>
                </a:cubicBezTo>
                <a:cubicBezTo>
                  <a:pt x="68" y="33"/>
                  <a:pt x="68" y="33"/>
                  <a:pt x="68" y="33"/>
                </a:cubicBezTo>
                <a:cubicBezTo>
                  <a:pt x="75" y="22"/>
                  <a:pt x="75" y="22"/>
                  <a:pt x="75" y="22"/>
                </a:cubicBezTo>
                <a:cubicBezTo>
                  <a:pt x="75" y="22"/>
                  <a:pt x="75" y="22"/>
                  <a:pt x="75" y="22"/>
                </a:cubicBezTo>
                <a:cubicBezTo>
                  <a:pt x="75" y="22"/>
                  <a:pt x="75" y="22"/>
                  <a:pt x="75" y="22"/>
                </a:cubicBezTo>
                <a:cubicBezTo>
                  <a:pt x="81" y="17"/>
                  <a:pt x="81" y="17"/>
                  <a:pt x="81" y="17"/>
                </a:cubicBezTo>
                <a:cubicBezTo>
                  <a:pt x="82" y="13"/>
                  <a:pt x="81" y="8"/>
                  <a:pt x="79" y="5"/>
                </a:cubicBezTo>
                <a:cubicBezTo>
                  <a:pt x="78" y="1"/>
                  <a:pt x="76" y="0"/>
                  <a:pt x="74" y="0"/>
                </a:cubicBezTo>
                <a:cubicBezTo>
                  <a:pt x="74" y="6"/>
                  <a:pt x="74" y="6"/>
                  <a:pt x="74" y="6"/>
                </a:cubicBezTo>
                <a:cubicBezTo>
                  <a:pt x="64" y="4"/>
                  <a:pt x="64" y="4"/>
                  <a:pt x="64" y="4"/>
                </a:cubicBezTo>
                <a:cubicBezTo>
                  <a:pt x="59" y="7"/>
                  <a:pt x="59" y="7"/>
                  <a:pt x="59" y="7"/>
                </a:cubicBezTo>
                <a:cubicBezTo>
                  <a:pt x="58" y="7"/>
                  <a:pt x="58" y="7"/>
                  <a:pt x="58" y="7"/>
                </a:cubicBezTo>
                <a:cubicBezTo>
                  <a:pt x="58" y="7"/>
                  <a:pt x="58" y="7"/>
                  <a:pt x="58" y="7"/>
                </a:cubicBezTo>
                <a:lnTo>
                  <a:pt x="37" y="7"/>
                </a:lnTo>
                <a:close/>
              </a:path>
            </a:pathLst>
          </a:custGeom>
          <a:solidFill>
            <a:schemeClr val="accent3"/>
          </a:solidFill>
          <a:ln>
            <a:noFill/>
          </a:ln>
        </p:spPr>
        <p:txBody>
          <a:bodyPr/>
          <a:lstStyle/>
          <a:p>
            <a:endParaRPr lang="zh-CN" altLang="en-US"/>
          </a:p>
        </p:txBody>
      </p:sp>
      <p:cxnSp>
        <p:nvCxnSpPr>
          <p:cNvPr id="46" name="直接连接符 45"/>
          <p:cNvCxnSpPr/>
          <p:nvPr/>
        </p:nvCxnSpPr>
        <p:spPr>
          <a:xfrm>
            <a:off x="6118225" y="1256098"/>
            <a:ext cx="0" cy="43957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90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22" presetClass="entr" presetSubtype="8" fill="hold" grpId="0" nodeType="withEffect">
                                  <p:stCondLst>
                                    <p:cond delay="130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par>
                                <p:cTn id="13" presetID="10" presetClass="entr" presetSubtype="0" fill="hold" nodeType="withEffect">
                                  <p:stCondLst>
                                    <p:cond delay="90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par>
                                <p:cTn id="16" presetID="10" presetClass="entr" presetSubtype="0" fill="hold" nodeType="withEffect">
                                  <p:stCondLst>
                                    <p:cond delay="90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par>
                                <p:cTn id="19" presetID="10" presetClass="entr" presetSubtype="0" fill="hold" nodeType="withEffect">
                                  <p:stCondLst>
                                    <p:cond delay="90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par>
                                <p:cTn id="22" presetID="10" presetClass="entr" presetSubtype="0" fill="hold" nodeType="withEffect">
                                  <p:stCondLst>
                                    <p:cond delay="90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500"/>
                                        <p:tgtEl>
                                          <p:spTgt spid="17"/>
                                        </p:tgtEl>
                                      </p:cBhvr>
                                    </p:animEffect>
                                  </p:childTnLst>
                                </p:cTn>
                              </p:par>
                              <p:par>
                                <p:cTn id="25" presetID="10" presetClass="entr" presetSubtype="0" fill="hold" nodeType="withEffect">
                                  <p:stCondLst>
                                    <p:cond delay="90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par>
                                <p:cTn id="28" presetID="10" presetClass="entr" presetSubtype="0" fill="hold" nodeType="withEffect">
                                  <p:stCondLst>
                                    <p:cond delay="900"/>
                                  </p:stCondLst>
                                  <p:childTnLst>
                                    <p:set>
                                      <p:cBhvr>
                                        <p:cTn id="29" dur="1" fill="hold">
                                          <p:stCondLst>
                                            <p:cond delay="0"/>
                                          </p:stCondLst>
                                        </p:cTn>
                                        <p:tgtEl>
                                          <p:spTgt spid="19"/>
                                        </p:tgtEl>
                                        <p:attrNameLst>
                                          <p:attrName>style.visibility</p:attrName>
                                        </p:attrNameLst>
                                      </p:cBhvr>
                                      <p:to>
                                        <p:strVal val="visible"/>
                                      </p:to>
                                    </p:set>
                                    <p:animEffect transition="in" filter="fade">
                                      <p:cBhvr>
                                        <p:cTn id="30" dur="500"/>
                                        <p:tgtEl>
                                          <p:spTgt spid="19"/>
                                        </p:tgtEl>
                                      </p:cBhvr>
                                    </p:animEffect>
                                  </p:childTnLst>
                                </p:cTn>
                              </p:par>
                              <p:par>
                                <p:cTn id="31" presetID="10" presetClass="entr" presetSubtype="0" fill="hold" nodeType="withEffect">
                                  <p:stCondLst>
                                    <p:cond delay="900"/>
                                  </p:stCondLst>
                                  <p:childTnLst>
                                    <p:set>
                                      <p:cBhvr>
                                        <p:cTn id="32" dur="1" fill="hold">
                                          <p:stCondLst>
                                            <p:cond delay="0"/>
                                          </p:stCondLst>
                                        </p:cTn>
                                        <p:tgtEl>
                                          <p:spTgt spid="20"/>
                                        </p:tgtEl>
                                        <p:attrNameLst>
                                          <p:attrName>style.visibility</p:attrName>
                                        </p:attrNameLst>
                                      </p:cBhvr>
                                      <p:to>
                                        <p:strVal val="visible"/>
                                      </p:to>
                                    </p:set>
                                    <p:animEffect transition="in" filter="fade">
                                      <p:cBhvr>
                                        <p:cTn id="33" dur="500"/>
                                        <p:tgtEl>
                                          <p:spTgt spid="20"/>
                                        </p:tgtEl>
                                      </p:cBhvr>
                                    </p:animEffect>
                                  </p:childTnLst>
                                </p:cTn>
                              </p:par>
                              <p:par>
                                <p:cTn id="34" presetID="10" presetClass="entr" presetSubtype="0" fill="hold" nodeType="withEffect">
                                  <p:stCondLst>
                                    <p:cond delay="900"/>
                                  </p:stCondLst>
                                  <p:childTnLst>
                                    <p:set>
                                      <p:cBhvr>
                                        <p:cTn id="35" dur="1" fill="hold">
                                          <p:stCondLst>
                                            <p:cond delay="0"/>
                                          </p:stCondLst>
                                        </p:cTn>
                                        <p:tgtEl>
                                          <p:spTgt spid="21"/>
                                        </p:tgtEl>
                                        <p:attrNameLst>
                                          <p:attrName>style.visibility</p:attrName>
                                        </p:attrNameLst>
                                      </p:cBhvr>
                                      <p:to>
                                        <p:strVal val="visible"/>
                                      </p:to>
                                    </p:set>
                                    <p:animEffect transition="in" filter="fade">
                                      <p:cBhvr>
                                        <p:cTn id="36" dur="500"/>
                                        <p:tgtEl>
                                          <p:spTgt spid="21"/>
                                        </p:tgtEl>
                                      </p:cBhvr>
                                    </p:animEffect>
                                  </p:childTnLst>
                                </p:cTn>
                              </p:par>
                              <p:par>
                                <p:cTn id="37" presetID="10" presetClass="entr" presetSubtype="0" fill="hold" nodeType="withEffect">
                                  <p:stCondLst>
                                    <p:cond delay="900"/>
                                  </p:stCondLst>
                                  <p:childTnLst>
                                    <p:set>
                                      <p:cBhvr>
                                        <p:cTn id="38" dur="1" fill="hold">
                                          <p:stCondLst>
                                            <p:cond delay="0"/>
                                          </p:stCondLst>
                                        </p:cTn>
                                        <p:tgtEl>
                                          <p:spTgt spid="22"/>
                                        </p:tgtEl>
                                        <p:attrNameLst>
                                          <p:attrName>style.visibility</p:attrName>
                                        </p:attrNameLst>
                                      </p:cBhvr>
                                      <p:to>
                                        <p:strVal val="visible"/>
                                      </p:to>
                                    </p:set>
                                    <p:animEffect transition="in" filter="fade">
                                      <p:cBhvr>
                                        <p:cTn id="39" dur="500"/>
                                        <p:tgtEl>
                                          <p:spTgt spid="22"/>
                                        </p:tgtEl>
                                      </p:cBhvr>
                                    </p:animEffect>
                                  </p:childTnLst>
                                </p:cTn>
                              </p:par>
                              <p:par>
                                <p:cTn id="40" presetID="10" presetClass="entr" presetSubtype="0" fill="hold" nodeType="withEffect">
                                  <p:stCondLst>
                                    <p:cond delay="900"/>
                                  </p:stCondLst>
                                  <p:childTnLst>
                                    <p:set>
                                      <p:cBhvr>
                                        <p:cTn id="41" dur="1" fill="hold">
                                          <p:stCondLst>
                                            <p:cond delay="0"/>
                                          </p:stCondLst>
                                        </p:cTn>
                                        <p:tgtEl>
                                          <p:spTgt spid="23"/>
                                        </p:tgtEl>
                                        <p:attrNameLst>
                                          <p:attrName>style.visibility</p:attrName>
                                        </p:attrNameLst>
                                      </p:cBhvr>
                                      <p:to>
                                        <p:strVal val="visible"/>
                                      </p:to>
                                    </p:set>
                                    <p:animEffect transition="in" filter="fade">
                                      <p:cBhvr>
                                        <p:cTn id="42" dur="500"/>
                                        <p:tgtEl>
                                          <p:spTgt spid="23"/>
                                        </p:tgtEl>
                                      </p:cBhvr>
                                    </p:animEffect>
                                  </p:childTnLst>
                                </p:cTn>
                              </p:par>
                              <p:par>
                                <p:cTn id="43" presetID="10" presetClass="entr" presetSubtype="0" fill="hold" nodeType="withEffect">
                                  <p:stCondLst>
                                    <p:cond delay="900"/>
                                  </p:stCondLst>
                                  <p:childTnLst>
                                    <p:set>
                                      <p:cBhvr>
                                        <p:cTn id="44" dur="1" fill="hold">
                                          <p:stCondLst>
                                            <p:cond delay="0"/>
                                          </p:stCondLst>
                                        </p:cTn>
                                        <p:tgtEl>
                                          <p:spTgt spid="24"/>
                                        </p:tgtEl>
                                        <p:attrNameLst>
                                          <p:attrName>style.visibility</p:attrName>
                                        </p:attrNameLst>
                                      </p:cBhvr>
                                      <p:to>
                                        <p:strVal val="visible"/>
                                      </p:to>
                                    </p:set>
                                    <p:animEffect transition="in" filter="fade">
                                      <p:cBhvr>
                                        <p:cTn id="45" dur="500"/>
                                        <p:tgtEl>
                                          <p:spTgt spid="24"/>
                                        </p:tgtEl>
                                      </p:cBhvr>
                                    </p:animEffect>
                                  </p:childTnLst>
                                </p:cTn>
                              </p:par>
                              <p:par>
                                <p:cTn id="46" presetID="10" presetClass="entr" presetSubtype="0" fill="hold" nodeType="withEffect">
                                  <p:stCondLst>
                                    <p:cond delay="900"/>
                                  </p:stCondLst>
                                  <p:childTnLst>
                                    <p:set>
                                      <p:cBhvr>
                                        <p:cTn id="47" dur="1" fill="hold">
                                          <p:stCondLst>
                                            <p:cond delay="0"/>
                                          </p:stCondLst>
                                        </p:cTn>
                                        <p:tgtEl>
                                          <p:spTgt spid="25"/>
                                        </p:tgtEl>
                                        <p:attrNameLst>
                                          <p:attrName>style.visibility</p:attrName>
                                        </p:attrNameLst>
                                      </p:cBhvr>
                                      <p:to>
                                        <p:strVal val="visible"/>
                                      </p:to>
                                    </p:set>
                                    <p:animEffect transition="in" filter="fade">
                                      <p:cBhvr>
                                        <p:cTn id="48" dur="500"/>
                                        <p:tgtEl>
                                          <p:spTgt spid="25"/>
                                        </p:tgtEl>
                                      </p:cBhvr>
                                    </p:animEffect>
                                  </p:childTnLst>
                                </p:cTn>
                              </p:par>
                              <p:par>
                                <p:cTn id="49" presetID="10" presetClass="entr" presetSubtype="0" fill="hold" nodeType="withEffect">
                                  <p:stCondLst>
                                    <p:cond delay="900"/>
                                  </p:stCondLst>
                                  <p:childTnLst>
                                    <p:set>
                                      <p:cBhvr>
                                        <p:cTn id="50" dur="1" fill="hold">
                                          <p:stCondLst>
                                            <p:cond delay="0"/>
                                          </p:stCondLst>
                                        </p:cTn>
                                        <p:tgtEl>
                                          <p:spTgt spid="26"/>
                                        </p:tgtEl>
                                        <p:attrNameLst>
                                          <p:attrName>style.visibility</p:attrName>
                                        </p:attrNameLst>
                                      </p:cBhvr>
                                      <p:to>
                                        <p:strVal val="visible"/>
                                      </p:to>
                                    </p:set>
                                    <p:animEffect transition="in" filter="fade">
                                      <p:cBhvr>
                                        <p:cTn id="51" dur="500"/>
                                        <p:tgtEl>
                                          <p:spTgt spid="26"/>
                                        </p:tgtEl>
                                      </p:cBhvr>
                                    </p:animEffect>
                                  </p:childTnLst>
                                </p:cTn>
                              </p:par>
                              <p:par>
                                <p:cTn id="52" presetID="10" presetClass="entr" presetSubtype="0" fill="hold" nodeType="withEffect">
                                  <p:stCondLst>
                                    <p:cond delay="900"/>
                                  </p:stCondLst>
                                  <p:childTnLst>
                                    <p:set>
                                      <p:cBhvr>
                                        <p:cTn id="53" dur="1" fill="hold">
                                          <p:stCondLst>
                                            <p:cond delay="0"/>
                                          </p:stCondLst>
                                        </p:cTn>
                                        <p:tgtEl>
                                          <p:spTgt spid="27"/>
                                        </p:tgtEl>
                                        <p:attrNameLst>
                                          <p:attrName>style.visibility</p:attrName>
                                        </p:attrNameLst>
                                      </p:cBhvr>
                                      <p:to>
                                        <p:strVal val="visible"/>
                                      </p:to>
                                    </p:set>
                                    <p:animEffect transition="in" filter="fade">
                                      <p:cBhvr>
                                        <p:cTn id="54" dur="500"/>
                                        <p:tgtEl>
                                          <p:spTgt spid="27"/>
                                        </p:tgtEl>
                                      </p:cBhvr>
                                    </p:animEffect>
                                  </p:childTnLst>
                                </p:cTn>
                              </p:par>
                              <p:par>
                                <p:cTn id="55" presetID="10" presetClass="entr" presetSubtype="0" fill="hold" nodeType="withEffect">
                                  <p:stCondLst>
                                    <p:cond delay="900"/>
                                  </p:stCondLst>
                                  <p:childTnLst>
                                    <p:set>
                                      <p:cBhvr>
                                        <p:cTn id="56" dur="1" fill="hold">
                                          <p:stCondLst>
                                            <p:cond delay="0"/>
                                          </p:stCondLst>
                                        </p:cTn>
                                        <p:tgtEl>
                                          <p:spTgt spid="28"/>
                                        </p:tgtEl>
                                        <p:attrNameLst>
                                          <p:attrName>style.visibility</p:attrName>
                                        </p:attrNameLst>
                                      </p:cBhvr>
                                      <p:to>
                                        <p:strVal val="visible"/>
                                      </p:to>
                                    </p:set>
                                    <p:animEffect transition="in" filter="fade">
                                      <p:cBhvr>
                                        <p:cTn id="57" dur="500"/>
                                        <p:tgtEl>
                                          <p:spTgt spid="28"/>
                                        </p:tgtEl>
                                      </p:cBhvr>
                                    </p:animEffect>
                                  </p:childTnLst>
                                </p:cTn>
                              </p:par>
                              <p:par>
                                <p:cTn id="58" presetID="10" presetClass="entr" presetSubtype="0" fill="hold" nodeType="withEffect">
                                  <p:stCondLst>
                                    <p:cond delay="900"/>
                                  </p:stCondLst>
                                  <p:childTnLst>
                                    <p:set>
                                      <p:cBhvr>
                                        <p:cTn id="59" dur="1" fill="hold">
                                          <p:stCondLst>
                                            <p:cond delay="0"/>
                                          </p:stCondLst>
                                        </p:cTn>
                                        <p:tgtEl>
                                          <p:spTgt spid="29"/>
                                        </p:tgtEl>
                                        <p:attrNameLst>
                                          <p:attrName>style.visibility</p:attrName>
                                        </p:attrNameLst>
                                      </p:cBhvr>
                                      <p:to>
                                        <p:strVal val="visible"/>
                                      </p:to>
                                    </p:set>
                                    <p:animEffect transition="in" filter="fade">
                                      <p:cBhvr>
                                        <p:cTn id="60" dur="500"/>
                                        <p:tgtEl>
                                          <p:spTgt spid="29"/>
                                        </p:tgtEl>
                                      </p:cBhvr>
                                    </p:animEffect>
                                  </p:childTnLst>
                                </p:cTn>
                              </p:par>
                              <p:par>
                                <p:cTn id="61" presetID="10" presetClass="entr" presetSubtype="0" fill="hold" nodeType="withEffect">
                                  <p:stCondLst>
                                    <p:cond delay="900"/>
                                  </p:stCondLst>
                                  <p:childTnLst>
                                    <p:set>
                                      <p:cBhvr>
                                        <p:cTn id="62" dur="1" fill="hold">
                                          <p:stCondLst>
                                            <p:cond delay="0"/>
                                          </p:stCondLst>
                                        </p:cTn>
                                        <p:tgtEl>
                                          <p:spTgt spid="30"/>
                                        </p:tgtEl>
                                        <p:attrNameLst>
                                          <p:attrName>style.visibility</p:attrName>
                                        </p:attrNameLst>
                                      </p:cBhvr>
                                      <p:to>
                                        <p:strVal val="visible"/>
                                      </p:to>
                                    </p:set>
                                    <p:animEffect transition="in" filter="fade">
                                      <p:cBhvr>
                                        <p:cTn id="63" dur="500"/>
                                        <p:tgtEl>
                                          <p:spTgt spid="30"/>
                                        </p:tgtEl>
                                      </p:cBhvr>
                                    </p:animEffect>
                                  </p:childTnLst>
                                </p:cTn>
                              </p:par>
                              <p:par>
                                <p:cTn id="64" presetID="10" presetClass="entr" presetSubtype="0" fill="hold" nodeType="withEffect">
                                  <p:stCondLst>
                                    <p:cond delay="900"/>
                                  </p:stCondLst>
                                  <p:childTnLst>
                                    <p:set>
                                      <p:cBhvr>
                                        <p:cTn id="65" dur="1" fill="hold">
                                          <p:stCondLst>
                                            <p:cond delay="0"/>
                                          </p:stCondLst>
                                        </p:cTn>
                                        <p:tgtEl>
                                          <p:spTgt spid="31"/>
                                        </p:tgtEl>
                                        <p:attrNameLst>
                                          <p:attrName>style.visibility</p:attrName>
                                        </p:attrNameLst>
                                      </p:cBhvr>
                                      <p:to>
                                        <p:strVal val="visible"/>
                                      </p:to>
                                    </p:set>
                                    <p:animEffect transition="in" filter="fade">
                                      <p:cBhvr>
                                        <p:cTn id="66" dur="500"/>
                                        <p:tgtEl>
                                          <p:spTgt spid="31"/>
                                        </p:tgtEl>
                                      </p:cBhvr>
                                    </p:animEffect>
                                  </p:childTnLst>
                                </p:cTn>
                              </p:par>
                              <p:par>
                                <p:cTn id="67" presetID="10" presetClass="entr" presetSubtype="0" fill="hold" nodeType="withEffect">
                                  <p:stCondLst>
                                    <p:cond delay="900"/>
                                  </p:stCondLst>
                                  <p:childTnLst>
                                    <p:set>
                                      <p:cBhvr>
                                        <p:cTn id="68" dur="1" fill="hold">
                                          <p:stCondLst>
                                            <p:cond delay="0"/>
                                          </p:stCondLst>
                                        </p:cTn>
                                        <p:tgtEl>
                                          <p:spTgt spid="32"/>
                                        </p:tgtEl>
                                        <p:attrNameLst>
                                          <p:attrName>style.visibility</p:attrName>
                                        </p:attrNameLst>
                                      </p:cBhvr>
                                      <p:to>
                                        <p:strVal val="visible"/>
                                      </p:to>
                                    </p:set>
                                    <p:animEffect transition="in" filter="fade">
                                      <p:cBhvr>
                                        <p:cTn id="69" dur="500"/>
                                        <p:tgtEl>
                                          <p:spTgt spid="32"/>
                                        </p:tgtEl>
                                      </p:cBhvr>
                                    </p:animEffect>
                                  </p:childTnLst>
                                </p:cTn>
                              </p:par>
                              <p:par>
                                <p:cTn id="70" presetID="10" presetClass="entr" presetSubtype="0" fill="hold" nodeType="withEffect">
                                  <p:stCondLst>
                                    <p:cond delay="900"/>
                                  </p:stCondLst>
                                  <p:childTnLst>
                                    <p:set>
                                      <p:cBhvr>
                                        <p:cTn id="71" dur="1" fill="hold">
                                          <p:stCondLst>
                                            <p:cond delay="0"/>
                                          </p:stCondLst>
                                        </p:cTn>
                                        <p:tgtEl>
                                          <p:spTgt spid="33"/>
                                        </p:tgtEl>
                                        <p:attrNameLst>
                                          <p:attrName>style.visibility</p:attrName>
                                        </p:attrNameLst>
                                      </p:cBhvr>
                                      <p:to>
                                        <p:strVal val="visible"/>
                                      </p:to>
                                    </p:set>
                                    <p:animEffect transition="in" filter="fade">
                                      <p:cBhvr>
                                        <p:cTn id="72" dur="500"/>
                                        <p:tgtEl>
                                          <p:spTgt spid="33"/>
                                        </p:tgtEl>
                                      </p:cBhvr>
                                    </p:animEffect>
                                  </p:childTnLst>
                                </p:cTn>
                              </p:par>
                              <p:par>
                                <p:cTn id="73" presetID="10" presetClass="entr" presetSubtype="0" fill="hold" nodeType="withEffect">
                                  <p:stCondLst>
                                    <p:cond delay="900"/>
                                  </p:stCondLst>
                                  <p:childTnLst>
                                    <p:set>
                                      <p:cBhvr>
                                        <p:cTn id="74" dur="1" fill="hold">
                                          <p:stCondLst>
                                            <p:cond delay="0"/>
                                          </p:stCondLst>
                                        </p:cTn>
                                        <p:tgtEl>
                                          <p:spTgt spid="34"/>
                                        </p:tgtEl>
                                        <p:attrNameLst>
                                          <p:attrName>style.visibility</p:attrName>
                                        </p:attrNameLst>
                                      </p:cBhvr>
                                      <p:to>
                                        <p:strVal val="visible"/>
                                      </p:to>
                                    </p:set>
                                    <p:animEffect transition="in" filter="fade">
                                      <p:cBhvr>
                                        <p:cTn id="75" dur="500"/>
                                        <p:tgtEl>
                                          <p:spTgt spid="34"/>
                                        </p:tgtEl>
                                      </p:cBhvr>
                                    </p:animEffect>
                                  </p:childTnLst>
                                </p:cTn>
                              </p:par>
                              <p:par>
                                <p:cTn id="76" presetID="10" presetClass="entr" presetSubtype="0" fill="hold" nodeType="withEffect">
                                  <p:stCondLst>
                                    <p:cond delay="900"/>
                                  </p:stCondLst>
                                  <p:childTnLst>
                                    <p:set>
                                      <p:cBhvr>
                                        <p:cTn id="77" dur="1" fill="hold">
                                          <p:stCondLst>
                                            <p:cond delay="0"/>
                                          </p:stCondLst>
                                        </p:cTn>
                                        <p:tgtEl>
                                          <p:spTgt spid="35"/>
                                        </p:tgtEl>
                                        <p:attrNameLst>
                                          <p:attrName>style.visibility</p:attrName>
                                        </p:attrNameLst>
                                      </p:cBhvr>
                                      <p:to>
                                        <p:strVal val="visible"/>
                                      </p:to>
                                    </p:set>
                                    <p:animEffect transition="in" filter="fade">
                                      <p:cBhvr>
                                        <p:cTn id="78" dur="500"/>
                                        <p:tgtEl>
                                          <p:spTgt spid="35"/>
                                        </p:tgtEl>
                                      </p:cBhvr>
                                    </p:animEffect>
                                  </p:childTnLst>
                                </p:cTn>
                              </p:par>
                              <p:par>
                                <p:cTn id="79" presetID="10" presetClass="entr" presetSubtype="0" fill="hold" nodeType="withEffect">
                                  <p:stCondLst>
                                    <p:cond delay="900"/>
                                  </p:stCondLst>
                                  <p:childTnLst>
                                    <p:set>
                                      <p:cBhvr>
                                        <p:cTn id="80" dur="1" fill="hold">
                                          <p:stCondLst>
                                            <p:cond delay="0"/>
                                          </p:stCondLst>
                                        </p:cTn>
                                        <p:tgtEl>
                                          <p:spTgt spid="36"/>
                                        </p:tgtEl>
                                        <p:attrNameLst>
                                          <p:attrName>style.visibility</p:attrName>
                                        </p:attrNameLst>
                                      </p:cBhvr>
                                      <p:to>
                                        <p:strVal val="visible"/>
                                      </p:to>
                                    </p:set>
                                    <p:animEffect transition="in" filter="fade">
                                      <p:cBhvr>
                                        <p:cTn id="81" dur="500"/>
                                        <p:tgtEl>
                                          <p:spTgt spid="36"/>
                                        </p:tgtEl>
                                      </p:cBhvr>
                                    </p:animEffect>
                                  </p:childTnLst>
                                </p:cTn>
                              </p:par>
                              <p:par>
                                <p:cTn id="82" presetID="10" presetClass="entr" presetSubtype="0" fill="hold" nodeType="withEffect">
                                  <p:stCondLst>
                                    <p:cond delay="900"/>
                                  </p:stCondLst>
                                  <p:childTnLst>
                                    <p:set>
                                      <p:cBhvr>
                                        <p:cTn id="83" dur="1" fill="hold">
                                          <p:stCondLst>
                                            <p:cond delay="0"/>
                                          </p:stCondLst>
                                        </p:cTn>
                                        <p:tgtEl>
                                          <p:spTgt spid="37"/>
                                        </p:tgtEl>
                                        <p:attrNameLst>
                                          <p:attrName>style.visibility</p:attrName>
                                        </p:attrNameLst>
                                      </p:cBhvr>
                                      <p:to>
                                        <p:strVal val="visible"/>
                                      </p:to>
                                    </p:set>
                                    <p:animEffect transition="in" filter="fade">
                                      <p:cBhvr>
                                        <p:cTn id="84" dur="500"/>
                                        <p:tgtEl>
                                          <p:spTgt spid="37"/>
                                        </p:tgtEl>
                                      </p:cBhvr>
                                    </p:animEffect>
                                  </p:childTnLst>
                                </p:cTn>
                              </p:par>
                              <p:par>
                                <p:cTn id="85" presetID="10" presetClass="entr" presetSubtype="0" fill="hold" nodeType="withEffect">
                                  <p:stCondLst>
                                    <p:cond delay="900"/>
                                  </p:stCondLst>
                                  <p:childTnLst>
                                    <p:set>
                                      <p:cBhvr>
                                        <p:cTn id="86" dur="1" fill="hold">
                                          <p:stCondLst>
                                            <p:cond delay="0"/>
                                          </p:stCondLst>
                                        </p:cTn>
                                        <p:tgtEl>
                                          <p:spTgt spid="38"/>
                                        </p:tgtEl>
                                        <p:attrNameLst>
                                          <p:attrName>style.visibility</p:attrName>
                                        </p:attrNameLst>
                                      </p:cBhvr>
                                      <p:to>
                                        <p:strVal val="visible"/>
                                      </p:to>
                                    </p:set>
                                    <p:animEffect transition="in" filter="fade">
                                      <p:cBhvr>
                                        <p:cTn id="87" dur="500"/>
                                        <p:tgtEl>
                                          <p:spTgt spid="38"/>
                                        </p:tgtEl>
                                      </p:cBhvr>
                                    </p:animEffect>
                                  </p:childTnLst>
                                </p:cTn>
                              </p:par>
                              <p:par>
                                <p:cTn id="88" presetID="10" presetClass="entr" presetSubtype="0" fill="hold" nodeType="withEffect">
                                  <p:stCondLst>
                                    <p:cond delay="900"/>
                                  </p:stCondLst>
                                  <p:childTnLst>
                                    <p:set>
                                      <p:cBhvr>
                                        <p:cTn id="89" dur="1" fill="hold">
                                          <p:stCondLst>
                                            <p:cond delay="0"/>
                                          </p:stCondLst>
                                        </p:cTn>
                                        <p:tgtEl>
                                          <p:spTgt spid="39"/>
                                        </p:tgtEl>
                                        <p:attrNameLst>
                                          <p:attrName>style.visibility</p:attrName>
                                        </p:attrNameLst>
                                      </p:cBhvr>
                                      <p:to>
                                        <p:strVal val="visible"/>
                                      </p:to>
                                    </p:set>
                                    <p:animEffect transition="in" filter="fade">
                                      <p:cBhvr>
                                        <p:cTn id="90" dur="500"/>
                                        <p:tgtEl>
                                          <p:spTgt spid="39"/>
                                        </p:tgtEl>
                                      </p:cBhvr>
                                    </p:animEffect>
                                  </p:childTnLst>
                                </p:cTn>
                              </p:par>
                              <p:par>
                                <p:cTn id="91" presetID="10" presetClass="entr" presetSubtype="0" fill="hold" nodeType="withEffect">
                                  <p:stCondLst>
                                    <p:cond delay="900"/>
                                  </p:stCondLst>
                                  <p:childTnLst>
                                    <p:set>
                                      <p:cBhvr>
                                        <p:cTn id="92" dur="1" fill="hold">
                                          <p:stCondLst>
                                            <p:cond delay="0"/>
                                          </p:stCondLst>
                                        </p:cTn>
                                        <p:tgtEl>
                                          <p:spTgt spid="40"/>
                                        </p:tgtEl>
                                        <p:attrNameLst>
                                          <p:attrName>style.visibility</p:attrName>
                                        </p:attrNameLst>
                                      </p:cBhvr>
                                      <p:to>
                                        <p:strVal val="visible"/>
                                      </p:to>
                                    </p:set>
                                    <p:animEffect transition="in" filter="fade">
                                      <p:cBhvr>
                                        <p:cTn id="93" dur="500"/>
                                        <p:tgtEl>
                                          <p:spTgt spid="40"/>
                                        </p:tgtEl>
                                      </p:cBhvr>
                                    </p:animEffect>
                                  </p:childTnLst>
                                </p:cTn>
                              </p:par>
                              <p:par>
                                <p:cTn id="94" presetID="10" presetClass="entr" presetSubtype="0" fill="hold" nodeType="withEffect">
                                  <p:stCondLst>
                                    <p:cond delay="900"/>
                                  </p:stCondLst>
                                  <p:childTnLst>
                                    <p:set>
                                      <p:cBhvr>
                                        <p:cTn id="95" dur="1" fill="hold">
                                          <p:stCondLst>
                                            <p:cond delay="0"/>
                                          </p:stCondLst>
                                        </p:cTn>
                                        <p:tgtEl>
                                          <p:spTgt spid="41"/>
                                        </p:tgtEl>
                                        <p:attrNameLst>
                                          <p:attrName>style.visibility</p:attrName>
                                        </p:attrNameLst>
                                      </p:cBhvr>
                                      <p:to>
                                        <p:strVal val="visible"/>
                                      </p:to>
                                    </p:set>
                                    <p:animEffect transition="in" filter="fade">
                                      <p:cBhvr>
                                        <p:cTn id="96" dur="500"/>
                                        <p:tgtEl>
                                          <p:spTgt spid="41"/>
                                        </p:tgtEl>
                                      </p:cBhvr>
                                    </p:animEffect>
                                  </p:childTnLst>
                                </p:cTn>
                              </p:par>
                              <p:par>
                                <p:cTn id="97" presetID="10" presetClass="entr" presetSubtype="0" fill="hold" nodeType="withEffect">
                                  <p:stCondLst>
                                    <p:cond delay="900"/>
                                  </p:stCondLst>
                                  <p:childTnLst>
                                    <p:set>
                                      <p:cBhvr>
                                        <p:cTn id="98" dur="1" fill="hold">
                                          <p:stCondLst>
                                            <p:cond delay="0"/>
                                          </p:stCondLst>
                                        </p:cTn>
                                        <p:tgtEl>
                                          <p:spTgt spid="42"/>
                                        </p:tgtEl>
                                        <p:attrNameLst>
                                          <p:attrName>style.visibility</p:attrName>
                                        </p:attrNameLst>
                                      </p:cBhvr>
                                      <p:to>
                                        <p:strVal val="visible"/>
                                      </p:to>
                                    </p:set>
                                    <p:animEffect transition="in" filter="fade">
                                      <p:cBhvr>
                                        <p:cTn id="99" dur="500"/>
                                        <p:tgtEl>
                                          <p:spTgt spid="42"/>
                                        </p:tgtEl>
                                      </p:cBhvr>
                                    </p:animEffect>
                                  </p:childTnLst>
                                </p:cTn>
                              </p:par>
                              <p:par>
                                <p:cTn id="100" presetID="10" presetClass="entr" presetSubtype="0" fill="hold" nodeType="withEffect">
                                  <p:stCondLst>
                                    <p:cond delay="900"/>
                                  </p:stCondLst>
                                  <p:childTnLst>
                                    <p:set>
                                      <p:cBhvr>
                                        <p:cTn id="101" dur="1" fill="hold">
                                          <p:stCondLst>
                                            <p:cond delay="0"/>
                                          </p:stCondLst>
                                        </p:cTn>
                                        <p:tgtEl>
                                          <p:spTgt spid="43"/>
                                        </p:tgtEl>
                                        <p:attrNameLst>
                                          <p:attrName>style.visibility</p:attrName>
                                        </p:attrNameLst>
                                      </p:cBhvr>
                                      <p:to>
                                        <p:strVal val="visible"/>
                                      </p:to>
                                    </p:set>
                                    <p:animEffect transition="in" filter="fade">
                                      <p:cBhvr>
                                        <p:cTn id="102" dur="500"/>
                                        <p:tgtEl>
                                          <p:spTgt spid="43"/>
                                        </p:tgtEl>
                                      </p:cBhvr>
                                    </p:animEffect>
                                  </p:childTnLst>
                                </p:cTn>
                              </p:par>
                              <p:par>
                                <p:cTn id="103" presetID="10" presetClass="entr" presetSubtype="0" fill="hold" nodeType="withEffect">
                                  <p:stCondLst>
                                    <p:cond delay="900"/>
                                  </p:stCondLst>
                                  <p:childTnLst>
                                    <p:set>
                                      <p:cBhvr>
                                        <p:cTn id="104" dur="1" fill="hold">
                                          <p:stCondLst>
                                            <p:cond delay="0"/>
                                          </p:stCondLst>
                                        </p:cTn>
                                        <p:tgtEl>
                                          <p:spTgt spid="44"/>
                                        </p:tgtEl>
                                        <p:attrNameLst>
                                          <p:attrName>style.visibility</p:attrName>
                                        </p:attrNameLst>
                                      </p:cBhvr>
                                      <p:to>
                                        <p:strVal val="visible"/>
                                      </p:to>
                                    </p:set>
                                    <p:animEffect transition="in" filter="fade">
                                      <p:cBhvr>
                                        <p:cTn id="105" dur="500"/>
                                        <p:tgtEl>
                                          <p:spTgt spid="44"/>
                                        </p:tgtEl>
                                      </p:cBhvr>
                                    </p:animEffect>
                                  </p:childTnLst>
                                </p:cTn>
                              </p:par>
                              <p:par>
                                <p:cTn id="106" presetID="10" presetClass="entr" presetSubtype="0" fill="hold" nodeType="withEffect">
                                  <p:stCondLst>
                                    <p:cond delay="900"/>
                                  </p:stCondLst>
                                  <p:childTnLst>
                                    <p:set>
                                      <p:cBhvr>
                                        <p:cTn id="107" dur="1" fill="hold">
                                          <p:stCondLst>
                                            <p:cond delay="0"/>
                                          </p:stCondLst>
                                        </p:cTn>
                                        <p:tgtEl>
                                          <p:spTgt spid="45"/>
                                        </p:tgtEl>
                                        <p:attrNameLst>
                                          <p:attrName>style.visibility</p:attrName>
                                        </p:attrNameLst>
                                      </p:cBhvr>
                                      <p:to>
                                        <p:strVal val="visible"/>
                                      </p:to>
                                    </p:set>
                                    <p:animEffect transition="in" filter="fade">
                                      <p:cBhvr>
                                        <p:cTn id="108" dur="500"/>
                                        <p:tgtEl>
                                          <p:spTgt spid="45"/>
                                        </p:tgtEl>
                                      </p:cBhvr>
                                    </p:animEffect>
                                  </p:childTnLst>
                                </p:cTn>
                              </p:par>
                              <p:par>
                                <p:cTn id="109" presetID="22" presetClass="entr" presetSubtype="1" fill="hold" nodeType="withEffect">
                                  <p:stCondLst>
                                    <p:cond delay="1300"/>
                                  </p:stCondLst>
                                  <p:childTnLst>
                                    <p:set>
                                      <p:cBhvr>
                                        <p:cTn id="110" dur="1" fill="hold">
                                          <p:stCondLst>
                                            <p:cond delay="0"/>
                                          </p:stCondLst>
                                        </p:cTn>
                                        <p:tgtEl>
                                          <p:spTgt spid="46"/>
                                        </p:tgtEl>
                                        <p:attrNameLst>
                                          <p:attrName>style.visibility</p:attrName>
                                        </p:attrNameLst>
                                      </p:cBhvr>
                                      <p:to>
                                        <p:strVal val="visible"/>
                                      </p:to>
                                    </p:set>
                                    <p:animEffect transition="in" filter="wipe(up)">
                                      <p:cBhvr>
                                        <p:cTn id="111" dur="500"/>
                                        <p:tgtEl>
                                          <p:spTgt spid="46"/>
                                        </p:tgtEl>
                                      </p:cBhvr>
                                    </p:animEffect>
                                  </p:childTnLst>
                                </p:cTn>
                              </p:par>
                            </p:childTnLst>
                          </p:cTn>
                        </p:par>
                        <p:par>
                          <p:cTn id="112" fill="hold">
                            <p:stCondLst>
                              <p:cond delay="1400"/>
                            </p:stCondLst>
                            <p:childTnLst>
                              <p:par>
                                <p:cTn id="113" presetID="10" presetClass="entr" presetSubtype="0" fill="hold" nodeType="afterEffect">
                                  <p:stCondLst>
                                    <p:cond delay="0"/>
                                  </p:stCondLst>
                                  <p:childTnLst>
                                    <p:set>
                                      <p:cBhvr>
                                        <p:cTn id="114" dur="1" fill="hold">
                                          <p:stCondLst>
                                            <p:cond delay="0"/>
                                          </p:stCondLst>
                                        </p:cTn>
                                        <p:tgtEl>
                                          <p:spTgt spid="5"/>
                                        </p:tgtEl>
                                        <p:attrNameLst>
                                          <p:attrName>style.visibility</p:attrName>
                                        </p:attrNameLst>
                                      </p:cBhvr>
                                      <p:to>
                                        <p:strVal val="visible"/>
                                      </p:to>
                                    </p:set>
                                    <p:animEffect transition="in" filter="fade">
                                      <p:cBhvr>
                                        <p:cTn id="115" dur="500"/>
                                        <p:tgtEl>
                                          <p:spTgt spid="5"/>
                                        </p:tgtEl>
                                      </p:cBhvr>
                                    </p:animEffect>
                                  </p:childTnLst>
                                </p:cTn>
                              </p:par>
                              <p:par>
                                <p:cTn id="116" presetID="22" presetClass="entr" presetSubtype="8" fill="hold" grpId="0" nodeType="withEffect">
                                  <p:stCondLst>
                                    <p:cond delay="100"/>
                                  </p:stCondLst>
                                  <p:childTnLst>
                                    <p:set>
                                      <p:cBhvr>
                                        <p:cTn id="117" dur="1" fill="hold">
                                          <p:stCondLst>
                                            <p:cond delay="0"/>
                                          </p:stCondLst>
                                        </p:cTn>
                                        <p:tgtEl>
                                          <p:spTgt spid="11"/>
                                        </p:tgtEl>
                                        <p:attrNameLst>
                                          <p:attrName>style.visibility</p:attrName>
                                        </p:attrNameLst>
                                      </p:cBhvr>
                                      <p:to>
                                        <p:strVal val="visible"/>
                                      </p:to>
                                    </p:set>
                                    <p:animEffect transition="in" filter="wipe(left)">
                                      <p:cBhvr>
                                        <p:cTn id="118" dur="500"/>
                                        <p:tgtEl>
                                          <p:spTgt spid="11"/>
                                        </p:tgtEl>
                                      </p:cBhvr>
                                    </p:animEffect>
                                  </p:childTnLst>
                                </p:cTn>
                              </p:par>
                            </p:childTnLst>
                          </p:cTn>
                        </p:par>
                        <p:par>
                          <p:cTn id="119" fill="hold">
                            <p:stCondLst>
                              <p:cond delay="1900"/>
                            </p:stCondLst>
                            <p:childTnLst>
                              <p:par>
                                <p:cTn id="120" presetID="10" presetClass="entr" presetSubtype="0" fill="hold" nodeType="afterEffect">
                                  <p:stCondLst>
                                    <p:cond delay="0"/>
                                  </p:stCondLst>
                                  <p:childTnLst>
                                    <p:set>
                                      <p:cBhvr>
                                        <p:cTn id="121" dur="1" fill="hold">
                                          <p:stCondLst>
                                            <p:cond delay="0"/>
                                          </p:stCondLst>
                                        </p:cTn>
                                        <p:tgtEl>
                                          <p:spTgt spid="9"/>
                                        </p:tgtEl>
                                        <p:attrNameLst>
                                          <p:attrName>style.visibility</p:attrName>
                                        </p:attrNameLst>
                                      </p:cBhvr>
                                      <p:to>
                                        <p:strVal val="visible"/>
                                      </p:to>
                                    </p:set>
                                    <p:animEffect transition="in" filter="fade">
                                      <p:cBhvr>
                                        <p:cTn id="122" dur="500"/>
                                        <p:tgtEl>
                                          <p:spTgt spid="9"/>
                                        </p:tgtEl>
                                      </p:cBhvr>
                                    </p:animEffect>
                                  </p:childTnLst>
                                </p:cTn>
                              </p:par>
                              <p:par>
                                <p:cTn id="123" presetID="22" presetClass="entr" presetSubtype="8" fill="hold" grpId="0" nodeType="withEffect">
                                  <p:stCondLst>
                                    <p:cond delay="100"/>
                                  </p:stCondLst>
                                  <p:childTnLst>
                                    <p:set>
                                      <p:cBhvr>
                                        <p:cTn id="124" dur="1" fill="hold">
                                          <p:stCondLst>
                                            <p:cond delay="0"/>
                                          </p:stCondLst>
                                        </p:cTn>
                                        <p:tgtEl>
                                          <p:spTgt spid="12"/>
                                        </p:tgtEl>
                                        <p:attrNameLst>
                                          <p:attrName>style.visibility</p:attrName>
                                        </p:attrNameLst>
                                      </p:cBhvr>
                                      <p:to>
                                        <p:strVal val="visible"/>
                                      </p:to>
                                    </p:set>
                                    <p:animEffect transition="in" filter="wipe(left)">
                                      <p:cBhvr>
                                        <p:cTn id="125" dur="500"/>
                                        <p:tgtEl>
                                          <p:spTgt spid="12"/>
                                        </p:tgtEl>
                                      </p:cBhvr>
                                    </p:animEffect>
                                  </p:childTnLst>
                                </p:cTn>
                              </p:par>
                            </p:childTnLst>
                          </p:cTn>
                        </p:par>
                        <p:par>
                          <p:cTn id="126" fill="hold">
                            <p:stCondLst>
                              <p:cond delay="2400"/>
                            </p:stCondLst>
                            <p:childTnLst>
                              <p:par>
                                <p:cTn id="127" presetID="10" presetClass="entr" presetSubtype="0" fill="hold" nodeType="afterEffect">
                                  <p:stCondLst>
                                    <p:cond delay="0"/>
                                  </p:stCondLst>
                                  <p:childTnLst>
                                    <p:set>
                                      <p:cBhvr>
                                        <p:cTn id="128" dur="1" fill="hold">
                                          <p:stCondLst>
                                            <p:cond delay="0"/>
                                          </p:stCondLst>
                                        </p:cTn>
                                        <p:tgtEl>
                                          <p:spTgt spid="10"/>
                                        </p:tgtEl>
                                        <p:attrNameLst>
                                          <p:attrName>style.visibility</p:attrName>
                                        </p:attrNameLst>
                                      </p:cBhvr>
                                      <p:to>
                                        <p:strVal val="visible"/>
                                      </p:to>
                                    </p:set>
                                    <p:animEffect transition="in" filter="fade">
                                      <p:cBhvr>
                                        <p:cTn id="129" dur="500"/>
                                        <p:tgtEl>
                                          <p:spTgt spid="10"/>
                                        </p:tgtEl>
                                      </p:cBhvr>
                                    </p:animEffect>
                                  </p:childTnLst>
                                </p:cTn>
                              </p:par>
                              <p:par>
                                <p:cTn id="130" presetID="22" presetClass="entr" presetSubtype="8" fill="hold" grpId="0" nodeType="withEffect">
                                  <p:stCondLst>
                                    <p:cond delay="200"/>
                                  </p:stCondLst>
                                  <p:childTnLst>
                                    <p:set>
                                      <p:cBhvr>
                                        <p:cTn id="131" dur="1" fill="hold">
                                          <p:stCondLst>
                                            <p:cond delay="0"/>
                                          </p:stCondLst>
                                        </p:cTn>
                                        <p:tgtEl>
                                          <p:spTgt spid="13"/>
                                        </p:tgtEl>
                                        <p:attrNameLst>
                                          <p:attrName>style.visibility</p:attrName>
                                        </p:attrNameLst>
                                      </p:cBhvr>
                                      <p:to>
                                        <p:strVal val="visible"/>
                                      </p:to>
                                    </p:set>
                                    <p:animEffect transition="in" filter="wipe(left)">
                                      <p:cBhvr>
                                        <p:cTn id="13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1" grpId="0"/>
      <p:bldP spid="12" grpId="0"/>
      <p:bldP spid="13"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A1EDE6"/>
        </a:solidFill>
        <a:effectLst/>
      </p:bgPr>
    </p:bg>
    <p:spTree>
      <p:nvGrpSpPr>
        <p:cNvPr id="1" name=""/>
        <p:cNvGrpSpPr/>
        <p:nvPr/>
      </p:nvGrpSpPr>
      <p:grpSpPr>
        <a:xfrm>
          <a:off x="0" y="0"/>
          <a:ext cx="0" cy="0"/>
          <a:chOff x="0" y="0"/>
          <a:chExt cx="0" cy="0"/>
        </a:xfrm>
      </p:grpSpPr>
      <p:grpSp>
        <p:nvGrpSpPr>
          <p:cNvPr id="11" name="组合 10"/>
          <p:cNvGrpSpPr/>
          <p:nvPr/>
        </p:nvGrpSpPr>
        <p:grpSpPr>
          <a:xfrm>
            <a:off x="6656915" y="144780"/>
            <a:ext cx="5474125" cy="3177540"/>
            <a:chOff x="6850063" y="5888038"/>
            <a:chExt cx="6550025" cy="3802063"/>
          </a:xfrm>
        </p:grpSpPr>
        <p:sp>
          <p:nvSpPr>
            <p:cNvPr id="12" name="Freeform 6"/>
            <p:cNvSpPr/>
            <p:nvPr/>
          </p:nvSpPr>
          <p:spPr bwMode="auto">
            <a:xfrm>
              <a:off x="6850063" y="6619876"/>
              <a:ext cx="409575" cy="300038"/>
            </a:xfrm>
            <a:custGeom>
              <a:avLst/>
              <a:gdLst>
                <a:gd name="T0" fmla="*/ 105 w 109"/>
                <a:gd name="T1" fmla="*/ 68 h 80"/>
                <a:gd name="T2" fmla="*/ 83 w 109"/>
                <a:gd name="T3" fmla="*/ 11 h 80"/>
                <a:gd name="T4" fmla="*/ 22 w 109"/>
                <a:gd name="T5" fmla="*/ 11 h 80"/>
                <a:gd name="T6" fmla="*/ 14 w 109"/>
                <a:gd name="T7" fmla="*/ 59 h 80"/>
                <a:gd name="T8" fmla="*/ 54 w 109"/>
                <a:gd name="T9" fmla="*/ 54 h 80"/>
                <a:gd name="T10" fmla="*/ 35 w 109"/>
                <a:gd name="T11" fmla="*/ 49 h 80"/>
                <a:gd name="T12" fmla="*/ 30 w 109"/>
                <a:gd name="T13" fmla="*/ 47 h 80"/>
                <a:gd name="T14" fmla="*/ 28 w 109"/>
                <a:gd name="T15" fmla="*/ 32 h 80"/>
                <a:gd name="T16" fmla="*/ 54 w 109"/>
                <a:gd name="T17" fmla="*/ 23 h 80"/>
                <a:gd name="T18" fmla="*/ 76 w 109"/>
                <a:gd name="T19" fmla="*/ 30 h 80"/>
                <a:gd name="T20" fmla="*/ 85 w 109"/>
                <a:gd name="T21" fmla="*/ 62 h 80"/>
                <a:gd name="T22" fmla="*/ 105 w 109"/>
                <a:gd name="T2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9" h="80">
                  <a:moveTo>
                    <a:pt x="105" y="68"/>
                  </a:moveTo>
                  <a:cubicBezTo>
                    <a:pt x="109" y="43"/>
                    <a:pt x="105" y="24"/>
                    <a:pt x="83" y="11"/>
                  </a:cubicBezTo>
                  <a:cubicBezTo>
                    <a:pt x="64" y="0"/>
                    <a:pt x="40" y="1"/>
                    <a:pt x="22" y="11"/>
                  </a:cubicBezTo>
                  <a:cubicBezTo>
                    <a:pt x="4" y="21"/>
                    <a:pt x="0" y="44"/>
                    <a:pt x="14" y="59"/>
                  </a:cubicBezTo>
                  <a:cubicBezTo>
                    <a:pt x="26" y="73"/>
                    <a:pt x="47" y="71"/>
                    <a:pt x="54" y="54"/>
                  </a:cubicBezTo>
                  <a:cubicBezTo>
                    <a:pt x="59" y="42"/>
                    <a:pt x="39" y="37"/>
                    <a:pt x="35" y="49"/>
                  </a:cubicBezTo>
                  <a:cubicBezTo>
                    <a:pt x="33" y="48"/>
                    <a:pt x="32" y="48"/>
                    <a:pt x="30" y="47"/>
                  </a:cubicBezTo>
                  <a:cubicBezTo>
                    <a:pt x="24" y="44"/>
                    <a:pt x="24" y="37"/>
                    <a:pt x="28" y="32"/>
                  </a:cubicBezTo>
                  <a:cubicBezTo>
                    <a:pt x="34" y="24"/>
                    <a:pt x="46" y="23"/>
                    <a:pt x="54" y="23"/>
                  </a:cubicBezTo>
                  <a:cubicBezTo>
                    <a:pt x="62" y="23"/>
                    <a:pt x="69" y="26"/>
                    <a:pt x="76" y="30"/>
                  </a:cubicBezTo>
                  <a:cubicBezTo>
                    <a:pt x="88" y="37"/>
                    <a:pt x="87" y="50"/>
                    <a:pt x="85" y="62"/>
                  </a:cubicBezTo>
                  <a:cubicBezTo>
                    <a:pt x="83" y="75"/>
                    <a:pt x="102" y="80"/>
                    <a:pt x="105" y="68"/>
                  </a:cubicBezTo>
                  <a:close/>
                </a:path>
              </a:pathLst>
            </a:custGeom>
            <a:solidFill>
              <a:srgbClr val="FF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43"/>
            <p:cNvSpPr>
              <a:spLocks noEditPoints="1"/>
            </p:cNvSpPr>
            <p:nvPr/>
          </p:nvSpPr>
          <p:spPr bwMode="auto">
            <a:xfrm>
              <a:off x="8948738" y="8234363"/>
              <a:ext cx="866775" cy="1455738"/>
            </a:xfrm>
            <a:custGeom>
              <a:avLst/>
              <a:gdLst>
                <a:gd name="T0" fmla="*/ 222 w 231"/>
                <a:gd name="T1" fmla="*/ 40 h 388"/>
                <a:gd name="T2" fmla="*/ 218 w 231"/>
                <a:gd name="T3" fmla="*/ 47 h 388"/>
                <a:gd name="T4" fmla="*/ 196 w 231"/>
                <a:gd name="T5" fmla="*/ 36 h 388"/>
                <a:gd name="T6" fmla="*/ 228 w 231"/>
                <a:gd name="T7" fmla="*/ 87 h 388"/>
                <a:gd name="T8" fmla="*/ 217 w 231"/>
                <a:gd name="T9" fmla="*/ 84 h 388"/>
                <a:gd name="T10" fmla="*/ 196 w 231"/>
                <a:gd name="T11" fmla="*/ 85 h 388"/>
                <a:gd name="T12" fmla="*/ 214 w 231"/>
                <a:gd name="T13" fmla="*/ 129 h 388"/>
                <a:gd name="T14" fmla="*/ 196 w 231"/>
                <a:gd name="T15" fmla="*/ 97 h 388"/>
                <a:gd name="T16" fmla="*/ 177 w 231"/>
                <a:gd name="T17" fmla="*/ 177 h 388"/>
                <a:gd name="T18" fmla="*/ 208 w 231"/>
                <a:gd name="T19" fmla="*/ 256 h 388"/>
                <a:gd name="T20" fmla="*/ 175 w 231"/>
                <a:gd name="T21" fmla="*/ 252 h 388"/>
                <a:gd name="T22" fmla="*/ 175 w 231"/>
                <a:gd name="T23" fmla="*/ 199 h 388"/>
                <a:gd name="T24" fmla="*/ 149 w 231"/>
                <a:gd name="T25" fmla="*/ 237 h 388"/>
                <a:gd name="T26" fmla="*/ 163 w 231"/>
                <a:gd name="T27" fmla="*/ 285 h 388"/>
                <a:gd name="T28" fmla="*/ 152 w 231"/>
                <a:gd name="T29" fmla="*/ 320 h 388"/>
                <a:gd name="T30" fmla="*/ 135 w 231"/>
                <a:gd name="T31" fmla="*/ 263 h 388"/>
                <a:gd name="T32" fmla="*/ 98 w 231"/>
                <a:gd name="T33" fmla="*/ 329 h 388"/>
                <a:gd name="T34" fmla="*/ 115 w 231"/>
                <a:gd name="T35" fmla="*/ 367 h 388"/>
                <a:gd name="T36" fmla="*/ 87 w 231"/>
                <a:gd name="T37" fmla="*/ 349 h 388"/>
                <a:gd name="T38" fmla="*/ 89 w 231"/>
                <a:gd name="T39" fmla="*/ 320 h 388"/>
                <a:gd name="T40" fmla="*/ 32 w 231"/>
                <a:gd name="T41" fmla="*/ 377 h 388"/>
                <a:gd name="T42" fmla="*/ 5 w 231"/>
                <a:gd name="T43" fmla="*/ 380 h 388"/>
                <a:gd name="T44" fmla="*/ 29 w 231"/>
                <a:gd name="T45" fmla="*/ 356 h 388"/>
                <a:gd name="T46" fmla="*/ 82 w 231"/>
                <a:gd name="T47" fmla="*/ 315 h 388"/>
                <a:gd name="T48" fmla="*/ 44 w 231"/>
                <a:gd name="T49" fmla="*/ 322 h 388"/>
                <a:gd name="T50" fmla="*/ 23 w 231"/>
                <a:gd name="T51" fmla="*/ 294 h 388"/>
                <a:gd name="T52" fmla="*/ 53 w 231"/>
                <a:gd name="T53" fmla="*/ 309 h 388"/>
                <a:gd name="T54" fmla="*/ 128 w 231"/>
                <a:gd name="T55" fmla="*/ 259 h 388"/>
                <a:gd name="T56" fmla="*/ 86 w 231"/>
                <a:gd name="T57" fmla="*/ 273 h 388"/>
                <a:gd name="T58" fmla="*/ 101 w 231"/>
                <a:gd name="T59" fmla="*/ 252 h 388"/>
                <a:gd name="T60" fmla="*/ 147 w 231"/>
                <a:gd name="T61" fmla="*/ 228 h 388"/>
                <a:gd name="T62" fmla="*/ 135 w 231"/>
                <a:gd name="T63" fmla="*/ 190 h 388"/>
                <a:gd name="T64" fmla="*/ 100 w 231"/>
                <a:gd name="T65" fmla="*/ 189 h 388"/>
                <a:gd name="T66" fmla="*/ 130 w 231"/>
                <a:gd name="T67" fmla="*/ 174 h 388"/>
                <a:gd name="T68" fmla="*/ 175 w 231"/>
                <a:gd name="T69" fmla="*/ 157 h 388"/>
                <a:gd name="T70" fmla="*/ 172 w 231"/>
                <a:gd name="T71" fmla="*/ 113 h 388"/>
                <a:gd name="T72" fmla="*/ 169 w 231"/>
                <a:gd name="T73" fmla="*/ 105 h 388"/>
                <a:gd name="T74" fmla="*/ 191 w 231"/>
                <a:gd name="T75" fmla="*/ 61 h 388"/>
                <a:gd name="T76" fmla="*/ 164 w 231"/>
                <a:gd name="T77" fmla="*/ 82 h 388"/>
                <a:gd name="T78" fmla="*/ 163 w 231"/>
                <a:gd name="T79" fmla="*/ 73 h 388"/>
                <a:gd name="T80" fmla="*/ 191 w 231"/>
                <a:gd name="T81" fmla="*/ 27 h 388"/>
                <a:gd name="T82" fmla="*/ 165 w 231"/>
                <a:gd name="T83" fmla="*/ 41 h 388"/>
                <a:gd name="T84" fmla="*/ 155 w 231"/>
                <a:gd name="T85" fmla="*/ 41 h 388"/>
                <a:gd name="T86" fmla="*/ 176 w 231"/>
                <a:gd name="T87" fmla="*/ 19 h 388"/>
                <a:gd name="T88" fmla="*/ 183 w 231"/>
                <a:gd name="T89" fmla="*/ 251 h 388"/>
                <a:gd name="T90" fmla="*/ 201 w 231"/>
                <a:gd name="T91" fmla="*/ 251 h 388"/>
                <a:gd name="T92" fmla="*/ 28 w 231"/>
                <a:gd name="T93" fmla="*/ 299 h 388"/>
                <a:gd name="T94" fmla="*/ 45 w 231"/>
                <a:gd name="T95" fmla="*/ 302 h 388"/>
                <a:gd name="T96" fmla="*/ 126 w 231"/>
                <a:gd name="T97" fmla="*/ 195 h 388"/>
                <a:gd name="T98" fmla="*/ 109 w 231"/>
                <a:gd name="T99" fmla="*/ 194 h 388"/>
                <a:gd name="T100" fmla="*/ 152 w 231"/>
                <a:gd name="T101" fmla="*/ 294 h 388"/>
                <a:gd name="T102" fmla="*/ 165 w 231"/>
                <a:gd name="T103" fmla="*/ 309 h 388"/>
                <a:gd name="T104" fmla="*/ 152 w 231"/>
                <a:gd name="T105" fmla="*/ 294 h 388"/>
                <a:gd name="T106" fmla="*/ 22 w 231"/>
                <a:gd name="T107" fmla="*/ 361 h 388"/>
                <a:gd name="T108" fmla="*/ 23 w 231"/>
                <a:gd name="T109" fmla="*/ 378 h 388"/>
                <a:gd name="T110" fmla="*/ 78 w 231"/>
                <a:gd name="T111" fmla="*/ 247 h 388"/>
                <a:gd name="T112" fmla="*/ 92 w 231"/>
                <a:gd name="T113" fmla="*/ 256 h 388"/>
                <a:gd name="T114" fmla="*/ 90 w 231"/>
                <a:gd name="T115" fmla="*/ 366 h 388"/>
                <a:gd name="T116" fmla="*/ 102 w 231"/>
                <a:gd name="T117" fmla="*/ 358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31" h="388">
                  <a:moveTo>
                    <a:pt x="188" y="0"/>
                  </a:moveTo>
                  <a:cubicBezTo>
                    <a:pt x="193" y="6"/>
                    <a:pt x="199" y="12"/>
                    <a:pt x="205" y="18"/>
                  </a:cubicBezTo>
                  <a:cubicBezTo>
                    <a:pt x="211" y="25"/>
                    <a:pt x="217" y="32"/>
                    <a:pt x="222" y="40"/>
                  </a:cubicBezTo>
                  <a:cubicBezTo>
                    <a:pt x="225" y="44"/>
                    <a:pt x="228" y="48"/>
                    <a:pt x="231" y="52"/>
                  </a:cubicBezTo>
                  <a:cubicBezTo>
                    <a:pt x="230" y="56"/>
                    <a:pt x="227" y="57"/>
                    <a:pt x="225" y="55"/>
                  </a:cubicBezTo>
                  <a:cubicBezTo>
                    <a:pt x="222" y="53"/>
                    <a:pt x="220" y="50"/>
                    <a:pt x="218" y="47"/>
                  </a:cubicBezTo>
                  <a:cubicBezTo>
                    <a:pt x="212" y="40"/>
                    <a:pt x="207" y="33"/>
                    <a:pt x="201" y="26"/>
                  </a:cubicBezTo>
                  <a:cubicBezTo>
                    <a:pt x="200" y="25"/>
                    <a:pt x="199" y="24"/>
                    <a:pt x="197" y="22"/>
                  </a:cubicBezTo>
                  <a:cubicBezTo>
                    <a:pt x="195" y="27"/>
                    <a:pt x="197" y="32"/>
                    <a:pt x="196" y="36"/>
                  </a:cubicBezTo>
                  <a:cubicBezTo>
                    <a:pt x="196" y="41"/>
                    <a:pt x="199" y="45"/>
                    <a:pt x="202" y="48"/>
                  </a:cubicBezTo>
                  <a:cubicBezTo>
                    <a:pt x="207" y="55"/>
                    <a:pt x="211" y="63"/>
                    <a:pt x="215" y="69"/>
                  </a:cubicBezTo>
                  <a:cubicBezTo>
                    <a:pt x="219" y="75"/>
                    <a:pt x="224" y="81"/>
                    <a:pt x="228" y="87"/>
                  </a:cubicBezTo>
                  <a:cubicBezTo>
                    <a:pt x="229" y="88"/>
                    <a:pt x="228" y="90"/>
                    <a:pt x="228" y="92"/>
                  </a:cubicBezTo>
                  <a:cubicBezTo>
                    <a:pt x="227" y="93"/>
                    <a:pt x="223" y="93"/>
                    <a:pt x="222" y="92"/>
                  </a:cubicBezTo>
                  <a:cubicBezTo>
                    <a:pt x="220" y="89"/>
                    <a:pt x="219" y="87"/>
                    <a:pt x="217" y="84"/>
                  </a:cubicBezTo>
                  <a:cubicBezTo>
                    <a:pt x="213" y="77"/>
                    <a:pt x="208" y="70"/>
                    <a:pt x="203" y="63"/>
                  </a:cubicBezTo>
                  <a:cubicBezTo>
                    <a:pt x="202" y="62"/>
                    <a:pt x="201" y="61"/>
                    <a:pt x="198" y="58"/>
                  </a:cubicBezTo>
                  <a:cubicBezTo>
                    <a:pt x="196" y="68"/>
                    <a:pt x="196" y="76"/>
                    <a:pt x="196" y="85"/>
                  </a:cubicBezTo>
                  <a:cubicBezTo>
                    <a:pt x="208" y="96"/>
                    <a:pt x="214" y="112"/>
                    <a:pt x="221" y="126"/>
                  </a:cubicBezTo>
                  <a:cubicBezTo>
                    <a:pt x="221" y="127"/>
                    <a:pt x="221" y="130"/>
                    <a:pt x="220" y="131"/>
                  </a:cubicBezTo>
                  <a:cubicBezTo>
                    <a:pt x="218" y="132"/>
                    <a:pt x="215" y="131"/>
                    <a:pt x="214" y="129"/>
                  </a:cubicBezTo>
                  <a:cubicBezTo>
                    <a:pt x="213" y="128"/>
                    <a:pt x="213" y="125"/>
                    <a:pt x="212" y="124"/>
                  </a:cubicBezTo>
                  <a:cubicBezTo>
                    <a:pt x="208" y="117"/>
                    <a:pt x="205" y="110"/>
                    <a:pt x="202" y="103"/>
                  </a:cubicBezTo>
                  <a:cubicBezTo>
                    <a:pt x="200" y="101"/>
                    <a:pt x="198" y="100"/>
                    <a:pt x="196" y="97"/>
                  </a:cubicBezTo>
                  <a:cubicBezTo>
                    <a:pt x="195" y="100"/>
                    <a:pt x="193" y="101"/>
                    <a:pt x="193" y="103"/>
                  </a:cubicBezTo>
                  <a:cubicBezTo>
                    <a:pt x="190" y="126"/>
                    <a:pt x="183" y="147"/>
                    <a:pt x="177" y="169"/>
                  </a:cubicBezTo>
                  <a:cubicBezTo>
                    <a:pt x="177" y="171"/>
                    <a:pt x="176" y="174"/>
                    <a:pt x="177" y="177"/>
                  </a:cubicBezTo>
                  <a:cubicBezTo>
                    <a:pt x="180" y="190"/>
                    <a:pt x="183" y="203"/>
                    <a:pt x="186" y="215"/>
                  </a:cubicBezTo>
                  <a:cubicBezTo>
                    <a:pt x="192" y="218"/>
                    <a:pt x="198" y="221"/>
                    <a:pt x="203" y="225"/>
                  </a:cubicBezTo>
                  <a:cubicBezTo>
                    <a:pt x="212" y="231"/>
                    <a:pt x="214" y="247"/>
                    <a:pt x="208" y="256"/>
                  </a:cubicBezTo>
                  <a:cubicBezTo>
                    <a:pt x="205" y="260"/>
                    <a:pt x="200" y="263"/>
                    <a:pt x="196" y="266"/>
                  </a:cubicBezTo>
                  <a:cubicBezTo>
                    <a:pt x="195" y="267"/>
                    <a:pt x="193" y="267"/>
                    <a:pt x="192" y="267"/>
                  </a:cubicBezTo>
                  <a:cubicBezTo>
                    <a:pt x="184" y="266"/>
                    <a:pt x="177" y="260"/>
                    <a:pt x="175" y="252"/>
                  </a:cubicBezTo>
                  <a:cubicBezTo>
                    <a:pt x="174" y="243"/>
                    <a:pt x="175" y="235"/>
                    <a:pt x="178" y="227"/>
                  </a:cubicBezTo>
                  <a:cubicBezTo>
                    <a:pt x="179" y="222"/>
                    <a:pt x="179" y="217"/>
                    <a:pt x="178" y="212"/>
                  </a:cubicBezTo>
                  <a:cubicBezTo>
                    <a:pt x="177" y="208"/>
                    <a:pt x="176" y="203"/>
                    <a:pt x="175" y="199"/>
                  </a:cubicBezTo>
                  <a:cubicBezTo>
                    <a:pt x="174" y="196"/>
                    <a:pt x="173" y="194"/>
                    <a:pt x="171" y="190"/>
                  </a:cubicBezTo>
                  <a:cubicBezTo>
                    <a:pt x="170" y="192"/>
                    <a:pt x="169" y="193"/>
                    <a:pt x="168" y="195"/>
                  </a:cubicBezTo>
                  <a:cubicBezTo>
                    <a:pt x="162" y="209"/>
                    <a:pt x="156" y="223"/>
                    <a:pt x="149" y="237"/>
                  </a:cubicBezTo>
                  <a:cubicBezTo>
                    <a:pt x="147" y="242"/>
                    <a:pt x="146" y="246"/>
                    <a:pt x="146" y="251"/>
                  </a:cubicBezTo>
                  <a:cubicBezTo>
                    <a:pt x="147" y="262"/>
                    <a:pt x="149" y="273"/>
                    <a:pt x="153" y="284"/>
                  </a:cubicBezTo>
                  <a:cubicBezTo>
                    <a:pt x="156" y="285"/>
                    <a:pt x="159" y="285"/>
                    <a:pt x="163" y="285"/>
                  </a:cubicBezTo>
                  <a:cubicBezTo>
                    <a:pt x="170" y="286"/>
                    <a:pt x="174" y="290"/>
                    <a:pt x="176" y="297"/>
                  </a:cubicBezTo>
                  <a:cubicBezTo>
                    <a:pt x="177" y="307"/>
                    <a:pt x="171" y="318"/>
                    <a:pt x="162" y="321"/>
                  </a:cubicBezTo>
                  <a:cubicBezTo>
                    <a:pt x="158" y="322"/>
                    <a:pt x="155" y="322"/>
                    <a:pt x="152" y="320"/>
                  </a:cubicBezTo>
                  <a:cubicBezTo>
                    <a:pt x="145" y="314"/>
                    <a:pt x="141" y="306"/>
                    <a:pt x="143" y="296"/>
                  </a:cubicBezTo>
                  <a:cubicBezTo>
                    <a:pt x="146" y="282"/>
                    <a:pt x="145" y="274"/>
                    <a:pt x="139" y="260"/>
                  </a:cubicBezTo>
                  <a:cubicBezTo>
                    <a:pt x="137" y="259"/>
                    <a:pt x="136" y="261"/>
                    <a:pt x="135" y="263"/>
                  </a:cubicBezTo>
                  <a:cubicBezTo>
                    <a:pt x="130" y="269"/>
                    <a:pt x="125" y="276"/>
                    <a:pt x="121" y="282"/>
                  </a:cubicBezTo>
                  <a:cubicBezTo>
                    <a:pt x="118" y="286"/>
                    <a:pt x="116" y="290"/>
                    <a:pt x="113" y="293"/>
                  </a:cubicBezTo>
                  <a:cubicBezTo>
                    <a:pt x="103" y="303"/>
                    <a:pt x="100" y="316"/>
                    <a:pt x="98" y="329"/>
                  </a:cubicBezTo>
                  <a:cubicBezTo>
                    <a:pt x="97" y="335"/>
                    <a:pt x="97" y="342"/>
                    <a:pt x="98" y="349"/>
                  </a:cubicBezTo>
                  <a:cubicBezTo>
                    <a:pt x="101" y="350"/>
                    <a:pt x="103" y="350"/>
                    <a:pt x="105" y="350"/>
                  </a:cubicBezTo>
                  <a:cubicBezTo>
                    <a:pt x="113" y="353"/>
                    <a:pt x="116" y="358"/>
                    <a:pt x="115" y="367"/>
                  </a:cubicBezTo>
                  <a:cubicBezTo>
                    <a:pt x="113" y="376"/>
                    <a:pt x="100" y="384"/>
                    <a:pt x="91" y="378"/>
                  </a:cubicBezTo>
                  <a:cubicBezTo>
                    <a:pt x="88" y="375"/>
                    <a:pt x="83" y="373"/>
                    <a:pt x="82" y="368"/>
                  </a:cubicBezTo>
                  <a:cubicBezTo>
                    <a:pt x="82" y="361"/>
                    <a:pt x="82" y="354"/>
                    <a:pt x="87" y="349"/>
                  </a:cubicBezTo>
                  <a:cubicBezTo>
                    <a:pt x="88" y="348"/>
                    <a:pt x="89" y="347"/>
                    <a:pt x="91" y="345"/>
                  </a:cubicBezTo>
                  <a:cubicBezTo>
                    <a:pt x="90" y="337"/>
                    <a:pt x="94" y="328"/>
                    <a:pt x="93" y="318"/>
                  </a:cubicBezTo>
                  <a:cubicBezTo>
                    <a:pt x="91" y="319"/>
                    <a:pt x="90" y="319"/>
                    <a:pt x="89" y="320"/>
                  </a:cubicBezTo>
                  <a:cubicBezTo>
                    <a:pt x="77" y="331"/>
                    <a:pt x="65" y="342"/>
                    <a:pt x="52" y="352"/>
                  </a:cubicBezTo>
                  <a:cubicBezTo>
                    <a:pt x="47" y="356"/>
                    <a:pt x="42" y="360"/>
                    <a:pt x="38" y="365"/>
                  </a:cubicBezTo>
                  <a:cubicBezTo>
                    <a:pt x="35" y="369"/>
                    <a:pt x="34" y="373"/>
                    <a:pt x="32" y="377"/>
                  </a:cubicBezTo>
                  <a:cubicBezTo>
                    <a:pt x="30" y="382"/>
                    <a:pt x="27" y="386"/>
                    <a:pt x="21" y="387"/>
                  </a:cubicBezTo>
                  <a:cubicBezTo>
                    <a:pt x="18" y="388"/>
                    <a:pt x="15" y="388"/>
                    <a:pt x="12" y="386"/>
                  </a:cubicBezTo>
                  <a:cubicBezTo>
                    <a:pt x="10" y="384"/>
                    <a:pt x="7" y="382"/>
                    <a:pt x="5" y="380"/>
                  </a:cubicBezTo>
                  <a:cubicBezTo>
                    <a:pt x="2" y="376"/>
                    <a:pt x="0" y="372"/>
                    <a:pt x="4" y="366"/>
                  </a:cubicBezTo>
                  <a:cubicBezTo>
                    <a:pt x="6" y="363"/>
                    <a:pt x="6" y="358"/>
                    <a:pt x="10" y="356"/>
                  </a:cubicBezTo>
                  <a:cubicBezTo>
                    <a:pt x="17" y="353"/>
                    <a:pt x="23" y="351"/>
                    <a:pt x="29" y="356"/>
                  </a:cubicBezTo>
                  <a:cubicBezTo>
                    <a:pt x="30" y="357"/>
                    <a:pt x="32" y="358"/>
                    <a:pt x="34" y="359"/>
                  </a:cubicBezTo>
                  <a:cubicBezTo>
                    <a:pt x="47" y="348"/>
                    <a:pt x="61" y="337"/>
                    <a:pt x="74" y="325"/>
                  </a:cubicBezTo>
                  <a:cubicBezTo>
                    <a:pt x="77" y="322"/>
                    <a:pt x="80" y="319"/>
                    <a:pt x="82" y="315"/>
                  </a:cubicBezTo>
                  <a:cubicBezTo>
                    <a:pt x="80" y="315"/>
                    <a:pt x="79" y="314"/>
                    <a:pt x="79" y="314"/>
                  </a:cubicBezTo>
                  <a:cubicBezTo>
                    <a:pt x="72" y="315"/>
                    <a:pt x="65" y="315"/>
                    <a:pt x="58" y="316"/>
                  </a:cubicBezTo>
                  <a:cubicBezTo>
                    <a:pt x="53" y="317"/>
                    <a:pt x="48" y="318"/>
                    <a:pt x="44" y="322"/>
                  </a:cubicBezTo>
                  <a:cubicBezTo>
                    <a:pt x="43" y="324"/>
                    <a:pt x="40" y="324"/>
                    <a:pt x="38" y="325"/>
                  </a:cubicBezTo>
                  <a:cubicBezTo>
                    <a:pt x="29" y="327"/>
                    <a:pt x="19" y="321"/>
                    <a:pt x="18" y="310"/>
                  </a:cubicBezTo>
                  <a:cubicBezTo>
                    <a:pt x="16" y="304"/>
                    <a:pt x="18" y="298"/>
                    <a:pt x="23" y="294"/>
                  </a:cubicBezTo>
                  <a:cubicBezTo>
                    <a:pt x="28" y="289"/>
                    <a:pt x="34" y="284"/>
                    <a:pt x="42" y="287"/>
                  </a:cubicBezTo>
                  <a:cubicBezTo>
                    <a:pt x="49" y="289"/>
                    <a:pt x="51" y="296"/>
                    <a:pt x="52" y="304"/>
                  </a:cubicBezTo>
                  <a:cubicBezTo>
                    <a:pt x="52" y="305"/>
                    <a:pt x="52" y="307"/>
                    <a:pt x="53" y="309"/>
                  </a:cubicBezTo>
                  <a:cubicBezTo>
                    <a:pt x="66" y="308"/>
                    <a:pt x="79" y="306"/>
                    <a:pt x="91" y="303"/>
                  </a:cubicBezTo>
                  <a:cubicBezTo>
                    <a:pt x="94" y="302"/>
                    <a:pt x="97" y="301"/>
                    <a:pt x="99" y="299"/>
                  </a:cubicBezTo>
                  <a:cubicBezTo>
                    <a:pt x="110" y="287"/>
                    <a:pt x="120" y="273"/>
                    <a:pt x="128" y="259"/>
                  </a:cubicBezTo>
                  <a:cubicBezTo>
                    <a:pt x="129" y="259"/>
                    <a:pt x="128" y="258"/>
                    <a:pt x="128" y="256"/>
                  </a:cubicBezTo>
                  <a:cubicBezTo>
                    <a:pt x="117" y="257"/>
                    <a:pt x="106" y="257"/>
                    <a:pt x="97" y="265"/>
                  </a:cubicBezTo>
                  <a:cubicBezTo>
                    <a:pt x="93" y="268"/>
                    <a:pt x="89" y="271"/>
                    <a:pt x="86" y="273"/>
                  </a:cubicBezTo>
                  <a:cubicBezTo>
                    <a:pt x="72" y="270"/>
                    <a:pt x="66" y="266"/>
                    <a:pt x="66" y="257"/>
                  </a:cubicBezTo>
                  <a:cubicBezTo>
                    <a:pt x="67" y="248"/>
                    <a:pt x="70" y="240"/>
                    <a:pt x="81" y="238"/>
                  </a:cubicBezTo>
                  <a:cubicBezTo>
                    <a:pt x="89" y="236"/>
                    <a:pt x="93" y="239"/>
                    <a:pt x="101" y="252"/>
                  </a:cubicBezTo>
                  <a:cubicBezTo>
                    <a:pt x="110" y="251"/>
                    <a:pt x="119" y="249"/>
                    <a:pt x="129" y="247"/>
                  </a:cubicBezTo>
                  <a:cubicBezTo>
                    <a:pt x="135" y="246"/>
                    <a:pt x="139" y="242"/>
                    <a:pt x="143" y="237"/>
                  </a:cubicBezTo>
                  <a:cubicBezTo>
                    <a:pt x="144" y="234"/>
                    <a:pt x="146" y="231"/>
                    <a:pt x="147" y="228"/>
                  </a:cubicBezTo>
                  <a:cubicBezTo>
                    <a:pt x="153" y="216"/>
                    <a:pt x="158" y="204"/>
                    <a:pt x="164" y="191"/>
                  </a:cubicBezTo>
                  <a:cubicBezTo>
                    <a:pt x="165" y="188"/>
                    <a:pt x="165" y="185"/>
                    <a:pt x="166" y="181"/>
                  </a:cubicBezTo>
                  <a:cubicBezTo>
                    <a:pt x="154" y="180"/>
                    <a:pt x="146" y="190"/>
                    <a:pt x="135" y="190"/>
                  </a:cubicBezTo>
                  <a:cubicBezTo>
                    <a:pt x="134" y="193"/>
                    <a:pt x="132" y="196"/>
                    <a:pt x="131" y="199"/>
                  </a:cubicBezTo>
                  <a:cubicBezTo>
                    <a:pt x="129" y="205"/>
                    <a:pt x="124" y="207"/>
                    <a:pt x="118" y="208"/>
                  </a:cubicBezTo>
                  <a:cubicBezTo>
                    <a:pt x="108" y="208"/>
                    <a:pt x="100" y="200"/>
                    <a:pt x="100" y="189"/>
                  </a:cubicBezTo>
                  <a:cubicBezTo>
                    <a:pt x="100" y="188"/>
                    <a:pt x="100" y="186"/>
                    <a:pt x="100" y="184"/>
                  </a:cubicBezTo>
                  <a:cubicBezTo>
                    <a:pt x="100" y="177"/>
                    <a:pt x="105" y="172"/>
                    <a:pt x="112" y="170"/>
                  </a:cubicBezTo>
                  <a:cubicBezTo>
                    <a:pt x="119" y="168"/>
                    <a:pt x="125" y="168"/>
                    <a:pt x="130" y="174"/>
                  </a:cubicBezTo>
                  <a:cubicBezTo>
                    <a:pt x="133" y="176"/>
                    <a:pt x="135" y="179"/>
                    <a:pt x="137" y="181"/>
                  </a:cubicBezTo>
                  <a:cubicBezTo>
                    <a:pt x="146" y="178"/>
                    <a:pt x="154" y="176"/>
                    <a:pt x="162" y="173"/>
                  </a:cubicBezTo>
                  <a:cubicBezTo>
                    <a:pt x="169" y="170"/>
                    <a:pt x="174" y="165"/>
                    <a:pt x="175" y="157"/>
                  </a:cubicBezTo>
                  <a:cubicBezTo>
                    <a:pt x="178" y="142"/>
                    <a:pt x="182" y="128"/>
                    <a:pt x="185" y="113"/>
                  </a:cubicBezTo>
                  <a:cubicBezTo>
                    <a:pt x="186" y="110"/>
                    <a:pt x="186" y="107"/>
                    <a:pt x="186" y="103"/>
                  </a:cubicBezTo>
                  <a:cubicBezTo>
                    <a:pt x="180" y="107"/>
                    <a:pt x="176" y="110"/>
                    <a:pt x="172" y="113"/>
                  </a:cubicBezTo>
                  <a:cubicBezTo>
                    <a:pt x="169" y="116"/>
                    <a:pt x="164" y="118"/>
                    <a:pt x="160" y="120"/>
                  </a:cubicBezTo>
                  <a:cubicBezTo>
                    <a:pt x="159" y="121"/>
                    <a:pt x="157" y="119"/>
                    <a:pt x="154" y="118"/>
                  </a:cubicBezTo>
                  <a:cubicBezTo>
                    <a:pt x="160" y="113"/>
                    <a:pt x="164" y="109"/>
                    <a:pt x="169" y="105"/>
                  </a:cubicBezTo>
                  <a:cubicBezTo>
                    <a:pt x="174" y="101"/>
                    <a:pt x="179" y="97"/>
                    <a:pt x="184" y="93"/>
                  </a:cubicBezTo>
                  <a:cubicBezTo>
                    <a:pt x="188" y="90"/>
                    <a:pt x="190" y="87"/>
                    <a:pt x="190" y="82"/>
                  </a:cubicBezTo>
                  <a:cubicBezTo>
                    <a:pt x="190" y="75"/>
                    <a:pt x="191" y="68"/>
                    <a:pt x="191" y="61"/>
                  </a:cubicBezTo>
                  <a:cubicBezTo>
                    <a:pt x="189" y="61"/>
                    <a:pt x="187" y="61"/>
                    <a:pt x="187" y="61"/>
                  </a:cubicBezTo>
                  <a:cubicBezTo>
                    <a:pt x="182" y="69"/>
                    <a:pt x="173" y="74"/>
                    <a:pt x="166" y="81"/>
                  </a:cubicBezTo>
                  <a:cubicBezTo>
                    <a:pt x="166" y="81"/>
                    <a:pt x="165" y="82"/>
                    <a:pt x="164" y="82"/>
                  </a:cubicBezTo>
                  <a:cubicBezTo>
                    <a:pt x="162" y="82"/>
                    <a:pt x="161" y="82"/>
                    <a:pt x="160" y="81"/>
                  </a:cubicBezTo>
                  <a:cubicBezTo>
                    <a:pt x="159" y="80"/>
                    <a:pt x="159" y="78"/>
                    <a:pt x="159" y="78"/>
                  </a:cubicBezTo>
                  <a:cubicBezTo>
                    <a:pt x="160" y="76"/>
                    <a:pt x="161" y="74"/>
                    <a:pt x="163" y="73"/>
                  </a:cubicBezTo>
                  <a:cubicBezTo>
                    <a:pt x="172" y="65"/>
                    <a:pt x="181" y="56"/>
                    <a:pt x="188" y="46"/>
                  </a:cubicBezTo>
                  <a:cubicBezTo>
                    <a:pt x="190" y="44"/>
                    <a:pt x="191" y="41"/>
                    <a:pt x="191" y="38"/>
                  </a:cubicBezTo>
                  <a:cubicBezTo>
                    <a:pt x="191" y="34"/>
                    <a:pt x="191" y="31"/>
                    <a:pt x="191" y="27"/>
                  </a:cubicBezTo>
                  <a:cubicBezTo>
                    <a:pt x="191" y="25"/>
                    <a:pt x="190" y="24"/>
                    <a:pt x="189" y="22"/>
                  </a:cubicBezTo>
                  <a:cubicBezTo>
                    <a:pt x="182" y="23"/>
                    <a:pt x="177" y="29"/>
                    <a:pt x="172" y="34"/>
                  </a:cubicBezTo>
                  <a:cubicBezTo>
                    <a:pt x="169" y="36"/>
                    <a:pt x="168" y="39"/>
                    <a:pt x="165" y="41"/>
                  </a:cubicBezTo>
                  <a:cubicBezTo>
                    <a:pt x="164" y="43"/>
                    <a:pt x="162" y="45"/>
                    <a:pt x="160" y="47"/>
                  </a:cubicBezTo>
                  <a:cubicBezTo>
                    <a:pt x="158" y="49"/>
                    <a:pt x="154" y="48"/>
                    <a:pt x="154" y="46"/>
                  </a:cubicBezTo>
                  <a:cubicBezTo>
                    <a:pt x="152" y="44"/>
                    <a:pt x="154" y="42"/>
                    <a:pt x="155" y="41"/>
                  </a:cubicBezTo>
                  <a:cubicBezTo>
                    <a:pt x="158" y="37"/>
                    <a:pt x="162" y="33"/>
                    <a:pt x="165" y="29"/>
                  </a:cubicBezTo>
                  <a:cubicBezTo>
                    <a:pt x="167" y="27"/>
                    <a:pt x="169" y="25"/>
                    <a:pt x="171" y="23"/>
                  </a:cubicBezTo>
                  <a:cubicBezTo>
                    <a:pt x="173" y="22"/>
                    <a:pt x="174" y="21"/>
                    <a:pt x="176" y="19"/>
                  </a:cubicBezTo>
                  <a:cubicBezTo>
                    <a:pt x="185" y="12"/>
                    <a:pt x="186" y="11"/>
                    <a:pt x="188" y="0"/>
                  </a:cubicBezTo>
                  <a:close/>
                  <a:moveTo>
                    <a:pt x="186" y="226"/>
                  </a:moveTo>
                  <a:cubicBezTo>
                    <a:pt x="183" y="234"/>
                    <a:pt x="181" y="242"/>
                    <a:pt x="183" y="251"/>
                  </a:cubicBezTo>
                  <a:cubicBezTo>
                    <a:pt x="183" y="254"/>
                    <a:pt x="185" y="256"/>
                    <a:pt x="187" y="258"/>
                  </a:cubicBezTo>
                  <a:cubicBezTo>
                    <a:pt x="189" y="261"/>
                    <a:pt x="192" y="261"/>
                    <a:pt x="194" y="259"/>
                  </a:cubicBezTo>
                  <a:cubicBezTo>
                    <a:pt x="197" y="256"/>
                    <a:pt x="199" y="254"/>
                    <a:pt x="201" y="251"/>
                  </a:cubicBezTo>
                  <a:cubicBezTo>
                    <a:pt x="204" y="246"/>
                    <a:pt x="204" y="240"/>
                    <a:pt x="201" y="234"/>
                  </a:cubicBezTo>
                  <a:cubicBezTo>
                    <a:pt x="198" y="229"/>
                    <a:pt x="194" y="225"/>
                    <a:pt x="186" y="226"/>
                  </a:cubicBezTo>
                  <a:close/>
                  <a:moveTo>
                    <a:pt x="28" y="299"/>
                  </a:moveTo>
                  <a:cubicBezTo>
                    <a:pt x="23" y="305"/>
                    <a:pt x="23" y="312"/>
                    <a:pt x="28" y="317"/>
                  </a:cubicBezTo>
                  <a:cubicBezTo>
                    <a:pt x="31" y="319"/>
                    <a:pt x="35" y="319"/>
                    <a:pt x="38" y="318"/>
                  </a:cubicBezTo>
                  <a:cubicBezTo>
                    <a:pt x="43" y="315"/>
                    <a:pt x="46" y="308"/>
                    <a:pt x="45" y="302"/>
                  </a:cubicBezTo>
                  <a:cubicBezTo>
                    <a:pt x="43" y="294"/>
                    <a:pt x="37" y="292"/>
                    <a:pt x="31" y="297"/>
                  </a:cubicBezTo>
                  <a:cubicBezTo>
                    <a:pt x="30" y="298"/>
                    <a:pt x="29" y="298"/>
                    <a:pt x="28" y="299"/>
                  </a:cubicBezTo>
                  <a:close/>
                  <a:moveTo>
                    <a:pt x="126" y="195"/>
                  </a:moveTo>
                  <a:cubicBezTo>
                    <a:pt x="126" y="193"/>
                    <a:pt x="128" y="191"/>
                    <a:pt x="128" y="188"/>
                  </a:cubicBezTo>
                  <a:cubicBezTo>
                    <a:pt x="129" y="181"/>
                    <a:pt x="123" y="176"/>
                    <a:pt x="117" y="177"/>
                  </a:cubicBezTo>
                  <a:cubicBezTo>
                    <a:pt x="110" y="179"/>
                    <a:pt x="106" y="187"/>
                    <a:pt x="109" y="194"/>
                  </a:cubicBezTo>
                  <a:cubicBezTo>
                    <a:pt x="110" y="199"/>
                    <a:pt x="115" y="201"/>
                    <a:pt x="120" y="199"/>
                  </a:cubicBezTo>
                  <a:cubicBezTo>
                    <a:pt x="122" y="199"/>
                    <a:pt x="123" y="197"/>
                    <a:pt x="126" y="195"/>
                  </a:cubicBezTo>
                  <a:close/>
                  <a:moveTo>
                    <a:pt x="152" y="294"/>
                  </a:moveTo>
                  <a:cubicBezTo>
                    <a:pt x="148" y="301"/>
                    <a:pt x="149" y="307"/>
                    <a:pt x="154" y="312"/>
                  </a:cubicBezTo>
                  <a:cubicBezTo>
                    <a:pt x="155" y="314"/>
                    <a:pt x="158" y="314"/>
                    <a:pt x="160" y="313"/>
                  </a:cubicBezTo>
                  <a:cubicBezTo>
                    <a:pt x="162" y="312"/>
                    <a:pt x="164" y="310"/>
                    <a:pt x="165" y="309"/>
                  </a:cubicBezTo>
                  <a:cubicBezTo>
                    <a:pt x="168" y="305"/>
                    <a:pt x="169" y="300"/>
                    <a:pt x="166" y="296"/>
                  </a:cubicBezTo>
                  <a:cubicBezTo>
                    <a:pt x="164" y="292"/>
                    <a:pt x="160" y="292"/>
                    <a:pt x="156" y="293"/>
                  </a:cubicBezTo>
                  <a:cubicBezTo>
                    <a:pt x="155" y="293"/>
                    <a:pt x="154" y="293"/>
                    <a:pt x="152" y="294"/>
                  </a:cubicBezTo>
                  <a:close/>
                  <a:moveTo>
                    <a:pt x="23" y="378"/>
                  </a:moveTo>
                  <a:cubicBezTo>
                    <a:pt x="27" y="374"/>
                    <a:pt x="28" y="370"/>
                    <a:pt x="27" y="366"/>
                  </a:cubicBezTo>
                  <a:cubicBezTo>
                    <a:pt x="26" y="363"/>
                    <a:pt x="24" y="361"/>
                    <a:pt x="22" y="361"/>
                  </a:cubicBezTo>
                  <a:cubicBezTo>
                    <a:pt x="16" y="360"/>
                    <a:pt x="10" y="365"/>
                    <a:pt x="10" y="371"/>
                  </a:cubicBezTo>
                  <a:cubicBezTo>
                    <a:pt x="10" y="375"/>
                    <a:pt x="11" y="379"/>
                    <a:pt x="15" y="381"/>
                  </a:cubicBezTo>
                  <a:cubicBezTo>
                    <a:pt x="18" y="382"/>
                    <a:pt x="21" y="379"/>
                    <a:pt x="23" y="378"/>
                  </a:cubicBezTo>
                  <a:close/>
                  <a:moveTo>
                    <a:pt x="86" y="245"/>
                  </a:moveTo>
                  <a:cubicBezTo>
                    <a:pt x="85" y="245"/>
                    <a:pt x="83" y="245"/>
                    <a:pt x="81" y="246"/>
                  </a:cubicBezTo>
                  <a:cubicBezTo>
                    <a:pt x="80" y="246"/>
                    <a:pt x="79" y="247"/>
                    <a:pt x="78" y="247"/>
                  </a:cubicBezTo>
                  <a:cubicBezTo>
                    <a:pt x="74" y="250"/>
                    <a:pt x="73" y="257"/>
                    <a:pt x="75" y="261"/>
                  </a:cubicBezTo>
                  <a:cubicBezTo>
                    <a:pt x="77" y="264"/>
                    <a:pt x="81" y="266"/>
                    <a:pt x="84" y="265"/>
                  </a:cubicBezTo>
                  <a:cubicBezTo>
                    <a:pt x="88" y="263"/>
                    <a:pt x="92" y="259"/>
                    <a:pt x="92" y="256"/>
                  </a:cubicBezTo>
                  <a:cubicBezTo>
                    <a:pt x="91" y="251"/>
                    <a:pt x="90" y="247"/>
                    <a:pt x="86" y="245"/>
                  </a:cubicBezTo>
                  <a:close/>
                  <a:moveTo>
                    <a:pt x="91" y="356"/>
                  </a:moveTo>
                  <a:cubicBezTo>
                    <a:pt x="91" y="360"/>
                    <a:pt x="90" y="363"/>
                    <a:pt x="90" y="366"/>
                  </a:cubicBezTo>
                  <a:cubicBezTo>
                    <a:pt x="90" y="367"/>
                    <a:pt x="91" y="369"/>
                    <a:pt x="92" y="370"/>
                  </a:cubicBezTo>
                  <a:cubicBezTo>
                    <a:pt x="97" y="374"/>
                    <a:pt x="104" y="372"/>
                    <a:pt x="106" y="366"/>
                  </a:cubicBezTo>
                  <a:cubicBezTo>
                    <a:pt x="108" y="363"/>
                    <a:pt x="106" y="358"/>
                    <a:pt x="102" y="358"/>
                  </a:cubicBezTo>
                  <a:cubicBezTo>
                    <a:pt x="99" y="357"/>
                    <a:pt x="96" y="357"/>
                    <a:pt x="91" y="35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44"/>
            <p:cNvSpPr/>
            <p:nvPr/>
          </p:nvSpPr>
          <p:spPr bwMode="auto">
            <a:xfrm>
              <a:off x="9647238" y="8221663"/>
              <a:ext cx="6350" cy="12700"/>
            </a:xfrm>
            <a:custGeom>
              <a:avLst/>
              <a:gdLst>
                <a:gd name="T0" fmla="*/ 2 w 2"/>
                <a:gd name="T1" fmla="*/ 3 h 3"/>
                <a:gd name="T2" fmla="*/ 1 w 2"/>
                <a:gd name="T3" fmla="*/ 3 h 3"/>
                <a:gd name="T4" fmla="*/ 0 w 2"/>
                <a:gd name="T5" fmla="*/ 0 h 3"/>
                <a:gd name="T6" fmla="*/ 2 w 2"/>
                <a:gd name="T7" fmla="*/ 0 h 3"/>
                <a:gd name="T8" fmla="*/ 2 w 2"/>
                <a:gd name="T9" fmla="*/ 3 h 3"/>
              </a:gdLst>
              <a:ahLst/>
              <a:cxnLst>
                <a:cxn ang="0">
                  <a:pos x="T0" y="T1"/>
                </a:cxn>
                <a:cxn ang="0">
                  <a:pos x="T2" y="T3"/>
                </a:cxn>
                <a:cxn ang="0">
                  <a:pos x="T4" y="T5"/>
                </a:cxn>
                <a:cxn ang="0">
                  <a:pos x="T6" y="T7"/>
                </a:cxn>
                <a:cxn ang="0">
                  <a:pos x="T8" y="T9"/>
                </a:cxn>
              </a:cxnLst>
              <a:rect l="0" t="0" r="r" b="b"/>
              <a:pathLst>
                <a:path w="2" h="3">
                  <a:moveTo>
                    <a:pt x="2" y="3"/>
                  </a:moveTo>
                  <a:cubicBezTo>
                    <a:pt x="2" y="3"/>
                    <a:pt x="1" y="3"/>
                    <a:pt x="1" y="3"/>
                  </a:cubicBezTo>
                  <a:cubicBezTo>
                    <a:pt x="1" y="2"/>
                    <a:pt x="0" y="1"/>
                    <a:pt x="0" y="0"/>
                  </a:cubicBezTo>
                  <a:cubicBezTo>
                    <a:pt x="1" y="0"/>
                    <a:pt x="1" y="0"/>
                    <a:pt x="2" y="0"/>
                  </a:cubicBezTo>
                  <a:cubicBezTo>
                    <a:pt x="2" y="1"/>
                    <a:pt x="2" y="2"/>
                    <a:pt x="2" y="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45"/>
            <p:cNvSpPr/>
            <p:nvPr/>
          </p:nvSpPr>
          <p:spPr bwMode="auto">
            <a:xfrm>
              <a:off x="9628188" y="9077326"/>
              <a:ext cx="85725" cy="134938"/>
            </a:xfrm>
            <a:custGeom>
              <a:avLst/>
              <a:gdLst>
                <a:gd name="T0" fmla="*/ 5 w 23"/>
                <a:gd name="T1" fmla="*/ 1 h 36"/>
                <a:gd name="T2" fmla="*/ 20 w 23"/>
                <a:gd name="T3" fmla="*/ 9 h 36"/>
                <a:gd name="T4" fmla="*/ 20 w 23"/>
                <a:gd name="T5" fmla="*/ 26 h 36"/>
                <a:gd name="T6" fmla="*/ 13 w 23"/>
                <a:gd name="T7" fmla="*/ 34 h 36"/>
                <a:gd name="T8" fmla="*/ 6 w 23"/>
                <a:gd name="T9" fmla="*/ 33 h 36"/>
                <a:gd name="T10" fmla="*/ 2 w 23"/>
                <a:gd name="T11" fmla="*/ 26 h 36"/>
                <a:gd name="T12" fmla="*/ 5 w 23"/>
                <a:gd name="T13" fmla="*/ 1 h 36"/>
              </a:gdLst>
              <a:ahLst/>
              <a:cxnLst>
                <a:cxn ang="0">
                  <a:pos x="T0" y="T1"/>
                </a:cxn>
                <a:cxn ang="0">
                  <a:pos x="T2" y="T3"/>
                </a:cxn>
                <a:cxn ang="0">
                  <a:pos x="T4" y="T5"/>
                </a:cxn>
                <a:cxn ang="0">
                  <a:pos x="T6" y="T7"/>
                </a:cxn>
                <a:cxn ang="0">
                  <a:pos x="T8" y="T9"/>
                </a:cxn>
                <a:cxn ang="0">
                  <a:pos x="T10" y="T11"/>
                </a:cxn>
                <a:cxn ang="0">
                  <a:pos x="T12" y="T13"/>
                </a:cxn>
              </a:cxnLst>
              <a:rect l="0" t="0" r="r" b="b"/>
              <a:pathLst>
                <a:path w="23" h="36">
                  <a:moveTo>
                    <a:pt x="5" y="1"/>
                  </a:moveTo>
                  <a:cubicBezTo>
                    <a:pt x="13" y="0"/>
                    <a:pt x="17" y="4"/>
                    <a:pt x="20" y="9"/>
                  </a:cubicBezTo>
                  <a:cubicBezTo>
                    <a:pt x="23" y="15"/>
                    <a:pt x="23" y="21"/>
                    <a:pt x="20" y="26"/>
                  </a:cubicBezTo>
                  <a:cubicBezTo>
                    <a:pt x="18" y="29"/>
                    <a:pt x="16" y="31"/>
                    <a:pt x="13" y="34"/>
                  </a:cubicBezTo>
                  <a:cubicBezTo>
                    <a:pt x="11" y="36"/>
                    <a:pt x="8" y="36"/>
                    <a:pt x="6" y="33"/>
                  </a:cubicBezTo>
                  <a:cubicBezTo>
                    <a:pt x="4" y="31"/>
                    <a:pt x="2" y="29"/>
                    <a:pt x="2" y="26"/>
                  </a:cubicBezTo>
                  <a:cubicBezTo>
                    <a:pt x="0" y="17"/>
                    <a:pt x="2" y="9"/>
                    <a:pt x="5" y="1"/>
                  </a:cubicBezTo>
                  <a:close/>
                </a:path>
              </a:pathLst>
            </a:custGeom>
            <a:solidFill>
              <a:srgbClr val="A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46"/>
            <p:cNvSpPr/>
            <p:nvPr/>
          </p:nvSpPr>
          <p:spPr bwMode="auto">
            <a:xfrm>
              <a:off x="9034463" y="9329738"/>
              <a:ext cx="87312" cy="101600"/>
            </a:xfrm>
            <a:custGeom>
              <a:avLst/>
              <a:gdLst>
                <a:gd name="T0" fmla="*/ 5 w 23"/>
                <a:gd name="T1" fmla="*/ 7 h 27"/>
                <a:gd name="T2" fmla="*/ 8 w 23"/>
                <a:gd name="T3" fmla="*/ 5 h 27"/>
                <a:gd name="T4" fmla="*/ 22 w 23"/>
                <a:gd name="T5" fmla="*/ 10 h 27"/>
                <a:gd name="T6" fmla="*/ 15 w 23"/>
                <a:gd name="T7" fmla="*/ 26 h 27"/>
                <a:gd name="T8" fmla="*/ 5 w 23"/>
                <a:gd name="T9" fmla="*/ 25 h 27"/>
                <a:gd name="T10" fmla="*/ 5 w 23"/>
                <a:gd name="T11" fmla="*/ 7 h 27"/>
              </a:gdLst>
              <a:ahLst/>
              <a:cxnLst>
                <a:cxn ang="0">
                  <a:pos x="T0" y="T1"/>
                </a:cxn>
                <a:cxn ang="0">
                  <a:pos x="T2" y="T3"/>
                </a:cxn>
                <a:cxn ang="0">
                  <a:pos x="T4" y="T5"/>
                </a:cxn>
                <a:cxn ang="0">
                  <a:pos x="T6" y="T7"/>
                </a:cxn>
                <a:cxn ang="0">
                  <a:pos x="T8" y="T9"/>
                </a:cxn>
                <a:cxn ang="0">
                  <a:pos x="T10" y="T11"/>
                </a:cxn>
              </a:cxnLst>
              <a:rect l="0" t="0" r="r" b="b"/>
              <a:pathLst>
                <a:path w="23" h="27">
                  <a:moveTo>
                    <a:pt x="5" y="7"/>
                  </a:moveTo>
                  <a:cubicBezTo>
                    <a:pt x="6" y="6"/>
                    <a:pt x="7" y="6"/>
                    <a:pt x="8" y="5"/>
                  </a:cubicBezTo>
                  <a:cubicBezTo>
                    <a:pt x="14" y="0"/>
                    <a:pt x="20" y="2"/>
                    <a:pt x="22" y="10"/>
                  </a:cubicBezTo>
                  <a:cubicBezTo>
                    <a:pt x="23" y="16"/>
                    <a:pt x="20" y="23"/>
                    <a:pt x="15" y="26"/>
                  </a:cubicBezTo>
                  <a:cubicBezTo>
                    <a:pt x="12" y="27"/>
                    <a:pt x="8" y="27"/>
                    <a:pt x="5" y="25"/>
                  </a:cubicBezTo>
                  <a:cubicBezTo>
                    <a:pt x="0" y="20"/>
                    <a:pt x="0" y="13"/>
                    <a:pt x="5"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47"/>
            <p:cNvSpPr/>
            <p:nvPr/>
          </p:nvSpPr>
          <p:spPr bwMode="auto">
            <a:xfrm>
              <a:off x="9345613" y="8894763"/>
              <a:ext cx="87312" cy="93663"/>
            </a:xfrm>
            <a:custGeom>
              <a:avLst/>
              <a:gdLst>
                <a:gd name="T0" fmla="*/ 20 w 23"/>
                <a:gd name="T1" fmla="*/ 19 h 25"/>
                <a:gd name="T2" fmla="*/ 14 w 23"/>
                <a:gd name="T3" fmla="*/ 23 h 25"/>
                <a:gd name="T4" fmla="*/ 3 w 23"/>
                <a:gd name="T5" fmla="*/ 18 h 25"/>
                <a:gd name="T6" fmla="*/ 11 w 23"/>
                <a:gd name="T7" fmla="*/ 1 h 25"/>
                <a:gd name="T8" fmla="*/ 22 w 23"/>
                <a:gd name="T9" fmla="*/ 12 h 25"/>
                <a:gd name="T10" fmla="*/ 20 w 23"/>
                <a:gd name="T11" fmla="*/ 19 h 25"/>
              </a:gdLst>
              <a:ahLst/>
              <a:cxnLst>
                <a:cxn ang="0">
                  <a:pos x="T0" y="T1"/>
                </a:cxn>
                <a:cxn ang="0">
                  <a:pos x="T2" y="T3"/>
                </a:cxn>
                <a:cxn ang="0">
                  <a:pos x="T4" y="T5"/>
                </a:cxn>
                <a:cxn ang="0">
                  <a:pos x="T6" y="T7"/>
                </a:cxn>
                <a:cxn ang="0">
                  <a:pos x="T8" y="T9"/>
                </a:cxn>
                <a:cxn ang="0">
                  <a:pos x="T10" y="T11"/>
                </a:cxn>
              </a:cxnLst>
              <a:rect l="0" t="0" r="r" b="b"/>
              <a:pathLst>
                <a:path w="23" h="25">
                  <a:moveTo>
                    <a:pt x="20" y="19"/>
                  </a:moveTo>
                  <a:cubicBezTo>
                    <a:pt x="17" y="21"/>
                    <a:pt x="16" y="23"/>
                    <a:pt x="14" y="23"/>
                  </a:cubicBezTo>
                  <a:cubicBezTo>
                    <a:pt x="9" y="25"/>
                    <a:pt x="4" y="23"/>
                    <a:pt x="3" y="18"/>
                  </a:cubicBezTo>
                  <a:cubicBezTo>
                    <a:pt x="0" y="11"/>
                    <a:pt x="4" y="3"/>
                    <a:pt x="11" y="1"/>
                  </a:cubicBezTo>
                  <a:cubicBezTo>
                    <a:pt x="17" y="0"/>
                    <a:pt x="23" y="5"/>
                    <a:pt x="22" y="12"/>
                  </a:cubicBezTo>
                  <a:cubicBezTo>
                    <a:pt x="22" y="15"/>
                    <a:pt x="20" y="17"/>
                    <a:pt x="20" y="19"/>
                  </a:cubicBezTo>
                  <a:close/>
                </a:path>
              </a:pathLst>
            </a:custGeom>
            <a:solidFill>
              <a:srgbClr val="A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48"/>
            <p:cNvSpPr/>
            <p:nvPr/>
          </p:nvSpPr>
          <p:spPr bwMode="auto">
            <a:xfrm>
              <a:off x="9504363" y="9329738"/>
              <a:ext cx="77787" cy="82550"/>
            </a:xfrm>
            <a:custGeom>
              <a:avLst/>
              <a:gdLst>
                <a:gd name="T0" fmla="*/ 4 w 21"/>
                <a:gd name="T1" fmla="*/ 2 h 22"/>
                <a:gd name="T2" fmla="*/ 8 w 21"/>
                <a:gd name="T3" fmla="*/ 1 h 22"/>
                <a:gd name="T4" fmla="*/ 18 w 21"/>
                <a:gd name="T5" fmla="*/ 4 h 22"/>
                <a:gd name="T6" fmla="*/ 17 w 21"/>
                <a:gd name="T7" fmla="*/ 17 h 22"/>
                <a:gd name="T8" fmla="*/ 12 w 21"/>
                <a:gd name="T9" fmla="*/ 21 h 22"/>
                <a:gd name="T10" fmla="*/ 6 w 21"/>
                <a:gd name="T11" fmla="*/ 20 h 22"/>
                <a:gd name="T12" fmla="*/ 4 w 21"/>
                <a:gd name="T13" fmla="*/ 2 h 22"/>
              </a:gdLst>
              <a:ahLst/>
              <a:cxnLst>
                <a:cxn ang="0">
                  <a:pos x="T0" y="T1"/>
                </a:cxn>
                <a:cxn ang="0">
                  <a:pos x="T2" y="T3"/>
                </a:cxn>
                <a:cxn ang="0">
                  <a:pos x="T4" y="T5"/>
                </a:cxn>
                <a:cxn ang="0">
                  <a:pos x="T6" y="T7"/>
                </a:cxn>
                <a:cxn ang="0">
                  <a:pos x="T8" y="T9"/>
                </a:cxn>
                <a:cxn ang="0">
                  <a:pos x="T10" y="T11"/>
                </a:cxn>
                <a:cxn ang="0">
                  <a:pos x="T12" y="T13"/>
                </a:cxn>
              </a:cxnLst>
              <a:rect l="0" t="0" r="r" b="b"/>
              <a:pathLst>
                <a:path w="21" h="22">
                  <a:moveTo>
                    <a:pt x="4" y="2"/>
                  </a:moveTo>
                  <a:cubicBezTo>
                    <a:pt x="6" y="1"/>
                    <a:pt x="7" y="1"/>
                    <a:pt x="8" y="1"/>
                  </a:cubicBezTo>
                  <a:cubicBezTo>
                    <a:pt x="12" y="0"/>
                    <a:pt x="16" y="0"/>
                    <a:pt x="18" y="4"/>
                  </a:cubicBezTo>
                  <a:cubicBezTo>
                    <a:pt x="21" y="8"/>
                    <a:pt x="20" y="13"/>
                    <a:pt x="17" y="17"/>
                  </a:cubicBezTo>
                  <a:cubicBezTo>
                    <a:pt x="16" y="18"/>
                    <a:pt x="14" y="20"/>
                    <a:pt x="12" y="21"/>
                  </a:cubicBezTo>
                  <a:cubicBezTo>
                    <a:pt x="10" y="22"/>
                    <a:pt x="7" y="22"/>
                    <a:pt x="6" y="20"/>
                  </a:cubicBezTo>
                  <a:cubicBezTo>
                    <a:pt x="1" y="15"/>
                    <a:pt x="0" y="9"/>
                    <a:pt x="4"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49"/>
            <p:cNvSpPr/>
            <p:nvPr/>
          </p:nvSpPr>
          <p:spPr bwMode="auto">
            <a:xfrm>
              <a:off x="8985251" y="9583738"/>
              <a:ext cx="68262" cy="82550"/>
            </a:xfrm>
            <a:custGeom>
              <a:avLst/>
              <a:gdLst>
                <a:gd name="T0" fmla="*/ 13 w 18"/>
                <a:gd name="T1" fmla="*/ 18 h 22"/>
                <a:gd name="T2" fmla="*/ 5 w 18"/>
                <a:gd name="T3" fmla="*/ 21 h 22"/>
                <a:gd name="T4" fmla="*/ 0 w 18"/>
                <a:gd name="T5" fmla="*/ 11 h 22"/>
                <a:gd name="T6" fmla="*/ 12 w 18"/>
                <a:gd name="T7" fmla="*/ 1 h 22"/>
                <a:gd name="T8" fmla="*/ 17 w 18"/>
                <a:gd name="T9" fmla="*/ 6 h 22"/>
                <a:gd name="T10" fmla="*/ 13 w 18"/>
                <a:gd name="T11" fmla="*/ 18 h 22"/>
              </a:gdLst>
              <a:ahLst/>
              <a:cxnLst>
                <a:cxn ang="0">
                  <a:pos x="T0" y="T1"/>
                </a:cxn>
                <a:cxn ang="0">
                  <a:pos x="T2" y="T3"/>
                </a:cxn>
                <a:cxn ang="0">
                  <a:pos x="T4" y="T5"/>
                </a:cxn>
                <a:cxn ang="0">
                  <a:pos x="T6" y="T7"/>
                </a:cxn>
                <a:cxn ang="0">
                  <a:pos x="T8" y="T9"/>
                </a:cxn>
                <a:cxn ang="0">
                  <a:pos x="T10" y="T11"/>
                </a:cxn>
              </a:cxnLst>
              <a:rect l="0" t="0" r="r" b="b"/>
              <a:pathLst>
                <a:path w="18" h="22">
                  <a:moveTo>
                    <a:pt x="13" y="18"/>
                  </a:moveTo>
                  <a:cubicBezTo>
                    <a:pt x="11" y="19"/>
                    <a:pt x="8" y="22"/>
                    <a:pt x="5" y="21"/>
                  </a:cubicBezTo>
                  <a:cubicBezTo>
                    <a:pt x="1" y="19"/>
                    <a:pt x="0" y="15"/>
                    <a:pt x="0" y="11"/>
                  </a:cubicBezTo>
                  <a:cubicBezTo>
                    <a:pt x="0" y="5"/>
                    <a:pt x="6" y="0"/>
                    <a:pt x="12" y="1"/>
                  </a:cubicBezTo>
                  <a:cubicBezTo>
                    <a:pt x="14" y="1"/>
                    <a:pt x="16" y="3"/>
                    <a:pt x="17" y="6"/>
                  </a:cubicBezTo>
                  <a:cubicBezTo>
                    <a:pt x="18" y="10"/>
                    <a:pt x="17" y="14"/>
                    <a:pt x="13" y="18"/>
                  </a:cubicBezTo>
                  <a:close/>
                </a:path>
              </a:pathLst>
            </a:custGeom>
            <a:solidFill>
              <a:srgbClr val="A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50"/>
            <p:cNvSpPr/>
            <p:nvPr/>
          </p:nvSpPr>
          <p:spPr bwMode="auto">
            <a:xfrm>
              <a:off x="9221788" y="9153526"/>
              <a:ext cx="71437" cy="77788"/>
            </a:xfrm>
            <a:custGeom>
              <a:avLst/>
              <a:gdLst>
                <a:gd name="T0" fmla="*/ 13 w 19"/>
                <a:gd name="T1" fmla="*/ 0 h 21"/>
                <a:gd name="T2" fmla="*/ 19 w 19"/>
                <a:gd name="T3" fmla="*/ 11 h 21"/>
                <a:gd name="T4" fmla="*/ 11 w 19"/>
                <a:gd name="T5" fmla="*/ 20 h 21"/>
                <a:gd name="T6" fmla="*/ 2 w 19"/>
                <a:gd name="T7" fmla="*/ 16 h 21"/>
                <a:gd name="T8" fmla="*/ 5 w 19"/>
                <a:gd name="T9" fmla="*/ 2 h 21"/>
                <a:gd name="T10" fmla="*/ 8 w 19"/>
                <a:gd name="T11" fmla="*/ 1 h 21"/>
                <a:gd name="T12" fmla="*/ 13 w 19"/>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19" h="21">
                  <a:moveTo>
                    <a:pt x="13" y="0"/>
                  </a:moveTo>
                  <a:cubicBezTo>
                    <a:pt x="17" y="2"/>
                    <a:pt x="18" y="6"/>
                    <a:pt x="19" y="11"/>
                  </a:cubicBezTo>
                  <a:cubicBezTo>
                    <a:pt x="19" y="14"/>
                    <a:pt x="15" y="18"/>
                    <a:pt x="11" y="20"/>
                  </a:cubicBezTo>
                  <a:cubicBezTo>
                    <a:pt x="8" y="21"/>
                    <a:pt x="4" y="19"/>
                    <a:pt x="2" y="16"/>
                  </a:cubicBezTo>
                  <a:cubicBezTo>
                    <a:pt x="0" y="12"/>
                    <a:pt x="1" y="5"/>
                    <a:pt x="5" y="2"/>
                  </a:cubicBezTo>
                  <a:cubicBezTo>
                    <a:pt x="6" y="2"/>
                    <a:pt x="7" y="1"/>
                    <a:pt x="8" y="1"/>
                  </a:cubicBezTo>
                  <a:cubicBezTo>
                    <a:pt x="10" y="0"/>
                    <a:pt x="12" y="0"/>
                    <a:pt x="13" y="0"/>
                  </a:cubicBezTo>
                  <a:close/>
                </a:path>
              </a:pathLst>
            </a:custGeom>
            <a:solidFill>
              <a:srgbClr val="A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51"/>
            <p:cNvSpPr/>
            <p:nvPr/>
          </p:nvSpPr>
          <p:spPr bwMode="auto">
            <a:xfrm>
              <a:off x="9286876" y="9569451"/>
              <a:ext cx="66675" cy="68263"/>
            </a:xfrm>
            <a:custGeom>
              <a:avLst/>
              <a:gdLst>
                <a:gd name="T0" fmla="*/ 1 w 18"/>
                <a:gd name="T1" fmla="*/ 0 h 18"/>
                <a:gd name="T2" fmla="*/ 12 w 18"/>
                <a:gd name="T3" fmla="*/ 2 h 18"/>
                <a:gd name="T4" fmla="*/ 16 w 18"/>
                <a:gd name="T5" fmla="*/ 10 h 18"/>
                <a:gd name="T6" fmla="*/ 2 w 18"/>
                <a:gd name="T7" fmla="*/ 14 h 18"/>
                <a:gd name="T8" fmla="*/ 0 w 18"/>
                <a:gd name="T9" fmla="*/ 10 h 18"/>
                <a:gd name="T10" fmla="*/ 1 w 18"/>
                <a:gd name="T11" fmla="*/ 0 h 18"/>
              </a:gdLst>
              <a:ahLst/>
              <a:cxnLst>
                <a:cxn ang="0">
                  <a:pos x="T0" y="T1"/>
                </a:cxn>
                <a:cxn ang="0">
                  <a:pos x="T2" y="T3"/>
                </a:cxn>
                <a:cxn ang="0">
                  <a:pos x="T4" y="T5"/>
                </a:cxn>
                <a:cxn ang="0">
                  <a:pos x="T6" y="T7"/>
                </a:cxn>
                <a:cxn ang="0">
                  <a:pos x="T8" y="T9"/>
                </a:cxn>
                <a:cxn ang="0">
                  <a:pos x="T10" y="T11"/>
                </a:cxn>
              </a:cxnLst>
              <a:rect l="0" t="0" r="r" b="b"/>
              <a:pathLst>
                <a:path w="18" h="18">
                  <a:moveTo>
                    <a:pt x="1" y="0"/>
                  </a:moveTo>
                  <a:cubicBezTo>
                    <a:pt x="6" y="1"/>
                    <a:pt x="9" y="1"/>
                    <a:pt x="12" y="2"/>
                  </a:cubicBezTo>
                  <a:cubicBezTo>
                    <a:pt x="16" y="2"/>
                    <a:pt x="18" y="7"/>
                    <a:pt x="16" y="10"/>
                  </a:cubicBezTo>
                  <a:cubicBezTo>
                    <a:pt x="14" y="16"/>
                    <a:pt x="7" y="18"/>
                    <a:pt x="2" y="14"/>
                  </a:cubicBezTo>
                  <a:cubicBezTo>
                    <a:pt x="1" y="13"/>
                    <a:pt x="0" y="11"/>
                    <a:pt x="0" y="10"/>
                  </a:cubicBezTo>
                  <a:cubicBezTo>
                    <a:pt x="0" y="7"/>
                    <a:pt x="1" y="4"/>
                    <a:pt x="1" y="0"/>
                  </a:cubicBezTo>
                  <a:close/>
                </a:path>
              </a:pathLst>
            </a:custGeom>
            <a:solidFill>
              <a:srgbClr val="A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83"/>
            <p:cNvSpPr/>
            <p:nvPr/>
          </p:nvSpPr>
          <p:spPr bwMode="auto">
            <a:xfrm>
              <a:off x="7086601" y="6256338"/>
              <a:ext cx="1985962" cy="1601788"/>
            </a:xfrm>
            <a:custGeom>
              <a:avLst/>
              <a:gdLst>
                <a:gd name="T0" fmla="*/ 529 w 529"/>
                <a:gd name="T1" fmla="*/ 0 h 427"/>
                <a:gd name="T2" fmla="*/ 452 w 529"/>
                <a:gd name="T3" fmla="*/ 93 h 427"/>
                <a:gd name="T4" fmla="*/ 287 w 529"/>
                <a:gd name="T5" fmla="*/ 95 h 427"/>
                <a:gd name="T6" fmla="*/ 162 w 529"/>
                <a:gd name="T7" fmla="*/ 84 h 427"/>
                <a:gd name="T8" fmla="*/ 48 w 529"/>
                <a:gd name="T9" fmla="*/ 136 h 427"/>
                <a:gd name="T10" fmla="*/ 46 w 529"/>
                <a:gd name="T11" fmla="*/ 325 h 427"/>
                <a:gd name="T12" fmla="*/ 260 w 529"/>
                <a:gd name="T13" fmla="*/ 411 h 427"/>
                <a:gd name="T14" fmla="*/ 407 w 529"/>
                <a:gd name="T15" fmla="*/ 336 h 427"/>
                <a:gd name="T16" fmla="*/ 523 w 529"/>
                <a:gd name="T17" fmla="*/ 60 h 427"/>
                <a:gd name="T18" fmla="*/ 528 w 529"/>
                <a:gd name="T19" fmla="*/ 3 h 427"/>
                <a:gd name="T20" fmla="*/ 529 w 529"/>
                <a:gd name="T21" fmla="*/ 0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9" h="427">
                  <a:moveTo>
                    <a:pt x="529" y="0"/>
                  </a:moveTo>
                  <a:cubicBezTo>
                    <a:pt x="510" y="41"/>
                    <a:pt x="490" y="66"/>
                    <a:pt x="452" y="93"/>
                  </a:cubicBezTo>
                  <a:cubicBezTo>
                    <a:pt x="402" y="127"/>
                    <a:pt x="346" y="108"/>
                    <a:pt x="287" y="95"/>
                  </a:cubicBezTo>
                  <a:cubicBezTo>
                    <a:pt x="244" y="84"/>
                    <a:pt x="205" y="80"/>
                    <a:pt x="162" y="84"/>
                  </a:cubicBezTo>
                  <a:cubicBezTo>
                    <a:pt x="118" y="87"/>
                    <a:pt x="75" y="106"/>
                    <a:pt x="48" y="136"/>
                  </a:cubicBezTo>
                  <a:cubicBezTo>
                    <a:pt x="0" y="191"/>
                    <a:pt x="3" y="262"/>
                    <a:pt x="46" y="325"/>
                  </a:cubicBezTo>
                  <a:cubicBezTo>
                    <a:pt x="99" y="401"/>
                    <a:pt x="179" y="427"/>
                    <a:pt x="260" y="411"/>
                  </a:cubicBezTo>
                  <a:cubicBezTo>
                    <a:pt x="316" y="399"/>
                    <a:pt x="366" y="377"/>
                    <a:pt x="407" y="336"/>
                  </a:cubicBezTo>
                  <a:cubicBezTo>
                    <a:pt x="483" y="258"/>
                    <a:pt x="511" y="169"/>
                    <a:pt x="523" y="60"/>
                  </a:cubicBezTo>
                  <a:cubicBezTo>
                    <a:pt x="524" y="42"/>
                    <a:pt x="521" y="19"/>
                    <a:pt x="528" y="3"/>
                  </a:cubicBezTo>
                  <a:lnTo>
                    <a:pt x="529" y="0"/>
                  </a:lnTo>
                  <a:close/>
                </a:path>
              </a:pathLst>
            </a:custGeom>
            <a:solidFill>
              <a:srgbClr val="FFC9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84"/>
            <p:cNvSpPr/>
            <p:nvPr/>
          </p:nvSpPr>
          <p:spPr bwMode="auto">
            <a:xfrm>
              <a:off x="6973888" y="6226176"/>
              <a:ext cx="2124075" cy="1673225"/>
            </a:xfrm>
            <a:custGeom>
              <a:avLst/>
              <a:gdLst>
                <a:gd name="T0" fmla="*/ 555 w 566"/>
                <a:gd name="T1" fmla="*/ 6 h 446"/>
                <a:gd name="T2" fmla="*/ 439 w 566"/>
                <a:gd name="T3" fmla="*/ 113 h 446"/>
                <a:gd name="T4" fmla="*/ 265 w 566"/>
                <a:gd name="T5" fmla="*/ 88 h 446"/>
                <a:gd name="T6" fmla="*/ 40 w 566"/>
                <a:gd name="T7" fmla="*/ 215 h 446"/>
                <a:gd name="T8" fmla="*/ 193 w 566"/>
                <a:gd name="T9" fmla="*/ 422 h 446"/>
                <a:gd name="T10" fmla="*/ 449 w 566"/>
                <a:gd name="T11" fmla="*/ 338 h 446"/>
                <a:gd name="T12" fmla="*/ 535 w 566"/>
                <a:gd name="T13" fmla="*/ 186 h 446"/>
                <a:gd name="T14" fmla="*/ 554 w 566"/>
                <a:gd name="T15" fmla="*/ 95 h 446"/>
                <a:gd name="T16" fmla="*/ 564 w 566"/>
                <a:gd name="T17" fmla="*/ 10 h 446"/>
                <a:gd name="T18" fmla="*/ 554 w 566"/>
                <a:gd name="T19" fmla="*/ 7 h 446"/>
                <a:gd name="T20" fmla="*/ 548 w 566"/>
                <a:gd name="T21" fmla="*/ 63 h 446"/>
                <a:gd name="T22" fmla="*/ 535 w 566"/>
                <a:gd name="T23" fmla="*/ 148 h 446"/>
                <a:gd name="T24" fmla="*/ 477 w 566"/>
                <a:gd name="T25" fmla="*/ 288 h 446"/>
                <a:gd name="T26" fmla="*/ 195 w 566"/>
                <a:gd name="T27" fmla="*/ 413 h 446"/>
                <a:gd name="T28" fmla="*/ 82 w 566"/>
                <a:gd name="T29" fmla="*/ 147 h 446"/>
                <a:gd name="T30" fmla="*/ 244 w 566"/>
                <a:gd name="T31" fmla="*/ 96 h 446"/>
                <a:gd name="T32" fmla="*/ 416 w 566"/>
                <a:gd name="T33" fmla="*/ 125 h 446"/>
                <a:gd name="T34" fmla="*/ 563 w 566"/>
                <a:gd name="T35" fmla="*/ 11 h 446"/>
                <a:gd name="T36" fmla="*/ 555 w 566"/>
                <a:gd name="T37" fmla="*/ 6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66" h="446">
                  <a:moveTo>
                    <a:pt x="555" y="6"/>
                  </a:moveTo>
                  <a:cubicBezTo>
                    <a:pt x="532" y="54"/>
                    <a:pt x="494" y="101"/>
                    <a:pt x="439" y="113"/>
                  </a:cubicBezTo>
                  <a:cubicBezTo>
                    <a:pt x="383" y="126"/>
                    <a:pt x="321" y="95"/>
                    <a:pt x="265" y="88"/>
                  </a:cubicBezTo>
                  <a:cubicBezTo>
                    <a:pt x="174" y="76"/>
                    <a:pt x="53" y="107"/>
                    <a:pt x="40" y="215"/>
                  </a:cubicBezTo>
                  <a:cubicBezTo>
                    <a:pt x="28" y="309"/>
                    <a:pt x="105" y="398"/>
                    <a:pt x="193" y="422"/>
                  </a:cubicBezTo>
                  <a:cubicBezTo>
                    <a:pt x="283" y="446"/>
                    <a:pt x="387" y="404"/>
                    <a:pt x="449" y="338"/>
                  </a:cubicBezTo>
                  <a:cubicBezTo>
                    <a:pt x="490" y="294"/>
                    <a:pt x="518" y="242"/>
                    <a:pt x="535" y="186"/>
                  </a:cubicBezTo>
                  <a:cubicBezTo>
                    <a:pt x="544" y="156"/>
                    <a:pt x="550" y="126"/>
                    <a:pt x="554" y="95"/>
                  </a:cubicBezTo>
                  <a:cubicBezTo>
                    <a:pt x="558" y="67"/>
                    <a:pt x="558" y="38"/>
                    <a:pt x="564" y="10"/>
                  </a:cubicBezTo>
                  <a:cubicBezTo>
                    <a:pt x="565" y="4"/>
                    <a:pt x="556" y="1"/>
                    <a:pt x="554" y="7"/>
                  </a:cubicBezTo>
                  <a:cubicBezTo>
                    <a:pt x="550" y="26"/>
                    <a:pt x="549" y="43"/>
                    <a:pt x="548" y="63"/>
                  </a:cubicBezTo>
                  <a:cubicBezTo>
                    <a:pt x="547" y="91"/>
                    <a:pt x="541" y="120"/>
                    <a:pt x="535" y="148"/>
                  </a:cubicBezTo>
                  <a:cubicBezTo>
                    <a:pt x="524" y="198"/>
                    <a:pt x="505" y="246"/>
                    <a:pt x="477" y="288"/>
                  </a:cubicBezTo>
                  <a:cubicBezTo>
                    <a:pt x="416" y="378"/>
                    <a:pt x="304" y="439"/>
                    <a:pt x="195" y="413"/>
                  </a:cubicBezTo>
                  <a:cubicBezTo>
                    <a:pt x="85" y="387"/>
                    <a:pt x="0" y="244"/>
                    <a:pt x="82" y="147"/>
                  </a:cubicBezTo>
                  <a:cubicBezTo>
                    <a:pt x="121" y="101"/>
                    <a:pt x="187" y="93"/>
                    <a:pt x="244" y="96"/>
                  </a:cubicBezTo>
                  <a:cubicBezTo>
                    <a:pt x="302" y="98"/>
                    <a:pt x="357" y="124"/>
                    <a:pt x="416" y="125"/>
                  </a:cubicBezTo>
                  <a:cubicBezTo>
                    <a:pt x="485" y="126"/>
                    <a:pt x="536" y="68"/>
                    <a:pt x="563" y="11"/>
                  </a:cubicBezTo>
                  <a:cubicBezTo>
                    <a:pt x="566" y="5"/>
                    <a:pt x="558" y="0"/>
                    <a:pt x="555"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85"/>
            <p:cNvSpPr/>
            <p:nvPr/>
          </p:nvSpPr>
          <p:spPr bwMode="auto">
            <a:xfrm>
              <a:off x="7297738" y="7018338"/>
              <a:ext cx="295275" cy="288925"/>
            </a:xfrm>
            <a:custGeom>
              <a:avLst/>
              <a:gdLst>
                <a:gd name="T0" fmla="*/ 2 w 79"/>
                <a:gd name="T1" fmla="*/ 34 h 77"/>
                <a:gd name="T2" fmla="*/ 44 w 79"/>
                <a:gd name="T3" fmla="*/ 2 h 77"/>
                <a:gd name="T4" fmla="*/ 77 w 79"/>
                <a:gd name="T5" fmla="*/ 43 h 77"/>
                <a:gd name="T6" fmla="*/ 35 w 79"/>
                <a:gd name="T7" fmla="*/ 75 h 77"/>
                <a:gd name="T8" fmla="*/ 2 w 79"/>
                <a:gd name="T9" fmla="*/ 34 h 77"/>
              </a:gdLst>
              <a:ahLst/>
              <a:cxnLst>
                <a:cxn ang="0">
                  <a:pos x="T0" y="T1"/>
                </a:cxn>
                <a:cxn ang="0">
                  <a:pos x="T2" y="T3"/>
                </a:cxn>
                <a:cxn ang="0">
                  <a:pos x="T4" y="T5"/>
                </a:cxn>
                <a:cxn ang="0">
                  <a:pos x="T6" y="T7"/>
                </a:cxn>
                <a:cxn ang="0">
                  <a:pos x="T8" y="T9"/>
                </a:cxn>
              </a:cxnLst>
              <a:rect l="0" t="0" r="r" b="b"/>
              <a:pathLst>
                <a:path w="79" h="77">
                  <a:moveTo>
                    <a:pt x="2" y="34"/>
                  </a:moveTo>
                  <a:cubicBezTo>
                    <a:pt x="4" y="14"/>
                    <a:pt x="23" y="0"/>
                    <a:pt x="44" y="2"/>
                  </a:cubicBezTo>
                  <a:cubicBezTo>
                    <a:pt x="64" y="4"/>
                    <a:pt x="79" y="23"/>
                    <a:pt x="77" y="43"/>
                  </a:cubicBezTo>
                  <a:cubicBezTo>
                    <a:pt x="75" y="63"/>
                    <a:pt x="56" y="77"/>
                    <a:pt x="35" y="75"/>
                  </a:cubicBezTo>
                  <a:cubicBezTo>
                    <a:pt x="15" y="72"/>
                    <a:pt x="0" y="54"/>
                    <a:pt x="2" y="3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86"/>
            <p:cNvSpPr>
              <a:spLocks noEditPoints="1"/>
            </p:cNvSpPr>
            <p:nvPr/>
          </p:nvSpPr>
          <p:spPr bwMode="auto">
            <a:xfrm>
              <a:off x="7273926" y="7002463"/>
              <a:ext cx="342900" cy="315913"/>
            </a:xfrm>
            <a:custGeom>
              <a:avLst/>
              <a:gdLst>
                <a:gd name="T0" fmla="*/ 46 w 91"/>
                <a:gd name="T1" fmla="*/ 84 h 84"/>
                <a:gd name="T2" fmla="*/ 41 w 91"/>
                <a:gd name="T3" fmla="*/ 84 h 84"/>
                <a:gd name="T4" fmla="*/ 3 w 91"/>
                <a:gd name="T5" fmla="*/ 37 h 84"/>
                <a:gd name="T6" fmla="*/ 45 w 91"/>
                <a:gd name="T7" fmla="*/ 0 h 84"/>
                <a:gd name="T8" fmla="*/ 50 w 91"/>
                <a:gd name="T9" fmla="*/ 1 h 84"/>
                <a:gd name="T10" fmla="*/ 88 w 91"/>
                <a:gd name="T11" fmla="*/ 47 h 84"/>
                <a:gd name="T12" fmla="*/ 46 w 91"/>
                <a:gd name="T13" fmla="*/ 84 h 84"/>
                <a:gd name="T14" fmla="*/ 45 w 91"/>
                <a:gd name="T15" fmla="*/ 11 h 84"/>
                <a:gd name="T16" fmla="*/ 13 w 91"/>
                <a:gd name="T17" fmla="*/ 38 h 84"/>
                <a:gd name="T18" fmla="*/ 42 w 91"/>
                <a:gd name="T19" fmla="*/ 73 h 84"/>
                <a:gd name="T20" fmla="*/ 78 w 91"/>
                <a:gd name="T21" fmla="*/ 46 h 84"/>
                <a:gd name="T22" fmla="*/ 49 w 91"/>
                <a:gd name="T23" fmla="*/ 11 h 84"/>
                <a:gd name="T24" fmla="*/ 45 w 91"/>
                <a:gd name="T25" fmla="*/ 11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1" h="84">
                  <a:moveTo>
                    <a:pt x="46" y="84"/>
                  </a:moveTo>
                  <a:cubicBezTo>
                    <a:pt x="44" y="84"/>
                    <a:pt x="42" y="84"/>
                    <a:pt x="41" y="84"/>
                  </a:cubicBezTo>
                  <a:cubicBezTo>
                    <a:pt x="17" y="81"/>
                    <a:pt x="0" y="60"/>
                    <a:pt x="3" y="37"/>
                  </a:cubicBezTo>
                  <a:cubicBezTo>
                    <a:pt x="5" y="16"/>
                    <a:pt x="24" y="0"/>
                    <a:pt x="45" y="0"/>
                  </a:cubicBezTo>
                  <a:cubicBezTo>
                    <a:pt x="47" y="0"/>
                    <a:pt x="49" y="1"/>
                    <a:pt x="50" y="1"/>
                  </a:cubicBezTo>
                  <a:cubicBezTo>
                    <a:pt x="74" y="4"/>
                    <a:pt x="91" y="24"/>
                    <a:pt x="88" y="47"/>
                  </a:cubicBezTo>
                  <a:cubicBezTo>
                    <a:pt x="86" y="68"/>
                    <a:pt x="67" y="84"/>
                    <a:pt x="46" y="84"/>
                  </a:cubicBezTo>
                  <a:close/>
                  <a:moveTo>
                    <a:pt x="45" y="11"/>
                  </a:moveTo>
                  <a:cubicBezTo>
                    <a:pt x="29" y="11"/>
                    <a:pt x="15" y="23"/>
                    <a:pt x="13" y="38"/>
                  </a:cubicBezTo>
                  <a:cubicBezTo>
                    <a:pt x="11" y="56"/>
                    <a:pt x="24" y="71"/>
                    <a:pt x="42" y="73"/>
                  </a:cubicBezTo>
                  <a:cubicBezTo>
                    <a:pt x="60" y="75"/>
                    <a:pt x="76" y="63"/>
                    <a:pt x="78" y="46"/>
                  </a:cubicBezTo>
                  <a:cubicBezTo>
                    <a:pt x="80" y="29"/>
                    <a:pt x="67" y="13"/>
                    <a:pt x="49" y="11"/>
                  </a:cubicBezTo>
                  <a:cubicBezTo>
                    <a:pt x="48" y="11"/>
                    <a:pt x="46" y="11"/>
                    <a:pt x="45" y="1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87"/>
            <p:cNvSpPr/>
            <p:nvPr/>
          </p:nvSpPr>
          <p:spPr bwMode="auto">
            <a:xfrm>
              <a:off x="7323138" y="7156451"/>
              <a:ext cx="98425" cy="101600"/>
            </a:xfrm>
            <a:custGeom>
              <a:avLst/>
              <a:gdLst>
                <a:gd name="T0" fmla="*/ 1 w 26"/>
                <a:gd name="T1" fmla="*/ 12 h 27"/>
                <a:gd name="T2" fmla="*/ 11 w 26"/>
                <a:gd name="T3" fmla="*/ 26 h 27"/>
                <a:gd name="T4" fmla="*/ 25 w 26"/>
                <a:gd name="T5" fmla="*/ 15 h 27"/>
                <a:gd name="T6" fmla="*/ 14 w 26"/>
                <a:gd name="T7" fmla="*/ 1 h 27"/>
                <a:gd name="T8" fmla="*/ 1 w 26"/>
                <a:gd name="T9" fmla="*/ 12 h 27"/>
              </a:gdLst>
              <a:ahLst/>
              <a:cxnLst>
                <a:cxn ang="0">
                  <a:pos x="T0" y="T1"/>
                </a:cxn>
                <a:cxn ang="0">
                  <a:pos x="T2" y="T3"/>
                </a:cxn>
                <a:cxn ang="0">
                  <a:pos x="T4" y="T5"/>
                </a:cxn>
                <a:cxn ang="0">
                  <a:pos x="T6" y="T7"/>
                </a:cxn>
                <a:cxn ang="0">
                  <a:pos x="T8" y="T9"/>
                </a:cxn>
              </a:cxnLst>
              <a:rect l="0" t="0" r="r" b="b"/>
              <a:pathLst>
                <a:path w="26" h="27">
                  <a:moveTo>
                    <a:pt x="1" y="12"/>
                  </a:moveTo>
                  <a:cubicBezTo>
                    <a:pt x="0" y="19"/>
                    <a:pt x="5" y="25"/>
                    <a:pt x="11" y="26"/>
                  </a:cubicBezTo>
                  <a:cubicBezTo>
                    <a:pt x="18" y="27"/>
                    <a:pt x="24" y="22"/>
                    <a:pt x="25" y="15"/>
                  </a:cubicBezTo>
                  <a:cubicBezTo>
                    <a:pt x="26" y="8"/>
                    <a:pt x="21" y="1"/>
                    <a:pt x="14" y="1"/>
                  </a:cubicBezTo>
                  <a:cubicBezTo>
                    <a:pt x="8" y="0"/>
                    <a:pt x="2" y="5"/>
                    <a:pt x="1" y="1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88"/>
            <p:cNvSpPr/>
            <p:nvPr/>
          </p:nvSpPr>
          <p:spPr bwMode="auto">
            <a:xfrm>
              <a:off x="7458076" y="6889751"/>
              <a:ext cx="104775" cy="71438"/>
            </a:xfrm>
            <a:custGeom>
              <a:avLst/>
              <a:gdLst>
                <a:gd name="T0" fmla="*/ 19 w 28"/>
                <a:gd name="T1" fmla="*/ 15 h 19"/>
                <a:gd name="T2" fmla="*/ 5 w 28"/>
                <a:gd name="T3" fmla="*/ 9 h 19"/>
                <a:gd name="T4" fmla="*/ 0 w 28"/>
                <a:gd name="T5" fmla="*/ 5 h 19"/>
                <a:gd name="T6" fmla="*/ 4 w 28"/>
                <a:gd name="T7" fmla="*/ 0 h 19"/>
                <a:gd name="T8" fmla="*/ 24 w 28"/>
                <a:gd name="T9" fmla="*/ 9 h 19"/>
                <a:gd name="T10" fmla="*/ 19 w 28"/>
                <a:gd name="T11" fmla="*/ 15 h 19"/>
              </a:gdLst>
              <a:ahLst/>
              <a:cxnLst>
                <a:cxn ang="0">
                  <a:pos x="T0" y="T1"/>
                </a:cxn>
                <a:cxn ang="0">
                  <a:pos x="T2" y="T3"/>
                </a:cxn>
                <a:cxn ang="0">
                  <a:pos x="T4" y="T5"/>
                </a:cxn>
                <a:cxn ang="0">
                  <a:pos x="T6" y="T7"/>
                </a:cxn>
                <a:cxn ang="0">
                  <a:pos x="T8" y="T9"/>
                </a:cxn>
                <a:cxn ang="0">
                  <a:pos x="T10" y="T11"/>
                </a:cxn>
              </a:cxnLst>
              <a:rect l="0" t="0" r="r" b="b"/>
              <a:pathLst>
                <a:path w="28" h="19">
                  <a:moveTo>
                    <a:pt x="19" y="15"/>
                  </a:moveTo>
                  <a:cubicBezTo>
                    <a:pt x="15" y="12"/>
                    <a:pt x="10" y="9"/>
                    <a:pt x="5" y="9"/>
                  </a:cubicBezTo>
                  <a:cubicBezTo>
                    <a:pt x="3" y="9"/>
                    <a:pt x="1" y="7"/>
                    <a:pt x="0" y="5"/>
                  </a:cubicBezTo>
                  <a:cubicBezTo>
                    <a:pt x="0" y="3"/>
                    <a:pt x="2" y="0"/>
                    <a:pt x="4" y="0"/>
                  </a:cubicBezTo>
                  <a:cubicBezTo>
                    <a:pt x="11" y="1"/>
                    <a:pt x="19" y="4"/>
                    <a:pt x="24" y="9"/>
                  </a:cubicBezTo>
                  <a:cubicBezTo>
                    <a:pt x="28" y="13"/>
                    <a:pt x="22" y="19"/>
                    <a:pt x="19" y="1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89"/>
            <p:cNvSpPr/>
            <p:nvPr/>
          </p:nvSpPr>
          <p:spPr bwMode="auto">
            <a:xfrm>
              <a:off x="8088313" y="6765926"/>
              <a:ext cx="762000" cy="574675"/>
            </a:xfrm>
            <a:custGeom>
              <a:avLst/>
              <a:gdLst>
                <a:gd name="T0" fmla="*/ 202 w 203"/>
                <a:gd name="T1" fmla="*/ 0 h 153"/>
                <a:gd name="T2" fmla="*/ 126 w 203"/>
                <a:gd name="T3" fmla="*/ 28 h 153"/>
                <a:gd name="T4" fmla="*/ 34 w 203"/>
                <a:gd name="T5" fmla="*/ 49 h 153"/>
                <a:gd name="T6" fmla="*/ 17 w 203"/>
                <a:gd name="T7" fmla="*/ 124 h 153"/>
                <a:gd name="T8" fmla="*/ 101 w 203"/>
                <a:gd name="T9" fmla="*/ 133 h 153"/>
                <a:gd name="T10" fmla="*/ 167 w 203"/>
                <a:gd name="T11" fmla="*/ 70 h 153"/>
                <a:gd name="T12" fmla="*/ 203 w 203"/>
                <a:gd name="T13" fmla="*/ 2 h 153"/>
              </a:gdLst>
              <a:ahLst/>
              <a:cxnLst>
                <a:cxn ang="0">
                  <a:pos x="T0" y="T1"/>
                </a:cxn>
                <a:cxn ang="0">
                  <a:pos x="T2" y="T3"/>
                </a:cxn>
                <a:cxn ang="0">
                  <a:pos x="T4" y="T5"/>
                </a:cxn>
                <a:cxn ang="0">
                  <a:pos x="T6" y="T7"/>
                </a:cxn>
                <a:cxn ang="0">
                  <a:pos x="T8" y="T9"/>
                </a:cxn>
                <a:cxn ang="0">
                  <a:pos x="T10" y="T11"/>
                </a:cxn>
                <a:cxn ang="0">
                  <a:pos x="T12" y="T13"/>
                </a:cxn>
              </a:cxnLst>
              <a:rect l="0" t="0" r="r" b="b"/>
              <a:pathLst>
                <a:path w="203" h="153">
                  <a:moveTo>
                    <a:pt x="202" y="0"/>
                  </a:moveTo>
                  <a:cubicBezTo>
                    <a:pt x="180" y="19"/>
                    <a:pt x="156" y="27"/>
                    <a:pt x="126" y="28"/>
                  </a:cubicBezTo>
                  <a:cubicBezTo>
                    <a:pt x="92" y="30"/>
                    <a:pt x="62" y="28"/>
                    <a:pt x="34" y="49"/>
                  </a:cubicBezTo>
                  <a:cubicBezTo>
                    <a:pt x="13" y="66"/>
                    <a:pt x="0" y="98"/>
                    <a:pt x="17" y="124"/>
                  </a:cubicBezTo>
                  <a:cubicBezTo>
                    <a:pt x="37" y="153"/>
                    <a:pt x="73" y="147"/>
                    <a:pt x="101" y="133"/>
                  </a:cubicBezTo>
                  <a:cubicBezTo>
                    <a:pt x="129" y="119"/>
                    <a:pt x="147" y="94"/>
                    <a:pt x="167" y="70"/>
                  </a:cubicBezTo>
                  <a:cubicBezTo>
                    <a:pt x="177" y="58"/>
                    <a:pt x="203" y="12"/>
                    <a:pt x="203" y="2"/>
                  </a:cubicBezTo>
                </a:path>
              </a:pathLst>
            </a:custGeom>
            <a:solidFill>
              <a:srgbClr val="EB94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90"/>
            <p:cNvSpPr/>
            <p:nvPr/>
          </p:nvSpPr>
          <p:spPr bwMode="auto">
            <a:xfrm>
              <a:off x="8059738" y="6740526"/>
              <a:ext cx="817562" cy="655638"/>
            </a:xfrm>
            <a:custGeom>
              <a:avLst/>
              <a:gdLst>
                <a:gd name="T0" fmla="*/ 207 w 218"/>
                <a:gd name="T1" fmla="*/ 4 h 175"/>
                <a:gd name="T2" fmla="*/ 115 w 218"/>
                <a:gd name="T3" fmla="*/ 31 h 175"/>
                <a:gd name="T4" fmla="*/ 45 w 218"/>
                <a:gd name="T5" fmla="*/ 48 h 175"/>
                <a:gd name="T6" fmla="*/ 38 w 218"/>
                <a:gd name="T7" fmla="*/ 149 h 175"/>
                <a:gd name="T8" fmla="*/ 155 w 218"/>
                <a:gd name="T9" fmla="*/ 109 h 175"/>
                <a:gd name="T10" fmla="*/ 193 w 218"/>
                <a:gd name="T11" fmla="*/ 57 h 175"/>
                <a:gd name="T12" fmla="*/ 215 w 218"/>
                <a:gd name="T13" fmla="*/ 9 h 175"/>
                <a:gd name="T14" fmla="*/ 206 w 218"/>
                <a:gd name="T15" fmla="*/ 9 h 175"/>
                <a:gd name="T16" fmla="*/ 188 w 218"/>
                <a:gd name="T17" fmla="*/ 48 h 175"/>
                <a:gd name="T18" fmla="*/ 160 w 218"/>
                <a:gd name="T19" fmla="*/ 88 h 175"/>
                <a:gd name="T20" fmla="*/ 43 w 218"/>
                <a:gd name="T21" fmla="*/ 141 h 175"/>
                <a:gd name="T22" fmla="*/ 37 w 218"/>
                <a:gd name="T23" fmla="*/ 67 h 175"/>
                <a:gd name="T24" fmla="*/ 109 w 218"/>
                <a:gd name="T25" fmla="*/ 41 h 175"/>
                <a:gd name="T26" fmla="*/ 213 w 218"/>
                <a:gd name="T27" fmla="*/ 10 h 175"/>
                <a:gd name="T28" fmla="*/ 207 w 218"/>
                <a:gd name="T29" fmla="*/ 4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8" h="175">
                  <a:moveTo>
                    <a:pt x="207" y="4"/>
                  </a:moveTo>
                  <a:cubicBezTo>
                    <a:pt x="179" y="26"/>
                    <a:pt x="150" y="30"/>
                    <a:pt x="115" y="31"/>
                  </a:cubicBezTo>
                  <a:cubicBezTo>
                    <a:pt x="90" y="32"/>
                    <a:pt x="67" y="35"/>
                    <a:pt x="45" y="48"/>
                  </a:cubicBezTo>
                  <a:cubicBezTo>
                    <a:pt x="7" y="71"/>
                    <a:pt x="0" y="125"/>
                    <a:pt x="38" y="149"/>
                  </a:cubicBezTo>
                  <a:cubicBezTo>
                    <a:pt x="77" y="175"/>
                    <a:pt x="130" y="137"/>
                    <a:pt x="155" y="109"/>
                  </a:cubicBezTo>
                  <a:cubicBezTo>
                    <a:pt x="169" y="93"/>
                    <a:pt x="182" y="76"/>
                    <a:pt x="193" y="57"/>
                  </a:cubicBezTo>
                  <a:cubicBezTo>
                    <a:pt x="202" y="43"/>
                    <a:pt x="214" y="26"/>
                    <a:pt x="215" y="9"/>
                  </a:cubicBezTo>
                  <a:cubicBezTo>
                    <a:pt x="216" y="3"/>
                    <a:pt x="207" y="3"/>
                    <a:pt x="206" y="9"/>
                  </a:cubicBezTo>
                  <a:cubicBezTo>
                    <a:pt x="205" y="22"/>
                    <a:pt x="194" y="37"/>
                    <a:pt x="188" y="48"/>
                  </a:cubicBezTo>
                  <a:cubicBezTo>
                    <a:pt x="180" y="63"/>
                    <a:pt x="170" y="75"/>
                    <a:pt x="160" y="88"/>
                  </a:cubicBezTo>
                  <a:cubicBezTo>
                    <a:pt x="134" y="120"/>
                    <a:pt x="88" y="164"/>
                    <a:pt x="43" y="141"/>
                  </a:cubicBezTo>
                  <a:cubicBezTo>
                    <a:pt x="13" y="126"/>
                    <a:pt x="19" y="88"/>
                    <a:pt x="37" y="67"/>
                  </a:cubicBezTo>
                  <a:cubicBezTo>
                    <a:pt x="54" y="46"/>
                    <a:pt x="84" y="42"/>
                    <a:pt x="109" y="41"/>
                  </a:cubicBezTo>
                  <a:cubicBezTo>
                    <a:pt x="149" y="39"/>
                    <a:pt x="182" y="37"/>
                    <a:pt x="213" y="10"/>
                  </a:cubicBezTo>
                  <a:cubicBezTo>
                    <a:pt x="218" y="6"/>
                    <a:pt x="211" y="0"/>
                    <a:pt x="207" y="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91"/>
            <p:cNvSpPr/>
            <p:nvPr/>
          </p:nvSpPr>
          <p:spPr bwMode="auto">
            <a:xfrm>
              <a:off x="8734426" y="5888038"/>
              <a:ext cx="552450" cy="412750"/>
            </a:xfrm>
            <a:custGeom>
              <a:avLst/>
              <a:gdLst>
                <a:gd name="T0" fmla="*/ 85 w 147"/>
                <a:gd name="T1" fmla="*/ 109 h 110"/>
                <a:gd name="T2" fmla="*/ 17 w 147"/>
                <a:gd name="T3" fmla="*/ 56 h 110"/>
                <a:gd name="T4" fmla="*/ 89 w 147"/>
                <a:gd name="T5" fmla="*/ 110 h 110"/>
                <a:gd name="T6" fmla="*/ 91 w 147"/>
                <a:gd name="T7" fmla="*/ 110 h 110"/>
                <a:gd name="T8" fmla="*/ 121 w 147"/>
                <a:gd name="T9" fmla="*/ 90 h 110"/>
                <a:gd name="T10" fmla="*/ 142 w 147"/>
                <a:gd name="T11" fmla="*/ 61 h 110"/>
                <a:gd name="T12" fmla="*/ 90 w 147"/>
                <a:gd name="T13" fmla="*/ 102 h 110"/>
                <a:gd name="T14" fmla="*/ 91 w 147"/>
                <a:gd name="T15" fmla="*/ 100 h 110"/>
                <a:gd name="T16" fmla="*/ 81 w 147"/>
                <a:gd name="T17" fmla="*/ 21 h 110"/>
                <a:gd name="T18" fmla="*/ 86 w 147"/>
                <a:gd name="T19" fmla="*/ 10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7" h="110">
                  <a:moveTo>
                    <a:pt x="85" y="109"/>
                  </a:moveTo>
                  <a:cubicBezTo>
                    <a:pt x="70" y="103"/>
                    <a:pt x="0" y="85"/>
                    <a:pt x="17" y="56"/>
                  </a:cubicBezTo>
                  <a:cubicBezTo>
                    <a:pt x="33" y="28"/>
                    <a:pt x="85" y="92"/>
                    <a:pt x="89" y="110"/>
                  </a:cubicBezTo>
                  <a:cubicBezTo>
                    <a:pt x="91" y="110"/>
                    <a:pt x="91" y="110"/>
                    <a:pt x="91" y="110"/>
                  </a:cubicBezTo>
                  <a:cubicBezTo>
                    <a:pt x="101" y="103"/>
                    <a:pt x="110" y="95"/>
                    <a:pt x="121" y="90"/>
                  </a:cubicBezTo>
                  <a:cubicBezTo>
                    <a:pt x="130" y="85"/>
                    <a:pt x="147" y="74"/>
                    <a:pt x="142" y="61"/>
                  </a:cubicBezTo>
                  <a:cubicBezTo>
                    <a:pt x="133" y="29"/>
                    <a:pt x="93" y="93"/>
                    <a:pt x="90" y="102"/>
                  </a:cubicBezTo>
                  <a:cubicBezTo>
                    <a:pt x="91" y="100"/>
                    <a:pt x="91" y="100"/>
                    <a:pt x="91" y="100"/>
                  </a:cubicBezTo>
                  <a:cubicBezTo>
                    <a:pt x="91" y="75"/>
                    <a:pt x="111" y="39"/>
                    <a:pt x="81" y="21"/>
                  </a:cubicBezTo>
                  <a:cubicBezTo>
                    <a:pt x="46" y="0"/>
                    <a:pt x="85" y="91"/>
                    <a:pt x="86" y="105"/>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92"/>
            <p:cNvSpPr/>
            <p:nvPr/>
          </p:nvSpPr>
          <p:spPr bwMode="auto">
            <a:xfrm>
              <a:off x="8734426" y="5910263"/>
              <a:ext cx="569912" cy="412750"/>
            </a:xfrm>
            <a:custGeom>
              <a:avLst/>
              <a:gdLst>
                <a:gd name="T0" fmla="*/ 87 w 152"/>
                <a:gd name="T1" fmla="*/ 98 h 110"/>
                <a:gd name="T2" fmla="*/ 21 w 152"/>
                <a:gd name="T3" fmla="*/ 53 h 110"/>
                <a:gd name="T4" fmla="*/ 84 w 152"/>
                <a:gd name="T5" fmla="*/ 105 h 110"/>
                <a:gd name="T6" fmla="*/ 89 w 152"/>
                <a:gd name="T7" fmla="*/ 109 h 110"/>
                <a:gd name="T8" fmla="*/ 108 w 152"/>
                <a:gd name="T9" fmla="*/ 98 h 110"/>
                <a:gd name="T10" fmla="*/ 138 w 152"/>
                <a:gd name="T11" fmla="*/ 78 h 110"/>
                <a:gd name="T12" fmla="*/ 139 w 152"/>
                <a:gd name="T13" fmla="*/ 43 h 110"/>
                <a:gd name="T14" fmla="*/ 86 w 152"/>
                <a:gd name="T15" fmla="*/ 95 h 110"/>
                <a:gd name="T16" fmla="*/ 95 w 152"/>
                <a:gd name="T17" fmla="*/ 97 h 110"/>
                <a:gd name="T18" fmla="*/ 100 w 152"/>
                <a:gd name="T19" fmla="*/ 63 h 110"/>
                <a:gd name="T20" fmla="*/ 99 w 152"/>
                <a:gd name="T21" fmla="*/ 28 h 110"/>
                <a:gd name="T22" fmla="*/ 66 w 152"/>
                <a:gd name="T23" fmla="*/ 10 h 110"/>
                <a:gd name="T24" fmla="*/ 66 w 152"/>
                <a:gd name="T25" fmla="*/ 49 h 110"/>
                <a:gd name="T26" fmla="*/ 81 w 152"/>
                <a:gd name="T27" fmla="*/ 100 h 110"/>
                <a:gd name="T28" fmla="*/ 90 w 152"/>
                <a:gd name="T29" fmla="*/ 98 h 110"/>
                <a:gd name="T30" fmla="*/ 72 w 152"/>
                <a:gd name="T31" fmla="*/ 33 h 110"/>
                <a:gd name="T32" fmla="*/ 71 w 152"/>
                <a:gd name="T33" fmla="*/ 18 h 110"/>
                <a:gd name="T34" fmla="*/ 86 w 152"/>
                <a:gd name="T35" fmla="*/ 25 h 110"/>
                <a:gd name="T36" fmla="*/ 93 w 152"/>
                <a:gd name="T37" fmla="*/ 47 h 110"/>
                <a:gd name="T38" fmla="*/ 89 w 152"/>
                <a:gd name="T39" fmla="*/ 75 h 110"/>
                <a:gd name="T40" fmla="*/ 86 w 152"/>
                <a:gd name="T41" fmla="*/ 95 h 110"/>
                <a:gd name="T42" fmla="*/ 95 w 152"/>
                <a:gd name="T43" fmla="*/ 97 h 110"/>
                <a:gd name="T44" fmla="*/ 118 w 152"/>
                <a:gd name="T45" fmla="*/ 62 h 110"/>
                <a:gd name="T46" fmla="*/ 138 w 152"/>
                <a:gd name="T47" fmla="*/ 56 h 110"/>
                <a:gd name="T48" fmla="*/ 108 w 152"/>
                <a:gd name="T49" fmla="*/ 86 h 110"/>
                <a:gd name="T50" fmla="*/ 94 w 152"/>
                <a:gd name="T51" fmla="*/ 96 h 110"/>
                <a:gd name="T52" fmla="*/ 92 w 152"/>
                <a:gd name="T53" fmla="*/ 99 h 110"/>
                <a:gd name="T54" fmla="*/ 82 w 152"/>
                <a:gd name="T55" fmla="*/ 81 h 110"/>
                <a:gd name="T56" fmla="*/ 46 w 152"/>
                <a:gd name="T57" fmla="*/ 45 h 110"/>
                <a:gd name="T58" fmla="*/ 11 w 152"/>
                <a:gd name="T59" fmla="*/ 66 h 110"/>
                <a:gd name="T60" fmla="*/ 84 w 152"/>
                <a:gd name="T61" fmla="*/ 107 h 110"/>
                <a:gd name="T62" fmla="*/ 87 w 152"/>
                <a:gd name="T63" fmla="*/ 98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2" h="110">
                  <a:moveTo>
                    <a:pt x="87" y="98"/>
                  </a:moveTo>
                  <a:cubicBezTo>
                    <a:pt x="71" y="92"/>
                    <a:pt x="8" y="78"/>
                    <a:pt x="21" y="53"/>
                  </a:cubicBezTo>
                  <a:cubicBezTo>
                    <a:pt x="32" y="29"/>
                    <a:pt x="81" y="93"/>
                    <a:pt x="84" y="105"/>
                  </a:cubicBezTo>
                  <a:cubicBezTo>
                    <a:pt x="85" y="107"/>
                    <a:pt x="87" y="109"/>
                    <a:pt x="89" y="109"/>
                  </a:cubicBezTo>
                  <a:cubicBezTo>
                    <a:pt x="96" y="108"/>
                    <a:pt x="102" y="102"/>
                    <a:pt x="108" y="98"/>
                  </a:cubicBezTo>
                  <a:cubicBezTo>
                    <a:pt x="118" y="90"/>
                    <a:pt x="129" y="85"/>
                    <a:pt x="138" y="78"/>
                  </a:cubicBezTo>
                  <a:cubicBezTo>
                    <a:pt x="149" y="69"/>
                    <a:pt x="152" y="51"/>
                    <a:pt x="139" y="43"/>
                  </a:cubicBezTo>
                  <a:cubicBezTo>
                    <a:pt x="120" y="29"/>
                    <a:pt x="91" y="82"/>
                    <a:pt x="86" y="95"/>
                  </a:cubicBezTo>
                  <a:cubicBezTo>
                    <a:pt x="89" y="96"/>
                    <a:pt x="92" y="96"/>
                    <a:pt x="95" y="97"/>
                  </a:cubicBezTo>
                  <a:cubicBezTo>
                    <a:pt x="99" y="87"/>
                    <a:pt x="98" y="74"/>
                    <a:pt x="100" y="63"/>
                  </a:cubicBezTo>
                  <a:cubicBezTo>
                    <a:pt x="102" y="51"/>
                    <a:pt x="103" y="39"/>
                    <a:pt x="99" y="28"/>
                  </a:cubicBezTo>
                  <a:cubicBezTo>
                    <a:pt x="95" y="19"/>
                    <a:pt x="77" y="0"/>
                    <a:pt x="66" y="10"/>
                  </a:cubicBezTo>
                  <a:cubicBezTo>
                    <a:pt x="56" y="18"/>
                    <a:pt x="63" y="39"/>
                    <a:pt x="66" y="49"/>
                  </a:cubicBezTo>
                  <a:cubicBezTo>
                    <a:pt x="71" y="66"/>
                    <a:pt x="79" y="83"/>
                    <a:pt x="81" y="100"/>
                  </a:cubicBezTo>
                  <a:cubicBezTo>
                    <a:pt x="82" y="107"/>
                    <a:pt x="91" y="104"/>
                    <a:pt x="90" y="98"/>
                  </a:cubicBezTo>
                  <a:cubicBezTo>
                    <a:pt x="87" y="76"/>
                    <a:pt x="76" y="55"/>
                    <a:pt x="72" y="33"/>
                  </a:cubicBezTo>
                  <a:cubicBezTo>
                    <a:pt x="71" y="28"/>
                    <a:pt x="70" y="23"/>
                    <a:pt x="71" y="18"/>
                  </a:cubicBezTo>
                  <a:cubicBezTo>
                    <a:pt x="73" y="13"/>
                    <a:pt x="88" y="27"/>
                    <a:pt x="86" y="25"/>
                  </a:cubicBezTo>
                  <a:cubicBezTo>
                    <a:pt x="92" y="31"/>
                    <a:pt x="92" y="39"/>
                    <a:pt x="93" y="47"/>
                  </a:cubicBezTo>
                  <a:cubicBezTo>
                    <a:pt x="93" y="56"/>
                    <a:pt x="90" y="66"/>
                    <a:pt x="89" y="75"/>
                  </a:cubicBezTo>
                  <a:cubicBezTo>
                    <a:pt x="87" y="81"/>
                    <a:pt x="88" y="89"/>
                    <a:pt x="86" y="95"/>
                  </a:cubicBezTo>
                  <a:cubicBezTo>
                    <a:pt x="84" y="100"/>
                    <a:pt x="93" y="103"/>
                    <a:pt x="95" y="97"/>
                  </a:cubicBezTo>
                  <a:cubicBezTo>
                    <a:pt x="100" y="85"/>
                    <a:pt x="110" y="72"/>
                    <a:pt x="118" y="62"/>
                  </a:cubicBezTo>
                  <a:cubicBezTo>
                    <a:pt x="122" y="58"/>
                    <a:pt x="133" y="44"/>
                    <a:pt x="138" y="56"/>
                  </a:cubicBezTo>
                  <a:cubicBezTo>
                    <a:pt x="143" y="70"/>
                    <a:pt x="116" y="80"/>
                    <a:pt x="108" y="86"/>
                  </a:cubicBezTo>
                  <a:cubicBezTo>
                    <a:pt x="103" y="89"/>
                    <a:pt x="99" y="93"/>
                    <a:pt x="94" y="96"/>
                  </a:cubicBezTo>
                  <a:cubicBezTo>
                    <a:pt x="88" y="101"/>
                    <a:pt x="93" y="101"/>
                    <a:pt x="92" y="99"/>
                  </a:cubicBezTo>
                  <a:cubicBezTo>
                    <a:pt x="90" y="92"/>
                    <a:pt x="86" y="86"/>
                    <a:pt x="82" y="81"/>
                  </a:cubicBezTo>
                  <a:cubicBezTo>
                    <a:pt x="72" y="67"/>
                    <a:pt x="60" y="54"/>
                    <a:pt x="46" y="45"/>
                  </a:cubicBezTo>
                  <a:cubicBezTo>
                    <a:pt x="30" y="34"/>
                    <a:pt x="0" y="42"/>
                    <a:pt x="11" y="66"/>
                  </a:cubicBezTo>
                  <a:cubicBezTo>
                    <a:pt x="22" y="92"/>
                    <a:pt x="61" y="99"/>
                    <a:pt x="84" y="107"/>
                  </a:cubicBezTo>
                  <a:cubicBezTo>
                    <a:pt x="90" y="110"/>
                    <a:pt x="92" y="100"/>
                    <a:pt x="87" y="9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93"/>
            <p:cNvSpPr/>
            <p:nvPr/>
          </p:nvSpPr>
          <p:spPr bwMode="auto">
            <a:xfrm>
              <a:off x="6973888" y="7299326"/>
              <a:ext cx="288925" cy="225425"/>
            </a:xfrm>
            <a:custGeom>
              <a:avLst/>
              <a:gdLst>
                <a:gd name="T0" fmla="*/ 53 w 77"/>
                <a:gd name="T1" fmla="*/ 0 h 60"/>
                <a:gd name="T2" fmla="*/ 0 w 77"/>
                <a:gd name="T3" fmla="*/ 38 h 60"/>
                <a:gd name="T4" fmla="*/ 60 w 77"/>
                <a:gd name="T5" fmla="*/ 55 h 60"/>
                <a:gd name="T6" fmla="*/ 75 w 77"/>
                <a:gd name="T7" fmla="*/ 49 h 60"/>
                <a:gd name="T8" fmla="*/ 70 w 77"/>
                <a:gd name="T9" fmla="*/ 35 h 60"/>
                <a:gd name="T10" fmla="*/ 56 w 77"/>
                <a:gd name="T11" fmla="*/ 6 h 60"/>
              </a:gdLst>
              <a:ahLst/>
              <a:cxnLst>
                <a:cxn ang="0">
                  <a:pos x="T0" y="T1"/>
                </a:cxn>
                <a:cxn ang="0">
                  <a:pos x="T2" y="T3"/>
                </a:cxn>
                <a:cxn ang="0">
                  <a:pos x="T4" y="T5"/>
                </a:cxn>
                <a:cxn ang="0">
                  <a:pos x="T6" y="T7"/>
                </a:cxn>
                <a:cxn ang="0">
                  <a:pos x="T8" y="T9"/>
                </a:cxn>
                <a:cxn ang="0">
                  <a:pos x="T10" y="T11"/>
                </a:cxn>
              </a:cxnLst>
              <a:rect l="0" t="0" r="r" b="b"/>
              <a:pathLst>
                <a:path w="77" h="60">
                  <a:moveTo>
                    <a:pt x="53" y="0"/>
                  </a:moveTo>
                  <a:cubicBezTo>
                    <a:pt x="55" y="27"/>
                    <a:pt x="21" y="37"/>
                    <a:pt x="0" y="38"/>
                  </a:cubicBezTo>
                  <a:cubicBezTo>
                    <a:pt x="16" y="53"/>
                    <a:pt x="39" y="60"/>
                    <a:pt x="60" y="55"/>
                  </a:cubicBezTo>
                  <a:cubicBezTo>
                    <a:pt x="64" y="54"/>
                    <a:pt x="73" y="52"/>
                    <a:pt x="75" y="49"/>
                  </a:cubicBezTo>
                  <a:cubicBezTo>
                    <a:pt x="77" y="45"/>
                    <a:pt x="73" y="39"/>
                    <a:pt x="70" y="35"/>
                  </a:cubicBezTo>
                  <a:cubicBezTo>
                    <a:pt x="66" y="25"/>
                    <a:pt x="62" y="15"/>
                    <a:pt x="56" y="6"/>
                  </a:cubicBezTo>
                </a:path>
              </a:pathLst>
            </a:custGeom>
            <a:solidFill>
              <a:srgbClr val="DBAA9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94"/>
            <p:cNvSpPr/>
            <p:nvPr/>
          </p:nvSpPr>
          <p:spPr bwMode="auto">
            <a:xfrm>
              <a:off x="6954838" y="7280276"/>
              <a:ext cx="327025" cy="258763"/>
            </a:xfrm>
            <a:custGeom>
              <a:avLst/>
              <a:gdLst>
                <a:gd name="T0" fmla="*/ 54 w 87"/>
                <a:gd name="T1" fmla="*/ 5 h 69"/>
                <a:gd name="T2" fmla="*/ 5 w 87"/>
                <a:gd name="T3" fmla="*/ 39 h 69"/>
                <a:gd name="T4" fmla="*/ 3 w 87"/>
                <a:gd name="T5" fmla="*/ 45 h 69"/>
                <a:gd name="T6" fmla="*/ 72 w 87"/>
                <a:gd name="T7" fmla="*/ 62 h 69"/>
                <a:gd name="T8" fmla="*/ 84 w 87"/>
                <a:gd name="T9" fmla="*/ 50 h 69"/>
                <a:gd name="T10" fmla="*/ 65 w 87"/>
                <a:gd name="T11" fmla="*/ 9 h 69"/>
                <a:gd name="T12" fmla="*/ 58 w 87"/>
                <a:gd name="T13" fmla="*/ 13 h 69"/>
                <a:gd name="T14" fmla="*/ 70 w 87"/>
                <a:gd name="T15" fmla="*/ 37 h 69"/>
                <a:gd name="T16" fmla="*/ 64 w 87"/>
                <a:gd name="T17" fmla="*/ 56 h 69"/>
                <a:gd name="T18" fmla="*/ 8 w 87"/>
                <a:gd name="T19" fmla="*/ 40 h 69"/>
                <a:gd name="T20" fmla="*/ 5 w 87"/>
                <a:gd name="T21" fmla="*/ 47 h 69"/>
                <a:gd name="T22" fmla="*/ 62 w 87"/>
                <a:gd name="T23" fmla="*/ 5 h 69"/>
                <a:gd name="T24" fmla="*/ 54 w 87"/>
                <a:gd name="T25" fmla="*/ 5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7" h="69">
                  <a:moveTo>
                    <a:pt x="54" y="5"/>
                  </a:moveTo>
                  <a:cubicBezTo>
                    <a:pt x="54" y="29"/>
                    <a:pt x="25" y="37"/>
                    <a:pt x="5" y="39"/>
                  </a:cubicBezTo>
                  <a:cubicBezTo>
                    <a:pt x="2" y="39"/>
                    <a:pt x="0" y="43"/>
                    <a:pt x="3" y="45"/>
                  </a:cubicBezTo>
                  <a:cubicBezTo>
                    <a:pt x="23" y="64"/>
                    <a:pt x="46" y="69"/>
                    <a:pt x="72" y="62"/>
                  </a:cubicBezTo>
                  <a:cubicBezTo>
                    <a:pt x="77" y="61"/>
                    <a:pt x="87" y="57"/>
                    <a:pt x="84" y="50"/>
                  </a:cubicBezTo>
                  <a:cubicBezTo>
                    <a:pt x="80" y="36"/>
                    <a:pt x="72" y="22"/>
                    <a:pt x="65" y="9"/>
                  </a:cubicBezTo>
                  <a:cubicBezTo>
                    <a:pt x="62" y="5"/>
                    <a:pt x="56" y="9"/>
                    <a:pt x="58" y="13"/>
                  </a:cubicBezTo>
                  <a:cubicBezTo>
                    <a:pt x="62" y="21"/>
                    <a:pt x="66" y="29"/>
                    <a:pt x="70" y="37"/>
                  </a:cubicBezTo>
                  <a:cubicBezTo>
                    <a:pt x="74" y="46"/>
                    <a:pt x="76" y="53"/>
                    <a:pt x="64" y="56"/>
                  </a:cubicBezTo>
                  <a:cubicBezTo>
                    <a:pt x="44" y="61"/>
                    <a:pt x="24" y="54"/>
                    <a:pt x="8" y="40"/>
                  </a:cubicBezTo>
                  <a:cubicBezTo>
                    <a:pt x="7" y="42"/>
                    <a:pt x="6" y="44"/>
                    <a:pt x="5" y="47"/>
                  </a:cubicBezTo>
                  <a:cubicBezTo>
                    <a:pt x="30" y="45"/>
                    <a:pt x="62" y="34"/>
                    <a:pt x="62" y="5"/>
                  </a:cubicBezTo>
                  <a:cubicBezTo>
                    <a:pt x="62" y="0"/>
                    <a:pt x="54" y="0"/>
                    <a:pt x="54" y="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95"/>
            <p:cNvSpPr/>
            <p:nvPr/>
          </p:nvSpPr>
          <p:spPr bwMode="auto">
            <a:xfrm>
              <a:off x="7515226" y="6950076"/>
              <a:ext cx="115887" cy="131763"/>
            </a:xfrm>
            <a:custGeom>
              <a:avLst/>
              <a:gdLst>
                <a:gd name="T0" fmla="*/ 6 w 31"/>
                <a:gd name="T1" fmla="*/ 34 h 35"/>
                <a:gd name="T2" fmla="*/ 30 w 31"/>
                <a:gd name="T3" fmla="*/ 9 h 35"/>
                <a:gd name="T4" fmla="*/ 17 w 31"/>
                <a:gd name="T5" fmla="*/ 9 h 35"/>
                <a:gd name="T6" fmla="*/ 6 w 31"/>
                <a:gd name="T7" fmla="*/ 21 h 35"/>
                <a:gd name="T8" fmla="*/ 0 w 31"/>
                <a:gd name="T9" fmla="*/ 27 h 35"/>
                <a:gd name="T10" fmla="*/ 6 w 31"/>
                <a:gd name="T11" fmla="*/ 34 h 35"/>
              </a:gdLst>
              <a:ahLst/>
              <a:cxnLst>
                <a:cxn ang="0">
                  <a:pos x="T0" y="T1"/>
                </a:cxn>
                <a:cxn ang="0">
                  <a:pos x="T2" y="T3"/>
                </a:cxn>
                <a:cxn ang="0">
                  <a:pos x="T4" y="T5"/>
                </a:cxn>
                <a:cxn ang="0">
                  <a:pos x="T6" y="T7"/>
                </a:cxn>
                <a:cxn ang="0">
                  <a:pos x="T8" y="T9"/>
                </a:cxn>
                <a:cxn ang="0">
                  <a:pos x="T10" y="T11"/>
                </a:cxn>
              </a:cxnLst>
              <a:rect l="0" t="0" r="r" b="b"/>
              <a:pathLst>
                <a:path w="31" h="35">
                  <a:moveTo>
                    <a:pt x="6" y="34"/>
                  </a:moveTo>
                  <a:cubicBezTo>
                    <a:pt x="21" y="35"/>
                    <a:pt x="31" y="23"/>
                    <a:pt x="30" y="9"/>
                  </a:cubicBezTo>
                  <a:cubicBezTo>
                    <a:pt x="30" y="1"/>
                    <a:pt x="17" y="0"/>
                    <a:pt x="17" y="9"/>
                  </a:cubicBezTo>
                  <a:cubicBezTo>
                    <a:pt x="17" y="17"/>
                    <a:pt x="14" y="22"/>
                    <a:pt x="6" y="21"/>
                  </a:cubicBezTo>
                  <a:cubicBezTo>
                    <a:pt x="3" y="20"/>
                    <a:pt x="0" y="24"/>
                    <a:pt x="0" y="27"/>
                  </a:cubicBezTo>
                  <a:cubicBezTo>
                    <a:pt x="0" y="31"/>
                    <a:pt x="3" y="34"/>
                    <a:pt x="6" y="3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96"/>
            <p:cNvSpPr/>
            <p:nvPr/>
          </p:nvSpPr>
          <p:spPr bwMode="auto">
            <a:xfrm>
              <a:off x="7545388" y="7040563"/>
              <a:ext cx="146050" cy="93663"/>
            </a:xfrm>
            <a:custGeom>
              <a:avLst/>
              <a:gdLst>
                <a:gd name="T0" fmla="*/ 9 w 39"/>
                <a:gd name="T1" fmla="*/ 24 h 25"/>
                <a:gd name="T2" fmla="*/ 39 w 39"/>
                <a:gd name="T3" fmla="*/ 8 h 25"/>
                <a:gd name="T4" fmla="*/ 25 w 39"/>
                <a:gd name="T5" fmla="*/ 8 h 25"/>
                <a:gd name="T6" fmla="*/ 9 w 39"/>
                <a:gd name="T7" fmla="*/ 11 h 25"/>
                <a:gd name="T8" fmla="*/ 9 w 39"/>
                <a:gd name="T9" fmla="*/ 24 h 25"/>
              </a:gdLst>
              <a:ahLst/>
              <a:cxnLst>
                <a:cxn ang="0">
                  <a:pos x="T0" y="T1"/>
                </a:cxn>
                <a:cxn ang="0">
                  <a:pos x="T2" y="T3"/>
                </a:cxn>
                <a:cxn ang="0">
                  <a:pos x="T4" y="T5"/>
                </a:cxn>
                <a:cxn ang="0">
                  <a:pos x="T6" y="T7"/>
                </a:cxn>
                <a:cxn ang="0">
                  <a:pos x="T8" y="T9"/>
                </a:cxn>
              </a:cxnLst>
              <a:rect l="0" t="0" r="r" b="b"/>
              <a:pathLst>
                <a:path w="39" h="25">
                  <a:moveTo>
                    <a:pt x="9" y="24"/>
                  </a:moveTo>
                  <a:cubicBezTo>
                    <a:pt x="22" y="25"/>
                    <a:pt x="38" y="25"/>
                    <a:pt x="39" y="8"/>
                  </a:cubicBezTo>
                  <a:cubicBezTo>
                    <a:pt x="39" y="0"/>
                    <a:pt x="26" y="0"/>
                    <a:pt x="25" y="8"/>
                  </a:cubicBezTo>
                  <a:cubicBezTo>
                    <a:pt x="25" y="13"/>
                    <a:pt x="13" y="11"/>
                    <a:pt x="9" y="11"/>
                  </a:cubicBezTo>
                  <a:cubicBezTo>
                    <a:pt x="0" y="11"/>
                    <a:pt x="0" y="24"/>
                    <a:pt x="9" y="2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97"/>
            <p:cNvSpPr/>
            <p:nvPr/>
          </p:nvSpPr>
          <p:spPr bwMode="auto">
            <a:xfrm>
              <a:off x="7754938" y="8072438"/>
              <a:ext cx="3216275" cy="933450"/>
            </a:xfrm>
            <a:custGeom>
              <a:avLst/>
              <a:gdLst>
                <a:gd name="T0" fmla="*/ 849 w 857"/>
                <a:gd name="T1" fmla="*/ 3 h 249"/>
                <a:gd name="T2" fmla="*/ 645 w 857"/>
                <a:gd name="T3" fmla="*/ 45 h 249"/>
                <a:gd name="T4" fmla="*/ 431 w 857"/>
                <a:gd name="T5" fmla="*/ 42 h 249"/>
                <a:gd name="T6" fmla="*/ 230 w 857"/>
                <a:gd name="T7" fmla="*/ 100 h 249"/>
                <a:gd name="T8" fmla="*/ 4 w 857"/>
                <a:gd name="T9" fmla="*/ 241 h 249"/>
                <a:gd name="T10" fmla="*/ 7 w 857"/>
                <a:gd name="T11" fmla="*/ 247 h 249"/>
                <a:gd name="T12" fmla="*/ 228 w 857"/>
                <a:gd name="T13" fmla="*/ 110 h 249"/>
                <a:gd name="T14" fmla="*/ 452 w 857"/>
                <a:gd name="T15" fmla="*/ 48 h 249"/>
                <a:gd name="T16" fmla="*/ 853 w 857"/>
                <a:gd name="T17" fmla="*/ 9 h 249"/>
                <a:gd name="T18" fmla="*/ 849 w 857"/>
                <a:gd name="T19" fmla="*/ 3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57" h="249">
                  <a:moveTo>
                    <a:pt x="849" y="3"/>
                  </a:moveTo>
                  <a:cubicBezTo>
                    <a:pt x="788" y="39"/>
                    <a:pt x="715" y="44"/>
                    <a:pt x="645" y="45"/>
                  </a:cubicBezTo>
                  <a:cubicBezTo>
                    <a:pt x="574" y="45"/>
                    <a:pt x="503" y="37"/>
                    <a:pt x="431" y="42"/>
                  </a:cubicBezTo>
                  <a:cubicBezTo>
                    <a:pt x="360" y="47"/>
                    <a:pt x="293" y="66"/>
                    <a:pt x="230" y="100"/>
                  </a:cubicBezTo>
                  <a:cubicBezTo>
                    <a:pt x="152" y="143"/>
                    <a:pt x="80" y="196"/>
                    <a:pt x="4" y="241"/>
                  </a:cubicBezTo>
                  <a:cubicBezTo>
                    <a:pt x="0" y="243"/>
                    <a:pt x="3" y="249"/>
                    <a:pt x="7" y="247"/>
                  </a:cubicBezTo>
                  <a:cubicBezTo>
                    <a:pt x="82" y="204"/>
                    <a:pt x="153" y="153"/>
                    <a:pt x="228" y="110"/>
                  </a:cubicBezTo>
                  <a:cubicBezTo>
                    <a:pt x="297" y="70"/>
                    <a:pt x="373" y="52"/>
                    <a:pt x="452" y="48"/>
                  </a:cubicBezTo>
                  <a:cubicBezTo>
                    <a:pt x="583" y="41"/>
                    <a:pt x="733" y="80"/>
                    <a:pt x="853" y="9"/>
                  </a:cubicBezTo>
                  <a:cubicBezTo>
                    <a:pt x="857" y="6"/>
                    <a:pt x="853" y="0"/>
                    <a:pt x="849" y="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98"/>
            <p:cNvSpPr/>
            <p:nvPr/>
          </p:nvSpPr>
          <p:spPr bwMode="auto">
            <a:xfrm>
              <a:off x="7650163" y="8177213"/>
              <a:ext cx="1301750" cy="300038"/>
            </a:xfrm>
            <a:custGeom>
              <a:avLst/>
              <a:gdLst>
                <a:gd name="T0" fmla="*/ 6 w 347"/>
                <a:gd name="T1" fmla="*/ 79 h 80"/>
                <a:gd name="T2" fmla="*/ 154 w 347"/>
                <a:gd name="T3" fmla="*/ 18 h 80"/>
                <a:gd name="T4" fmla="*/ 341 w 347"/>
                <a:gd name="T5" fmla="*/ 43 h 80"/>
                <a:gd name="T6" fmla="*/ 343 w 347"/>
                <a:gd name="T7" fmla="*/ 36 h 80"/>
                <a:gd name="T8" fmla="*/ 166 w 347"/>
                <a:gd name="T9" fmla="*/ 8 h 80"/>
                <a:gd name="T10" fmla="*/ 4 w 347"/>
                <a:gd name="T11" fmla="*/ 72 h 80"/>
                <a:gd name="T12" fmla="*/ 6 w 347"/>
                <a:gd name="T13" fmla="*/ 79 h 80"/>
              </a:gdLst>
              <a:ahLst/>
              <a:cxnLst>
                <a:cxn ang="0">
                  <a:pos x="T0" y="T1"/>
                </a:cxn>
                <a:cxn ang="0">
                  <a:pos x="T2" y="T3"/>
                </a:cxn>
                <a:cxn ang="0">
                  <a:pos x="T4" y="T5"/>
                </a:cxn>
                <a:cxn ang="0">
                  <a:pos x="T6" y="T7"/>
                </a:cxn>
                <a:cxn ang="0">
                  <a:pos x="T8" y="T9"/>
                </a:cxn>
                <a:cxn ang="0">
                  <a:pos x="T10" y="T11"/>
                </a:cxn>
                <a:cxn ang="0">
                  <a:pos x="T12" y="T13"/>
                </a:cxn>
              </a:cxnLst>
              <a:rect l="0" t="0" r="r" b="b"/>
              <a:pathLst>
                <a:path w="347" h="80">
                  <a:moveTo>
                    <a:pt x="6" y="79"/>
                  </a:moveTo>
                  <a:cubicBezTo>
                    <a:pt x="57" y="61"/>
                    <a:pt x="102" y="30"/>
                    <a:pt x="154" y="18"/>
                  </a:cubicBezTo>
                  <a:cubicBezTo>
                    <a:pt x="217" y="3"/>
                    <a:pt x="281" y="26"/>
                    <a:pt x="341" y="43"/>
                  </a:cubicBezTo>
                  <a:cubicBezTo>
                    <a:pt x="346" y="44"/>
                    <a:pt x="347" y="37"/>
                    <a:pt x="343" y="36"/>
                  </a:cubicBezTo>
                  <a:cubicBezTo>
                    <a:pt x="285" y="19"/>
                    <a:pt x="227" y="0"/>
                    <a:pt x="166" y="8"/>
                  </a:cubicBezTo>
                  <a:cubicBezTo>
                    <a:pt x="108" y="16"/>
                    <a:pt x="59" y="53"/>
                    <a:pt x="4" y="72"/>
                  </a:cubicBezTo>
                  <a:cubicBezTo>
                    <a:pt x="0" y="73"/>
                    <a:pt x="2" y="80"/>
                    <a:pt x="6" y="7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99"/>
            <p:cNvSpPr/>
            <p:nvPr/>
          </p:nvSpPr>
          <p:spPr bwMode="auto">
            <a:xfrm>
              <a:off x="9297988" y="8218488"/>
              <a:ext cx="363537" cy="492125"/>
            </a:xfrm>
            <a:custGeom>
              <a:avLst/>
              <a:gdLst>
                <a:gd name="T0" fmla="*/ 8 w 97"/>
                <a:gd name="T1" fmla="*/ 127 h 131"/>
                <a:gd name="T2" fmla="*/ 93 w 97"/>
                <a:gd name="T3" fmla="*/ 8 h 131"/>
                <a:gd name="T4" fmla="*/ 91 w 97"/>
                <a:gd name="T5" fmla="*/ 1 h 131"/>
                <a:gd name="T6" fmla="*/ 2 w 97"/>
                <a:gd name="T7" fmla="*/ 123 h 131"/>
                <a:gd name="T8" fmla="*/ 8 w 97"/>
                <a:gd name="T9" fmla="*/ 127 h 131"/>
              </a:gdLst>
              <a:ahLst/>
              <a:cxnLst>
                <a:cxn ang="0">
                  <a:pos x="T0" y="T1"/>
                </a:cxn>
                <a:cxn ang="0">
                  <a:pos x="T2" y="T3"/>
                </a:cxn>
                <a:cxn ang="0">
                  <a:pos x="T4" y="T5"/>
                </a:cxn>
                <a:cxn ang="0">
                  <a:pos x="T6" y="T7"/>
                </a:cxn>
                <a:cxn ang="0">
                  <a:pos x="T8" y="T9"/>
                </a:cxn>
              </a:cxnLst>
              <a:rect l="0" t="0" r="r" b="b"/>
              <a:pathLst>
                <a:path w="97" h="131">
                  <a:moveTo>
                    <a:pt x="8" y="127"/>
                  </a:moveTo>
                  <a:cubicBezTo>
                    <a:pt x="29" y="85"/>
                    <a:pt x="41" y="20"/>
                    <a:pt x="93" y="8"/>
                  </a:cubicBezTo>
                  <a:cubicBezTo>
                    <a:pt x="97" y="7"/>
                    <a:pt x="96" y="0"/>
                    <a:pt x="91" y="1"/>
                  </a:cubicBezTo>
                  <a:cubicBezTo>
                    <a:pt x="36" y="14"/>
                    <a:pt x="23" y="80"/>
                    <a:pt x="2" y="123"/>
                  </a:cubicBezTo>
                  <a:cubicBezTo>
                    <a:pt x="0" y="127"/>
                    <a:pt x="6" y="131"/>
                    <a:pt x="8" y="12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100"/>
            <p:cNvSpPr/>
            <p:nvPr/>
          </p:nvSpPr>
          <p:spPr bwMode="auto">
            <a:xfrm>
              <a:off x="7304088" y="8964613"/>
              <a:ext cx="465137" cy="360363"/>
            </a:xfrm>
            <a:custGeom>
              <a:avLst/>
              <a:gdLst>
                <a:gd name="T0" fmla="*/ 124 w 124"/>
                <a:gd name="T1" fmla="*/ 7 h 96"/>
                <a:gd name="T2" fmla="*/ 0 w 124"/>
                <a:gd name="T3" fmla="*/ 96 h 96"/>
                <a:gd name="T4" fmla="*/ 46 w 124"/>
                <a:gd name="T5" fmla="*/ 19 h 96"/>
                <a:gd name="T6" fmla="*/ 124 w 124"/>
                <a:gd name="T7" fmla="*/ 2 h 96"/>
              </a:gdLst>
              <a:ahLst/>
              <a:cxnLst>
                <a:cxn ang="0">
                  <a:pos x="T0" y="T1"/>
                </a:cxn>
                <a:cxn ang="0">
                  <a:pos x="T2" y="T3"/>
                </a:cxn>
                <a:cxn ang="0">
                  <a:pos x="T4" y="T5"/>
                </a:cxn>
                <a:cxn ang="0">
                  <a:pos x="T6" y="T7"/>
                </a:cxn>
              </a:cxnLst>
              <a:rect l="0" t="0" r="r" b="b"/>
              <a:pathLst>
                <a:path w="124" h="96">
                  <a:moveTo>
                    <a:pt x="124" y="7"/>
                  </a:moveTo>
                  <a:cubicBezTo>
                    <a:pt x="100" y="56"/>
                    <a:pt x="60" y="89"/>
                    <a:pt x="0" y="96"/>
                  </a:cubicBezTo>
                  <a:cubicBezTo>
                    <a:pt x="0" y="73"/>
                    <a:pt x="27" y="32"/>
                    <a:pt x="46" y="19"/>
                  </a:cubicBezTo>
                  <a:cubicBezTo>
                    <a:pt x="73" y="0"/>
                    <a:pt x="93" y="0"/>
                    <a:pt x="124" y="2"/>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101"/>
            <p:cNvSpPr/>
            <p:nvPr/>
          </p:nvSpPr>
          <p:spPr bwMode="auto">
            <a:xfrm>
              <a:off x="7292976" y="8953501"/>
              <a:ext cx="500062" cy="382588"/>
            </a:xfrm>
            <a:custGeom>
              <a:avLst/>
              <a:gdLst>
                <a:gd name="T0" fmla="*/ 124 w 133"/>
                <a:gd name="T1" fmla="*/ 8 h 102"/>
                <a:gd name="T2" fmla="*/ 82 w 133"/>
                <a:gd name="T3" fmla="*/ 62 h 102"/>
                <a:gd name="T4" fmla="*/ 51 w 133"/>
                <a:gd name="T5" fmla="*/ 82 h 102"/>
                <a:gd name="T6" fmla="*/ 8 w 133"/>
                <a:gd name="T7" fmla="*/ 92 h 102"/>
                <a:gd name="T8" fmla="*/ 45 w 133"/>
                <a:gd name="T9" fmla="*/ 30 h 102"/>
                <a:gd name="T10" fmla="*/ 127 w 133"/>
                <a:gd name="T11" fmla="*/ 9 h 102"/>
                <a:gd name="T12" fmla="*/ 127 w 133"/>
                <a:gd name="T13" fmla="*/ 1 h 102"/>
                <a:gd name="T14" fmla="*/ 40 w 133"/>
                <a:gd name="T15" fmla="*/ 25 h 102"/>
                <a:gd name="T16" fmla="*/ 0 w 133"/>
                <a:gd name="T17" fmla="*/ 99 h 102"/>
                <a:gd name="T18" fmla="*/ 3 w 133"/>
                <a:gd name="T19" fmla="*/ 102 h 102"/>
                <a:gd name="T20" fmla="*/ 131 w 133"/>
                <a:gd name="T21" fmla="*/ 12 h 102"/>
                <a:gd name="T22" fmla="*/ 124 w 133"/>
                <a:gd name="T23" fmla="*/ 8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3" h="102">
                  <a:moveTo>
                    <a:pt x="124" y="8"/>
                  </a:moveTo>
                  <a:cubicBezTo>
                    <a:pt x="114" y="29"/>
                    <a:pt x="100" y="47"/>
                    <a:pt x="82" y="62"/>
                  </a:cubicBezTo>
                  <a:cubicBezTo>
                    <a:pt x="73" y="70"/>
                    <a:pt x="62" y="76"/>
                    <a:pt x="51" y="82"/>
                  </a:cubicBezTo>
                  <a:cubicBezTo>
                    <a:pt x="49" y="83"/>
                    <a:pt x="7" y="97"/>
                    <a:pt x="8" y="92"/>
                  </a:cubicBezTo>
                  <a:cubicBezTo>
                    <a:pt x="11" y="69"/>
                    <a:pt x="29" y="45"/>
                    <a:pt x="45" y="30"/>
                  </a:cubicBezTo>
                  <a:cubicBezTo>
                    <a:pt x="68" y="8"/>
                    <a:pt x="98" y="7"/>
                    <a:pt x="127" y="9"/>
                  </a:cubicBezTo>
                  <a:cubicBezTo>
                    <a:pt x="131" y="9"/>
                    <a:pt x="131" y="2"/>
                    <a:pt x="127" y="1"/>
                  </a:cubicBezTo>
                  <a:cubicBezTo>
                    <a:pt x="94" y="0"/>
                    <a:pt x="66" y="3"/>
                    <a:pt x="40" y="25"/>
                  </a:cubicBezTo>
                  <a:cubicBezTo>
                    <a:pt x="20" y="41"/>
                    <a:pt x="1" y="72"/>
                    <a:pt x="0" y="99"/>
                  </a:cubicBezTo>
                  <a:cubicBezTo>
                    <a:pt x="0" y="100"/>
                    <a:pt x="2" y="102"/>
                    <a:pt x="3" y="102"/>
                  </a:cubicBezTo>
                  <a:cubicBezTo>
                    <a:pt x="60" y="94"/>
                    <a:pt x="104" y="63"/>
                    <a:pt x="131" y="12"/>
                  </a:cubicBezTo>
                  <a:cubicBezTo>
                    <a:pt x="133" y="8"/>
                    <a:pt x="126" y="4"/>
                    <a:pt x="124"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102"/>
            <p:cNvSpPr/>
            <p:nvPr/>
          </p:nvSpPr>
          <p:spPr bwMode="auto">
            <a:xfrm>
              <a:off x="7196138" y="8383588"/>
              <a:ext cx="487362" cy="338138"/>
            </a:xfrm>
            <a:custGeom>
              <a:avLst/>
              <a:gdLst>
                <a:gd name="T0" fmla="*/ 129 w 130"/>
                <a:gd name="T1" fmla="*/ 19 h 90"/>
                <a:gd name="T2" fmla="*/ 0 w 130"/>
                <a:gd name="T3" fmla="*/ 86 h 90"/>
                <a:gd name="T4" fmla="*/ 126 w 130"/>
                <a:gd name="T5" fmla="*/ 18 h 90"/>
              </a:gdLst>
              <a:ahLst/>
              <a:cxnLst>
                <a:cxn ang="0">
                  <a:pos x="T0" y="T1"/>
                </a:cxn>
                <a:cxn ang="0">
                  <a:pos x="T2" y="T3"/>
                </a:cxn>
                <a:cxn ang="0">
                  <a:pos x="T4" y="T5"/>
                </a:cxn>
              </a:cxnLst>
              <a:rect l="0" t="0" r="r" b="b"/>
              <a:pathLst>
                <a:path w="130" h="90">
                  <a:moveTo>
                    <a:pt x="129" y="19"/>
                  </a:moveTo>
                  <a:cubicBezTo>
                    <a:pt x="130" y="74"/>
                    <a:pt x="41" y="90"/>
                    <a:pt x="0" y="86"/>
                  </a:cubicBezTo>
                  <a:cubicBezTo>
                    <a:pt x="18" y="37"/>
                    <a:pt x="72" y="0"/>
                    <a:pt x="126" y="18"/>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103"/>
            <p:cNvSpPr/>
            <p:nvPr/>
          </p:nvSpPr>
          <p:spPr bwMode="auto">
            <a:xfrm>
              <a:off x="7177088" y="8375651"/>
              <a:ext cx="517525" cy="357188"/>
            </a:xfrm>
            <a:custGeom>
              <a:avLst/>
              <a:gdLst>
                <a:gd name="T0" fmla="*/ 131 w 138"/>
                <a:gd name="T1" fmla="*/ 21 h 95"/>
                <a:gd name="T2" fmla="*/ 5 w 138"/>
                <a:gd name="T3" fmla="*/ 84 h 95"/>
                <a:gd name="T4" fmla="*/ 8 w 138"/>
                <a:gd name="T5" fmla="*/ 89 h 95"/>
                <a:gd name="T6" fmla="*/ 130 w 138"/>
                <a:gd name="T7" fmla="*/ 24 h 95"/>
                <a:gd name="T8" fmla="*/ 132 w 138"/>
                <a:gd name="T9" fmla="*/ 17 h 95"/>
                <a:gd name="T10" fmla="*/ 1 w 138"/>
                <a:gd name="T11" fmla="*/ 87 h 95"/>
                <a:gd name="T12" fmla="*/ 5 w 138"/>
                <a:gd name="T13" fmla="*/ 91 h 95"/>
                <a:gd name="T14" fmla="*/ 138 w 138"/>
                <a:gd name="T15" fmla="*/ 21 h 95"/>
                <a:gd name="T16" fmla="*/ 131 w 138"/>
                <a:gd name="T17" fmla="*/ 2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8" h="95">
                  <a:moveTo>
                    <a:pt x="131" y="21"/>
                  </a:moveTo>
                  <a:cubicBezTo>
                    <a:pt x="129" y="76"/>
                    <a:pt x="47" y="88"/>
                    <a:pt x="5" y="84"/>
                  </a:cubicBezTo>
                  <a:cubicBezTo>
                    <a:pt x="6" y="85"/>
                    <a:pt x="7" y="87"/>
                    <a:pt x="8" y="89"/>
                  </a:cubicBezTo>
                  <a:cubicBezTo>
                    <a:pt x="27" y="40"/>
                    <a:pt x="78" y="8"/>
                    <a:pt x="130" y="24"/>
                  </a:cubicBezTo>
                  <a:cubicBezTo>
                    <a:pt x="134" y="25"/>
                    <a:pt x="136" y="18"/>
                    <a:pt x="132" y="17"/>
                  </a:cubicBezTo>
                  <a:cubicBezTo>
                    <a:pt x="76" y="0"/>
                    <a:pt x="22" y="35"/>
                    <a:pt x="1" y="87"/>
                  </a:cubicBezTo>
                  <a:cubicBezTo>
                    <a:pt x="0" y="89"/>
                    <a:pt x="3" y="91"/>
                    <a:pt x="5" y="91"/>
                  </a:cubicBezTo>
                  <a:cubicBezTo>
                    <a:pt x="51" y="95"/>
                    <a:pt x="136" y="81"/>
                    <a:pt x="138" y="21"/>
                  </a:cubicBezTo>
                  <a:cubicBezTo>
                    <a:pt x="138" y="16"/>
                    <a:pt x="131" y="16"/>
                    <a:pt x="131" y="2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104"/>
            <p:cNvSpPr/>
            <p:nvPr/>
          </p:nvSpPr>
          <p:spPr bwMode="auto">
            <a:xfrm>
              <a:off x="8967788" y="8664576"/>
              <a:ext cx="393700" cy="439738"/>
            </a:xfrm>
            <a:custGeom>
              <a:avLst/>
              <a:gdLst>
                <a:gd name="T0" fmla="*/ 94 w 105"/>
                <a:gd name="T1" fmla="*/ 0 h 117"/>
                <a:gd name="T2" fmla="*/ 31 w 105"/>
                <a:gd name="T3" fmla="*/ 117 h 117"/>
                <a:gd name="T4" fmla="*/ 91 w 105"/>
                <a:gd name="T5" fmla="*/ 0 h 117"/>
              </a:gdLst>
              <a:ahLst/>
              <a:cxnLst>
                <a:cxn ang="0">
                  <a:pos x="T0" y="T1"/>
                </a:cxn>
                <a:cxn ang="0">
                  <a:pos x="T2" y="T3"/>
                </a:cxn>
                <a:cxn ang="0">
                  <a:pos x="T4" y="T5"/>
                </a:cxn>
              </a:cxnLst>
              <a:rect l="0" t="0" r="r" b="b"/>
              <a:pathLst>
                <a:path w="105" h="117">
                  <a:moveTo>
                    <a:pt x="94" y="0"/>
                  </a:moveTo>
                  <a:cubicBezTo>
                    <a:pt x="105" y="48"/>
                    <a:pt x="73" y="92"/>
                    <a:pt x="31" y="117"/>
                  </a:cubicBezTo>
                  <a:cubicBezTo>
                    <a:pt x="0" y="67"/>
                    <a:pt x="51" y="20"/>
                    <a:pt x="91" y="0"/>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105"/>
            <p:cNvSpPr/>
            <p:nvPr/>
          </p:nvSpPr>
          <p:spPr bwMode="auto">
            <a:xfrm>
              <a:off x="8959851" y="8642351"/>
              <a:ext cx="409575" cy="476250"/>
            </a:xfrm>
            <a:custGeom>
              <a:avLst/>
              <a:gdLst>
                <a:gd name="T0" fmla="*/ 93 w 109"/>
                <a:gd name="T1" fmla="*/ 7 h 127"/>
                <a:gd name="T2" fmla="*/ 81 w 109"/>
                <a:gd name="T3" fmla="*/ 71 h 127"/>
                <a:gd name="T4" fmla="*/ 33 w 109"/>
                <a:gd name="T5" fmla="*/ 115 h 127"/>
                <a:gd name="T6" fmla="*/ 95 w 109"/>
                <a:gd name="T7" fmla="*/ 9 h 127"/>
                <a:gd name="T8" fmla="*/ 91 w 109"/>
                <a:gd name="T9" fmla="*/ 3 h 127"/>
                <a:gd name="T10" fmla="*/ 29 w 109"/>
                <a:gd name="T11" fmla="*/ 125 h 127"/>
                <a:gd name="T12" fmla="*/ 34 w 109"/>
                <a:gd name="T13" fmla="*/ 126 h 127"/>
                <a:gd name="T14" fmla="*/ 100 w 109"/>
                <a:gd name="T15" fmla="*/ 5 h 127"/>
                <a:gd name="T16" fmla="*/ 93 w 109"/>
                <a:gd name="T17" fmla="*/ 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9" h="127">
                  <a:moveTo>
                    <a:pt x="93" y="7"/>
                  </a:moveTo>
                  <a:cubicBezTo>
                    <a:pt x="97" y="30"/>
                    <a:pt x="92" y="51"/>
                    <a:pt x="81" y="71"/>
                  </a:cubicBezTo>
                  <a:cubicBezTo>
                    <a:pt x="78" y="76"/>
                    <a:pt x="38" y="125"/>
                    <a:pt x="33" y="115"/>
                  </a:cubicBezTo>
                  <a:cubicBezTo>
                    <a:pt x="7" y="70"/>
                    <a:pt x="60" y="27"/>
                    <a:pt x="95" y="9"/>
                  </a:cubicBezTo>
                  <a:cubicBezTo>
                    <a:pt x="99" y="7"/>
                    <a:pt x="95" y="0"/>
                    <a:pt x="91" y="3"/>
                  </a:cubicBezTo>
                  <a:cubicBezTo>
                    <a:pt x="47" y="26"/>
                    <a:pt x="0" y="73"/>
                    <a:pt x="29" y="125"/>
                  </a:cubicBezTo>
                  <a:cubicBezTo>
                    <a:pt x="30" y="126"/>
                    <a:pt x="33" y="127"/>
                    <a:pt x="34" y="126"/>
                  </a:cubicBezTo>
                  <a:cubicBezTo>
                    <a:pt x="77" y="100"/>
                    <a:pt x="109" y="57"/>
                    <a:pt x="100" y="5"/>
                  </a:cubicBezTo>
                  <a:cubicBezTo>
                    <a:pt x="99" y="1"/>
                    <a:pt x="92" y="3"/>
                    <a:pt x="93" y="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106"/>
            <p:cNvSpPr/>
            <p:nvPr/>
          </p:nvSpPr>
          <p:spPr bwMode="auto">
            <a:xfrm>
              <a:off x="8385176" y="8545513"/>
              <a:ext cx="206375" cy="442913"/>
            </a:xfrm>
            <a:custGeom>
              <a:avLst/>
              <a:gdLst>
                <a:gd name="T0" fmla="*/ 27 w 55"/>
                <a:gd name="T1" fmla="*/ 0 h 118"/>
                <a:gd name="T2" fmla="*/ 2 w 55"/>
                <a:gd name="T3" fmla="*/ 48 h 118"/>
                <a:gd name="T4" fmla="*/ 22 w 55"/>
                <a:gd name="T5" fmla="*/ 118 h 118"/>
                <a:gd name="T6" fmla="*/ 27 w 55"/>
                <a:gd name="T7" fmla="*/ 3 h 118"/>
              </a:gdLst>
              <a:ahLst/>
              <a:cxnLst>
                <a:cxn ang="0">
                  <a:pos x="T0" y="T1"/>
                </a:cxn>
                <a:cxn ang="0">
                  <a:pos x="T2" y="T3"/>
                </a:cxn>
                <a:cxn ang="0">
                  <a:pos x="T4" y="T5"/>
                </a:cxn>
                <a:cxn ang="0">
                  <a:pos x="T6" y="T7"/>
                </a:cxn>
              </a:cxnLst>
              <a:rect l="0" t="0" r="r" b="b"/>
              <a:pathLst>
                <a:path w="55" h="118">
                  <a:moveTo>
                    <a:pt x="27" y="0"/>
                  </a:moveTo>
                  <a:cubicBezTo>
                    <a:pt x="11" y="4"/>
                    <a:pt x="3" y="34"/>
                    <a:pt x="2" y="48"/>
                  </a:cubicBezTo>
                  <a:cubicBezTo>
                    <a:pt x="0" y="74"/>
                    <a:pt x="9" y="97"/>
                    <a:pt x="22" y="118"/>
                  </a:cubicBezTo>
                  <a:cubicBezTo>
                    <a:pt x="51" y="88"/>
                    <a:pt x="55" y="31"/>
                    <a:pt x="27" y="3"/>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107"/>
            <p:cNvSpPr/>
            <p:nvPr/>
          </p:nvSpPr>
          <p:spPr bwMode="auto">
            <a:xfrm>
              <a:off x="8359776" y="8526463"/>
              <a:ext cx="250825" cy="479425"/>
            </a:xfrm>
            <a:custGeom>
              <a:avLst/>
              <a:gdLst>
                <a:gd name="T0" fmla="*/ 33 w 67"/>
                <a:gd name="T1" fmla="*/ 2 h 128"/>
                <a:gd name="T2" fmla="*/ 6 w 67"/>
                <a:gd name="T3" fmla="*/ 45 h 128"/>
                <a:gd name="T4" fmla="*/ 26 w 67"/>
                <a:gd name="T5" fmla="*/ 125 h 128"/>
                <a:gd name="T6" fmla="*/ 32 w 67"/>
                <a:gd name="T7" fmla="*/ 126 h 128"/>
                <a:gd name="T8" fmla="*/ 36 w 67"/>
                <a:gd name="T9" fmla="*/ 5 h 128"/>
                <a:gd name="T10" fmla="*/ 31 w 67"/>
                <a:gd name="T11" fmla="*/ 10 h 128"/>
                <a:gd name="T12" fmla="*/ 27 w 67"/>
                <a:gd name="T13" fmla="*/ 121 h 128"/>
                <a:gd name="T14" fmla="*/ 32 w 67"/>
                <a:gd name="T15" fmla="*/ 121 h 128"/>
                <a:gd name="T16" fmla="*/ 12 w 67"/>
                <a:gd name="T17" fmla="*/ 60 h 128"/>
                <a:gd name="T18" fmla="*/ 35 w 67"/>
                <a:gd name="T19" fmla="*/ 9 h 128"/>
                <a:gd name="T20" fmla="*/ 33 w 67"/>
                <a:gd name="T21" fmla="*/ 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 h="128">
                  <a:moveTo>
                    <a:pt x="33" y="2"/>
                  </a:moveTo>
                  <a:cubicBezTo>
                    <a:pt x="16" y="8"/>
                    <a:pt x="10" y="28"/>
                    <a:pt x="6" y="45"/>
                  </a:cubicBezTo>
                  <a:cubicBezTo>
                    <a:pt x="0" y="73"/>
                    <a:pt x="12" y="101"/>
                    <a:pt x="26" y="125"/>
                  </a:cubicBezTo>
                  <a:cubicBezTo>
                    <a:pt x="27" y="127"/>
                    <a:pt x="30" y="128"/>
                    <a:pt x="32" y="126"/>
                  </a:cubicBezTo>
                  <a:cubicBezTo>
                    <a:pt x="61" y="93"/>
                    <a:pt x="67" y="39"/>
                    <a:pt x="36" y="5"/>
                  </a:cubicBezTo>
                  <a:cubicBezTo>
                    <a:pt x="33" y="2"/>
                    <a:pt x="28" y="7"/>
                    <a:pt x="31" y="10"/>
                  </a:cubicBezTo>
                  <a:cubicBezTo>
                    <a:pt x="59" y="41"/>
                    <a:pt x="53" y="91"/>
                    <a:pt x="27" y="121"/>
                  </a:cubicBezTo>
                  <a:cubicBezTo>
                    <a:pt x="29" y="121"/>
                    <a:pt x="31" y="121"/>
                    <a:pt x="32" y="121"/>
                  </a:cubicBezTo>
                  <a:cubicBezTo>
                    <a:pt x="21" y="102"/>
                    <a:pt x="13" y="83"/>
                    <a:pt x="12" y="60"/>
                  </a:cubicBezTo>
                  <a:cubicBezTo>
                    <a:pt x="11" y="44"/>
                    <a:pt x="18" y="15"/>
                    <a:pt x="35" y="9"/>
                  </a:cubicBezTo>
                  <a:cubicBezTo>
                    <a:pt x="40" y="7"/>
                    <a:pt x="38" y="0"/>
                    <a:pt x="33" y="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108"/>
            <p:cNvSpPr/>
            <p:nvPr/>
          </p:nvSpPr>
          <p:spPr bwMode="auto">
            <a:xfrm>
              <a:off x="7834313" y="8551863"/>
              <a:ext cx="457200" cy="203200"/>
            </a:xfrm>
            <a:custGeom>
              <a:avLst/>
              <a:gdLst>
                <a:gd name="T0" fmla="*/ 122 w 122"/>
                <a:gd name="T1" fmla="*/ 28 h 54"/>
                <a:gd name="T2" fmla="*/ 0 w 122"/>
                <a:gd name="T3" fmla="*/ 31 h 54"/>
                <a:gd name="T4" fmla="*/ 67 w 122"/>
                <a:gd name="T5" fmla="*/ 1 h 54"/>
                <a:gd name="T6" fmla="*/ 122 w 122"/>
                <a:gd name="T7" fmla="*/ 23 h 54"/>
              </a:gdLst>
              <a:ahLst/>
              <a:cxnLst>
                <a:cxn ang="0">
                  <a:pos x="T0" y="T1"/>
                </a:cxn>
                <a:cxn ang="0">
                  <a:pos x="T2" y="T3"/>
                </a:cxn>
                <a:cxn ang="0">
                  <a:pos x="T4" y="T5"/>
                </a:cxn>
                <a:cxn ang="0">
                  <a:pos x="T6" y="T7"/>
                </a:cxn>
              </a:cxnLst>
              <a:rect l="0" t="0" r="r" b="b"/>
              <a:pathLst>
                <a:path w="122" h="54">
                  <a:moveTo>
                    <a:pt x="122" y="28"/>
                  </a:moveTo>
                  <a:cubicBezTo>
                    <a:pt x="100" y="54"/>
                    <a:pt x="29" y="44"/>
                    <a:pt x="0" y="31"/>
                  </a:cubicBezTo>
                  <a:cubicBezTo>
                    <a:pt x="11" y="13"/>
                    <a:pt x="45" y="0"/>
                    <a:pt x="67" y="1"/>
                  </a:cubicBezTo>
                  <a:cubicBezTo>
                    <a:pt x="90" y="1"/>
                    <a:pt x="102" y="16"/>
                    <a:pt x="122" y="23"/>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109"/>
            <p:cNvSpPr/>
            <p:nvPr/>
          </p:nvSpPr>
          <p:spPr bwMode="auto">
            <a:xfrm>
              <a:off x="7818438" y="8529638"/>
              <a:ext cx="495300" cy="252413"/>
            </a:xfrm>
            <a:custGeom>
              <a:avLst/>
              <a:gdLst>
                <a:gd name="T0" fmla="*/ 123 w 132"/>
                <a:gd name="T1" fmla="*/ 31 h 67"/>
                <a:gd name="T2" fmla="*/ 19 w 132"/>
                <a:gd name="T3" fmla="*/ 39 h 67"/>
                <a:gd name="T4" fmla="*/ 23 w 132"/>
                <a:gd name="T5" fmla="*/ 24 h 67"/>
                <a:gd name="T6" fmla="*/ 58 w 132"/>
                <a:gd name="T7" fmla="*/ 11 h 67"/>
                <a:gd name="T8" fmla="*/ 124 w 132"/>
                <a:gd name="T9" fmla="*/ 32 h 67"/>
                <a:gd name="T10" fmla="*/ 128 w 132"/>
                <a:gd name="T11" fmla="*/ 26 h 67"/>
                <a:gd name="T12" fmla="*/ 61 w 132"/>
                <a:gd name="T13" fmla="*/ 4 h 67"/>
                <a:gd name="T14" fmla="*/ 1 w 132"/>
                <a:gd name="T15" fmla="*/ 36 h 67"/>
                <a:gd name="T16" fmla="*/ 2 w 132"/>
                <a:gd name="T17" fmla="*/ 40 h 67"/>
                <a:gd name="T18" fmla="*/ 128 w 132"/>
                <a:gd name="T19" fmla="*/ 36 h 67"/>
                <a:gd name="T20" fmla="*/ 123 w 132"/>
                <a:gd name="T21" fmla="*/ 3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67">
                  <a:moveTo>
                    <a:pt x="123" y="31"/>
                  </a:moveTo>
                  <a:cubicBezTo>
                    <a:pt x="99" y="57"/>
                    <a:pt x="49" y="47"/>
                    <a:pt x="19" y="39"/>
                  </a:cubicBezTo>
                  <a:cubicBezTo>
                    <a:pt x="6" y="35"/>
                    <a:pt x="15" y="30"/>
                    <a:pt x="23" y="24"/>
                  </a:cubicBezTo>
                  <a:cubicBezTo>
                    <a:pt x="33" y="17"/>
                    <a:pt x="46" y="14"/>
                    <a:pt x="58" y="11"/>
                  </a:cubicBezTo>
                  <a:cubicBezTo>
                    <a:pt x="84" y="6"/>
                    <a:pt x="102" y="23"/>
                    <a:pt x="124" y="32"/>
                  </a:cubicBezTo>
                  <a:cubicBezTo>
                    <a:pt x="129" y="34"/>
                    <a:pt x="132" y="28"/>
                    <a:pt x="128" y="26"/>
                  </a:cubicBezTo>
                  <a:cubicBezTo>
                    <a:pt x="105" y="17"/>
                    <a:pt x="87" y="0"/>
                    <a:pt x="61" y="4"/>
                  </a:cubicBezTo>
                  <a:cubicBezTo>
                    <a:pt x="38" y="7"/>
                    <a:pt x="14" y="16"/>
                    <a:pt x="1" y="36"/>
                  </a:cubicBezTo>
                  <a:cubicBezTo>
                    <a:pt x="0" y="37"/>
                    <a:pt x="1" y="40"/>
                    <a:pt x="2" y="40"/>
                  </a:cubicBezTo>
                  <a:cubicBezTo>
                    <a:pt x="36" y="55"/>
                    <a:pt x="100" y="67"/>
                    <a:pt x="128" y="36"/>
                  </a:cubicBezTo>
                  <a:cubicBezTo>
                    <a:pt x="132" y="33"/>
                    <a:pt x="126" y="28"/>
                    <a:pt x="123" y="3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110"/>
            <p:cNvSpPr/>
            <p:nvPr/>
          </p:nvSpPr>
          <p:spPr bwMode="auto">
            <a:xfrm>
              <a:off x="8843963" y="8256588"/>
              <a:ext cx="468312" cy="363538"/>
            </a:xfrm>
            <a:custGeom>
              <a:avLst/>
              <a:gdLst>
                <a:gd name="T0" fmla="*/ 115 w 125"/>
                <a:gd name="T1" fmla="*/ 0 h 97"/>
                <a:gd name="T2" fmla="*/ 25 w 125"/>
                <a:gd name="T3" fmla="*/ 97 h 97"/>
                <a:gd name="T4" fmla="*/ 113 w 125"/>
                <a:gd name="T5" fmla="*/ 3 h 97"/>
              </a:gdLst>
              <a:ahLst/>
              <a:cxnLst>
                <a:cxn ang="0">
                  <a:pos x="T0" y="T1"/>
                </a:cxn>
                <a:cxn ang="0">
                  <a:pos x="T2" y="T3"/>
                </a:cxn>
                <a:cxn ang="0">
                  <a:pos x="T4" y="T5"/>
                </a:cxn>
              </a:cxnLst>
              <a:rect l="0" t="0" r="r" b="b"/>
              <a:pathLst>
                <a:path w="125" h="97">
                  <a:moveTo>
                    <a:pt x="115" y="0"/>
                  </a:moveTo>
                  <a:cubicBezTo>
                    <a:pt x="125" y="50"/>
                    <a:pt x="69" y="89"/>
                    <a:pt x="25" y="97"/>
                  </a:cubicBezTo>
                  <a:cubicBezTo>
                    <a:pt x="0" y="51"/>
                    <a:pt x="71" y="8"/>
                    <a:pt x="113" y="3"/>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111"/>
            <p:cNvSpPr/>
            <p:nvPr/>
          </p:nvSpPr>
          <p:spPr bwMode="auto">
            <a:xfrm>
              <a:off x="8832851" y="8237538"/>
              <a:ext cx="487362" cy="396875"/>
            </a:xfrm>
            <a:custGeom>
              <a:avLst/>
              <a:gdLst>
                <a:gd name="T0" fmla="*/ 114 w 130"/>
                <a:gd name="T1" fmla="*/ 6 h 106"/>
                <a:gd name="T2" fmla="*/ 85 w 130"/>
                <a:gd name="T3" fmla="*/ 72 h 106"/>
                <a:gd name="T4" fmla="*/ 50 w 130"/>
                <a:gd name="T5" fmla="*/ 92 h 106"/>
                <a:gd name="T6" fmla="*/ 27 w 130"/>
                <a:gd name="T7" fmla="*/ 86 h 106"/>
                <a:gd name="T8" fmla="*/ 117 w 130"/>
                <a:gd name="T9" fmla="*/ 11 h 106"/>
                <a:gd name="T10" fmla="*/ 115 w 130"/>
                <a:gd name="T11" fmla="*/ 4 h 106"/>
                <a:gd name="T12" fmla="*/ 25 w 130"/>
                <a:gd name="T13" fmla="*/ 104 h 106"/>
                <a:gd name="T14" fmla="*/ 29 w 130"/>
                <a:gd name="T15" fmla="*/ 106 h 106"/>
                <a:gd name="T16" fmla="*/ 121 w 130"/>
                <a:gd name="T17" fmla="*/ 4 h 106"/>
                <a:gd name="T18" fmla="*/ 114 w 130"/>
                <a:gd name="T19" fmla="*/ 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0" h="106">
                  <a:moveTo>
                    <a:pt x="114" y="6"/>
                  </a:moveTo>
                  <a:cubicBezTo>
                    <a:pt x="118" y="33"/>
                    <a:pt x="105" y="55"/>
                    <a:pt x="85" y="72"/>
                  </a:cubicBezTo>
                  <a:cubicBezTo>
                    <a:pt x="75" y="81"/>
                    <a:pt x="63" y="87"/>
                    <a:pt x="50" y="92"/>
                  </a:cubicBezTo>
                  <a:cubicBezTo>
                    <a:pt x="39" y="97"/>
                    <a:pt x="29" y="102"/>
                    <a:pt x="27" y="86"/>
                  </a:cubicBezTo>
                  <a:cubicBezTo>
                    <a:pt x="21" y="44"/>
                    <a:pt x="85" y="16"/>
                    <a:pt x="117" y="11"/>
                  </a:cubicBezTo>
                  <a:cubicBezTo>
                    <a:pt x="121" y="11"/>
                    <a:pt x="120" y="4"/>
                    <a:pt x="115" y="4"/>
                  </a:cubicBezTo>
                  <a:cubicBezTo>
                    <a:pt x="72" y="11"/>
                    <a:pt x="0" y="51"/>
                    <a:pt x="25" y="104"/>
                  </a:cubicBezTo>
                  <a:cubicBezTo>
                    <a:pt x="26" y="106"/>
                    <a:pt x="28" y="106"/>
                    <a:pt x="29" y="106"/>
                  </a:cubicBezTo>
                  <a:cubicBezTo>
                    <a:pt x="76" y="96"/>
                    <a:pt x="130" y="58"/>
                    <a:pt x="121" y="4"/>
                  </a:cubicBezTo>
                  <a:cubicBezTo>
                    <a:pt x="121" y="0"/>
                    <a:pt x="114" y="2"/>
                    <a:pt x="114"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112"/>
            <p:cNvSpPr/>
            <p:nvPr/>
          </p:nvSpPr>
          <p:spPr bwMode="auto">
            <a:xfrm>
              <a:off x="8855076" y="7981951"/>
              <a:ext cx="420687" cy="274638"/>
            </a:xfrm>
            <a:custGeom>
              <a:avLst/>
              <a:gdLst>
                <a:gd name="T0" fmla="*/ 112 w 112"/>
                <a:gd name="T1" fmla="*/ 73 h 73"/>
                <a:gd name="T2" fmla="*/ 9 w 112"/>
                <a:gd name="T3" fmla="*/ 0 h 73"/>
                <a:gd name="T4" fmla="*/ 37 w 112"/>
                <a:gd name="T5" fmla="*/ 55 h 73"/>
                <a:gd name="T6" fmla="*/ 106 w 112"/>
                <a:gd name="T7" fmla="*/ 69 h 73"/>
              </a:gdLst>
              <a:ahLst/>
              <a:cxnLst>
                <a:cxn ang="0">
                  <a:pos x="T0" y="T1"/>
                </a:cxn>
                <a:cxn ang="0">
                  <a:pos x="T2" y="T3"/>
                </a:cxn>
                <a:cxn ang="0">
                  <a:pos x="T4" y="T5"/>
                </a:cxn>
                <a:cxn ang="0">
                  <a:pos x="T6" y="T7"/>
                </a:cxn>
              </a:cxnLst>
              <a:rect l="0" t="0" r="r" b="b"/>
              <a:pathLst>
                <a:path w="112" h="73">
                  <a:moveTo>
                    <a:pt x="112" y="73"/>
                  </a:moveTo>
                  <a:cubicBezTo>
                    <a:pt x="109" y="17"/>
                    <a:pt x="58" y="9"/>
                    <a:pt x="9" y="0"/>
                  </a:cubicBezTo>
                  <a:cubicBezTo>
                    <a:pt x="0" y="25"/>
                    <a:pt x="15" y="42"/>
                    <a:pt x="37" y="55"/>
                  </a:cubicBezTo>
                  <a:cubicBezTo>
                    <a:pt x="60" y="67"/>
                    <a:pt x="80" y="63"/>
                    <a:pt x="106" y="69"/>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113"/>
            <p:cNvSpPr/>
            <p:nvPr/>
          </p:nvSpPr>
          <p:spPr bwMode="auto">
            <a:xfrm>
              <a:off x="8855076" y="7967663"/>
              <a:ext cx="434975" cy="307975"/>
            </a:xfrm>
            <a:custGeom>
              <a:avLst/>
              <a:gdLst>
                <a:gd name="T0" fmla="*/ 115 w 116"/>
                <a:gd name="T1" fmla="*/ 77 h 82"/>
                <a:gd name="T2" fmla="*/ 10 w 116"/>
                <a:gd name="T3" fmla="*/ 0 h 82"/>
                <a:gd name="T4" fmla="*/ 6 w 116"/>
                <a:gd name="T5" fmla="*/ 3 h 82"/>
                <a:gd name="T6" fmla="*/ 21 w 116"/>
                <a:gd name="T7" fmla="*/ 53 h 82"/>
                <a:gd name="T8" fmla="*/ 105 w 116"/>
                <a:gd name="T9" fmla="*/ 76 h 82"/>
                <a:gd name="T10" fmla="*/ 107 w 116"/>
                <a:gd name="T11" fmla="*/ 69 h 82"/>
                <a:gd name="T12" fmla="*/ 39 w 116"/>
                <a:gd name="T13" fmla="*/ 56 h 82"/>
                <a:gd name="T14" fmla="*/ 13 w 116"/>
                <a:gd name="T15" fmla="*/ 32 h 82"/>
                <a:gd name="T16" fmla="*/ 11 w 116"/>
                <a:gd name="T17" fmla="*/ 10 h 82"/>
                <a:gd name="T18" fmla="*/ 23 w 116"/>
                <a:gd name="T19" fmla="*/ 10 h 82"/>
                <a:gd name="T20" fmla="*/ 108 w 116"/>
                <a:gd name="T21" fmla="*/ 77 h 82"/>
                <a:gd name="T22" fmla="*/ 115 w 116"/>
                <a:gd name="T23" fmla="*/ 77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6" h="82">
                  <a:moveTo>
                    <a:pt x="115" y="77"/>
                  </a:moveTo>
                  <a:cubicBezTo>
                    <a:pt x="110" y="20"/>
                    <a:pt x="58" y="9"/>
                    <a:pt x="10" y="0"/>
                  </a:cubicBezTo>
                  <a:cubicBezTo>
                    <a:pt x="8" y="0"/>
                    <a:pt x="6" y="1"/>
                    <a:pt x="6" y="3"/>
                  </a:cubicBezTo>
                  <a:cubicBezTo>
                    <a:pt x="0" y="22"/>
                    <a:pt x="5" y="40"/>
                    <a:pt x="21" y="53"/>
                  </a:cubicBezTo>
                  <a:cubicBezTo>
                    <a:pt x="47" y="72"/>
                    <a:pt x="74" y="70"/>
                    <a:pt x="105" y="76"/>
                  </a:cubicBezTo>
                  <a:cubicBezTo>
                    <a:pt x="109" y="77"/>
                    <a:pt x="111" y="70"/>
                    <a:pt x="107" y="69"/>
                  </a:cubicBezTo>
                  <a:cubicBezTo>
                    <a:pt x="84" y="65"/>
                    <a:pt x="60" y="66"/>
                    <a:pt x="39" y="56"/>
                  </a:cubicBezTo>
                  <a:cubicBezTo>
                    <a:pt x="29" y="51"/>
                    <a:pt x="19" y="43"/>
                    <a:pt x="13" y="32"/>
                  </a:cubicBezTo>
                  <a:cubicBezTo>
                    <a:pt x="10" y="25"/>
                    <a:pt x="9" y="18"/>
                    <a:pt x="11" y="10"/>
                  </a:cubicBezTo>
                  <a:cubicBezTo>
                    <a:pt x="12" y="6"/>
                    <a:pt x="21" y="10"/>
                    <a:pt x="23" y="10"/>
                  </a:cubicBezTo>
                  <a:cubicBezTo>
                    <a:pt x="63" y="18"/>
                    <a:pt x="104" y="31"/>
                    <a:pt x="108" y="77"/>
                  </a:cubicBezTo>
                  <a:cubicBezTo>
                    <a:pt x="109" y="82"/>
                    <a:pt x="116" y="82"/>
                    <a:pt x="115" y="7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114"/>
            <p:cNvSpPr/>
            <p:nvPr/>
          </p:nvSpPr>
          <p:spPr bwMode="auto">
            <a:xfrm>
              <a:off x="7675563" y="7993063"/>
              <a:ext cx="473075" cy="300038"/>
            </a:xfrm>
            <a:custGeom>
              <a:avLst/>
              <a:gdLst>
                <a:gd name="T0" fmla="*/ 120 w 126"/>
                <a:gd name="T1" fmla="*/ 69 h 80"/>
                <a:gd name="T2" fmla="*/ 62 w 126"/>
                <a:gd name="T3" fmla="*/ 76 h 80"/>
                <a:gd name="T4" fmla="*/ 0 w 126"/>
                <a:gd name="T5" fmla="*/ 28 h 80"/>
                <a:gd name="T6" fmla="*/ 126 w 126"/>
                <a:gd name="T7" fmla="*/ 67 h 80"/>
              </a:gdLst>
              <a:ahLst/>
              <a:cxnLst>
                <a:cxn ang="0">
                  <a:pos x="T0" y="T1"/>
                </a:cxn>
                <a:cxn ang="0">
                  <a:pos x="T2" y="T3"/>
                </a:cxn>
                <a:cxn ang="0">
                  <a:pos x="T4" y="T5"/>
                </a:cxn>
                <a:cxn ang="0">
                  <a:pos x="T6" y="T7"/>
                </a:cxn>
              </a:cxnLst>
              <a:rect l="0" t="0" r="r" b="b"/>
              <a:pathLst>
                <a:path w="126" h="80">
                  <a:moveTo>
                    <a:pt x="120" y="69"/>
                  </a:moveTo>
                  <a:cubicBezTo>
                    <a:pt x="100" y="72"/>
                    <a:pt x="83" y="80"/>
                    <a:pt x="62" y="76"/>
                  </a:cubicBezTo>
                  <a:cubicBezTo>
                    <a:pt x="34" y="70"/>
                    <a:pt x="14" y="50"/>
                    <a:pt x="0" y="28"/>
                  </a:cubicBezTo>
                  <a:cubicBezTo>
                    <a:pt x="44" y="0"/>
                    <a:pt x="99" y="33"/>
                    <a:pt x="126" y="67"/>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115"/>
            <p:cNvSpPr/>
            <p:nvPr/>
          </p:nvSpPr>
          <p:spPr bwMode="auto">
            <a:xfrm>
              <a:off x="7661276" y="7986713"/>
              <a:ext cx="506412" cy="325438"/>
            </a:xfrm>
            <a:custGeom>
              <a:avLst/>
              <a:gdLst>
                <a:gd name="T0" fmla="*/ 123 w 135"/>
                <a:gd name="T1" fmla="*/ 68 h 87"/>
                <a:gd name="T2" fmla="*/ 56 w 135"/>
                <a:gd name="T3" fmla="*/ 71 h 87"/>
                <a:gd name="T4" fmla="*/ 11 w 135"/>
                <a:gd name="T5" fmla="*/ 30 h 87"/>
                <a:gd name="T6" fmla="*/ 127 w 135"/>
                <a:gd name="T7" fmla="*/ 72 h 87"/>
                <a:gd name="T8" fmla="*/ 132 w 135"/>
                <a:gd name="T9" fmla="*/ 67 h 87"/>
                <a:gd name="T10" fmla="*/ 2 w 135"/>
                <a:gd name="T11" fmla="*/ 27 h 87"/>
                <a:gd name="T12" fmla="*/ 1 w 135"/>
                <a:gd name="T13" fmla="*/ 32 h 87"/>
                <a:gd name="T14" fmla="*/ 48 w 135"/>
                <a:gd name="T15" fmla="*/ 76 h 87"/>
                <a:gd name="T16" fmla="*/ 125 w 135"/>
                <a:gd name="T17" fmla="*/ 75 h 87"/>
                <a:gd name="T18" fmla="*/ 123 w 135"/>
                <a:gd name="T19" fmla="*/ 68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5" h="87">
                  <a:moveTo>
                    <a:pt x="123" y="68"/>
                  </a:moveTo>
                  <a:cubicBezTo>
                    <a:pt x="99" y="72"/>
                    <a:pt x="79" y="79"/>
                    <a:pt x="56" y="71"/>
                  </a:cubicBezTo>
                  <a:cubicBezTo>
                    <a:pt x="51" y="70"/>
                    <a:pt x="2" y="35"/>
                    <a:pt x="11" y="30"/>
                  </a:cubicBezTo>
                  <a:cubicBezTo>
                    <a:pt x="52" y="7"/>
                    <a:pt x="102" y="41"/>
                    <a:pt x="127" y="72"/>
                  </a:cubicBezTo>
                  <a:cubicBezTo>
                    <a:pt x="130" y="75"/>
                    <a:pt x="135" y="70"/>
                    <a:pt x="132" y="67"/>
                  </a:cubicBezTo>
                  <a:cubicBezTo>
                    <a:pt x="101" y="29"/>
                    <a:pt x="49" y="0"/>
                    <a:pt x="2" y="27"/>
                  </a:cubicBezTo>
                  <a:cubicBezTo>
                    <a:pt x="0" y="28"/>
                    <a:pt x="0" y="30"/>
                    <a:pt x="1" y="32"/>
                  </a:cubicBezTo>
                  <a:cubicBezTo>
                    <a:pt x="13" y="50"/>
                    <a:pt x="28" y="67"/>
                    <a:pt x="48" y="76"/>
                  </a:cubicBezTo>
                  <a:cubicBezTo>
                    <a:pt x="75" y="87"/>
                    <a:pt x="97" y="80"/>
                    <a:pt x="125" y="75"/>
                  </a:cubicBezTo>
                  <a:cubicBezTo>
                    <a:pt x="129" y="74"/>
                    <a:pt x="127" y="67"/>
                    <a:pt x="123" y="6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116"/>
            <p:cNvSpPr/>
            <p:nvPr/>
          </p:nvSpPr>
          <p:spPr bwMode="auto">
            <a:xfrm>
              <a:off x="7953376" y="8840788"/>
              <a:ext cx="203200" cy="330200"/>
            </a:xfrm>
            <a:custGeom>
              <a:avLst/>
              <a:gdLst>
                <a:gd name="T0" fmla="*/ 17 w 54"/>
                <a:gd name="T1" fmla="*/ 1 h 88"/>
                <a:gd name="T2" fmla="*/ 29 w 54"/>
                <a:gd name="T3" fmla="*/ 88 h 88"/>
                <a:gd name="T4" fmla="*/ 23 w 54"/>
                <a:gd name="T5" fmla="*/ 0 h 88"/>
              </a:gdLst>
              <a:ahLst/>
              <a:cxnLst>
                <a:cxn ang="0">
                  <a:pos x="T0" y="T1"/>
                </a:cxn>
                <a:cxn ang="0">
                  <a:pos x="T2" y="T3"/>
                </a:cxn>
                <a:cxn ang="0">
                  <a:pos x="T4" y="T5"/>
                </a:cxn>
              </a:cxnLst>
              <a:rect l="0" t="0" r="r" b="b"/>
              <a:pathLst>
                <a:path w="54" h="88">
                  <a:moveTo>
                    <a:pt x="17" y="1"/>
                  </a:moveTo>
                  <a:cubicBezTo>
                    <a:pt x="0" y="29"/>
                    <a:pt x="6" y="65"/>
                    <a:pt x="29" y="88"/>
                  </a:cubicBezTo>
                  <a:cubicBezTo>
                    <a:pt x="39" y="61"/>
                    <a:pt x="54" y="19"/>
                    <a:pt x="23" y="0"/>
                  </a:cubicBezTo>
                </a:path>
              </a:pathLst>
            </a:custGeom>
            <a:solidFill>
              <a:srgbClr val="57C2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117"/>
            <p:cNvSpPr/>
            <p:nvPr/>
          </p:nvSpPr>
          <p:spPr bwMode="auto">
            <a:xfrm>
              <a:off x="7942263" y="8823326"/>
              <a:ext cx="225425" cy="366713"/>
            </a:xfrm>
            <a:custGeom>
              <a:avLst/>
              <a:gdLst>
                <a:gd name="T0" fmla="*/ 17 w 60"/>
                <a:gd name="T1" fmla="*/ 4 h 98"/>
                <a:gd name="T2" fmla="*/ 30 w 60"/>
                <a:gd name="T3" fmla="*/ 95 h 98"/>
                <a:gd name="T4" fmla="*/ 36 w 60"/>
                <a:gd name="T5" fmla="*/ 94 h 98"/>
                <a:gd name="T6" fmla="*/ 28 w 60"/>
                <a:gd name="T7" fmla="*/ 2 h 98"/>
                <a:gd name="T8" fmla="*/ 25 w 60"/>
                <a:gd name="T9" fmla="*/ 8 h 98"/>
                <a:gd name="T10" fmla="*/ 29 w 60"/>
                <a:gd name="T11" fmla="*/ 92 h 98"/>
                <a:gd name="T12" fmla="*/ 35 w 60"/>
                <a:gd name="T13" fmla="*/ 90 h 98"/>
                <a:gd name="T14" fmla="*/ 23 w 60"/>
                <a:gd name="T15" fmla="*/ 8 h 98"/>
                <a:gd name="T16" fmla="*/ 17 w 60"/>
                <a:gd name="T17" fmla="*/ 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98">
                  <a:moveTo>
                    <a:pt x="17" y="4"/>
                  </a:moveTo>
                  <a:cubicBezTo>
                    <a:pt x="0" y="35"/>
                    <a:pt x="6" y="70"/>
                    <a:pt x="30" y="95"/>
                  </a:cubicBezTo>
                  <a:cubicBezTo>
                    <a:pt x="32" y="98"/>
                    <a:pt x="35" y="96"/>
                    <a:pt x="36" y="94"/>
                  </a:cubicBezTo>
                  <a:cubicBezTo>
                    <a:pt x="47" y="64"/>
                    <a:pt x="60" y="24"/>
                    <a:pt x="28" y="2"/>
                  </a:cubicBezTo>
                  <a:cubicBezTo>
                    <a:pt x="24" y="0"/>
                    <a:pt x="21" y="6"/>
                    <a:pt x="25" y="8"/>
                  </a:cubicBezTo>
                  <a:cubicBezTo>
                    <a:pt x="53" y="28"/>
                    <a:pt x="38" y="66"/>
                    <a:pt x="29" y="92"/>
                  </a:cubicBezTo>
                  <a:cubicBezTo>
                    <a:pt x="31" y="91"/>
                    <a:pt x="33" y="91"/>
                    <a:pt x="35" y="90"/>
                  </a:cubicBezTo>
                  <a:cubicBezTo>
                    <a:pt x="13" y="67"/>
                    <a:pt x="8" y="36"/>
                    <a:pt x="23" y="8"/>
                  </a:cubicBezTo>
                  <a:cubicBezTo>
                    <a:pt x="25" y="4"/>
                    <a:pt x="19" y="0"/>
                    <a:pt x="17" y="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141"/>
            <p:cNvSpPr/>
            <p:nvPr/>
          </p:nvSpPr>
          <p:spPr bwMode="auto">
            <a:xfrm>
              <a:off x="7402513" y="7269163"/>
              <a:ext cx="836612" cy="652463"/>
            </a:xfrm>
            <a:custGeom>
              <a:avLst/>
              <a:gdLst>
                <a:gd name="T0" fmla="*/ 223 w 223"/>
                <a:gd name="T1" fmla="*/ 127 h 174"/>
                <a:gd name="T2" fmla="*/ 0 w 223"/>
                <a:gd name="T3" fmla="*/ 96 h 174"/>
                <a:gd name="T4" fmla="*/ 223 w 223"/>
                <a:gd name="T5" fmla="*/ 127 h 174"/>
              </a:gdLst>
              <a:ahLst/>
              <a:cxnLst>
                <a:cxn ang="0">
                  <a:pos x="T0" y="T1"/>
                </a:cxn>
                <a:cxn ang="0">
                  <a:pos x="T2" y="T3"/>
                </a:cxn>
                <a:cxn ang="0">
                  <a:pos x="T4" y="T5"/>
                </a:cxn>
              </a:cxnLst>
              <a:rect l="0" t="0" r="r" b="b"/>
              <a:pathLst>
                <a:path w="223" h="174">
                  <a:moveTo>
                    <a:pt x="223" y="127"/>
                  </a:moveTo>
                  <a:cubicBezTo>
                    <a:pt x="223" y="127"/>
                    <a:pt x="118" y="0"/>
                    <a:pt x="0" y="96"/>
                  </a:cubicBezTo>
                  <a:cubicBezTo>
                    <a:pt x="0" y="96"/>
                    <a:pt x="73" y="174"/>
                    <a:pt x="223" y="1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142"/>
            <p:cNvSpPr>
              <a:spLocks noEditPoints="1"/>
            </p:cNvSpPr>
            <p:nvPr/>
          </p:nvSpPr>
          <p:spPr bwMode="auto">
            <a:xfrm>
              <a:off x="7375526" y="7478713"/>
              <a:ext cx="890587" cy="342900"/>
            </a:xfrm>
            <a:custGeom>
              <a:avLst/>
              <a:gdLst>
                <a:gd name="T0" fmla="*/ 138 w 237"/>
                <a:gd name="T1" fmla="*/ 91 h 91"/>
                <a:gd name="T2" fmla="*/ 138 w 237"/>
                <a:gd name="T3" fmla="*/ 91 h 91"/>
                <a:gd name="T4" fmla="*/ 4 w 237"/>
                <a:gd name="T5" fmla="*/ 43 h 91"/>
                <a:gd name="T6" fmla="*/ 0 w 237"/>
                <a:gd name="T7" fmla="*/ 39 h 91"/>
                <a:gd name="T8" fmla="*/ 4 w 237"/>
                <a:gd name="T9" fmla="*/ 36 h 91"/>
                <a:gd name="T10" fmla="*/ 99 w 237"/>
                <a:gd name="T11" fmla="*/ 0 h 91"/>
                <a:gd name="T12" fmla="*/ 233 w 237"/>
                <a:gd name="T13" fmla="*/ 68 h 91"/>
                <a:gd name="T14" fmla="*/ 237 w 237"/>
                <a:gd name="T15" fmla="*/ 73 h 91"/>
                <a:gd name="T16" fmla="*/ 231 w 237"/>
                <a:gd name="T17" fmla="*/ 75 h 91"/>
                <a:gd name="T18" fmla="*/ 138 w 237"/>
                <a:gd name="T19" fmla="*/ 91 h 91"/>
                <a:gd name="T20" fmla="*/ 14 w 237"/>
                <a:gd name="T21" fmla="*/ 40 h 91"/>
                <a:gd name="T22" fmla="*/ 138 w 237"/>
                <a:gd name="T23" fmla="*/ 82 h 91"/>
                <a:gd name="T24" fmla="*/ 138 w 237"/>
                <a:gd name="T25" fmla="*/ 82 h 91"/>
                <a:gd name="T26" fmla="*/ 222 w 237"/>
                <a:gd name="T27" fmla="*/ 69 h 91"/>
                <a:gd name="T28" fmla="*/ 99 w 237"/>
                <a:gd name="T29" fmla="*/ 8 h 91"/>
                <a:gd name="T30" fmla="*/ 14 w 237"/>
                <a:gd name="T31" fmla="*/ 4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7" h="91">
                  <a:moveTo>
                    <a:pt x="138" y="91"/>
                  </a:moveTo>
                  <a:cubicBezTo>
                    <a:pt x="138" y="91"/>
                    <a:pt x="138" y="91"/>
                    <a:pt x="138" y="91"/>
                  </a:cubicBezTo>
                  <a:cubicBezTo>
                    <a:pt x="49" y="91"/>
                    <a:pt x="6" y="45"/>
                    <a:pt x="4" y="43"/>
                  </a:cubicBezTo>
                  <a:cubicBezTo>
                    <a:pt x="0" y="39"/>
                    <a:pt x="0" y="39"/>
                    <a:pt x="0" y="39"/>
                  </a:cubicBezTo>
                  <a:cubicBezTo>
                    <a:pt x="4" y="36"/>
                    <a:pt x="4" y="36"/>
                    <a:pt x="4" y="36"/>
                  </a:cubicBezTo>
                  <a:cubicBezTo>
                    <a:pt x="34" y="12"/>
                    <a:pt x="66" y="0"/>
                    <a:pt x="99" y="0"/>
                  </a:cubicBezTo>
                  <a:cubicBezTo>
                    <a:pt x="175" y="0"/>
                    <a:pt x="231" y="66"/>
                    <a:pt x="233" y="68"/>
                  </a:cubicBezTo>
                  <a:cubicBezTo>
                    <a:pt x="237" y="73"/>
                    <a:pt x="237" y="73"/>
                    <a:pt x="237" y="73"/>
                  </a:cubicBezTo>
                  <a:cubicBezTo>
                    <a:pt x="231" y="75"/>
                    <a:pt x="231" y="75"/>
                    <a:pt x="231" y="75"/>
                  </a:cubicBezTo>
                  <a:cubicBezTo>
                    <a:pt x="199" y="86"/>
                    <a:pt x="168" y="91"/>
                    <a:pt x="138" y="91"/>
                  </a:cubicBezTo>
                  <a:close/>
                  <a:moveTo>
                    <a:pt x="14" y="40"/>
                  </a:moveTo>
                  <a:cubicBezTo>
                    <a:pt x="26" y="51"/>
                    <a:pt x="67" y="82"/>
                    <a:pt x="138" y="82"/>
                  </a:cubicBezTo>
                  <a:cubicBezTo>
                    <a:pt x="138" y="82"/>
                    <a:pt x="138" y="82"/>
                    <a:pt x="138" y="82"/>
                  </a:cubicBezTo>
                  <a:cubicBezTo>
                    <a:pt x="165" y="82"/>
                    <a:pt x="193" y="78"/>
                    <a:pt x="222" y="69"/>
                  </a:cubicBezTo>
                  <a:cubicBezTo>
                    <a:pt x="207" y="54"/>
                    <a:pt x="159" y="8"/>
                    <a:pt x="99" y="8"/>
                  </a:cubicBezTo>
                  <a:cubicBezTo>
                    <a:pt x="69" y="8"/>
                    <a:pt x="41" y="19"/>
                    <a:pt x="14" y="4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170"/>
            <p:cNvSpPr/>
            <p:nvPr/>
          </p:nvSpPr>
          <p:spPr bwMode="auto">
            <a:xfrm>
              <a:off x="10096501" y="6883401"/>
              <a:ext cx="3303587" cy="1516063"/>
            </a:xfrm>
            <a:custGeom>
              <a:avLst/>
              <a:gdLst>
                <a:gd name="T0" fmla="*/ 4 w 880"/>
                <a:gd name="T1" fmla="*/ 390 h 404"/>
                <a:gd name="T2" fmla="*/ 402 w 880"/>
                <a:gd name="T3" fmla="*/ 206 h 404"/>
                <a:gd name="T4" fmla="*/ 876 w 880"/>
                <a:gd name="T5" fmla="*/ 7 h 404"/>
                <a:gd name="T6" fmla="*/ 876 w 880"/>
                <a:gd name="T7" fmla="*/ 0 h 404"/>
                <a:gd name="T8" fmla="*/ 431 w 880"/>
                <a:gd name="T9" fmla="*/ 175 h 404"/>
                <a:gd name="T10" fmla="*/ 4 w 880"/>
                <a:gd name="T11" fmla="*/ 384 h 404"/>
                <a:gd name="T12" fmla="*/ 4 w 880"/>
                <a:gd name="T13" fmla="*/ 390 h 404"/>
              </a:gdLst>
              <a:ahLst/>
              <a:cxnLst>
                <a:cxn ang="0">
                  <a:pos x="T0" y="T1"/>
                </a:cxn>
                <a:cxn ang="0">
                  <a:pos x="T2" y="T3"/>
                </a:cxn>
                <a:cxn ang="0">
                  <a:pos x="T4" y="T5"/>
                </a:cxn>
                <a:cxn ang="0">
                  <a:pos x="T6" y="T7"/>
                </a:cxn>
                <a:cxn ang="0">
                  <a:pos x="T8" y="T9"/>
                </a:cxn>
                <a:cxn ang="0">
                  <a:pos x="T10" y="T11"/>
                </a:cxn>
                <a:cxn ang="0">
                  <a:pos x="T12" y="T13"/>
                </a:cxn>
              </a:cxnLst>
              <a:rect l="0" t="0" r="r" b="b"/>
              <a:pathLst>
                <a:path w="880" h="404">
                  <a:moveTo>
                    <a:pt x="4" y="390"/>
                  </a:moveTo>
                  <a:cubicBezTo>
                    <a:pt x="161" y="404"/>
                    <a:pt x="287" y="298"/>
                    <a:pt x="402" y="206"/>
                  </a:cubicBezTo>
                  <a:cubicBezTo>
                    <a:pt x="539" y="97"/>
                    <a:pt x="695" y="8"/>
                    <a:pt x="876" y="7"/>
                  </a:cubicBezTo>
                  <a:cubicBezTo>
                    <a:pt x="880" y="7"/>
                    <a:pt x="880" y="0"/>
                    <a:pt x="876" y="0"/>
                  </a:cubicBezTo>
                  <a:cubicBezTo>
                    <a:pt x="710" y="1"/>
                    <a:pt x="559" y="76"/>
                    <a:pt x="431" y="175"/>
                  </a:cubicBezTo>
                  <a:cubicBezTo>
                    <a:pt x="306" y="272"/>
                    <a:pt x="174" y="399"/>
                    <a:pt x="4" y="384"/>
                  </a:cubicBezTo>
                  <a:cubicBezTo>
                    <a:pt x="0" y="384"/>
                    <a:pt x="0" y="390"/>
                    <a:pt x="4" y="39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171"/>
            <p:cNvSpPr/>
            <p:nvPr/>
          </p:nvSpPr>
          <p:spPr bwMode="auto">
            <a:xfrm>
              <a:off x="11647488" y="7137401"/>
              <a:ext cx="720725" cy="1144588"/>
            </a:xfrm>
            <a:custGeom>
              <a:avLst/>
              <a:gdLst>
                <a:gd name="T0" fmla="*/ 7 w 192"/>
                <a:gd name="T1" fmla="*/ 303 h 305"/>
                <a:gd name="T2" fmla="*/ 189 w 192"/>
                <a:gd name="T3" fmla="*/ 7 h 305"/>
                <a:gd name="T4" fmla="*/ 184 w 192"/>
                <a:gd name="T5" fmla="*/ 2 h 305"/>
                <a:gd name="T6" fmla="*/ 4 w 192"/>
                <a:gd name="T7" fmla="*/ 297 h 305"/>
                <a:gd name="T8" fmla="*/ 7 w 192"/>
                <a:gd name="T9" fmla="*/ 303 h 305"/>
              </a:gdLst>
              <a:ahLst/>
              <a:cxnLst>
                <a:cxn ang="0">
                  <a:pos x="T0" y="T1"/>
                </a:cxn>
                <a:cxn ang="0">
                  <a:pos x="T2" y="T3"/>
                </a:cxn>
                <a:cxn ang="0">
                  <a:pos x="T4" y="T5"/>
                </a:cxn>
                <a:cxn ang="0">
                  <a:pos x="T6" y="T7"/>
                </a:cxn>
                <a:cxn ang="0">
                  <a:pos x="T8" y="T9"/>
                </a:cxn>
              </a:cxnLst>
              <a:rect l="0" t="0" r="r" b="b"/>
              <a:pathLst>
                <a:path w="192" h="305">
                  <a:moveTo>
                    <a:pt x="7" y="303"/>
                  </a:moveTo>
                  <a:cubicBezTo>
                    <a:pt x="117" y="241"/>
                    <a:pt x="97" y="85"/>
                    <a:pt x="189" y="7"/>
                  </a:cubicBezTo>
                  <a:cubicBezTo>
                    <a:pt x="192" y="4"/>
                    <a:pt x="188" y="0"/>
                    <a:pt x="184" y="2"/>
                  </a:cubicBezTo>
                  <a:cubicBezTo>
                    <a:pt x="93" y="80"/>
                    <a:pt x="113" y="236"/>
                    <a:pt x="4" y="297"/>
                  </a:cubicBezTo>
                  <a:cubicBezTo>
                    <a:pt x="0" y="299"/>
                    <a:pt x="4" y="305"/>
                    <a:pt x="7" y="30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172"/>
            <p:cNvSpPr/>
            <p:nvPr/>
          </p:nvSpPr>
          <p:spPr bwMode="auto">
            <a:xfrm>
              <a:off x="10539413" y="7888288"/>
              <a:ext cx="739775" cy="127000"/>
            </a:xfrm>
            <a:custGeom>
              <a:avLst/>
              <a:gdLst>
                <a:gd name="T0" fmla="*/ 4 w 197"/>
                <a:gd name="T1" fmla="*/ 20 h 34"/>
                <a:gd name="T2" fmla="*/ 87 w 197"/>
                <a:gd name="T3" fmla="*/ 28 h 34"/>
                <a:gd name="T4" fmla="*/ 193 w 197"/>
                <a:gd name="T5" fmla="*/ 7 h 34"/>
                <a:gd name="T6" fmla="*/ 191 w 197"/>
                <a:gd name="T7" fmla="*/ 1 h 34"/>
                <a:gd name="T8" fmla="*/ 108 w 197"/>
                <a:gd name="T9" fmla="*/ 18 h 34"/>
                <a:gd name="T10" fmla="*/ 7 w 197"/>
                <a:gd name="T11" fmla="*/ 14 h 34"/>
                <a:gd name="T12" fmla="*/ 4 w 197"/>
                <a:gd name="T13" fmla="*/ 20 h 34"/>
              </a:gdLst>
              <a:ahLst/>
              <a:cxnLst>
                <a:cxn ang="0">
                  <a:pos x="T0" y="T1"/>
                </a:cxn>
                <a:cxn ang="0">
                  <a:pos x="T2" y="T3"/>
                </a:cxn>
                <a:cxn ang="0">
                  <a:pos x="T4" y="T5"/>
                </a:cxn>
                <a:cxn ang="0">
                  <a:pos x="T6" y="T7"/>
                </a:cxn>
                <a:cxn ang="0">
                  <a:pos x="T8" y="T9"/>
                </a:cxn>
                <a:cxn ang="0">
                  <a:pos x="T10" y="T11"/>
                </a:cxn>
                <a:cxn ang="0">
                  <a:pos x="T12" y="T13"/>
                </a:cxn>
              </a:cxnLst>
              <a:rect l="0" t="0" r="r" b="b"/>
              <a:pathLst>
                <a:path w="197" h="34">
                  <a:moveTo>
                    <a:pt x="4" y="20"/>
                  </a:moveTo>
                  <a:cubicBezTo>
                    <a:pt x="29" y="34"/>
                    <a:pt x="60" y="32"/>
                    <a:pt x="87" y="28"/>
                  </a:cubicBezTo>
                  <a:cubicBezTo>
                    <a:pt x="123" y="23"/>
                    <a:pt x="157" y="12"/>
                    <a:pt x="193" y="7"/>
                  </a:cubicBezTo>
                  <a:cubicBezTo>
                    <a:pt x="197" y="7"/>
                    <a:pt x="195" y="0"/>
                    <a:pt x="191" y="1"/>
                  </a:cubicBezTo>
                  <a:cubicBezTo>
                    <a:pt x="163" y="5"/>
                    <a:pt x="136" y="13"/>
                    <a:pt x="108" y="18"/>
                  </a:cubicBezTo>
                  <a:cubicBezTo>
                    <a:pt x="76" y="25"/>
                    <a:pt x="37" y="31"/>
                    <a:pt x="7" y="14"/>
                  </a:cubicBezTo>
                  <a:cubicBezTo>
                    <a:pt x="4" y="12"/>
                    <a:pt x="0" y="18"/>
                    <a:pt x="4" y="2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173"/>
            <p:cNvSpPr/>
            <p:nvPr/>
          </p:nvSpPr>
          <p:spPr bwMode="auto">
            <a:xfrm>
              <a:off x="10299701" y="7794626"/>
              <a:ext cx="288925" cy="225425"/>
            </a:xfrm>
            <a:custGeom>
              <a:avLst/>
              <a:gdLst>
                <a:gd name="T0" fmla="*/ 70 w 77"/>
                <a:gd name="T1" fmla="*/ 41 h 60"/>
                <a:gd name="T2" fmla="*/ 0 w 77"/>
                <a:gd name="T3" fmla="*/ 0 h 60"/>
                <a:gd name="T4" fmla="*/ 49 w 77"/>
                <a:gd name="T5" fmla="*/ 9 h 60"/>
                <a:gd name="T6" fmla="*/ 72 w 77"/>
                <a:gd name="T7" fmla="*/ 39 h 60"/>
                <a:gd name="T8" fmla="*/ 70 w 77"/>
                <a:gd name="T9" fmla="*/ 41 h 60"/>
              </a:gdLst>
              <a:ahLst/>
              <a:cxnLst>
                <a:cxn ang="0">
                  <a:pos x="T0" y="T1"/>
                </a:cxn>
                <a:cxn ang="0">
                  <a:pos x="T2" y="T3"/>
                </a:cxn>
                <a:cxn ang="0">
                  <a:pos x="T4" y="T5"/>
                </a:cxn>
                <a:cxn ang="0">
                  <a:pos x="T6" y="T7"/>
                </a:cxn>
                <a:cxn ang="0">
                  <a:pos x="T8" y="T9"/>
                </a:cxn>
              </a:cxnLst>
              <a:rect l="0" t="0" r="r" b="b"/>
              <a:pathLst>
                <a:path w="77" h="60">
                  <a:moveTo>
                    <a:pt x="70" y="41"/>
                  </a:moveTo>
                  <a:cubicBezTo>
                    <a:pt x="41" y="60"/>
                    <a:pt x="10" y="23"/>
                    <a:pt x="0" y="0"/>
                  </a:cubicBezTo>
                  <a:cubicBezTo>
                    <a:pt x="17" y="3"/>
                    <a:pt x="33" y="0"/>
                    <a:pt x="49" y="9"/>
                  </a:cubicBezTo>
                  <a:cubicBezTo>
                    <a:pt x="58" y="14"/>
                    <a:pt x="77" y="28"/>
                    <a:pt x="72" y="39"/>
                  </a:cubicBezTo>
                  <a:lnTo>
                    <a:pt x="70" y="41"/>
                  </a:lnTo>
                  <a:close/>
                </a:path>
              </a:pathLst>
            </a:custGeom>
            <a:solidFill>
              <a:srgbClr val="FF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174"/>
            <p:cNvSpPr/>
            <p:nvPr/>
          </p:nvSpPr>
          <p:spPr bwMode="auto">
            <a:xfrm>
              <a:off x="10283826" y="7780338"/>
              <a:ext cx="327025" cy="247650"/>
            </a:xfrm>
            <a:custGeom>
              <a:avLst/>
              <a:gdLst>
                <a:gd name="T0" fmla="*/ 72 w 87"/>
                <a:gd name="T1" fmla="*/ 42 h 66"/>
                <a:gd name="T2" fmla="*/ 7 w 87"/>
                <a:gd name="T3" fmla="*/ 2 h 66"/>
                <a:gd name="T4" fmla="*/ 3 w 87"/>
                <a:gd name="T5" fmla="*/ 7 h 66"/>
                <a:gd name="T6" fmla="*/ 44 w 87"/>
                <a:gd name="T7" fmla="*/ 12 h 66"/>
                <a:gd name="T8" fmla="*/ 72 w 87"/>
                <a:gd name="T9" fmla="*/ 42 h 66"/>
                <a:gd name="T10" fmla="*/ 75 w 87"/>
                <a:gd name="T11" fmla="*/ 47 h 66"/>
                <a:gd name="T12" fmla="*/ 68 w 87"/>
                <a:gd name="T13" fmla="*/ 20 h 66"/>
                <a:gd name="T14" fmla="*/ 5 w 87"/>
                <a:gd name="T15" fmla="*/ 0 h 66"/>
                <a:gd name="T16" fmla="*/ 1 w 87"/>
                <a:gd name="T17" fmla="*/ 5 h 66"/>
                <a:gd name="T18" fmla="*/ 75 w 87"/>
                <a:gd name="T19" fmla="*/ 47 h 66"/>
                <a:gd name="T20" fmla="*/ 72 w 87"/>
                <a:gd name="T21" fmla="*/ 4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7" h="66">
                  <a:moveTo>
                    <a:pt x="72" y="42"/>
                  </a:moveTo>
                  <a:cubicBezTo>
                    <a:pt x="43" y="59"/>
                    <a:pt x="18" y="25"/>
                    <a:pt x="7" y="2"/>
                  </a:cubicBezTo>
                  <a:cubicBezTo>
                    <a:pt x="6" y="3"/>
                    <a:pt x="4" y="5"/>
                    <a:pt x="3" y="7"/>
                  </a:cubicBezTo>
                  <a:cubicBezTo>
                    <a:pt x="17" y="9"/>
                    <a:pt x="30" y="8"/>
                    <a:pt x="44" y="12"/>
                  </a:cubicBezTo>
                  <a:cubicBezTo>
                    <a:pt x="49" y="14"/>
                    <a:pt x="83" y="36"/>
                    <a:pt x="72" y="42"/>
                  </a:cubicBezTo>
                  <a:cubicBezTo>
                    <a:pt x="69" y="44"/>
                    <a:pt x="72" y="49"/>
                    <a:pt x="75" y="47"/>
                  </a:cubicBezTo>
                  <a:cubicBezTo>
                    <a:pt x="87" y="40"/>
                    <a:pt x="74" y="26"/>
                    <a:pt x="68" y="20"/>
                  </a:cubicBezTo>
                  <a:cubicBezTo>
                    <a:pt x="50" y="3"/>
                    <a:pt x="28" y="4"/>
                    <a:pt x="5" y="0"/>
                  </a:cubicBezTo>
                  <a:cubicBezTo>
                    <a:pt x="2" y="0"/>
                    <a:pt x="0" y="2"/>
                    <a:pt x="1" y="5"/>
                  </a:cubicBezTo>
                  <a:cubicBezTo>
                    <a:pt x="14" y="32"/>
                    <a:pt x="43" y="66"/>
                    <a:pt x="75" y="47"/>
                  </a:cubicBezTo>
                  <a:cubicBezTo>
                    <a:pt x="79" y="45"/>
                    <a:pt x="76" y="40"/>
                    <a:pt x="72" y="4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175"/>
            <p:cNvSpPr/>
            <p:nvPr/>
          </p:nvSpPr>
          <p:spPr bwMode="auto">
            <a:xfrm>
              <a:off x="9774238" y="8188326"/>
              <a:ext cx="352425" cy="225425"/>
            </a:xfrm>
            <a:custGeom>
              <a:avLst/>
              <a:gdLst>
                <a:gd name="T0" fmla="*/ 92 w 94"/>
                <a:gd name="T1" fmla="*/ 40 h 60"/>
                <a:gd name="T2" fmla="*/ 0 w 94"/>
                <a:gd name="T3" fmla="*/ 31 h 60"/>
                <a:gd name="T4" fmla="*/ 94 w 94"/>
                <a:gd name="T5" fmla="*/ 35 h 60"/>
                <a:gd name="T6" fmla="*/ 92 w 94"/>
                <a:gd name="T7" fmla="*/ 40 h 60"/>
              </a:gdLst>
              <a:ahLst/>
              <a:cxnLst>
                <a:cxn ang="0">
                  <a:pos x="T0" y="T1"/>
                </a:cxn>
                <a:cxn ang="0">
                  <a:pos x="T2" y="T3"/>
                </a:cxn>
                <a:cxn ang="0">
                  <a:pos x="T4" y="T5"/>
                </a:cxn>
                <a:cxn ang="0">
                  <a:pos x="T6" y="T7"/>
                </a:cxn>
              </a:cxnLst>
              <a:rect l="0" t="0" r="r" b="b"/>
              <a:pathLst>
                <a:path w="94" h="60">
                  <a:moveTo>
                    <a:pt x="92" y="40"/>
                  </a:moveTo>
                  <a:cubicBezTo>
                    <a:pt x="56" y="60"/>
                    <a:pt x="33" y="48"/>
                    <a:pt x="0" y="31"/>
                  </a:cubicBezTo>
                  <a:cubicBezTo>
                    <a:pt x="28" y="17"/>
                    <a:pt x="76" y="0"/>
                    <a:pt x="94" y="35"/>
                  </a:cubicBezTo>
                  <a:lnTo>
                    <a:pt x="92" y="40"/>
                  </a:lnTo>
                  <a:close/>
                </a:path>
              </a:pathLst>
            </a:custGeom>
            <a:solidFill>
              <a:srgbClr val="FF8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176"/>
            <p:cNvSpPr/>
            <p:nvPr/>
          </p:nvSpPr>
          <p:spPr bwMode="auto">
            <a:xfrm>
              <a:off x="9758363" y="8210551"/>
              <a:ext cx="398462" cy="206375"/>
            </a:xfrm>
            <a:custGeom>
              <a:avLst/>
              <a:gdLst>
                <a:gd name="T0" fmla="*/ 94 w 106"/>
                <a:gd name="T1" fmla="*/ 31 h 55"/>
                <a:gd name="T2" fmla="*/ 6 w 106"/>
                <a:gd name="T3" fmla="*/ 22 h 55"/>
                <a:gd name="T4" fmla="*/ 6 w 106"/>
                <a:gd name="T5" fmla="*/ 27 h 55"/>
                <a:gd name="T6" fmla="*/ 55 w 106"/>
                <a:gd name="T7" fmla="*/ 11 h 55"/>
                <a:gd name="T8" fmla="*/ 93 w 106"/>
                <a:gd name="T9" fmla="*/ 32 h 55"/>
                <a:gd name="T10" fmla="*/ 98 w 106"/>
                <a:gd name="T11" fmla="*/ 35 h 55"/>
                <a:gd name="T12" fmla="*/ 73 w 106"/>
                <a:gd name="T13" fmla="*/ 6 h 55"/>
                <a:gd name="T14" fmla="*/ 3 w 106"/>
                <a:gd name="T15" fmla="*/ 22 h 55"/>
                <a:gd name="T16" fmla="*/ 3 w 106"/>
                <a:gd name="T17" fmla="*/ 27 h 55"/>
                <a:gd name="T18" fmla="*/ 97 w 106"/>
                <a:gd name="T19" fmla="*/ 36 h 55"/>
                <a:gd name="T20" fmla="*/ 94 w 106"/>
                <a:gd name="T21" fmla="*/ 3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6" h="55">
                  <a:moveTo>
                    <a:pt x="94" y="31"/>
                  </a:moveTo>
                  <a:cubicBezTo>
                    <a:pt x="61" y="48"/>
                    <a:pt x="36" y="38"/>
                    <a:pt x="6" y="22"/>
                  </a:cubicBezTo>
                  <a:cubicBezTo>
                    <a:pt x="6" y="24"/>
                    <a:pt x="6" y="26"/>
                    <a:pt x="6" y="27"/>
                  </a:cubicBezTo>
                  <a:cubicBezTo>
                    <a:pt x="21" y="20"/>
                    <a:pt x="37" y="13"/>
                    <a:pt x="55" y="11"/>
                  </a:cubicBezTo>
                  <a:cubicBezTo>
                    <a:pt x="65" y="10"/>
                    <a:pt x="101" y="17"/>
                    <a:pt x="93" y="32"/>
                  </a:cubicBezTo>
                  <a:cubicBezTo>
                    <a:pt x="91" y="36"/>
                    <a:pt x="96" y="39"/>
                    <a:pt x="98" y="35"/>
                  </a:cubicBezTo>
                  <a:cubicBezTo>
                    <a:pt x="106" y="20"/>
                    <a:pt x="85" y="9"/>
                    <a:pt x="73" y="6"/>
                  </a:cubicBezTo>
                  <a:cubicBezTo>
                    <a:pt x="49" y="0"/>
                    <a:pt x="23" y="12"/>
                    <a:pt x="3" y="22"/>
                  </a:cubicBezTo>
                  <a:cubicBezTo>
                    <a:pt x="0" y="23"/>
                    <a:pt x="1" y="26"/>
                    <a:pt x="3" y="27"/>
                  </a:cubicBezTo>
                  <a:cubicBezTo>
                    <a:pt x="35" y="45"/>
                    <a:pt x="62" y="55"/>
                    <a:pt x="97" y="36"/>
                  </a:cubicBezTo>
                  <a:cubicBezTo>
                    <a:pt x="101" y="34"/>
                    <a:pt x="98" y="29"/>
                    <a:pt x="94" y="3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177"/>
            <p:cNvSpPr/>
            <p:nvPr/>
          </p:nvSpPr>
          <p:spPr bwMode="auto">
            <a:xfrm>
              <a:off x="10415588" y="8289926"/>
              <a:ext cx="269875" cy="315913"/>
            </a:xfrm>
            <a:custGeom>
              <a:avLst/>
              <a:gdLst>
                <a:gd name="T0" fmla="*/ 52 w 72"/>
                <a:gd name="T1" fmla="*/ 0 h 84"/>
                <a:gd name="T2" fmla="*/ 18 w 72"/>
                <a:gd name="T3" fmla="*/ 84 h 84"/>
                <a:gd name="T4" fmla="*/ 44 w 72"/>
                <a:gd name="T5" fmla="*/ 2 h 84"/>
                <a:gd name="T6" fmla="*/ 52 w 72"/>
                <a:gd name="T7" fmla="*/ 0 h 84"/>
              </a:gdLst>
              <a:ahLst/>
              <a:cxnLst>
                <a:cxn ang="0">
                  <a:pos x="T0" y="T1"/>
                </a:cxn>
                <a:cxn ang="0">
                  <a:pos x="T2" y="T3"/>
                </a:cxn>
                <a:cxn ang="0">
                  <a:pos x="T4" y="T5"/>
                </a:cxn>
                <a:cxn ang="0">
                  <a:pos x="T6" y="T7"/>
                </a:cxn>
              </a:cxnLst>
              <a:rect l="0" t="0" r="r" b="b"/>
              <a:pathLst>
                <a:path w="72" h="84">
                  <a:moveTo>
                    <a:pt x="52" y="0"/>
                  </a:moveTo>
                  <a:cubicBezTo>
                    <a:pt x="72" y="30"/>
                    <a:pt x="46" y="72"/>
                    <a:pt x="18" y="84"/>
                  </a:cubicBezTo>
                  <a:cubicBezTo>
                    <a:pt x="0" y="55"/>
                    <a:pt x="19" y="20"/>
                    <a:pt x="44" y="2"/>
                  </a:cubicBezTo>
                  <a:lnTo>
                    <a:pt x="52" y="0"/>
                  </a:lnTo>
                  <a:close/>
                </a:path>
              </a:pathLst>
            </a:custGeom>
            <a:solidFill>
              <a:srgbClr val="FF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178"/>
            <p:cNvSpPr/>
            <p:nvPr/>
          </p:nvSpPr>
          <p:spPr bwMode="auto">
            <a:xfrm>
              <a:off x="10434638" y="8270876"/>
              <a:ext cx="258762" cy="349250"/>
            </a:xfrm>
            <a:custGeom>
              <a:avLst/>
              <a:gdLst>
                <a:gd name="T0" fmla="*/ 44 w 69"/>
                <a:gd name="T1" fmla="*/ 7 h 93"/>
                <a:gd name="T2" fmla="*/ 15 w 69"/>
                <a:gd name="T3" fmla="*/ 85 h 93"/>
                <a:gd name="T4" fmla="*/ 9 w 69"/>
                <a:gd name="T5" fmla="*/ 62 h 93"/>
                <a:gd name="T6" fmla="*/ 16 w 69"/>
                <a:gd name="T7" fmla="*/ 37 h 93"/>
                <a:gd name="T8" fmla="*/ 48 w 69"/>
                <a:gd name="T9" fmla="*/ 8 h 93"/>
                <a:gd name="T10" fmla="*/ 46 w 69"/>
                <a:gd name="T11" fmla="*/ 2 h 93"/>
                <a:gd name="T12" fmla="*/ 11 w 69"/>
                <a:gd name="T13" fmla="*/ 33 h 93"/>
                <a:gd name="T14" fmla="*/ 10 w 69"/>
                <a:gd name="T15" fmla="*/ 91 h 93"/>
                <a:gd name="T16" fmla="*/ 15 w 69"/>
                <a:gd name="T17" fmla="*/ 92 h 93"/>
                <a:gd name="T18" fmla="*/ 50 w 69"/>
                <a:gd name="T19" fmla="*/ 4 h 93"/>
                <a:gd name="T20" fmla="*/ 44 w 69"/>
                <a:gd name="T21" fmla="*/ 7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 h="93">
                  <a:moveTo>
                    <a:pt x="44" y="7"/>
                  </a:moveTo>
                  <a:cubicBezTo>
                    <a:pt x="61" y="36"/>
                    <a:pt x="41" y="69"/>
                    <a:pt x="15" y="85"/>
                  </a:cubicBezTo>
                  <a:cubicBezTo>
                    <a:pt x="12" y="87"/>
                    <a:pt x="9" y="64"/>
                    <a:pt x="9" y="62"/>
                  </a:cubicBezTo>
                  <a:cubicBezTo>
                    <a:pt x="9" y="53"/>
                    <a:pt x="12" y="44"/>
                    <a:pt x="16" y="37"/>
                  </a:cubicBezTo>
                  <a:cubicBezTo>
                    <a:pt x="22" y="24"/>
                    <a:pt x="34" y="11"/>
                    <a:pt x="48" y="8"/>
                  </a:cubicBezTo>
                  <a:cubicBezTo>
                    <a:pt x="52" y="8"/>
                    <a:pt x="50" y="2"/>
                    <a:pt x="46" y="2"/>
                  </a:cubicBezTo>
                  <a:cubicBezTo>
                    <a:pt x="30" y="5"/>
                    <a:pt x="19" y="20"/>
                    <a:pt x="11" y="33"/>
                  </a:cubicBezTo>
                  <a:cubicBezTo>
                    <a:pt x="0" y="52"/>
                    <a:pt x="0" y="73"/>
                    <a:pt x="10" y="91"/>
                  </a:cubicBezTo>
                  <a:cubicBezTo>
                    <a:pt x="11" y="93"/>
                    <a:pt x="13" y="93"/>
                    <a:pt x="15" y="92"/>
                  </a:cubicBezTo>
                  <a:cubicBezTo>
                    <a:pt x="46" y="76"/>
                    <a:pt x="69" y="36"/>
                    <a:pt x="50" y="4"/>
                  </a:cubicBezTo>
                  <a:cubicBezTo>
                    <a:pt x="48" y="0"/>
                    <a:pt x="42" y="3"/>
                    <a:pt x="44" y="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179"/>
            <p:cNvSpPr/>
            <p:nvPr/>
          </p:nvSpPr>
          <p:spPr bwMode="auto">
            <a:xfrm>
              <a:off x="10821988" y="8154988"/>
              <a:ext cx="190500" cy="303213"/>
            </a:xfrm>
            <a:custGeom>
              <a:avLst/>
              <a:gdLst>
                <a:gd name="T0" fmla="*/ 23 w 51"/>
                <a:gd name="T1" fmla="*/ 0 h 81"/>
                <a:gd name="T2" fmla="*/ 34 w 51"/>
                <a:gd name="T3" fmla="*/ 81 h 81"/>
                <a:gd name="T4" fmla="*/ 21 w 51"/>
                <a:gd name="T5" fmla="*/ 2 h 81"/>
                <a:gd name="T6" fmla="*/ 23 w 51"/>
                <a:gd name="T7" fmla="*/ 0 h 81"/>
              </a:gdLst>
              <a:ahLst/>
              <a:cxnLst>
                <a:cxn ang="0">
                  <a:pos x="T0" y="T1"/>
                </a:cxn>
                <a:cxn ang="0">
                  <a:pos x="T2" y="T3"/>
                </a:cxn>
                <a:cxn ang="0">
                  <a:pos x="T4" y="T5"/>
                </a:cxn>
                <a:cxn ang="0">
                  <a:pos x="T6" y="T7"/>
                </a:cxn>
              </a:cxnLst>
              <a:rect l="0" t="0" r="r" b="b"/>
              <a:pathLst>
                <a:path w="51" h="81">
                  <a:moveTo>
                    <a:pt x="23" y="0"/>
                  </a:moveTo>
                  <a:cubicBezTo>
                    <a:pt x="39" y="22"/>
                    <a:pt x="51" y="56"/>
                    <a:pt x="34" y="81"/>
                  </a:cubicBezTo>
                  <a:cubicBezTo>
                    <a:pt x="20" y="63"/>
                    <a:pt x="0" y="23"/>
                    <a:pt x="21" y="2"/>
                  </a:cubicBezTo>
                  <a:lnTo>
                    <a:pt x="23" y="0"/>
                  </a:lnTo>
                  <a:close/>
                </a:path>
              </a:pathLst>
            </a:custGeom>
            <a:solidFill>
              <a:srgbClr val="FF8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180"/>
            <p:cNvSpPr/>
            <p:nvPr/>
          </p:nvSpPr>
          <p:spPr bwMode="auto">
            <a:xfrm>
              <a:off x="10814051" y="8135938"/>
              <a:ext cx="209550" cy="338138"/>
            </a:xfrm>
            <a:custGeom>
              <a:avLst/>
              <a:gdLst>
                <a:gd name="T0" fmla="*/ 22 w 56"/>
                <a:gd name="T1" fmla="*/ 7 h 90"/>
                <a:gd name="T2" fmla="*/ 33 w 56"/>
                <a:gd name="T3" fmla="*/ 84 h 90"/>
                <a:gd name="T4" fmla="*/ 38 w 56"/>
                <a:gd name="T5" fmla="*/ 83 h 90"/>
                <a:gd name="T6" fmla="*/ 27 w 56"/>
                <a:gd name="T7" fmla="*/ 7 h 90"/>
                <a:gd name="T8" fmla="*/ 23 w 56"/>
                <a:gd name="T9" fmla="*/ 3 h 90"/>
                <a:gd name="T10" fmla="*/ 34 w 56"/>
                <a:gd name="T11" fmla="*/ 88 h 90"/>
                <a:gd name="T12" fmla="*/ 39 w 56"/>
                <a:gd name="T13" fmla="*/ 87 h 90"/>
                <a:gd name="T14" fmla="*/ 28 w 56"/>
                <a:gd name="T15" fmla="*/ 3 h 90"/>
                <a:gd name="T16" fmla="*/ 22 w 56"/>
                <a:gd name="T17" fmla="*/ 7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90">
                  <a:moveTo>
                    <a:pt x="22" y="7"/>
                  </a:moveTo>
                  <a:cubicBezTo>
                    <a:pt x="38" y="29"/>
                    <a:pt x="49" y="58"/>
                    <a:pt x="33" y="84"/>
                  </a:cubicBezTo>
                  <a:cubicBezTo>
                    <a:pt x="35" y="84"/>
                    <a:pt x="37" y="84"/>
                    <a:pt x="38" y="83"/>
                  </a:cubicBezTo>
                  <a:cubicBezTo>
                    <a:pt x="22" y="63"/>
                    <a:pt x="7" y="30"/>
                    <a:pt x="27" y="7"/>
                  </a:cubicBezTo>
                  <a:cubicBezTo>
                    <a:pt x="30" y="4"/>
                    <a:pt x="26" y="0"/>
                    <a:pt x="23" y="3"/>
                  </a:cubicBezTo>
                  <a:cubicBezTo>
                    <a:pt x="0" y="29"/>
                    <a:pt x="15" y="64"/>
                    <a:pt x="34" y="88"/>
                  </a:cubicBezTo>
                  <a:cubicBezTo>
                    <a:pt x="35" y="90"/>
                    <a:pt x="38" y="89"/>
                    <a:pt x="39" y="87"/>
                  </a:cubicBezTo>
                  <a:cubicBezTo>
                    <a:pt x="56" y="60"/>
                    <a:pt x="45" y="28"/>
                    <a:pt x="28" y="3"/>
                  </a:cubicBezTo>
                  <a:cubicBezTo>
                    <a:pt x="25" y="0"/>
                    <a:pt x="20" y="3"/>
                    <a:pt x="22" y="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181"/>
            <p:cNvSpPr/>
            <p:nvPr/>
          </p:nvSpPr>
          <p:spPr bwMode="auto">
            <a:xfrm>
              <a:off x="11293476" y="8240713"/>
              <a:ext cx="368300" cy="206375"/>
            </a:xfrm>
            <a:custGeom>
              <a:avLst/>
              <a:gdLst>
                <a:gd name="T0" fmla="*/ 98 w 98"/>
                <a:gd name="T1" fmla="*/ 8 h 55"/>
                <a:gd name="T2" fmla="*/ 0 w 98"/>
                <a:gd name="T3" fmla="*/ 41 h 55"/>
                <a:gd name="T4" fmla="*/ 41 w 98"/>
                <a:gd name="T5" fmla="*/ 9 h 55"/>
                <a:gd name="T6" fmla="*/ 95 w 98"/>
                <a:gd name="T7" fmla="*/ 6 h 55"/>
                <a:gd name="T8" fmla="*/ 98 w 98"/>
                <a:gd name="T9" fmla="*/ 8 h 55"/>
              </a:gdLst>
              <a:ahLst/>
              <a:cxnLst>
                <a:cxn ang="0">
                  <a:pos x="T0" y="T1"/>
                </a:cxn>
                <a:cxn ang="0">
                  <a:pos x="T2" y="T3"/>
                </a:cxn>
                <a:cxn ang="0">
                  <a:pos x="T4" y="T5"/>
                </a:cxn>
                <a:cxn ang="0">
                  <a:pos x="T6" y="T7"/>
                </a:cxn>
                <a:cxn ang="0">
                  <a:pos x="T8" y="T9"/>
                </a:cxn>
              </a:cxnLst>
              <a:rect l="0" t="0" r="r" b="b"/>
              <a:pathLst>
                <a:path w="98" h="55">
                  <a:moveTo>
                    <a:pt x="98" y="8"/>
                  </a:moveTo>
                  <a:cubicBezTo>
                    <a:pt x="89" y="55"/>
                    <a:pt x="34" y="47"/>
                    <a:pt x="0" y="41"/>
                  </a:cubicBezTo>
                  <a:cubicBezTo>
                    <a:pt x="6" y="28"/>
                    <a:pt x="27" y="15"/>
                    <a:pt x="41" y="9"/>
                  </a:cubicBezTo>
                  <a:cubicBezTo>
                    <a:pt x="61" y="0"/>
                    <a:pt x="74" y="1"/>
                    <a:pt x="95" y="6"/>
                  </a:cubicBezTo>
                  <a:lnTo>
                    <a:pt x="98" y="8"/>
                  </a:lnTo>
                  <a:close/>
                </a:path>
              </a:pathLst>
            </a:custGeom>
            <a:solidFill>
              <a:srgbClr val="FF8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182"/>
            <p:cNvSpPr/>
            <p:nvPr/>
          </p:nvSpPr>
          <p:spPr bwMode="auto">
            <a:xfrm>
              <a:off x="11279188" y="8185151"/>
              <a:ext cx="401637" cy="266700"/>
            </a:xfrm>
            <a:custGeom>
              <a:avLst/>
              <a:gdLst>
                <a:gd name="T0" fmla="*/ 99 w 107"/>
                <a:gd name="T1" fmla="*/ 22 h 71"/>
                <a:gd name="T2" fmla="*/ 5 w 107"/>
                <a:gd name="T3" fmla="*/ 53 h 71"/>
                <a:gd name="T4" fmla="*/ 7 w 107"/>
                <a:gd name="T5" fmla="*/ 58 h 71"/>
                <a:gd name="T6" fmla="*/ 101 w 107"/>
                <a:gd name="T7" fmla="*/ 26 h 71"/>
                <a:gd name="T8" fmla="*/ 104 w 107"/>
                <a:gd name="T9" fmla="*/ 20 h 71"/>
                <a:gd name="T10" fmla="*/ 1 w 107"/>
                <a:gd name="T11" fmla="*/ 55 h 71"/>
                <a:gd name="T12" fmla="*/ 3 w 107"/>
                <a:gd name="T13" fmla="*/ 59 h 71"/>
                <a:gd name="T14" fmla="*/ 105 w 107"/>
                <a:gd name="T15" fmla="*/ 24 h 71"/>
                <a:gd name="T16" fmla="*/ 99 w 107"/>
                <a:gd name="T17" fmla="*/ 2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71">
                  <a:moveTo>
                    <a:pt x="99" y="22"/>
                  </a:moveTo>
                  <a:cubicBezTo>
                    <a:pt x="88" y="66"/>
                    <a:pt x="39" y="59"/>
                    <a:pt x="5" y="53"/>
                  </a:cubicBezTo>
                  <a:cubicBezTo>
                    <a:pt x="5" y="55"/>
                    <a:pt x="6" y="56"/>
                    <a:pt x="7" y="58"/>
                  </a:cubicBezTo>
                  <a:cubicBezTo>
                    <a:pt x="22" y="32"/>
                    <a:pt x="73" y="8"/>
                    <a:pt x="101" y="26"/>
                  </a:cubicBezTo>
                  <a:cubicBezTo>
                    <a:pt x="104" y="28"/>
                    <a:pt x="107" y="22"/>
                    <a:pt x="104" y="20"/>
                  </a:cubicBezTo>
                  <a:cubicBezTo>
                    <a:pt x="73" y="0"/>
                    <a:pt x="18" y="26"/>
                    <a:pt x="1" y="55"/>
                  </a:cubicBezTo>
                  <a:cubicBezTo>
                    <a:pt x="0" y="56"/>
                    <a:pt x="1" y="59"/>
                    <a:pt x="3" y="59"/>
                  </a:cubicBezTo>
                  <a:cubicBezTo>
                    <a:pt x="41" y="65"/>
                    <a:pt x="94" y="71"/>
                    <a:pt x="105" y="24"/>
                  </a:cubicBezTo>
                  <a:cubicBezTo>
                    <a:pt x="106" y="20"/>
                    <a:pt x="100" y="18"/>
                    <a:pt x="99" y="2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183"/>
            <p:cNvSpPr/>
            <p:nvPr/>
          </p:nvSpPr>
          <p:spPr bwMode="auto">
            <a:xfrm>
              <a:off x="11091863" y="7648576"/>
              <a:ext cx="341312" cy="220663"/>
            </a:xfrm>
            <a:custGeom>
              <a:avLst/>
              <a:gdLst>
                <a:gd name="T0" fmla="*/ 84 w 91"/>
                <a:gd name="T1" fmla="*/ 36 h 59"/>
                <a:gd name="T2" fmla="*/ 0 w 91"/>
                <a:gd name="T3" fmla="*/ 4 h 59"/>
                <a:gd name="T4" fmla="*/ 91 w 91"/>
                <a:gd name="T5" fmla="*/ 36 h 59"/>
                <a:gd name="T6" fmla="*/ 84 w 91"/>
                <a:gd name="T7" fmla="*/ 36 h 59"/>
              </a:gdLst>
              <a:ahLst/>
              <a:cxnLst>
                <a:cxn ang="0">
                  <a:pos x="T0" y="T1"/>
                </a:cxn>
                <a:cxn ang="0">
                  <a:pos x="T2" y="T3"/>
                </a:cxn>
                <a:cxn ang="0">
                  <a:pos x="T4" y="T5"/>
                </a:cxn>
                <a:cxn ang="0">
                  <a:pos x="T6" y="T7"/>
                </a:cxn>
              </a:cxnLst>
              <a:rect l="0" t="0" r="r" b="b"/>
              <a:pathLst>
                <a:path w="91" h="59">
                  <a:moveTo>
                    <a:pt x="84" y="36"/>
                  </a:moveTo>
                  <a:cubicBezTo>
                    <a:pt x="44" y="59"/>
                    <a:pt x="23" y="33"/>
                    <a:pt x="0" y="4"/>
                  </a:cubicBezTo>
                  <a:cubicBezTo>
                    <a:pt x="35" y="0"/>
                    <a:pt x="70" y="4"/>
                    <a:pt x="91" y="36"/>
                  </a:cubicBezTo>
                  <a:lnTo>
                    <a:pt x="84" y="36"/>
                  </a:lnTo>
                  <a:close/>
                </a:path>
              </a:pathLst>
            </a:custGeom>
            <a:solidFill>
              <a:srgbClr val="FF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184"/>
            <p:cNvSpPr/>
            <p:nvPr/>
          </p:nvSpPr>
          <p:spPr bwMode="auto">
            <a:xfrm>
              <a:off x="11075988" y="7637463"/>
              <a:ext cx="371475" cy="231775"/>
            </a:xfrm>
            <a:custGeom>
              <a:avLst/>
              <a:gdLst>
                <a:gd name="T0" fmla="*/ 87 w 99"/>
                <a:gd name="T1" fmla="*/ 37 h 62"/>
                <a:gd name="T2" fmla="*/ 6 w 99"/>
                <a:gd name="T3" fmla="*/ 5 h 62"/>
                <a:gd name="T4" fmla="*/ 4 w 99"/>
                <a:gd name="T5" fmla="*/ 10 h 62"/>
                <a:gd name="T6" fmla="*/ 92 w 99"/>
                <a:gd name="T7" fmla="*/ 41 h 62"/>
                <a:gd name="T8" fmla="*/ 95 w 99"/>
                <a:gd name="T9" fmla="*/ 36 h 62"/>
                <a:gd name="T10" fmla="*/ 88 w 99"/>
                <a:gd name="T11" fmla="*/ 36 h 62"/>
                <a:gd name="T12" fmla="*/ 88 w 99"/>
                <a:gd name="T13" fmla="*/ 43 h 62"/>
                <a:gd name="T14" fmla="*/ 95 w 99"/>
                <a:gd name="T15" fmla="*/ 42 h 62"/>
                <a:gd name="T16" fmla="*/ 98 w 99"/>
                <a:gd name="T17" fmla="*/ 37 h 62"/>
                <a:gd name="T18" fmla="*/ 4 w 99"/>
                <a:gd name="T19" fmla="*/ 4 h 62"/>
                <a:gd name="T20" fmla="*/ 2 w 99"/>
                <a:gd name="T21" fmla="*/ 9 h 62"/>
                <a:gd name="T22" fmla="*/ 90 w 99"/>
                <a:gd name="T23" fmla="*/ 42 h 62"/>
                <a:gd name="T24" fmla="*/ 87 w 99"/>
                <a:gd name="T25" fmla="*/ 3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62">
                  <a:moveTo>
                    <a:pt x="87" y="37"/>
                  </a:moveTo>
                  <a:cubicBezTo>
                    <a:pt x="50" y="55"/>
                    <a:pt x="28" y="32"/>
                    <a:pt x="6" y="5"/>
                  </a:cubicBezTo>
                  <a:cubicBezTo>
                    <a:pt x="6" y="6"/>
                    <a:pt x="5" y="8"/>
                    <a:pt x="4" y="10"/>
                  </a:cubicBezTo>
                  <a:cubicBezTo>
                    <a:pt x="38" y="7"/>
                    <a:pt x="71" y="11"/>
                    <a:pt x="92" y="41"/>
                  </a:cubicBezTo>
                  <a:cubicBezTo>
                    <a:pt x="93" y="39"/>
                    <a:pt x="94" y="37"/>
                    <a:pt x="95" y="36"/>
                  </a:cubicBezTo>
                  <a:cubicBezTo>
                    <a:pt x="93" y="36"/>
                    <a:pt x="91" y="36"/>
                    <a:pt x="88" y="36"/>
                  </a:cubicBezTo>
                  <a:cubicBezTo>
                    <a:pt x="84" y="36"/>
                    <a:pt x="84" y="43"/>
                    <a:pt x="88" y="43"/>
                  </a:cubicBezTo>
                  <a:cubicBezTo>
                    <a:pt x="91" y="42"/>
                    <a:pt x="93" y="42"/>
                    <a:pt x="95" y="42"/>
                  </a:cubicBezTo>
                  <a:cubicBezTo>
                    <a:pt x="97" y="42"/>
                    <a:pt x="99" y="39"/>
                    <a:pt x="98" y="37"/>
                  </a:cubicBezTo>
                  <a:cubicBezTo>
                    <a:pt x="75" y="6"/>
                    <a:pt x="40" y="0"/>
                    <a:pt x="4" y="4"/>
                  </a:cubicBezTo>
                  <a:cubicBezTo>
                    <a:pt x="1" y="4"/>
                    <a:pt x="0" y="7"/>
                    <a:pt x="2" y="9"/>
                  </a:cubicBezTo>
                  <a:cubicBezTo>
                    <a:pt x="26" y="39"/>
                    <a:pt x="51" y="62"/>
                    <a:pt x="90" y="42"/>
                  </a:cubicBezTo>
                  <a:cubicBezTo>
                    <a:pt x="94" y="40"/>
                    <a:pt x="91" y="35"/>
                    <a:pt x="87" y="3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185"/>
            <p:cNvSpPr/>
            <p:nvPr/>
          </p:nvSpPr>
          <p:spPr bwMode="auto">
            <a:xfrm>
              <a:off x="11391901" y="7764463"/>
              <a:ext cx="214312" cy="250825"/>
            </a:xfrm>
            <a:custGeom>
              <a:avLst/>
              <a:gdLst>
                <a:gd name="T0" fmla="*/ 20 w 57"/>
                <a:gd name="T1" fmla="*/ 0 h 67"/>
                <a:gd name="T2" fmla="*/ 45 w 57"/>
                <a:gd name="T3" fmla="*/ 67 h 67"/>
                <a:gd name="T4" fmla="*/ 21 w 57"/>
                <a:gd name="T5" fmla="*/ 0 h 67"/>
                <a:gd name="T6" fmla="*/ 20 w 57"/>
                <a:gd name="T7" fmla="*/ 0 h 67"/>
              </a:gdLst>
              <a:ahLst/>
              <a:cxnLst>
                <a:cxn ang="0">
                  <a:pos x="T0" y="T1"/>
                </a:cxn>
                <a:cxn ang="0">
                  <a:pos x="T2" y="T3"/>
                </a:cxn>
                <a:cxn ang="0">
                  <a:pos x="T4" y="T5"/>
                </a:cxn>
                <a:cxn ang="0">
                  <a:pos x="T6" y="T7"/>
                </a:cxn>
              </a:cxnLst>
              <a:rect l="0" t="0" r="r" b="b"/>
              <a:pathLst>
                <a:path w="57" h="67">
                  <a:moveTo>
                    <a:pt x="20" y="0"/>
                  </a:moveTo>
                  <a:cubicBezTo>
                    <a:pt x="0" y="15"/>
                    <a:pt x="34" y="56"/>
                    <a:pt x="45" y="67"/>
                  </a:cubicBezTo>
                  <a:cubicBezTo>
                    <a:pt x="57" y="47"/>
                    <a:pt x="40" y="11"/>
                    <a:pt x="21" y="0"/>
                  </a:cubicBezTo>
                  <a:lnTo>
                    <a:pt x="20" y="0"/>
                  </a:lnTo>
                  <a:close/>
                </a:path>
              </a:pathLst>
            </a:custGeom>
            <a:solidFill>
              <a:srgbClr val="FF8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186"/>
            <p:cNvSpPr/>
            <p:nvPr/>
          </p:nvSpPr>
          <p:spPr bwMode="auto">
            <a:xfrm>
              <a:off x="11372851" y="7745413"/>
              <a:ext cx="222250" cy="285750"/>
            </a:xfrm>
            <a:custGeom>
              <a:avLst/>
              <a:gdLst>
                <a:gd name="T0" fmla="*/ 23 w 59"/>
                <a:gd name="T1" fmla="*/ 3 h 76"/>
                <a:gd name="T2" fmla="*/ 48 w 59"/>
                <a:gd name="T3" fmla="*/ 74 h 76"/>
                <a:gd name="T4" fmla="*/ 53 w 59"/>
                <a:gd name="T5" fmla="*/ 74 h 76"/>
                <a:gd name="T6" fmla="*/ 52 w 59"/>
                <a:gd name="T7" fmla="*/ 32 h 76"/>
                <a:gd name="T8" fmla="*/ 26 w 59"/>
                <a:gd name="T9" fmla="*/ 2 h 76"/>
                <a:gd name="T10" fmla="*/ 24 w 59"/>
                <a:gd name="T11" fmla="*/ 8 h 76"/>
                <a:gd name="T12" fmla="*/ 45 w 59"/>
                <a:gd name="T13" fmla="*/ 32 h 76"/>
                <a:gd name="T14" fmla="*/ 47 w 59"/>
                <a:gd name="T15" fmla="*/ 70 h 76"/>
                <a:gd name="T16" fmla="*/ 52 w 59"/>
                <a:gd name="T17" fmla="*/ 70 h 76"/>
                <a:gd name="T18" fmla="*/ 27 w 59"/>
                <a:gd name="T19" fmla="*/ 7 h 76"/>
                <a:gd name="T20" fmla="*/ 23 w 59"/>
                <a:gd name="T21" fmla="*/ 3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 h="76">
                  <a:moveTo>
                    <a:pt x="23" y="3"/>
                  </a:moveTo>
                  <a:cubicBezTo>
                    <a:pt x="0" y="22"/>
                    <a:pt x="34" y="60"/>
                    <a:pt x="48" y="74"/>
                  </a:cubicBezTo>
                  <a:cubicBezTo>
                    <a:pt x="49" y="76"/>
                    <a:pt x="52" y="75"/>
                    <a:pt x="53" y="74"/>
                  </a:cubicBezTo>
                  <a:cubicBezTo>
                    <a:pt x="59" y="60"/>
                    <a:pt x="58" y="45"/>
                    <a:pt x="52" y="32"/>
                  </a:cubicBezTo>
                  <a:cubicBezTo>
                    <a:pt x="47" y="21"/>
                    <a:pt x="38" y="5"/>
                    <a:pt x="26" y="2"/>
                  </a:cubicBezTo>
                  <a:cubicBezTo>
                    <a:pt x="22" y="1"/>
                    <a:pt x="20" y="7"/>
                    <a:pt x="24" y="8"/>
                  </a:cubicBezTo>
                  <a:cubicBezTo>
                    <a:pt x="33" y="10"/>
                    <a:pt x="41" y="24"/>
                    <a:pt x="45" y="32"/>
                  </a:cubicBezTo>
                  <a:cubicBezTo>
                    <a:pt x="51" y="43"/>
                    <a:pt x="53" y="58"/>
                    <a:pt x="47" y="70"/>
                  </a:cubicBezTo>
                  <a:cubicBezTo>
                    <a:pt x="49" y="70"/>
                    <a:pt x="50" y="70"/>
                    <a:pt x="52" y="70"/>
                  </a:cubicBezTo>
                  <a:cubicBezTo>
                    <a:pt x="41" y="58"/>
                    <a:pt x="9" y="23"/>
                    <a:pt x="27" y="7"/>
                  </a:cubicBezTo>
                  <a:cubicBezTo>
                    <a:pt x="30" y="4"/>
                    <a:pt x="26" y="0"/>
                    <a:pt x="23" y="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187"/>
            <p:cNvSpPr/>
            <p:nvPr/>
          </p:nvSpPr>
          <p:spPr bwMode="auto">
            <a:xfrm>
              <a:off x="10431463" y="8064501"/>
              <a:ext cx="239712" cy="222250"/>
            </a:xfrm>
            <a:custGeom>
              <a:avLst/>
              <a:gdLst>
                <a:gd name="T0" fmla="*/ 48 w 64"/>
                <a:gd name="T1" fmla="*/ 59 h 59"/>
                <a:gd name="T2" fmla="*/ 0 w 64"/>
                <a:gd name="T3" fmla="*/ 0 h 59"/>
                <a:gd name="T4" fmla="*/ 44 w 64"/>
                <a:gd name="T5" fmla="*/ 57 h 59"/>
                <a:gd name="T6" fmla="*/ 48 w 64"/>
                <a:gd name="T7" fmla="*/ 59 h 59"/>
              </a:gdLst>
              <a:ahLst/>
              <a:cxnLst>
                <a:cxn ang="0">
                  <a:pos x="T0" y="T1"/>
                </a:cxn>
                <a:cxn ang="0">
                  <a:pos x="T2" y="T3"/>
                </a:cxn>
                <a:cxn ang="0">
                  <a:pos x="T4" y="T5"/>
                </a:cxn>
                <a:cxn ang="0">
                  <a:pos x="T6" y="T7"/>
                </a:cxn>
              </a:cxnLst>
              <a:rect l="0" t="0" r="r" b="b"/>
              <a:pathLst>
                <a:path w="64" h="59">
                  <a:moveTo>
                    <a:pt x="48" y="59"/>
                  </a:moveTo>
                  <a:cubicBezTo>
                    <a:pt x="64" y="29"/>
                    <a:pt x="24" y="3"/>
                    <a:pt x="0" y="0"/>
                  </a:cubicBezTo>
                  <a:cubicBezTo>
                    <a:pt x="0" y="22"/>
                    <a:pt x="19" y="57"/>
                    <a:pt x="44" y="57"/>
                  </a:cubicBezTo>
                  <a:lnTo>
                    <a:pt x="48" y="59"/>
                  </a:lnTo>
                  <a:close/>
                </a:path>
              </a:pathLst>
            </a:custGeom>
            <a:solidFill>
              <a:srgbClr val="FF8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188"/>
            <p:cNvSpPr/>
            <p:nvPr/>
          </p:nvSpPr>
          <p:spPr bwMode="auto">
            <a:xfrm>
              <a:off x="10415588" y="8053388"/>
              <a:ext cx="266700" cy="250825"/>
            </a:xfrm>
            <a:custGeom>
              <a:avLst/>
              <a:gdLst>
                <a:gd name="T0" fmla="*/ 55 w 71"/>
                <a:gd name="T1" fmla="*/ 64 h 67"/>
                <a:gd name="T2" fmla="*/ 5 w 71"/>
                <a:gd name="T3" fmla="*/ 0 h 67"/>
                <a:gd name="T4" fmla="*/ 0 w 71"/>
                <a:gd name="T5" fmla="*/ 3 h 67"/>
                <a:gd name="T6" fmla="*/ 16 w 71"/>
                <a:gd name="T7" fmla="*/ 44 h 67"/>
                <a:gd name="T8" fmla="*/ 33 w 71"/>
                <a:gd name="T9" fmla="*/ 60 h 67"/>
                <a:gd name="T10" fmla="*/ 51 w 71"/>
                <a:gd name="T11" fmla="*/ 65 h 67"/>
                <a:gd name="T12" fmla="*/ 54 w 71"/>
                <a:gd name="T13" fmla="*/ 59 h 67"/>
                <a:gd name="T14" fmla="*/ 43 w 71"/>
                <a:gd name="T15" fmla="*/ 56 h 67"/>
                <a:gd name="T16" fmla="*/ 24 w 71"/>
                <a:gd name="T17" fmla="*/ 44 h 67"/>
                <a:gd name="T18" fmla="*/ 7 w 71"/>
                <a:gd name="T19" fmla="*/ 3 h 67"/>
                <a:gd name="T20" fmla="*/ 3 w 71"/>
                <a:gd name="T21" fmla="*/ 6 h 67"/>
                <a:gd name="T22" fmla="*/ 49 w 71"/>
                <a:gd name="T23" fmla="*/ 60 h 67"/>
                <a:gd name="T24" fmla="*/ 55 w 71"/>
                <a:gd name="T25" fmla="*/ 64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7">
                  <a:moveTo>
                    <a:pt x="55" y="64"/>
                  </a:moveTo>
                  <a:cubicBezTo>
                    <a:pt x="71" y="31"/>
                    <a:pt x="33" y="4"/>
                    <a:pt x="5" y="0"/>
                  </a:cubicBezTo>
                  <a:cubicBezTo>
                    <a:pt x="3" y="0"/>
                    <a:pt x="0" y="1"/>
                    <a:pt x="0" y="3"/>
                  </a:cubicBezTo>
                  <a:cubicBezTo>
                    <a:pt x="1" y="18"/>
                    <a:pt x="7" y="33"/>
                    <a:pt x="16" y="44"/>
                  </a:cubicBezTo>
                  <a:cubicBezTo>
                    <a:pt x="21" y="50"/>
                    <a:pt x="26" y="56"/>
                    <a:pt x="33" y="60"/>
                  </a:cubicBezTo>
                  <a:cubicBezTo>
                    <a:pt x="39" y="63"/>
                    <a:pt x="45" y="62"/>
                    <a:pt x="51" y="65"/>
                  </a:cubicBezTo>
                  <a:cubicBezTo>
                    <a:pt x="54" y="66"/>
                    <a:pt x="58" y="61"/>
                    <a:pt x="54" y="59"/>
                  </a:cubicBezTo>
                  <a:cubicBezTo>
                    <a:pt x="50" y="58"/>
                    <a:pt x="48" y="57"/>
                    <a:pt x="43" y="56"/>
                  </a:cubicBezTo>
                  <a:cubicBezTo>
                    <a:pt x="36" y="55"/>
                    <a:pt x="29" y="50"/>
                    <a:pt x="24" y="44"/>
                  </a:cubicBezTo>
                  <a:cubicBezTo>
                    <a:pt x="14" y="34"/>
                    <a:pt x="8" y="18"/>
                    <a:pt x="7" y="3"/>
                  </a:cubicBezTo>
                  <a:cubicBezTo>
                    <a:pt x="6" y="4"/>
                    <a:pt x="4" y="5"/>
                    <a:pt x="3" y="6"/>
                  </a:cubicBezTo>
                  <a:cubicBezTo>
                    <a:pt x="27" y="10"/>
                    <a:pt x="63" y="32"/>
                    <a:pt x="49" y="60"/>
                  </a:cubicBezTo>
                  <a:cubicBezTo>
                    <a:pt x="48" y="64"/>
                    <a:pt x="53" y="67"/>
                    <a:pt x="55" y="6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189"/>
            <p:cNvSpPr/>
            <p:nvPr/>
          </p:nvSpPr>
          <p:spPr bwMode="auto">
            <a:xfrm>
              <a:off x="11744326" y="7640638"/>
              <a:ext cx="304800" cy="258763"/>
            </a:xfrm>
            <a:custGeom>
              <a:avLst/>
              <a:gdLst>
                <a:gd name="T0" fmla="*/ 81 w 81"/>
                <a:gd name="T1" fmla="*/ 5 h 69"/>
                <a:gd name="T2" fmla="*/ 0 w 81"/>
                <a:gd name="T3" fmla="*/ 58 h 69"/>
                <a:gd name="T4" fmla="*/ 27 w 81"/>
                <a:gd name="T5" fmla="*/ 12 h 69"/>
                <a:gd name="T6" fmla="*/ 80 w 81"/>
                <a:gd name="T7" fmla="*/ 1 h 69"/>
                <a:gd name="T8" fmla="*/ 81 w 81"/>
                <a:gd name="T9" fmla="*/ 5 h 69"/>
              </a:gdLst>
              <a:ahLst/>
              <a:cxnLst>
                <a:cxn ang="0">
                  <a:pos x="T0" y="T1"/>
                </a:cxn>
                <a:cxn ang="0">
                  <a:pos x="T2" y="T3"/>
                </a:cxn>
                <a:cxn ang="0">
                  <a:pos x="T4" y="T5"/>
                </a:cxn>
                <a:cxn ang="0">
                  <a:pos x="T6" y="T7"/>
                </a:cxn>
                <a:cxn ang="0">
                  <a:pos x="T8" y="T9"/>
                </a:cxn>
              </a:cxnLst>
              <a:rect l="0" t="0" r="r" b="b"/>
              <a:pathLst>
                <a:path w="81" h="69">
                  <a:moveTo>
                    <a:pt x="81" y="5"/>
                  </a:moveTo>
                  <a:cubicBezTo>
                    <a:pt x="61" y="26"/>
                    <a:pt x="37" y="69"/>
                    <a:pt x="0" y="58"/>
                  </a:cubicBezTo>
                  <a:cubicBezTo>
                    <a:pt x="0" y="40"/>
                    <a:pt x="13" y="22"/>
                    <a:pt x="27" y="12"/>
                  </a:cubicBezTo>
                  <a:cubicBezTo>
                    <a:pt x="46" y="0"/>
                    <a:pt x="61" y="8"/>
                    <a:pt x="80" y="1"/>
                  </a:cubicBezTo>
                  <a:lnTo>
                    <a:pt x="81" y="5"/>
                  </a:lnTo>
                  <a:close/>
                </a:path>
              </a:pathLst>
            </a:custGeom>
            <a:solidFill>
              <a:srgbClr val="FF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190"/>
            <p:cNvSpPr/>
            <p:nvPr/>
          </p:nvSpPr>
          <p:spPr bwMode="auto">
            <a:xfrm>
              <a:off x="11733213" y="7632701"/>
              <a:ext cx="333375" cy="271463"/>
            </a:xfrm>
            <a:custGeom>
              <a:avLst/>
              <a:gdLst>
                <a:gd name="T0" fmla="*/ 82 w 89"/>
                <a:gd name="T1" fmla="*/ 4 h 72"/>
                <a:gd name="T2" fmla="*/ 22 w 89"/>
                <a:gd name="T3" fmla="*/ 58 h 72"/>
                <a:gd name="T4" fmla="*/ 13 w 89"/>
                <a:gd name="T5" fmla="*/ 38 h 72"/>
                <a:gd name="T6" fmla="*/ 41 w 89"/>
                <a:gd name="T7" fmla="*/ 12 h 72"/>
                <a:gd name="T8" fmla="*/ 82 w 89"/>
                <a:gd name="T9" fmla="*/ 8 h 72"/>
                <a:gd name="T10" fmla="*/ 87 w 89"/>
                <a:gd name="T11" fmla="*/ 5 h 72"/>
                <a:gd name="T12" fmla="*/ 85 w 89"/>
                <a:gd name="T13" fmla="*/ 2 h 72"/>
                <a:gd name="T14" fmla="*/ 82 w 89"/>
                <a:gd name="T15" fmla="*/ 0 h 72"/>
                <a:gd name="T16" fmla="*/ 25 w 89"/>
                <a:gd name="T17" fmla="*/ 14 h 72"/>
                <a:gd name="T18" fmla="*/ 0 w 89"/>
                <a:gd name="T19" fmla="*/ 60 h 72"/>
                <a:gd name="T20" fmla="*/ 3 w 89"/>
                <a:gd name="T21" fmla="*/ 63 h 72"/>
                <a:gd name="T22" fmla="*/ 87 w 89"/>
                <a:gd name="T23" fmla="*/ 9 h 72"/>
                <a:gd name="T24" fmla="*/ 82 w 89"/>
                <a:gd name="T25" fmla="*/ 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 h="72">
                  <a:moveTo>
                    <a:pt x="82" y="4"/>
                  </a:moveTo>
                  <a:cubicBezTo>
                    <a:pt x="65" y="24"/>
                    <a:pt x="49" y="50"/>
                    <a:pt x="22" y="58"/>
                  </a:cubicBezTo>
                  <a:cubicBezTo>
                    <a:pt x="6" y="62"/>
                    <a:pt x="7" y="49"/>
                    <a:pt x="13" y="38"/>
                  </a:cubicBezTo>
                  <a:cubicBezTo>
                    <a:pt x="18" y="26"/>
                    <a:pt x="29" y="17"/>
                    <a:pt x="41" y="12"/>
                  </a:cubicBezTo>
                  <a:cubicBezTo>
                    <a:pt x="45" y="11"/>
                    <a:pt x="80" y="6"/>
                    <a:pt x="82" y="8"/>
                  </a:cubicBezTo>
                  <a:cubicBezTo>
                    <a:pt x="84" y="12"/>
                    <a:pt x="89" y="8"/>
                    <a:pt x="87" y="5"/>
                  </a:cubicBezTo>
                  <a:cubicBezTo>
                    <a:pt x="87" y="4"/>
                    <a:pt x="86" y="3"/>
                    <a:pt x="85" y="2"/>
                  </a:cubicBezTo>
                  <a:cubicBezTo>
                    <a:pt x="85" y="0"/>
                    <a:pt x="83" y="0"/>
                    <a:pt x="82" y="0"/>
                  </a:cubicBezTo>
                  <a:cubicBezTo>
                    <a:pt x="62" y="6"/>
                    <a:pt x="43" y="1"/>
                    <a:pt x="25" y="14"/>
                  </a:cubicBezTo>
                  <a:cubicBezTo>
                    <a:pt x="10" y="25"/>
                    <a:pt x="1" y="42"/>
                    <a:pt x="0" y="60"/>
                  </a:cubicBezTo>
                  <a:cubicBezTo>
                    <a:pt x="0" y="62"/>
                    <a:pt x="1" y="63"/>
                    <a:pt x="3" y="63"/>
                  </a:cubicBezTo>
                  <a:cubicBezTo>
                    <a:pt x="42" y="72"/>
                    <a:pt x="64" y="34"/>
                    <a:pt x="87" y="9"/>
                  </a:cubicBezTo>
                  <a:cubicBezTo>
                    <a:pt x="89" y="6"/>
                    <a:pt x="85" y="1"/>
                    <a:pt x="82" y="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191"/>
            <p:cNvSpPr/>
            <p:nvPr/>
          </p:nvSpPr>
          <p:spPr bwMode="auto">
            <a:xfrm>
              <a:off x="12033251" y="7648576"/>
              <a:ext cx="233362" cy="242888"/>
            </a:xfrm>
            <a:custGeom>
              <a:avLst/>
              <a:gdLst>
                <a:gd name="T0" fmla="*/ 13 w 62"/>
                <a:gd name="T1" fmla="*/ 4 h 65"/>
                <a:gd name="T2" fmla="*/ 62 w 62"/>
                <a:gd name="T3" fmla="*/ 65 h 65"/>
                <a:gd name="T4" fmla="*/ 51 w 62"/>
                <a:gd name="T5" fmla="*/ 19 h 65"/>
                <a:gd name="T6" fmla="*/ 9 w 62"/>
                <a:gd name="T7" fmla="*/ 0 h 65"/>
                <a:gd name="T8" fmla="*/ 13 w 62"/>
                <a:gd name="T9" fmla="*/ 4 h 65"/>
              </a:gdLst>
              <a:ahLst/>
              <a:cxnLst>
                <a:cxn ang="0">
                  <a:pos x="T0" y="T1"/>
                </a:cxn>
                <a:cxn ang="0">
                  <a:pos x="T2" y="T3"/>
                </a:cxn>
                <a:cxn ang="0">
                  <a:pos x="T4" y="T5"/>
                </a:cxn>
                <a:cxn ang="0">
                  <a:pos x="T6" y="T7"/>
                </a:cxn>
                <a:cxn ang="0">
                  <a:pos x="T8" y="T9"/>
                </a:cxn>
              </a:cxnLst>
              <a:rect l="0" t="0" r="r" b="b"/>
              <a:pathLst>
                <a:path w="62" h="65">
                  <a:moveTo>
                    <a:pt x="13" y="4"/>
                  </a:moveTo>
                  <a:cubicBezTo>
                    <a:pt x="0" y="31"/>
                    <a:pt x="39" y="60"/>
                    <a:pt x="62" y="65"/>
                  </a:cubicBezTo>
                  <a:cubicBezTo>
                    <a:pt x="61" y="51"/>
                    <a:pt x="59" y="30"/>
                    <a:pt x="51" y="19"/>
                  </a:cubicBezTo>
                  <a:cubicBezTo>
                    <a:pt x="40" y="1"/>
                    <a:pt x="24" y="7"/>
                    <a:pt x="9" y="0"/>
                  </a:cubicBezTo>
                  <a:lnTo>
                    <a:pt x="13" y="4"/>
                  </a:lnTo>
                  <a:close/>
                </a:path>
              </a:pathLst>
            </a:custGeom>
            <a:solidFill>
              <a:srgbClr val="FF8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192"/>
            <p:cNvSpPr/>
            <p:nvPr/>
          </p:nvSpPr>
          <p:spPr bwMode="auto">
            <a:xfrm>
              <a:off x="12022138" y="7632701"/>
              <a:ext cx="255587" cy="271463"/>
            </a:xfrm>
            <a:custGeom>
              <a:avLst/>
              <a:gdLst>
                <a:gd name="T0" fmla="*/ 13 w 68"/>
                <a:gd name="T1" fmla="*/ 6 h 72"/>
                <a:gd name="T2" fmla="*/ 64 w 68"/>
                <a:gd name="T3" fmla="*/ 72 h 72"/>
                <a:gd name="T4" fmla="*/ 68 w 68"/>
                <a:gd name="T5" fmla="*/ 69 h 72"/>
                <a:gd name="T6" fmla="*/ 57 w 68"/>
                <a:gd name="T7" fmla="*/ 21 h 72"/>
                <a:gd name="T8" fmla="*/ 13 w 68"/>
                <a:gd name="T9" fmla="*/ 1 h 72"/>
                <a:gd name="T10" fmla="*/ 9 w 68"/>
                <a:gd name="T11" fmla="*/ 6 h 72"/>
                <a:gd name="T12" fmla="*/ 14 w 68"/>
                <a:gd name="T13" fmla="*/ 10 h 72"/>
                <a:gd name="T14" fmla="*/ 18 w 68"/>
                <a:gd name="T15" fmla="*/ 6 h 72"/>
                <a:gd name="T16" fmla="*/ 14 w 68"/>
                <a:gd name="T17" fmla="*/ 2 h 72"/>
                <a:gd name="T18" fmla="*/ 10 w 68"/>
                <a:gd name="T19" fmla="*/ 7 h 72"/>
                <a:gd name="T20" fmla="*/ 51 w 68"/>
                <a:gd name="T21" fmla="*/ 24 h 72"/>
                <a:gd name="T22" fmla="*/ 62 w 68"/>
                <a:gd name="T23" fmla="*/ 69 h 72"/>
                <a:gd name="T24" fmla="*/ 66 w 68"/>
                <a:gd name="T25" fmla="*/ 66 h 72"/>
                <a:gd name="T26" fmla="*/ 19 w 68"/>
                <a:gd name="T27" fmla="*/ 9 h 72"/>
                <a:gd name="T28" fmla="*/ 13 w 68"/>
                <a:gd name="T29" fmla="*/ 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8" h="72">
                  <a:moveTo>
                    <a:pt x="13" y="6"/>
                  </a:moveTo>
                  <a:cubicBezTo>
                    <a:pt x="0" y="37"/>
                    <a:pt x="37" y="66"/>
                    <a:pt x="64" y="72"/>
                  </a:cubicBezTo>
                  <a:cubicBezTo>
                    <a:pt x="66" y="72"/>
                    <a:pt x="68" y="71"/>
                    <a:pt x="68" y="69"/>
                  </a:cubicBezTo>
                  <a:cubicBezTo>
                    <a:pt x="67" y="53"/>
                    <a:pt x="65" y="35"/>
                    <a:pt x="57" y="21"/>
                  </a:cubicBezTo>
                  <a:cubicBezTo>
                    <a:pt x="47" y="5"/>
                    <a:pt x="29" y="8"/>
                    <a:pt x="13" y="1"/>
                  </a:cubicBezTo>
                  <a:cubicBezTo>
                    <a:pt x="10" y="0"/>
                    <a:pt x="6" y="4"/>
                    <a:pt x="9" y="6"/>
                  </a:cubicBezTo>
                  <a:cubicBezTo>
                    <a:pt x="11" y="7"/>
                    <a:pt x="12" y="9"/>
                    <a:pt x="14" y="10"/>
                  </a:cubicBezTo>
                  <a:cubicBezTo>
                    <a:pt x="17" y="13"/>
                    <a:pt x="21" y="8"/>
                    <a:pt x="18" y="6"/>
                  </a:cubicBezTo>
                  <a:cubicBezTo>
                    <a:pt x="17" y="4"/>
                    <a:pt x="15" y="3"/>
                    <a:pt x="14" y="2"/>
                  </a:cubicBezTo>
                  <a:cubicBezTo>
                    <a:pt x="12" y="3"/>
                    <a:pt x="11" y="5"/>
                    <a:pt x="10" y="7"/>
                  </a:cubicBezTo>
                  <a:cubicBezTo>
                    <a:pt x="24" y="13"/>
                    <a:pt x="41" y="10"/>
                    <a:pt x="51" y="24"/>
                  </a:cubicBezTo>
                  <a:cubicBezTo>
                    <a:pt x="60" y="36"/>
                    <a:pt x="61" y="55"/>
                    <a:pt x="62" y="69"/>
                  </a:cubicBezTo>
                  <a:cubicBezTo>
                    <a:pt x="63" y="68"/>
                    <a:pt x="64" y="67"/>
                    <a:pt x="66" y="66"/>
                  </a:cubicBezTo>
                  <a:cubicBezTo>
                    <a:pt x="43" y="61"/>
                    <a:pt x="7" y="36"/>
                    <a:pt x="19" y="9"/>
                  </a:cubicBezTo>
                  <a:cubicBezTo>
                    <a:pt x="20" y="6"/>
                    <a:pt x="15" y="2"/>
                    <a:pt x="13"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193"/>
            <p:cNvSpPr/>
            <p:nvPr/>
          </p:nvSpPr>
          <p:spPr bwMode="auto">
            <a:xfrm>
              <a:off x="11598276" y="7288213"/>
              <a:ext cx="382587" cy="138113"/>
            </a:xfrm>
            <a:custGeom>
              <a:avLst/>
              <a:gdLst>
                <a:gd name="T0" fmla="*/ 96 w 102"/>
                <a:gd name="T1" fmla="*/ 22 h 37"/>
                <a:gd name="T2" fmla="*/ 46 w 102"/>
                <a:gd name="T3" fmla="*/ 34 h 37"/>
                <a:gd name="T4" fmla="*/ 0 w 102"/>
                <a:gd name="T5" fmla="*/ 9 h 37"/>
                <a:gd name="T6" fmla="*/ 46 w 102"/>
                <a:gd name="T7" fmla="*/ 1 h 37"/>
                <a:gd name="T8" fmla="*/ 102 w 102"/>
                <a:gd name="T9" fmla="*/ 20 h 37"/>
                <a:gd name="T10" fmla="*/ 96 w 102"/>
                <a:gd name="T11" fmla="*/ 22 h 37"/>
              </a:gdLst>
              <a:ahLst/>
              <a:cxnLst>
                <a:cxn ang="0">
                  <a:pos x="T0" y="T1"/>
                </a:cxn>
                <a:cxn ang="0">
                  <a:pos x="T2" y="T3"/>
                </a:cxn>
                <a:cxn ang="0">
                  <a:pos x="T4" y="T5"/>
                </a:cxn>
                <a:cxn ang="0">
                  <a:pos x="T6" y="T7"/>
                </a:cxn>
                <a:cxn ang="0">
                  <a:pos x="T8" y="T9"/>
                </a:cxn>
                <a:cxn ang="0">
                  <a:pos x="T10" y="T11"/>
                </a:cxn>
              </a:cxnLst>
              <a:rect l="0" t="0" r="r" b="b"/>
              <a:pathLst>
                <a:path w="102" h="37">
                  <a:moveTo>
                    <a:pt x="96" y="22"/>
                  </a:moveTo>
                  <a:cubicBezTo>
                    <a:pt x="80" y="28"/>
                    <a:pt x="64" y="37"/>
                    <a:pt x="46" y="34"/>
                  </a:cubicBezTo>
                  <a:cubicBezTo>
                    <a:pt x="29" y="30"/>
                    <a:pt x="13" y="18"/>
                    <a:pt x="0" y="9"/>
                  </a:cubicBezTo>
                  <a:cubicBezTo>
                    <a:pt x="16" y="6"/>
                    <a:pt x="29" y="0"/>
                    <a:pt x="46" y="1"/>
                  </a:cubicBezTo>
                  <a:cubicBezTo>
                    <a:pt x="64" y="3"/>
                    <a:pt x="87" y="9"/>
                    <a:pt x="102" y="20"/>
                  </a:cubicBezTo>
                  <a:lnTo>
                    <a:pt x="96" y="22"/>
                  </a:lnTo>
                  <a:close/>
                </a:path>
              </a:pathLst>
            </a:custGeom>
            <a:solidFill>
              <a:srgbClr val="FF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Freeform 194"/>
            <p:cNvSpPr/>
            <p:nvPr/>
          </p:nvSpPr>
          <p:spPr bwMode="auto">
            <a:xfrm>
              <a:off x="11582401" y="7269163"/>
              <a:ext cx="412750" cy="176213"/>
            </a:xfrm>
            <a:custGeom>
              <a:avLst/>
              <a:gdLst>
                <a:gd name="T0" fmla="*/ 100 w 110"/>
                <a:gd name="T1" fmla="*/ 23 h 47"/>
                <a:gd name="T2" fmla="*/ 57 w 110"/>
                <a:gd name="T3" fmla="*/ 36 h 47"/>
                <a:gd name="T4" fmla="*/ 5 w 110"/>
                <a:gd name="T5" fmla="*/ 11 h 47"/>
                <a:gd name="T6" fmla="*/ 5 w 110"/>
                <a:gd name="T7" fmla="*/ 17 h 47"/>
                <a:gd name="T8" fmla="*/ 60 w 110"/>
                <a:gd name="T9" fmla="*/ 10 h 47"/>
                <a:gd name="T10" fmla="*/ 104 w 110"/>
                <a:gd name="T11" fmla="*/ 27 h 47"/>
                <a:gd name="T12" fmla="*/ 105 w 110"/>
                <a:gd name="T13" fmla="*/ 21 h 47"/>
                <a:gd name="T14" fmla="*/ 100 w 110"/>
                <a:gd name="T15" fmla="*/ 23 h 47"/>
                <a:gd name="T16" fmla="*/ 101 w 110"/>
                <a:gd name="T17" fmla="*/ 30 h 47"/>
                <a:gd name="T18" fmla="*/ 107 w 110"/>
                <a:gd name="T19" fmla="*/ 28 h 47"/>
                <a:gd name="T20" fmla="*/ 107 w 110"/>
                <a:gd name="T21" fmla="*/ 22 h 47"/>
                <a:gd name="T22" fmla="*/ 56 w 110"/>
                <a:gd name="T23" fmla="*/ 3 h 47"/>
                <a:gd name="T24" fmla="*/ 3 w 110"/>
                <a:gd name="T25" fmla="*/ 11 h 47"/>
                <a:gd name="T26" fmla="*/ 2 w 110"/>
                <a:gd name="T27" fmla="*/ 17 h 47"/>
                <a:gd name="T28" fmla="*/ 49 w 110"/>
                <a:gd name="T29" fmla="*/ 42 h 47"/>
                <a:gd name="T30" fmla="*/ 101 w 110"/>
                <a:gd name="T31" fmla="*/ 30 h 47"/>
                <a:gd name="T32" fmla="*/ 100 w 110"/>
                <a:gd name="T33" fmla="*/ 2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0" h="47">
                  <a:moveTo>
                    <a:pt x="100" y="23"/>
                  </a:moveTo>
                  <a:cubicBezTo>
                    <a:pt x="85" y="29"/>
                    <a:pt x="72" y="36"/>
                    <a:pt x="57" y="36"/>
                  </a:cubicBezTo>
                  <a:cubicBezTo>
                    <a:pt x="39" y="37"/>
                    <a:pt x="20" y="21"/>
                    <a:pt x="5" y="11"/>
                  </a:cubicBezTo>
                  <a:cubicBezTo>
                    <a:pt x="5" y="13"/>
                    <a:pt x="5" y="15"/>
                    <a:pt x="5" y="17"/>
                  </a:cubicBezTo>
                  <a:cubicBezTo>
                    <a:pt x="24" y="13"/>
                    <a:pt x="41" y="7"/>
                    <a:pt x="60" y="10"/>
                  </a:cubicBezTo>
                  <a:cubicBezTo>
                    <a:pt x="76" y="13"/>
                    <a:pt x="91" y="19"/>
                    <a:pt x="104" y="27"/>
                  </a:cubicBezTo>
                  <a:cubicBezTo>
                    <a:pt x="105" y="25"/>
                    <a:pt x="105" y="23"/>
                    <a:pt x="105" y="21"/>
                  </a:cubicBezTo>
                  <a:cubicBezTo>
                    <a:pt x="103" y="22"/>
                    <a:pt x="101" y="23"/>
                    <a:pt x="100" y="23"/>
                  </a:cubicBezTo>
                  <a:cubicBezTo>
                    <a:pt x="96" y="25"/>
                    <a:pt x="98" y="31"/>
                    <a:pt x="101" y="30"/>
                  </a:cubicBezTo>
                  <a:cubicBezTo>
                    <a:pt x="103" y="29"/>
                    <a:pt x="105" y="28"/>
                    <a:pt x="107" y="28"/>
                  </a:cubicBezTo>
                  <a:cubicBezTo>
                    <a:pt x="109" y="27"/>
                    <a:pt x="110" y="23"/>
                    <a:pt x="107" y="22"/>
                  </a:cubicBezTo>
                  <a:cubicBezTo>
                    <a:pt x="92" y="12"/>
                    <a:pt x="75" y="7"/>
                    <a:pt x="56" y="3"/>
                  </a:cubicBezTo>
                  <a:cubicBezTo>
                    <a:pt x="38" y="0"/>
                    <a:pt x="21" y="7"/>
                    <a:pt x="3" y="11"/>
                  </a:cubicBezTo>
                  <a:cubicBezTo>
                    <a:pt x="0" y="12"/>
                    <a:pt x="0" y="16"/>
                    <a:pt x="2" y="17"/>
                  </a:cubicBezTo>
                  <a:cubicBezTo>
                    <a:pt x="17" y="27"/>
                    <a:pt x="32" y="37"/>
                    <a:pt x="49" y="42"/>
                  </a:cubicBezTo>
                  <a:cubicBezTo>
                    <a:pt x="66" y="47"/>
                    <a:pt x="86" y="36"/>
                    <a:pt x="101" y="30"/>
                  </a:cubicBezTo>
                  <a:cubicBezTo>
                    <a:pt x="105" y="28"/>
                    <a:pt x="103" y="22"/>
                    <a:pt x="100" y="2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Freeform 195"/>
            <p:cNvSpPr/>
            <p:nvPr/>
          </p:nvSpPr>
          <p:spPr bwMode="auto">
            <a:xfrm>
              <a:off x="11830051" y="7065963"/>
              <a:ext cx="360362" cy="233363"/>
            </a:xfrm>
            <a:custGeom>
              <a:avLst/>
              <a:gdLst>
                <a:gd name="T0" fmla="*/ 90 w 96"/>
                <a:gd name="T1" fmla="*/ 45 h 62"/>
                <a:gd name="T2" fmla="*/ 0 w 96"/>
                <a:gd name="T3" fmla="*/ 17 h 62"/>
                <a:gd name="T4" fmla="*/ 96 w 96"/>
                <a:gd name="T5" fmla="*/ 44 h 62"/>
                <a:gd name="T6" fmla="*/ 90 w 96"/>
                <a:gd name="T7" fmla="*/ 45 h 62"/>
              </a:gdLst>
              <a:ahLst/>
              <a:cxnLst>
                <a:cxn ang="0">
                  <a:pos x="T0" y="T1"/>
                </a:cxn>
                <a:cxn ang="0">
                  <a:pos x="T2" y="T3"/>
                </a:cxn>
                <a:cxn ang="0">
                  <a:pos x="T4" y="T5"/>
                </a:cxn>
                <a:cxn ang="0">
                  <a:pos x="T6" y="T7"/>
                </a:cxn>
              </a:cxnLst>
              <a:rect l="0" t="0" r="r" b="b"/>
              <a:pathLst>
                <a:path w="96" h="62">
                  <a:moveTo>
                    <a:pt x="90" y="45"/>
                  </a:moveTo>
                  <a:cubicBezTo>
                    <a:pt x="53" y="62"/>
                    <a:pt x="27" y="39"/>
                    <a:pt x="0" y="17"/>
                  </a:cubicBezTo>
                  <a:cubicBezTo>
                    <a:pt x="36" y="0"/>
                    <a:pt x="68" y="18"/>
                    <a:pt x="96" y="44"/>
                  </a:cubicBezTo>
                  <a:lnTo>
                    <a:pt x="90" y="45"/>
                  </a:lnTo>
                  <a:close/>
                </a:path>
              </a:pathLst>
            </a:custGeom>
            <a:solidFill>
              <a:srgbClr val="FF8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Freeform 196"/>
            <p:cNvSpPr/>
            <p:nvPr/>
          </p:nvSpPr>
          <p:spPr bwMode="auto">
            <a:xfrm>
              <a:off x="11812588" y="7059613"/>
              <a:ext cx="393700" cy="242888"/>
            </a:xfrm>
            <a:custGeom>
              <a:avLst/>
              <a:gdLst>
                <a:gd name="T0" fmla="*/ 94 w 105"/>
                <a:gd name="T1" fmla="*/ 44 h 65"/>
                <a:gd name="T2" fmla="*/ 7 w 105"/>
                <a:gd name="T3" fmla="*/ 17 h 65"/>
                <a:gd name="T4" fmla="*/ 5 w 105"/>
                <a:gd name="T5" fmla="*/ 22 h 65"/>
                <a:gd name="T6" fmla="*/ 99 w 105"/>
                <a:gd name="T7" fmla="*/ 48 h 65"/>
                <a:gd name="T8" fmla="*/ 100 w 105"/>
                <a:gd name="T9" fmla="*/ 43 h 65"/>
                <a:gd name="T10" fmla="*/ 94 w 105"/>
                <a:gd name="T11" fmla="*/ 44 h 65"/>
                <a:gd name="T12" fmla="*/ 96 w 105"/>
                <a:gd name="T13" fmla="*/ 50 h 65"/>
                <a:gd name="T14" fmla="*/ 102 w 105"/>
                <a:gd name="T15" fmla="*/ 49 h 65"/>
                <a:gd name="T16" fmla="*/ 103 w 105"/>
                <a:gd name="T17" fmla="*/ 43 h 65"/>
                <a:gd name="T18" fmla="*/ 4 w 105"/>
                <a:gd name="T19" fmla="*/ 16 h 65"/>
                <a:gd name="T20" fmla="*/ 2 w 105"/>
                <a:gd name="T21" fmla="*/ 21 h 65"/>
                <a:gd name="T22" fmla="*/ 96 w 105"/>
                <a:gd name="T23" fmla="*/ 50 h 65"/>
                <a:gd name="T24" fmla="*/ 94 w 105"/>
                <a:gd name="T25" fmla="*/ 44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5" h="65">
                  <a:moveTo>
                    <a:pt x="94" y="44"/>
                  </a:moveTo>
                  <a:cubicBezTo>
                    <a:pt x="59" y="58"/>
                    <a:pt x="33" y="38"/>
                    <a:pt x="7" y="17"/>
                  </a:cubicBezTo>
                  <a:cubicBezTo>
                    <a:pt x="6" y="18"/>
                    <a:pt x="6" y="20"/>
                    <a:pt x="5" y="22"/>
                  </a:cubicBezTo>
                  <a:cubicBezTo>
                    <a:pt x="42" y="7"/>
                    <a:pt x="72" y="24"/>
                    <a:pt x="99" y="48"/>
                  </a:cubicBezTo>
                  <a:cubicBezTo>
                    <a:pt x="99" y="46"/>
                    <a:pt x="100" y="44"/>
                    <a:pt x="100" y="43"/>
                  </a:cubicBezTo>
                  <a:cubicBezTo>
                    <a:pt x="98" y="43"/>
                    <a:pt x="96" y="43"/>
                    <a:pt x="94" y="44"/>
                  </a:cubicBezTo>
                  <a:cubicBezTo>
                    <a:pt x="90" y="45"/>
                    <a:pt x="92" y="51"/>
                    <a:pt x="96" y="50"/>
                  </a:cubicBezTo>
                  <a:cubicBezTo>
                    <a:pt x="98" y="50"/>
                    <a:pt x="100" y="49"/>
                    <a:pt x="102" y="49"/>
                  </a:cubicBezTo>
                  <a:cubicBezTo>
                    <a:pt x="104" y="48"/>
                    <a:pt x="105" y="45"/>
                    <a:pt x="103" y="43"/>
                  </a:cubicBezTo>
                  <a:cubicBezTo>
                    <a:pt x="74" y="18"/>
                    <a:pt x="42" y="0"/>
                    <a:pt x="4" y="16"/>
                  </a:cubicBezTo>
                  <a:cubicBezTo>
                    <a:pt x="2" y="17"/>
                    <a:pt x="0" y="19"/>
                    <a:pt x="2" y="21"/>
                  </a:cubicBezTo>
                  <a:cubicBezTo>
                    <a:pt x="31" y="44"/>
                    <a:pt x="59" y="65"/>
                    <a:pt x="96" y="50"/>
                  </a:cubicBezTo>
                  <a:cubicBezTo>
                    <a:pt x="100" y="48"/>
                    <a:pt x="98" y="42"/>
                    <a:pt x="94" y="4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Freeform 197"/>
            <p:cNvSpPr/>
            <p:nvPr/>
          </p:nvSpPr>
          <p:spPr bwMode="auto">
            <a:xfrm>
              <a:off x="8351838" y="7670801"/>
              <a:ext cx="319087" cy="585788"/>
            </a:xfrm>
            <a:custGeom>
              <a:avLst/>
              <a:gdLst>
                <a:gd name="T0" fmla="*/ 6 w 85"/>
                <a:gd name="T1" fmla="*/ 11 h 156"/>
                <a:gd name="T2" fmla="*/ 75 w 85"/>
                <a:gd name="T3" fmla="*/ 150 h 156"/>
                <a:gd name="T4" fmla="*/ 84 w 85"/>
                <a:gd name="T5" fmla="*/ 150 h 156"/>
                <a:gd name="T6" fmla="*/ 11 w 85"/>
                <a:gd name="T7" fmla="*/ 2 h 156"/>
                <a:gd name="T8" fmla="*/ 6 w 85"/>
                <a:gd name="T9" fmla="*/ 11 h 156"/>
              </a:gdLst>
              <a:ahLst/>
              <a:cxnLst>
                <a:cxn ang="0">
                  <a:pos x="T0" y="T1"/>
                </a:cxn>
                <a:cxn ang="0">
                  <a:pos x="T2" y="T3"/>
                </a:cxn>
                <a:cxn ang="0">
                  <a:pos x="T4" y="T5"/>
                </a:cxn>
                <a:cxn ang="0">
                  <a:pos x="T6" y="T7"/>
                </a:cxn>
                <a:cxn ang="0">
                  <a:pos x="T8" y="T9"/>
                </a:cxn>
              </a:cxnLst>
              <a:rect l="0" t="0" r="r" b="b"/>
              <a:pathLst>
                <a:path w="85" h="156">
                  <a:moveTo>
                    <a:pt x="6" y="11"/>
                  </a:moveTo>
                  <a:cubicBezTo>
                    <a:pt x="62" y="36"/>
                    <a:pt x="74" y="93"/>
                    <a:pt x="75" y="150"/>
                  </a:cubicBezTo>
                  <a:cubicBezTo>
                    <a:pt x="75" y="156"/>
                    <a:pt x="85" y="156"/>
                    <a:pt x="84" y="150"/>
                  </a:cubicBezTo>
                  <a:cubicBezTo>
                    <a:pt x="84" y="90"/>
                    <a:pt x="70" y="29"/>
                    <a:pt x="11" y="2"/>
                  </a:cubicBezTo>
                  <a:cubicBezTo>
                    <a:pt x="5" y="0"/>
                    <a:pt x="0" y="8"/>
                    <a:pt x="6" y="1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Freeform 198"/>
            <p:cNvSpPr/>
            <p:nvPr/>
          </p:nvSpPr>
          <p:spPr bwMode="auto">
            <a:xfrm>
              <a:off x="8231188" y="7720013"/>
              <a:ext cx="180975" cy="520700"/>
            </a:xfrm>
            <a:custGeom>
              <a:avLst/>
              <a:gdLst>
                <a:gd name="T0" fmla="*/ 4 w 48"/>
                <a:gd name="T1" fmla="*/ 11 h 139"/>
                <a:gd name="T2" fmla="*/ 14 w 48"/>
                <a:gd name="T3" fmla="*/ 132 h 139"/>
                <a:gd name="T4" fmla="*/ 23 w 48"/>
                <a:gd name="T5" fmla="*/ 134 h 139"/>
                <a:gd name="T6" fmla="*/ 10 w 48"/>
                <a:gd name="T7" fmla="*/ 4 h 139"/>
                <a:gd name="T8" fmla="*/ 4 w 48"/>
                <a:gd name="T9" fmla="*/ 11 h 139"/>
              </a:gdLst>
              <a:ahLst/>
              <a:cxnLst>
                <a:cxn ang="0">
                  <a:pos x="T0" y="T1"/>
                </a:cxn>
                <a:cxn ang="0">
                  <a:pos x="T2" y="T3"/>
                </a:cxn>
                <a:cxn ang="0">
                  <a:pos x="T4" y="T5"/>
                </a:cxn>
                <a:cxn ang="0">
                  <a:pos x="T6" y="T7"/>
                </a:cxn>
                <a:cxn ang="0">
                  <a:pos x="T8" y="T9"/>
                </a:cxn>
              </a:cxnLst>
              <a:rect l="0" t="0" r="r" b="b"/>
              <a:pathLst>
                <a:path w="48" h="139">
                  <a:moveTo>
                    <a:pt x="4" y="11"/>
                  </a:moveTo>
                  <a:cubicBezTo>
                    <a:pt x="40" y="49"/>
                    <a:pt x="33" y="87"/>
                    <a:pt x="14" y="132"/>
                  </a:cubicBezTo>
                  <a:cubicBezTo>
                    <a:pt x="12" y="137"/>
                    <a:pt x="21" y="139"/>
                    <a:pt x="23" y="134"/>
                  </a:cubicBezTo>
                  <a:cubicBezTo>
                    <a:pt x="42" y="86"/>
                    <a:pt x="48" y="45"/>
                    <a:pt x="10" y="4"/>
                  </a:cubicBezTo>
                  <a:cubicBezTo>
                    <a:pt x="6" y="0"/>
                    <a:pt x="0" y="7"/>
                    <a:pt x="4" y="1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247"/>
            <p:cNvSpPr/>
            <p:nvPr/>
          </p:nvSpPr>
          <p:spPr bwMode="auto">
            <a:xfrm>
              <a:off x="9447213" y="7566025"/>
              <a:ext cx="1520825" cy="539750"/>
            </a:xfrm>
            <a:custGeom>
              <a:avLst/>
              <a:gdLst>
                <a:gd name="T0" fmla="*/ 4 w 405"/>
                <a:gd name="T1" fmla="*/ 8 h 144"/>
                <a:gd name="T2" fmla="*/ 85 w 405"/>
                <a:gd name="T3" fmla="*/ 62 h 144"/>
                <a:gd name="T4" fmla="*/ 184 w 405"/>
                <a:gd name="T5" fmla="*/ 109 h 144"/>
                <a:gd name="T6" fmla="*/ 400 w 405"/>
                <a:gd name="T7" fmla="*/ 144 h 144"/>
                <a:gd name="T8" fmla="*/ 400 w 405"/>
                <a:gd name="T9" fmla="*/ 137 h 144"/>
                <a:gd name="T10" fmla="*/ 186 w 405"/>
                <a:gd name="T11" fmla="*/ 102 h 144"/>
                <a:gd name="T12" fmla="*/ 89 w 405"/>
                <a:gd name="T13" fmla="*/ 56 h 144"/>
                <a:gd name="T14" fmla="*/ 7 w 405"/>
                <a:gd name="T15" fmla="*/ 2 h 144"/>
                <a:gd name="T16" fmla="*/ 4 w 405"/>
                <a:gd name="T17" fmla="*/ 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5" h="144">
                  <a:moveTo>
                    <a:pt x="4" y="8"/>
                  </a:moveTo>
                  <a:cubicBezTo>
                    <a:pt x="33" y="21"/>
                    <a:pt x="58" y="44"/>
                    <a:pt x="85" y="62"/>
                  </a:cubicBezTo>
                  <a:cubicBezTo>
                    <a:pt x="116" y="81"/>
                    <a:pt x="150" y="97"/>
                    <a:pt x="184" y="109"/>
                  </a:cubicBezTo>
                  <a:cubicBezTo>
                    <a:pt x="254" y="133"/>
                    <a:pt x="327" y="140"/>
                    <a:pt x="400" y="144"/>
                  </a:cubicBezTo>
                  <a:cubicBezTo>
                    <a:pt x="405" y="144"/>
                    <a:pt x="405" y="138"/>
                    <a:pt x="400" y="137"/>
                  </a:cubicBezTo>
                  <a:cubicBezTo>
                    <a:pt x="328" y="133"/>
                    <a:pt x="255" y="126"/>
                    <a:pt x="186" y="102"/>
                  </a:cubicBezTo>
                  <a:cubicBezTo>
                    <a:pt x="152" y="90"/>
                    <a:pt x="120" y="74"/>
                    <a:pt x="89" y="56"/>
                  </a:cubicBezTo>
                  <a:cubicBezTo>
                    <a:pt x="61" y="39"/>
                    <a:pt x="37" y="15"/>
                    <a:pt x="7" y="2"/>
                  </a:cubicBezTo>
                  <a:cubicBezTo>
                    <a:pt x="3" y="0"/>
                    <a:pt x="0" y="6"/>
                    <a:pt x="4"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248"/>
            <p:cNvSpPr/>
            <p:nvPr/>
          </p:nvSpPr>
          <p:spPr bwMode="auto">
            <a:xfrm>
              <a:off x="9067800" y="7359650"/>
              <a:ext cx="398462" cy="258762"/>
            </a:xfrm>
            <a:custGeom>
              <a:avLst/>
              <a:gdLst>
                <a:gd name="T0" fmla="*/ 104 w 106"/>
                <a:gd name="T1" fmla="*/ 60 h 69"/>
                <a:gd name="T2" fmla="*/ 69 w 106"/>
                <a:gd name="T3" fmla="*/ 14 h 69"/>
                <a:gd name="T4" fmla="*/ 18 w 106"/>
                <a:gd name="T5" fmla="*/ 2 h 69"/>
                <a:gd name="T6" fmla="*/ 8 w 106"/>
                <a:gd name="T7" fmla="*/ 20 h 69"/>
                <a:gd name="T8" fmla="*/ 101 w 106"/>
                <a:gd name="T9" fmla="*/ 61 h 69"/>
                <a:gd name="T10" fmla="*/ 104 w 106"/>
                <a:gd name="T11" fmla="*/ 60 h 69"/>
              </a:gdLst>
              <a:ahLst/>
              <a:cxnLst>
                <a:cxn ang="0">
                  <a:pos x="T0" y="T1"/>
                </a:cxn>
                <a:cxn ang="0">
                  <a:pos x="T2" y="T3"/>
                </a:cxn>
                <a:cxn ang="0">
                  <a:pos x="T4" y="T5"/>
                </a:cxn>
                <a:cxn ang="0">
                  <a:pos x="T6" y="T7"/>
                </a:cxn>
                <a:cxn ang="0">
                  <a:pos x="T8" y="T9"/>
                </a:cxn>
                <a:cxn ang="0">
                  <a:pos x="T10" y="T11"/>
                </a:cxn>
              </a:cxnLst>
              <a:rect l="0" t="0" r="r" b="b"/>
              <a:pathLst>
                <a:path w="106" h="69">
                  <a:moveTo>
                    <a:pt x="104" y="60"/>
                  </a:moveTo>
                  <a:cubicBezTo>
                    <a:pt x="106" y="35"/>
                    <a:pt x="92" y="24"/>
                    <a:pt x="69" y="14"/>
                  </a:cubicBezTo>
                  <a:cubicBezTo>
                    <a:pt x="54" y="7"/>
                    <a:pt x="36" y="4"/>
                    <a:pt x="18" y="2"/>
                  </a:cubicBezTo>
                  <a:cubicBezTo>
                    <a:pt x="0" y="0"/>
                    <a:pt x="1" y="3"/>
                    <a:pt x="8" y="20"/>
                  </a:cubicBezTo>
                  <a:cubicBezTo>
                    <a:pt x="25" y="59"/>
                    <a:pt x="63" y="69"/>
                    <a:pt x="101" y="61"/>
                  </a:cubicBezTo>
                  <a:lnTo>
                    <a:pt x="104" y="6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 name="Freeform 249"/>
            <p:cNvSpPr/>
            <p:nvPr/>
          </p:nvSpPr>
          <p:spPr bwMode="auto">
            <a:xfrm>
              <a:off x="9053513" y="7310438"/>
              <a:ext cx="428625" cy="327025"/>
            </a:xfrm>
            <a:custGeom>
              <a:avLst/>
              <a:gdLst>
                <a:gd name="T0" fmla="*/ 112 w 114"/>
                <a:gd name="T1" fmla="*/ 73 h 87"/>
                <a:gd name="T2" fmla="*/ 74 w 114"/>
                <a:gd name="T3" fmla="*/ 23 h 87"/>
                <a:gd name="T4" fmla="*/ 4 w 114"/>
                <a:gd name="T5" fmla="*/ 16 h 87"/>
                <a:gd name="T6" fmla="*/ 40 w 114"/>
                <a:gd name="T7" fmla="*/ 70 h 87"/>
                <a:gd name="T8" fmla="*/ 110 w 114"/>
                <a:gd name="T9" fmla="*/ 76 h 87"/>
                <a:gd name="T10" fmla="*/ 106 w 114"/>
                <a:gd name="T11" fmla="*/ 70 h 87"/>
                <a:gd name="T12" fmla="*/ 12 w 114"/>
                <a:gd name="T13" fmla="*/ 24 h 87"/>
                <a:gd name="T14" fmla="*/ 29 w 114"/>
                <a:gd name="T15" fmla="*/ 19 h 87"/>
                <a:gd name="T16" fmla="*/ 66 w 114"/>
                <a:gd name="T17" fmla="*/ 28 h 87"/>
                <a:gd name="T18" fmla="*/ 105 w 114"/>
                <a:gd name="T19" fmla="*/ 73 h 87"/>
                <a:gd name="T20" fmla="*/ 112 w 114"/>
                <a:gd name="T21" fmla="*/ 73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4" h="87">
                  <a:moveTo>
                    <a:pt x="112" y="73"/>
                  </a:moveTo>
                  <a:cubicBezTo>
                    <a:pt x="112" y="47"/>
                    <a:pt x="97" y="33"/>
                    <a:pt x="74" y="23"/>
                  </a:cubicBezTo>
                  <a:cubicBezTo>
                    <a:pt x="67" y="20"/>
                    <a:pt x="7" y="0"/>
                    <a:pt x="4" y="16"/>
                  </a:cubicBezTo>
                  <a:cubicBezTo>
                    <a:pt x="0" y="36"/>
                    <a:pt x="25" y="60"/>
                    <a:pt x="40" y="70"/>
                  </a:cubicBezTo>
                  <a:cubicBezTo>
                    <a:pt x="59" y="81"/>
                    <a:pt x="90" y="84"/>
                    <a:pt x="110" y="76"/>
                  </a:cubicBezTo>
                  <a:cubicBezTo>
                    <a:pt x="114" y="74"/>
                    <a:pt x="110" y="68"/>
                    <a:pt x="106" y="70"/>
                  </a:cubicBezTo>
                  <a:cubicBezTo>
                    <a:pt x="67" y="87"/>
                    <a:pt x="26" y="59"/>
                    <a:pt x="12" y="24"/>
                  </a:cubicBezTo>
                  <a:cubicBezTo>
                    <a:pt x="8" y="14"/>
                    <a:pt x="25" y="19"/>
                    <a:pt x="29" y="19"/>
                  </a:cubicBezTo>
                  <a:cubicBezTo>
                    <a:pt x="42" y="21"/>
                    <a:pt x="54" y="23"/>
                    <a:pt x="66" y="28"/>
                  </a:cubicBezTo>
                  <a:cubicBezTo>
                    <a:pt x="88" y="35"/>
                    <a:pt x="105" y="48"/>
                    <a:pt x="105" y="73"/>
                  </a:cubicBezTo>
                  <a:cubicBezTo>
                    <a:pt x="104" y="77"/>
                    <a:pt x="111" y="77"/>
                    <a:pt x="112" y="7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 name="Freeform 250"/>
            <p:cNvSpPr/>
            <p:nvPr/>
          </p:nvSpPr>
          <p:spPr bwMode="auto">
            <a:xfrm>
              <a:off x="9350375" y="7693025"/>
              <a:ext cx="420687" cy="180975"/>
            </a:xfrm>
            <a:custGeom>
              <a:avLst/>
              <a:gdLst>
                <a:gd name="T0" fmla="*/ 109 w 112"/>
                <a:gd name="T1" fmla="*/ 27 h 48"/>
                <a:gd name="T2" fmla="*/ 0 w 112"/>
                <a:gd name="T3" fmla="*/ 21 h 48"/>
                <a:gd name="T4" fmla="*/ 63 w 112"/>
                <a:gd name="T5" fmla="*/ 46 h 48"/>
                <a:gd name="T6" fmla="*/ 112 w 112"/>
                <a:gd name="T7" fmla="*/ 28 h 48"/>
                <a:gd name="T8" fmla="*/ 109 w 112"/>
                <a:gd name="T9" fmla="*/ 27 h 48"/>
              </a:gdLst>
              <a:ahLst/>
              <a:cxnLst>
                <a:cxn ang="0">
                  <a:pos x="T0" y="T1"/>
                </a:cxn>
                <a:cxn ang="0">
                  <a:pos x="T2" y="T3"/>
                </a:cxn>
                <a:cxn ang="0">
                  <a:pos x="T4" y="T5"/>
                </a:cxn>
                <a:cxn ang="0">
                  <a:pos x="T6" y="T7"/>
                </a:cxn>
                <a:cxn ang="0">
                  <a:pos x="T8" y="T9"/>
                </a:cxn>
              </a:cxnLst>
              <a:rect l="0" t="0" r="r" b="b"/>
              <a:pathLst>
                <a:path w="112" h="48">
                  <a:moveTo>
                    <a:pt x="109" y="27"/>
                  </a:moveTo>
                  <a:cubicBezTo>
                    <a:pt x="91" y="2"/>
                    <a:pt x="23" y="0"/>
                    <a:pt x="0" y="21"/>
                  </a:cubicBezTo>
                  <a:cubicBezTo>
                    <a:pt x="16" y="36"/>
                    <a:pt x="41" y="45"/>
                    <a:pt x="63" y="46"/>
                  </a:cubicBezTo>
                  <a:cubicBezTo>
                    <a:pt x="85" y="48"/>
                    <a:pt x="93" y="36"/>
                    <a:pt x="112" y="28"/>
                  </a:cubicBezTo>
                  <a:lnTo>
                    <a:pt x="109" y="2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 name="Freeform 251"/>
            <p:cNvSpPr/>
            <p:nvPr/>
          </p:nvSpPr>
          <p:spPr bwMode="auto">
            <a:xfrm>
              <a:off x="9334500" y="7678738"/>
              <a:ext cx="454025" cy="209550"/>
            </a:xfrm>
            <a:custGeom>
              <a:avLst/>
              <a:gdLst>
                <a:gd name="T0" fmla="*/ 116 w 121"/>
                <a:gd name="T1" fmla="*/ 29 h 56"/>
                <a:gd name="T2" fmla="*/ 1 w 121"/>
                <a:gd name="T3" fmla="*/ 22 h 56"/>
                <a:gd name="T4" fmla="*/ 1 w 121"/>
                <a:gd name="T5" fmla="*/ 27 h 56"/>
                <a:gd name="T6" fmla="*/ 60 w 121"/>
                <a:gd name="T7" fmla="*/ 53 h 56"/>
                <a:gd name="T8" fmla="*/ 118 w 121"/>
                <a:gd name="T9" fmla="*/ 35 h 56"/>
                <a:gd name="T10" fmla="*/ 117 w 121"/>
                <a:gd name="T11" fmla="*/ 29 h 56"/>
                <a:gd name="T12" fmla="*/ 114 w 121"/>
                <a:gd name="T13" fmla="*/ 28 h 56"/>
                <a:gd name="T14" fmla="*/ 112 w 121"/>
                <a:gd name="T15" fmla="*/ 35 h 56"/>
                <a:gd name="T16" fmla="*/ 115 w 121"/>
                <a:gd name="T17" fmla="*/ 36 h 56"/>
                <a:gd name="T18" fmla="*/ 115 w 121"/>
                <a:gd name="T19" fmla="*/ 29 h 56"/>
                <a:gd name="T20" fmla="*/ 56 w 121"/>
                <a:gd name="T21" fmla="*/ 45 h 56"/>
                <a:gd name="T22" fmla="*/ 24 w 121"/>
                <a:gd name="T23" fmla="*/ 35 h 56"/>
                <a:gd name="T24" fmla="*/ 14 w 121"/>
                <a:gd name="T25" fmla="*/ 29 h 56"/>
                <a:gd name="T26" fmla="*/ 21 w 121"/>
                <a:gd name="T27" fmla="*/ 19 h 56"/>
                <a:gd name="T28" fmla="*/ 111 w 121"/>
                <a:gd name="T29" fmla="*/ 34 h 56"/>
                <a:gd name="T30" fmla="*/ 116 w 121"/>
                <a:gd name="T31" fmla="*/ 29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1" h="56">
                  <a:moveTo>
                    <a:pt x="116" y="29"/>
                  </a:moveTo>
                  <a:cubicBezTo>
                    <a:pt x="92" y="0"/>
                    <a:pt x="30" y="0"/>
                    <a:pt x="1" y="22"/>
                  </a:cubicBezTo>
                  <a:cubicBezTo>
                    <a:pt x="0" y="23"/>
                    <a:pt x="0" y="26"/>
                    <a:pt x="1" y="27"/>
                  </a:cubicBezTo>
                  <a:cubicBezTo>
                    <a:pt x="18" y="42"/>
                    <a:pt x="38" y="50"/>
                    <a:pt x="60" y="53"/>
                  </a:cubicBezTo>
                  <a:cubicBezTo>
                    <a:pt x="83" y="56"/>
                    <a:pt x="98" y="44"/>
                    <a:pt x="118" y="35"/>
                  </a:cubicBezTo>
                  <a:cubicBezTo>
                    <a:pt x="121" y="34"/>
                    <a:pt x="120" y="30"/>
                    <a:pt x="117" y="29"/>
                  </a:cubicBezTo>
                  <a:cubicBezTo>
                    <a:pt x="116" y="29"/>
                    <a:pt x="115" y="28"/>
                    <a:pt x="114" y="28"/>
                  </a:cubicBezTo>
                  <a:cubicBezTo>
                    <a:pt x="110" y="27"/>
                    <a:pt x="108" y="33"/>
                    <a:pt x="112" y="35"/>
                  </a:cubicBezTo>
                  <a:cubicBezTo>
                    <a:pt x="113" y="35"/>
                    <a:pt x="114" y="35"/>
                    <a:pt x="115" y="36"/>
                  </a:cubicBezTo>
                  <a:cubicBezTo>
                    <a:pt x="115" y="34"/>
                    <a:pt x="115" y="32"/>
                    <a:pt x="115" y="29"/>
                  </a:cubicBezTo>
                  <a:cubicBezTo>
                    <a:pt x="94" y="38"/>
                    <a:pt x="80" y="49"/>
                    <a:pt x="56" y="45"/>
                  </a:cubicBezTo>
                  <a:cubicBezTo>
                    <a:pt x="45" y="44"/>
                    <a:pt x="34" y="40"/>
                    <a:pt x="24" y="35"/>
                  </a:cubicBezTo>
                  <a:cubicBezTo>
                    <a:pt x="21" y="33"/>
                    <a:pt x="17" y="31"/>
                    <a:pt x="14" y="29"/>
                  </a:cubicBezTo>
                  <a:cubicBezTo>
                    <a:pt x="5" y="23"/>
                    <a:pt x="17" y="21"/>
                    <a:pt x="21" y="19"/>
                  </a:cubicBezTo>
                  <a:cubicBezTo>
                    <a:pt x="47" y="9"/>
                    <a:pt x="92" y="11"/>
                    <a:pt x="111" y="34"/>
                  </a:cubicBezTo>
                  <a:cubicBezTo>
                    <a:pt x="114" y="37"/>
                    <a:pt x="119" y="32"/>
                    <a:pt x="116" y="2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 name="Freeform 252"/>
            <p:cNvSpPr/>
            <p:nvPr/>
          </p:nvSpPr>
          <p:spPr bwMode="auto">
            <a:xfrm>
              <a:off x="9818688" y="7419975"/>
              <a:ext cx="195262" cy="415925"/>
            </a:xfrm>
            <a:custGeom>
              <a:avLst/>
              <a:gdLst>
                <a:gd name="T0" fmla="*/ 12 w 52"/>
                <a:gd name="T1" fmla="*/ 108 h 111"/>
                <a:gd name="T2" fmla="*/ 2 w 52"/>
                <a:gd name="T3" fmla="*/ 60 h 111"/>
                <a:gd name="T4" fmla="*/ 33 w 52"/>
                <a:gd name="T5" fmla="*/ 0 h 111"/>
                <a:gd name="T6" fmla="*/ 48 w 52"/>
                <a:gd name="T7" fmla="*/ 37 h 111"/>
                <a:gd name="T8" fmla="*/ 48 w 52"/>
                <a:gd name="T9" fmla="*/ 76 h 111"/>
                <a:gd name="T10" fmla="*/ 11 w 52"/>
                <a:gd name="T11" fmla="*/ 111 h 111"/>
                <a:gd name="T12" fmla="*/ 12 w 52"/>
                <a:gd name="T13" fmla="*/ 108 h 111"/>
              </a:gdLst>
              <a:ahLst/>
              <a:cxnLst>
                <a:cxn ang="0">
                  <a:pos x="T0" y="T1"/>
                </a:cxn>
                <a:cxn ang="0">
                  <a:pos x="T2" y="T3"/>
                </a:cxn>
                <a:cxn ang="0">
                  <a:pos x="T4" y="T5"/>
                </a:cxn>
                <a:cxn ang="0">
                  <a:pos x="T6" y="T7"/>
                </a:cxn>
                <a:cxn ang="0">
                  <a:pos x="T8" y="T9"/>
                </a:cxn>
                <a:cxn ang="0">
                  <a:pos x="T10" y="T11"/>
                </a:cxn>
                <a:cxn ang="0">
                  <a:pos x="T12" y="T13"/>
                </a:cxn>
              </a:cxnLst>
              <a:rect l="0" t="0" r="r" b="b"/>
              <a:pathLst>
                <a:path w="52" h="111">
                  <a:moveTo>
                    <a:pt x="12" y="108"/>
                  </a:moveTo>
                  <a:cubicBezTo>
                    <a:pt x="1" y="101"/>
                    <a:pt x="2" y="71"/>
                    <a:pt x="2" y="60"/>
                  </a:cubicBezTo>
                  <a:cubicBezTo>
                    <a:pt x="0" y="35"/>
                    <a:pt x="16" y="16"/>
                    <a:pt x="33" y="0"/>
                  </a:cubicBezTo>
                  <a:cubicBezTo>
                    <a:pt x="40" y="7"/>
                    <a:pt x="44" y="27"/>
                    <a:pt x="48" y="37"/>
                  </a:cubicBezTo>
                  <a:cubicBezTo>
                    <a:pt x="51" y="50"/>
                    <a:pt x="52" y="63"/>
                    <a:pt x="48" y="76"/>
                  </a:cubicBezTo>
                  <a:cubicBezTo>
                    <a:pt x="41" y="94"/>
                    <a:pt x="22" y="98"/>
                    <a:pt x="11" y="111"/>
                  </a:cubicBezTo>
                  <a:lnTo>
                    <a:pt x="12" y="10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 name="Freeform 253"/>
            <p:cNvSpPr/>
            <p:nvPr/>
          </p:nvSpPr>
          <p:spPr bwMode="auto">
            <a:xfrm>
              <a:off x="9807575" y="7404100"/>
              <a:ext cx="217487" cy="450850"/>
            </a:xfrm>
            <a:custGeom>
              <a:avLst/>
              <a:gdLst>
                <a:gd name="T0" fmla="*/ 18 w 58"/>
                <a:gd name="T1" fmla="*/ 110 h 120"/>
                <a:gd name="T2" fmla="*/ 8 w 58"/>
                <a:gd name="T3" fmla="*/ 64 h 120"/>
                <a:gd name="T4" fmla="*/ 16 w 58"/>
                <a:gd name="T5" fmla="*/ 32 h 120"/>
                <a:gd name="T6" fmla="*/ 37 w 58"/>
                <a:gd name="T7" fmla="*/ 12 h 120"/>
                <a:gd name="T8" fmla="*/ 49 w 58"/>
                <a:gd name="T9" fmla="*/ 73 h 120"/>
                <a:gd name="T10" fmla="*/ 12 w 58"/>
                <a:gd name="T11" fmla="*/ 113 h 120"/>
                <a:gd name="T12" fmla="*/ 18 w 58"/>
                <a:gd name="T13" fmla="*/ 116 h 120"/>
                <a:gd name="T14" fmla="*/ 19 w 58"/>
                <a:gd name="T15" fmla="*/ 113 h 120"/>
                <a:gd name="T16" fmla="*/ 12 w 58"/>
                <a:gd name="T17" fmla="*/ 111 h 120"/>
                <a:gd name="T18" fmla="*/ 11 w 58"/>
                <a:gd name="T19" fmla="*/ 114 h 120"/>
                <a:gd name="T20" fmla="*/ 17 w 58"/>
                <a:gd name="T21" fmla="*/ 118 h 120"/>
                <a:gd name="T22" fmla="*/ 57 w 58"/>
                <a:gd name="T23" fmla="*/ 67 h 120"/>
                <a:gd name="T24" fmla="*/ 39 w 58"/>
                <a:gd name="T25" fmla="*/ 1 h 120"/>
                <a:gd name="T26" fmla="*/ 34 w 58"/>
                <a:gd name="T27" fmla="*/ 1 h 120"/>
                <a:gd name="T28" fmla="*/ 1 w 58"/>
                <a:gd name="T29" fmla="*/ 64 h 120"/>
                <a:gd name="T30" fmla="*/ 13 w 58"/>
                <a:gd name="T31" fmla="*/ 115 h 120"/>
                <a:gd name="T32" fmla="*/ 18 w 58"/>
                <a:gd name="T33" fmla="*/ 11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8" h="120">
                  <a:moveTo>
                    <a:pt x="18" y="110"/>
                  </a:moveTo>
                  <a:cubicBezTo>
                    <a:pt x="6" y="100"/>
                    <a:pt x="9" y="78"/>
                    <a:pt x="8" y="64"/>
                  </a:cubicBezTo>
                  <a:cubicBezTo>
                    <a:pt x="7" y="52"/>
                    <a:pt x="11" y="42"/>
                    <a:pt x="16" y="32"/>
                  </a:cubicBezTo>
                  <a:cubicBezTo>
                    <a:pt x="18" y="30"/>
                    <a:pt x="34" y="6"/>
                    <a:pt x="37" y="12"/>
                  </a:cubicBezTo>
                  <a:cubicBezTo>
                    <a:pt x="46" y="28"/>
                    <a:pt x="52" y="55"/>
                    <a:pt x="49" y="73"/>
                  </a:cubicBezTo>
                  <a:cubicBezTo>
                    <a:pt x="46" y="93"/>
                    <a:pt x="24" y="100"/>
                    <a:pt x="12" y="113"/>
                  </a:cubicBezTo>
                  <a:cubicBezTo>
                    <a:pt x="14" y="114"/>
                    <a:pt x="16" y="115"/>
                    <a:pt x="18" y="116"/>
                  </a:cubicBezTo>
                  <a:cubicBezTo>
                    <a:pt x="18" y="115"/>
                    <a:pt x="18" y="114"/>
                    <a:pt x="19" y="113"/>
                  </a:cubicBezTo>
                  <a:cubicBezTo>
                    <a:pt x="20" y="109"/>
                    <a:pt x="13" y="107"/>
                    <a:pt x="12" y="111"/>
                  </a:cubicBezTo>
                  <a:cubicBezTo>
                    <a:pt x="12" y="112"/>
                    <a:pt x="11" y="113"/>
                    <a:pt x="11" y="114"/>
                  </a:cubicBezTo>
                  <a:cubicBezTo>
                    <a:pt x="10" y="118"/>
                    <a:pt x="15" y="120"/>
                    <a:pt x="17" y="118"/>
                  </a:cubicBezTo>
                  <a:cubicBezTo>
                    <a:pt x="33" y="101"/>
                    <a:pt x="56" y="94"/>
                    <a:pt x="57" y="67"/>
                  </a:cubicBezTo>
                  <a:cubicBezTo>
                    <a:pt x="58" y="47"/>
                    <a:pt x="51" y="18"/>
                    <a:pt x="39" y="1"/>
                  </a:cubicBezTo>
                  <a:cubicBezTo>
                    <a:pt x="37" y="0"/>
                    <a:pt x="35" y="0"/>
                    <a:pt x="34" y="1"/>
                  </a:cubicBezTo>
                  <a:cubicBezTo>
                    <a:pt x="16" y="19"/>
                    <a:pt x="1" y="38"/>
                    <a:pt x="1" y="64"/>
                  </a:cubicBezTo>
                  <a:cubicBezTo>
                    <a:pt x="1" y="79"/>
                    <a:pt x="0" y="104"/>
                    <a:pt x="13" y="115"/>
                  </a:cubicBezTo>
                  <a:cubicBezTo>
                    <a:pt x="16" y="118"/>
                    <a:pt x="21" y="113"/>
                    <a:pt x="18" y="11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Freeform 254"/>
            <p:cNvSpPr/>
            <p:nvPr/>
          </p:nvSpPr>
          <p:spPr bwMode="auto">
            <a:xfrm>
              <a:off x="9732963" y="7904163"/>
              <a:ext cx="431800" cy="242887"/>
            </a:xfrm>
            <a:custGeom>
              <a:avLst/>
              <a:gdLst>
                <a:gd name="T0" fmla="*/ 113 w 115"/>
                <a:gd name="T1" fmla="*/ 22 h 65"/>
                <a:gd name="T2" fmla="*/ 0 w 115"/>
                <a:gd name="T3" fmla="*/ 51 h 65"/>
                <a:gd name="T4" fmla="*/ 65 w 115"/>
                <a:gd name="T5" fmla="*/ 58 h 65"/>
                <a:gd name="T6" fmla="*/ 95 w 115"/>
                <a:gd name="T7" fmla="*/ 41 h 65"/>
                <a:gd name="T8" fmla="*/ 115 w 115"/>
                <a:gd name="T9" fmla="*/ 22 h 65"/>
                <a:gd name="T10" fmla="*/ 113 w 115"/>
                <a:gd name="T11" fmla="*/ 22 h 65"/>
              </a:gdLst>
              <a:ahLst/>
              <a:cxnLst>
                <a:cxn ang="0">
                  <a:pos x="T0" y="T1"/>
                </a:cxn>
                <a:cxn ang="0">
                  <a:pos x="T2" y="T3"/>
                </a:cxn>
                <a:cxn ang="0">
                  <a:pos x="T4" y="T5"/>
                </a:cxn>
                <a:cxn ang="0">
                  <a:pos x="T6" y="T7"/>
                </a:cxn>
                <a:cxn ang="0">
                  <a:pos x="T8" y="T9"/>
                </a:cxn>
                <a:cxn ang="0">
                  <a:pos x="T10" y="T11"/>
                </a:cxn>
              </a:cxnLst>
              <a:rect l="0" t="0" r="r" b="b"/>
              <a:pathLst>
                <a:path w="115" h="65">
                  <a:moveTo>
                    <a:pt x="113" y="22"/>
                  </a:moveTo>
                  <a:cubicBezTo>
                    <a:pt x="79" y="0"/>
                    <a:pt x="24" y="26"/>
                    <a:pt x="0" y="51"/>
                  </a:cubicBezTo>
                  <a:cubicBezTo>
                    <a:pt x="16" y="64"/>
                    <a:pt x="45" y="65"/>
                    <a:pt x="65" y="58"/>
                  </a:cubicBezTo>
                  <a:cubicBezTo>
                    <a:pt x="75" y="54"/>
                    <a:pt x="87" y="49"/>
                    <a:pt x="95" y="41"/>
                  </a:cubicBezTo>
                  <a:cubicBezTo>
                    <a:pt x="103" y="34"/>
                    <a:pt x="106" y="27"/>
                    <a:pt x="115" y="22"/>
                  </a:cubicBezTo>
                  <a:lnTo>
                    <a:pt x="113" y="2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 name="Freeform 255"/>
            <p:cNvSpPr/>
            <p:nvPr/>
          </p:nvSpPr>
          <p:spPr bwMode="auto">
            <a:xfrm>
              <a:off x="9717088" y="7891463"/>
              <a:ext cx="466725" cy="263525"/>
            </a:xfrm>
            <a:custGeom>
              <a:avLst/>
              <a:gdLst>
                <a:gd name="T0" fmla="*/ 118 w 124"/>
                <a:gd name="T1" fmla="*/ 22 h 70"/>
                <a:gd name="T2" fmla="*/ 2 w 124"/>
                <a:gd name="T3" fmla="*/ 52 h 70"/>
                <a:gd name="T4" fmla="*/ 2 w 124"/>
                <a:gd name="T5" fmla="*/ 57 h 70"/>
                <a:gd name="T6" fmla="*/ 59 w 124"/>
                <a:gd name="T7" fmla="*/ 67 h 70"/>
                <a:gd name="T8" fmla="*/ 92 w 124"/>
                <a:gd name="T9" fmla="*/ 54 h 70"/>
                <a:gd name="T10" fmla="*/ 121 w 124"/>
                <a:gd name="T11" fmla="*/ 28 h 70"/>
                <a:gd name="T12" fmla="*/ 119 w 124"/>
                <a:gd name="T13" fmla="*/ 22 h 70"/>
                <a:gd name="T14" fmla="*/ 117 w 124"/>
                <a:gd name="T15" fmla="*/ 22 h 70"/>
                <a:gd name="T16" fmla="*/ 117 w 124"/>
                <a:gd name="T17" fmla="*/ 28 h 70"/>
                <a:gd name="T18" fmla="*/ 119 w 124"/>
                <a:gd name="T19" fmla="*/ 29 h 70"/>
                <a:gd name="T20" fmla="*/ 117 w 124"/>
                <a:gd name="T21" fmla="*/ 22 h 70"/>
                <a:gd name="T22" fmla="*/ 78 w 124"/>
                <a:gd name="T23" fmla="*/ 54 h 70"/>
                <a:gd name="T24" fmla="*/ 6 w 124"/>
                <a:gd name="T25" fmla="*/ 51 h 70"/>
                <a:gd name="T26" fmla="*/ 7 w 124"/>
                <a:gd name="T27" fmla="*/ 57 h 70"/>
                <a:gd name="T28" fmla="*/ 115 w 124"/>
                <a:gd name="T29" fmla="*/ 28 h 70"/>
                <a:gd name="T30" fmla="*/ 118 w 124"/>
                <a:gd name="T31" fmla="*/ 2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4" h="70">
                  <a:moveTo>
                    <a:pt x="118" y="22"/>
                  </a:moveTo>
                  <a:cubicBezTo>
                    <a:pt x="80" y="0"/>
                    <a:pt x="30" y="23"/>
                    <a:pt x="2" y="52"/>
                  </a:cubicBezTo>
                  <a:cubicBezTo>
                    <a:pt x="0" y="53"/>
                    <a:pt x="0" y="56"/>
                    <a:pt x="2" y="57"/>
                  </a:cubicBezTo>
                  <a:cubicBezTo>
                    <a:pt x="19" y="69"/>
                    <a:pt x="40" y="70"/>
                    <a:pt x="59" y="67"/>
                  </a:cubicBezTo>
                  <a:cubicBezTo>
                    <a:pt x="71" y="66"/>
                    <a:pt x="82" y="60"/>
                    <a:pt x="92" y="54"/>
                  </a:cubicBezTo>
                  <a:cubicBezTo>
                    <a:pt x="103" y="47"/>
                    <a:pt x="110" y="35"/>
                    <a:pt x="121" y="28"/>
                  </a:cubicBezTo>
                  <a:cubicBezTo>
                    <a:pt x="124" y="26"/>
                    <a:pt x="123" y="22"/>
                    <a:pt x="119" y="22"/>
                  </a:cubicBezTo>
                  <a:cubicBezTo>
                    <a:pt x="118" y="22"/>
                    <a:pt x="117" y="22"/>
                    <a:pt x="117" y="22"/>
                  </a:cubicBezTo>
                  <a:cubicBezTo>
                    <a:pt x="112" y="21"/>
                    <a:pt x="112" y="28"/>
                    <a:pt x="117" y="28"/>
                  </a:cubicBezTo>
                  <a:cubicBezTo>
                    <a:pt x="117" y="28"/>
                    <a:pt x="118" y="29"/>
                    <a:pt x="119" y="29"/>
                  </a:cubicBezTo>
                  <a:cubicBezTo>
                    <a:pt x="118" y="26"/>
                    <a:pt x="118" y="24"/>
                    <a:pt x="117" y="22"/>
                  </a:cubicBezTo>
                  <a:cubicBezTo>
                    <a:pt x="103" y="32"/>
                    <a:pt x="94" y="46"/>
                    <a:pt x="78" y="54"/>
                  </a:cubicBezTo>
                  <a:cubicBezTo>
                    <a:pt x="56" y="65"/>
                    <a:pt x="27" y="65"/>
                    <a:pt x="6" y="51"/>
                  </a:cubicBezTo>
                  <a:cubicBezTo>
                    <a:pt x="6" y="53"/>
                    <a:pt x="6" y="55"/>
                    <a:pt x="7" y="57"/>
                  </a:cubicBezTo>
                  <a:cubicBezTo>
                    <a:pt x="32" y="30"/>
                    <a:pt x="80" y="7"/>
                    <a:pt x="115" y="28"/>
                  </a:cubicBezTo>
                  <a:cubicBezTo>
                    <a:pt x="119" y="30"/>
                    <a:pt x="122" y="24"/>
                    <a:pt x="118" y="2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256"/>
            <p:cNvSpPr/>
            <p:nvPr/>
          </p:nvSpPr>
          <p:spPr bwMode="auto">
            <a:xfrm>
              <a:off x="10213975" y="7662863"/>
              <a:ext cx="171450" cy="349250"/>
            </a:xfrm>
            <a:custGeom>
              <a:avLst/>
              <a:gdLst>
                <a:gd name="T0" fmla="*/ 28 w 46"/>
                <a:gd name="T1" fmla="*/ 92 h 93"/>
                <a:gd name="T2" fmla="*/ 22 w 46"/>
                <a:gd name="T3" fmla="*/ 0 h 93"/>
                <a:gd name="T4" fmla="*/ 32 w 46"/>
                <a:gd name="T5" fmla="*/ 93 h 93"/>
                <a:gd name="T6" fmla="*/ 28 w 46"/>
                <a:gd name="T7" fmla="*/ 92 h 93"/>
              </a:gdLst>
              <a:ahLst/>
              <a:cxnLst>
                <a:cxn ang="0">
                  <a:pos x="T0" y="T1"/>
                </a:cxn>
                <a:cxn ang="0">
                  <a:pos x="T2" y="T3"/>
                </a:cxn>
                <a:cxn ang="0">
                  <a:pos x="T4" y="T5"/>
                </a:cxn>
                <a:cxn ang="0">
                  <a:pos x="T6" y="T7"/>
                </a:cxn>
              </a:cxnLst>
              <a:rect l="0" t="0" r="r" b="b"/>
              <a:pathLst>
                <a:path w="46" h="93">
                  <a:moveTo>
                    <a:pt x="28" y="92"/>
                  </a:moveTo>
                  <a:cubicBezTo>
                    <a:pt x="0" y="76"/>
                    <a:pt x="4" y="20"/>
                    <a:pt x="22" y="0"/>
                  </a:cubicBezTo>
                  <a:cubicBezTo>
                    <a:pt x="46" y="27"/>
                    <a:pt x="46" y="62"/>
                    <a:pt x="32" y="93"/>
                  </a:cubicBezTo>
                  <a:lnTo>
                    <a:pt x="28" y="9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Freeform 257"/>
            <p:cNvSpPr/>
            <p:nvPr/>
          </p:nvSpPr>
          <p:spPr bwMode="auto">
            <a:xfrm>
              <a:off x="10198100" y="7643813"/>
              <a:ext cx="198437" cy="384175"/>
            </a:xfrm>
            <a:custGeom>
              <a:avLst/>
              <a:gdLst>
                <a:gd name="T0" fmla="*/ 34 w 53"/>
                <a:gd name="T1" fmla="*/ 94 h 102"/>
                <a:gd name="T2" fmla="*/ 22 w 53"/>
                <a:gd name="T3" fmla="*/ 18 h 102"/>
                <a:gd name="T4" fmla="*/ 42 w 53"/>
                <a:gd name="T5" fmla="*/ 50 h 102"/>
                <a:gd name="T6" fmla="*/ 33 w 53"/>
                <a:gd name="T7" fmla="*/ 93 h 102"/>
                <a:gd name="T8" fmla="*/ 31 w 53"/>
                <a:gd name="T9" fmla="*/ 100 h 102"/>
                <a:gd name="T10" fmla="*/ 35 w 53"/>
                <a:gd name="T11" fmla="*/ 101 h 102"/>
                <a:gd name="T12" fmla="*/ 39 w 53"/>
                <a:gd name="T13" fmla="*/ 99 h 102"/>
                <a:gd name="T14" fmla="*/ 29 w 53"/>
                <a:gd name="T15" fmla="*/ 2 h 102"/>
                <a:gd name="T16" fmla="*/ 24 w 53"/>
                <a:gd name="T17" fmla="*/ 2 h 102"/>
                <a:gd name="T18" fmla="*/ 30 w 53"/>
                <a:gd name="T19" fmla="*/ 100 h 102"/>
                <a:gd name="T20" fmla="*/ 34 w 53"/>
                <a:gd name="T21" fmla="*/ 94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3" h="102">
                  <a:moveTo>
                    <a:pt x="34" y="94"/>
                  </a:moveTo>
                  <a:cubicBezTo>
                    <a:pt x="10" y="79"/>
                    <a:pt x="12" y="41"/>
                    <a:pt x="22" y="18"/>
                  </a:cubicBezTo>
                  <a:cubicBezTo>
                    <a:pt x="30" y="0"/>
                    <a:pt x="41" y="42"/>
                    <a:pt x="42" y="50"/>
                  </a:cubicBezTo>
                  <a:cubicBezTo>
                    <a:pt x="42" y="55"/>
                    <a:pt x="39" y="95"/>
                    <a:pt x="33" y="93"/>
                  </a:cubicBezTo>
                  <a:cubicBezTo>
                    <a:pt x="29" y="92"/>
                    <a:pt x="27" y="99"/>
                    <a:pt x="31" y="100"/>
                  </a:cubicBezTo>
                  <a:cubicBezTo>
                    <a:pt x="33" y="100"/>
                    <a:pt x="34" y="101"/>
                    <a:pt x="35" y="101"/>
                  </a:cubicBezTo>
                  <a:cubicBezTo>
                    <a:pt x="37" y="102"/>
                    <a:pt x="39" y="100"/>
                    <a:pt x="39" y="99"/>
                  </a:cubicBezTo>
                  <a:cubicBezTo>
                    <a:pt x="53" y="66"/>
                    <a:pt x="52" y="31"/>
                    <a:pt x="29" y="2"/>
                  </a:cubicBezTo>
                  <a:cubicBezTo>
                    <a:pt x="28" y="1"/>
                    <a:pt x="25" y="1"/>
                    <a:pt x="24" y="2"/>
                  </a:cubicBezTo>
                  <a:cubicBezTo>
                    <a:pt x="3" y="28"/>
                    <a:pt x="0" y="80"/>
                    <a:pt x="30" y="100"/>
                  </a:cubicBezTo>
                  <a:cubicBezTo>
                    <a:pt x="34" y="102"/>
                    <a:pt x="38" y="96"/>
                    <a:pt x="34" y="9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260"/>
            <p:cNvSpPr/>
            <p:nvPr/>
          </p:nvSpPr>
          <p:spPr bwMode="auto">
            <a:xfrm>
              <a:off x="8329613" y="6972300"/>
              <a:ext cx="423862" cy="142875"/>
            </a:xfrm>
            <a:custGeom>
              <a:avLst/>
              <a:gdLst>
                <a:gd name="T0" fmla="*/ 12 w 113"/>
                <a:gd name="T1" fmla="*/ 33 h 38"/>
                <a:gd name="T2" fmla="*/ 107 w 113"/>
                <a:gd name="T3" fmla="*/ 12 h 38"/>
                <a:gd name="T4" fmla="*/ 104 w 113"/>
                <a:gd name="T5" fmla="*/ 2 h 38"/>
                <a:gd name="T6" fmla="*/ 5 w 113"/>
                <a:gd name="T7" fmla="*/ 26 h 38"/>
                <a:gd name="T8" fmla="*/ 12 w 113"/>
                <a:gd name="T9" fmla="*/ 33 h 38"/>
              </a:gdLst>
              <a:ahLst/>
              <a:cxnLst>
                <a:cxn ang="0">
                  <a:pos x="T0" y="T1"/>
                </a:cxn>
                <a:cxn ang="0">
                  <a:pos x="T2" y="T3"/>
                </a:cxn>
                <a:cxn ang="0">
                  <a:pos x="T4" y="T5"/>
                </a:cxn>
                <a:cxn ang="0">
                  <a:pos x="T6" y="T7"/>
                </a:cxn>
                <a:cxn ang="0">
                  <a:pos x="T8" y="T9"/>
                </a:cxn>
              </a:cxnLst>
              <a:rect l="0" t="0" r="r" b="b"/>
              <a:pathLst>
                <a:path w="113" h="38">
                  <a:moveTo>
                    <a:pt x="12" y="33"/>
                  </a:moveTo>
                  <a:cubicBezTo>
                    <a:pt x="38" y="11"/>
                    <a:pt x="77" y="24"/>
                    <a:pt x="107" y="12"/>
                  </a:cubicBezTo>
                  <a:cubicBezTo>
                    <a:pt x="113" y="9"/>
                    <a:pt x="110" y="0"/>
                    <a:pt x="104" y="2"/>
                  </a:cubicBezTo>
                  <a:cubicBezTo>
                    <a:pt x="72" y="15"/>
                    <a:pt x="33" y="2"/>
                    <a:pt x="5" y="26"/>
                  </a:cubicBezTo>
                  <a:cubicBezTo>
                    <a:pt x="0" y="31"/>
                    <a:pt x="7" y="38"/>
                    <a:pt x="12" y="3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 name="Freeform 261"/>
            <p:cNvSpPr/>
            <p:nvPr/>
          </p:nvSpPr>
          <p:spPr bwMode="auto">
            <a:xfrm>
              <a:off x="8370888" y="7104063"/>
              <a:ext cx="250825" cy="90487"/>
            </a:xfrm>
            <a:custGeom>
              <a:avLst/>
              <a:gdLst>
                <a:gd name="T0" fmla="*/ 9 w 67"/>
                <a:gd name="T1" fmla="*/ 22 h 24"/>
                <a:gd name="T2" fmla="*/ 56 w 67"/>
                <a:gd name="T3" fmla="*/ 18 h 24"/>
                <a:gd name="T4" fmla="*/ 61 w 67"/>
                <a:gd name="T5" fmla="*/ 10 h 24"/>
                <a:gd name="T6" fmla="*/ 6 w 67"/>
                <a:gd name="T7" fmla="*/ 12 h 24"/>
                <a:gd name="T8" fmla="*/ 9 w 67"/>
                <a:gd name="T9" fmla="*/ 22 h 24"/>
              </a:gdLst>
              <a:ahLst/>
              <a:cxnLst>
                <a:cxn ang="0">
                  <a:pos x="T0" y="T1"/>
                </a:cxn>
                <a:cxn ang="0">
                  <a:pos x="T2" y="T3"/>
                </a:cxn>
                <a:cxn ang="0">
                  <a:pos x="T4" y="T5"/>
                </a:cxn>
                <a:cxn ang="0">
                  <a:pos x="T6" y="T7"/>
                </a:cxn>
                <a:cxn ang="0">
                  <a:pos x="T8" y="T9"/>
                </a:cxn>
              </a:cxnLst>
              <a:rect l="0" t="0" r="r" b="b"/>
              <a:pathLst>
                <a:path w="67" h="24">
                  <a:moveTo>
                    <a:pt x="9" y="22"/>
                  </a:moveTo>
                  <a:cubicBezTo>
                    <a:pt x="23" y="17"/>
                    <a:pt x="42" y="10"/>
                    <a:pt x="56" y="18"/>
                  </a:cubicBezTo>
                  <a:cubicBezTo>
                    <a:pt x="62" y="21"/>
                    <a:pt x="67" y="13"/>
                    <a:pt x="61" y="10"/>
                  </a:cubicBezTo>
                  <a:cubicBezTo>
                    <a:pt x="44" y="0"/>
                    <a:pt x="23" y="6"/>
                    <a:pt x="6" y="12"/>
                  </a:cubicBezTo>
                  <a:cubicBezTo>
                    <a:pt x="0" y="14"/>
                    <a:pt x="3" y="24"/>
                    <a:pt x="9" y="2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262"/>
            <p:cNvSpPr>
              <a:spLocks noEditPoints="1"/>
            </p:cNvSpPr>
            <p:nvPr/>
          </p:nvSpPr>
          <p:spPr bwMode="auto">
            <a:xfrm>
              <a:off x="10698163" y="7780338"/>
              <a:ext cx="498475" cy="430212"/>
            </a:xfrm>
            <a:custGeom>
              <a:avLst/>
              <a:gdLst>
                <a:gd name="T0" fmla="*/ 101 w 133"/>
                <a:gd name="T1" fmla="*/ 24 h 115"/>
                <a:gd name="T2" fmla="*/ 130 w 133"/>
                <a:gd name="T3" fmla="*/ 42 h 115"/>
                <a:gd name="T4" fmla="*/ 130 w 133"/>
                <a:gd name="T5" fmla="*/ 53 h 115"/>
                <a:gd name="T6" fmla="*/ 112 w 133"/>
                <a:gd name="T7" fmla="*/ 66 h 115"/>
                <a:gd name="T8" fmla="*/ 115 w 133"/>
                <a:gd name="T9" fmla="*/ 91 h 115"/>
                <a:gd name="T10" fmla="*/ 97 w 133"/>
                <a:gd name="T11" fmla="*/ 98 h 115"/>
                <a:gd name="T12" fmla="*/ 84 w 133"/>
                <a:gd name="T13" fmla="*/ 115 h 115"/>
                <a:gd name="T14" fmla="*/ 57 w 133"/>
                <a:gd name="T15" fmla="*/ 108 h 115"/>
                <a:gd name="T16" fmla="*/ 40 w 133"/>
                <a:gd name="T17" fmla="*/ 114 h 115"/>
                <a:gd name="T18" fmla="*/ 19 w 133"/>
                <a:gd name="T19" fmla="*/ 94 h 115"/>
                <a:gd name="T20" fmla="*/ 10 w 133"/>
                <a:gd name="T21" fmla="*/ 85 h 115"/>
                <a:gd name="T22" fmla="*/ 9 w 133"/>
                <a:gd name="T23" fmla="*/ 54 h 115"/>
                <a:gd name="T24" fmla="*/ 14 w 133"/>
                <a:gd name="T25" fmla="*/ 44 h 115"/>
                <a:gd name="T26" fmla="*/ 33 w 133"/>
                <a:gd name="T27" fmla="*/ 22 h 115"/>
                <a:gd name="T28" fmla="*/ 38 w 133"/>
                <a:gd name="T29" fmla="*/ 11 h 115"/>
                <a:gd name="T30" fmla="*/ 52 w 133"/>
                <a:gd name="T31" fmla="*/ 5 h 115"/>
                <a:gd name="T32" fmla="*/ 77 w 133"/>
                <a:gd name="T33" fmla="*/ 0 h 115"/>
                <a:gd name="T34" fmla="*/ 103 w 133"/>
                <a:gd name="T35" fmla="*/ 62 h 115"/>
                <a:gd name="T36" fmla="*/ 127 w 133"/>
                <a:gd name="T37" fmla="*/ 45 h 115"/>
                <a:gd name="T38" fmla="*/ 100 w 133"/>
                <a:gd name="T39" fmla="*/ 32 h 115"/>
                <a:gd name="T40" fmla="*/ 93 w 133"/>
                <a:gd name="T41" fmla="*/ 36 h 115"/>
                <a:gd name="T42" fmla="*/ 93 w 133"/>
                <a:gd name="T43" fmla="*/ 30 h 115"/>
                <a:gd name="T44" fmla="*/ 70 w 133"/>
                <a:gd name="T45" fmla="*/ 11 h 115"/>
                <a:gd name="T46" fmla="*/ 66 w 133"/>
                <a:gd name="T47" fmla="*/ 23 h 115"/>
                <a:gd name="T48" fmla="*/ 47 w 133"/>
                <a:gd name="T49" fmla="*/ 10 h 115"/>
                <a:gd name="T50" fmla="*/ 40 w 133"/>
                <a:gd name="T51" fmla="*/ 30 h 115"/>
                <a:gd name="T52" fmla="*/ 33 w 133"/>
                <a:gd name="T53" fmla="*/ 30 h 115"/>
                <a:gd name="T54" fmla="*/ 18 w 133"/>
                <a:gd name="T55" fmla="*/ 36 h 115"/>
                <a:gd name="T56" fmla="*/ 24 w 133"/>
                <a:gd name="T57" fmla="*/ 49 h 115"/>
                <a:gd name="T58" fmla="*/ 8 w 133"/>
                <a:gd name="T59" fmla="*/ 74 h 115"/>
                <a:gd name="T60" fmla="*/ 27 w 133"/>
                <a:gd name="T61" fmla="*/ 84 h 115"/>
                <a:gd name="T62" fmla="*/ 32 w 133"/>
                <a:gd name="T63" fmla="*/ 107 h 115"/>
                <a:gd name="T64" fmla="*/ 57 w 133"/>
                <a:gd name="T65" fmla="*/ 100 h 115"/>
                <a:gd name="T66" fmla="*/ 62 w 133"/>
                <a:gd name="T67" fmla="*/ 101 h 115"/>
                <a:gd name="T68" fmla="*/ 80 w 133"/>
                <a:gd name="T69" fmla="*/ 110 h 115"/>
                <a:gd name="T70" fmla="*/ 91 w 133"/>
                <a:gd name="T71" fmla="*/ 96 h 115"/>
                <a:gd name="T72" fmla="*/ 96 w 133"/>
                <a:gd name="T73" fmla="*/ 92 h 115"/>
                <a:gd name="T74" fmla="*/ 108 w 133"/>
                <a:gd name="T75" fmla="*/ 90 h 115"/>
                <a:gd name="T76" fmla="*/ 103 w 133"/>
                <a:gd name="T77" fmla="*/ 6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3" h="115">
                  <a:moveTo>
                    <a:pt x="77" y="0"/>
                  </a:moveTo>
                  <a:cubicBezTo>
                    <a:pt x="93" y="1"/>
                    <a:pt x="98" y="12"/>
                    <a:pt x="101" y="24"/>
                  </a:cubicBezTo>
                  <a:cubicBezTo>
                    <a:pt x="105" y="25"/>
                    <a:pt x="108" y="24"/>
                    <a:pt x="112" y="25"/>
                  </a:cubicBezTo>
                  <a:cubicBezTo>
                    <a:pt x="121" y="28"/>
                    <a:pt x="128" y="33"/>
                    <a:pt x="130" y="42"/>
                  </a:cubicBezTo>
                  <a:cubicBezTo>
                    <a:pt x="130" y="43"/>
                    <a:pt x="131" y="44"/>
                    <a:pt x="132" y="45"/>
                  </a:cubicBezTo>
                  <a:cubicBezTo>
                    <a:pt x="133" y="48"/>
                    <a:pt x="132" y="51"/>
                    <a:pt x="130" y="53"/>
                  </a:cubicBezTo>
                  <a:cubicBezTo>
                    <a:pt x="126" y="58"/>
                    <a:pt x="122" y="61"/>
                    <a:pt x="116" y="64"/>
                  </a:cubicBezTo>
                  <a:cubicBezTo>
                    <a:pt x="115" y="65"/>
                    <a:pt x="114" y="65"/>
                    <a:pt x="112" y="66"/>
                  </a:cubicBezTo>
                  <a:cubicBezTo>
                    <a:pt x="115" y="71"/>
                    <a:pt x="117" y="76"/>
                    <a:pt x="118" y="81"/>
                  </a:cubicBezTo>
                  <a:cubicBezTo>
                    <a:pt x="118" y="85"/>
                    <a:pt x="117" y="88"/>
                    <a:pt x="115" y="91"/>
                  </a:cubicBezTo>
                  <a:cubicBezTo>
                    <a:pt x="111" y="95"/>
                    <a:pt x="107" y="97"/>
                    <a:pt x="102" y="98"/>
                  </a:cubicBezTo>
                  <a:cubicBezTo>
                    <a:pt x="100" y="98"/>
                    <a:pt x="99" y="98"/>
                    <a:pt x="97" y="98"/>
                  </a:cubicBezTo>
                  <a:cubicBezTo>
                    <a:pt x="96" y="102"/>
                    <a:pt x="96" y="105"/>
                    <a:pt x="93" y="108"/>
                  </a:cubicBezTo>
                  <a:cubicBezTo>
                    <a:pt x="91" y="112"/>
                    <a:pt x="87" y="114"/>
                    <a:pt x="84" y="115"/>
                  </a:cubicBezTo>
                  <a:cubicBezTo>
                    <a:pt x="79" y="115"/>
                    <a:pt x="74" y="115"/>
                    <a:pt x="70" y="115"/>
                  </a:cubicBezTo>
                  <a:cubicBezTo>
                    <a:pt x="65" y="114"/>
                    <a:pt x="63" y="113"/>
                    <a:pt x="57" y="108"/>
                  </a:cubicBezTo>
                  <a:cubicBezTo>
                    <a:pt x="55" y="109"/>
                    <a:pt x="54" y="110"/>
                    <a:pt x="52" y="111"/>
                  </a:cubicBezTo>
                  <a:cubicBezTo>
                    <a:pt x="49" y="114"/>
                    <a:pt x="45" y="115"/>
                    <a:pt x="40" y="114"/>
                  </a:cubicBezTo>
                  <a:cubicBezTo>
                    <a:pt x="36" y="114"/>
                    <a:pt x="32" y="112"/>
                    <a:pt x="28" y="110"/>
                  </a:cubicBezTo>
                  <a:cubicBezTo>
                    <a:pt x="22" y="106"/>
                    <a:pt x="19" y="101"/>
                    <a:pt x="19" y="94"/>
                  </a:cubicBezTo>
                  <a:cubicBezTo>
                    <a:pt x="19" y="92"/>
                    <a:pt x="19" y="91"/>
                    <a:pt x="19" y="90"/>
                  </a:cubicBezTo>
                  <a:cubicBezTo>
                    <a:pt x="16" y="88"/>
                    <a:pt x="13" y="87"/>
                    <a:pt x="10" y="85"/>
                  </a:cubicBezTo>
                  <a:cubicBezTo>
                    <a:pt x="2" y="79"/>
                    <a:pt x="0" y="72"/>
                    <a:pt x="4" y="63"/>
                  </a:cubicBezTo>
                  <a:cubicBezTo>
                    <a:pt x="5" y="60"/>
                    <a:pt x="7" y="57"/>
                    <a:pt x="9" y="54"/>
                  </a:cubicBezTo>
                  <a:cubicBezTo>
                    <a:pt x="11" y="52"/>
                    <a:pt x="13" y="50"/>
                    <a:pt x="15" y="47"/>
                  </a:cubicBezTo>
                  <a:cubicBezTo>
                    <a:pt x="15" y="46"/>
                    <a:pt x="14" y="45"/>
                    <a:pt x="14" y="44"/>
                  </a:cubicBezTo>
                  <a:cubicBezTo>
                    <a:pt x="9" y="35"/>
                    <a:pt x="15" y="28"/>
                    <a:pt x="22" y="25"/>
                  </a:cubicBezTo>
                  <a:cubicBezTo>
                    <a:pt x="25" y="24"/>
                    <a:pt x="29" y="23"/>
                    <a:pt x="33" y="22"/>
                  </a:cubicBezTo>
                  <a:cubicBezTo>
                    <a:pt x="33" y="21"/>
                    <a:pt x="33" y="20"/>
                    <a:pt x="33" y="19"/>
                  </a:cubicBezTo>
                  <a:cubicBezTo>
                    <a:pt x="34" y="16"/>
                    <a:pt x="35" y="13"/>
                    <a:pt x="38" y="11"/>
                  </a:cubicBezTo>
                  <a:cubicBezTo>
                    <a:pt x="39" y="10"/>
                    <a:pt x="41" y="9"/>
                    <a:pt x="42" y="7"/>
                  </a:cubicBezTo>
                  <a:cubicBezTo>
                    <a:pt x="44" y="3"/>
                    <a:pt x="48" y="3"/>
                    <a:pt x="52" y="5"/>
                  </a:cubicBezTo>
                  <a:cubicBezTo>
                    <a:pt x="56" y="7"/>
                    <a:pt x="60" y="9"/>
                    <a:pt x="64" y="10"/>
                  </a:cubicBezTo>
                  <a:cubicBezTo>
                    <a:pt x="70" y="3"/>
                    <a:pt x="70" y="3"/>
                    <a:pt x="77" y="0"/>
                  </a:cubicBezTo>
                  <a:close/>
                  <a:moveTo>
                    <a:pt x="101" y="63"/>
                  </a:moveTo>
                  <a:cubicBezTo>
                    <a:pt x="102" y="62"/>
                    <a:pt x="102" y="62"/>
                    <a:pt x="103" y="62"/>
                  </a:cubicBezTo>
                  <a:cubicBezTo>
                    <a:pt x="112" y="62"/>
                    <a:pt x="119" y="57"/>
                    <a:pt x="125" y="52"/>
                  </a:cubicBezTo>
                  <a:cubicBezTo>
                    <a:pt x="128" y="50"/>
                    <a:pt x="128" y="48"/>
                    <a:pt x="127" y="45"/>
                  </a:cubicBezTo>
                  <a:cubicBezTo>
                    <a:pt x="125" y="39"/>
                    <a:pt x="121" y="35"/>
                    <a:pt x="115" y="32"/>
                  </a:cubicBezTo>
                  <a:cubicBezTo>
                    <a:pt x="110" y="29"/>
                    <a:pt x="105" y="29"/>
                    <a:pt x="100" y="32"/>
                  </a:cubicBezTo>
                  <a:cubicBezTo>
                    <a:pt x="99" y="33"/>
                    <a:pt x="97" y="35"/>
                    <a:pt x="95" y="36"/>
                  </a:cubicBezTo>
                  <a:cubicBezTo>
                    <a:pt x="94" y="36"/>
                    <a:pt x="93" y="36"/>
                    <a:pt x="93" y="36"/>
                  </a:cubicBezTo>
                  <a:cubicBezTo>
                    <a:pt x="92" y="35"/>
                    <a:pt x="91" y="34"/>
                    <a:pt x="91" y="34"/>
                  </a:cubicBezTo>
                  <a:cubicBezTo>
                    <a:pt x="92" y="32"/>
                    <a:pt x="92" y="31"/>
                    <a:pt x="93" y="30"/>
                  </a:cubicBezTo>
                  <a:cubicBezTo>
                    <a:pt x="96" y="23"/>
                    <a:pt x="94" y="16"/>
                    <a:pt x="89" y="10"/>
                  </a:cubicBezTo>
                  <a:cubicBezTo>
                    <a:pt x="84" y="4"/>
                    <a:pt x="75" y="2"/>
                    <a:pt x="70" y="11"/>
                  </a:cubicBezTo>
                  <a:cubicBezTo>
                    <a:pt x="69" y="13"/>
                    <a:pt x="68" y="15"/>
                    <a:pt x="68" y="16"/>
                  </a:cubicBezTo>
                  <a:cubicBezTo>
                    <a:pt x="67" y="18"/>
                    <a:pt x="67" y="21"/>
                    <a:pt x="66" y="23"/>
                  </a:cubicBezTo>
                  <a:cubicBezTo>
                    <a:pt x="66" y="25"/>
                    <a:pt x="64" y="24"/>
                    <a:pt x="63" y="24"/>
                  </a:cubicBezTo>
                  <a:cubicBezTo>
                    <a:pt x="60" y="14"/>
                    <a:pt x="57" y="11"/>
                    <a:pt x="47" y="10"/>
                  </a:cubicBezTo>
                  <a:cubicBezTo>
                    <a:pt x="41" y="15"/>
                    <a:pt x="37" y="20"/>
                    <a:pt x="40" y="28"/>
                  </a:cubicBezTo>
                  <a:cubicBezTo>
                    <a:pt x="40" y="28"/>
                    <a:pt x="40" y="29"/>
                    <a:pt x="40" y="30"/>
                  </a:cubicBezTo>
                  <a:cubicBezTo>
                    <a:pt x="40" y="31"/>
                    <a:pt x="39" y="32"/>
                    <a:pt x="38" y="33"/>
                  </a:cubicBezTo>
                  <a:cubicBezTo>
                    <a:pt x="36" y="32"/>
                    <a:pt x="34" y="31"/>
                    <a:pt x="33" y="30"/>
                  </a:cubicBezTo>
                  <a:cubicBezTo>
                    <a:pt x="32" y="29"/>
                    <a:pt x="30" y="28"/>
                    <a:pt x="29" y="28"/>
                  </a:cubicBezTo>
                  <a:cubicBezTo>
                    <a:pt x="25" y="28"/>
                    <a:pt x="19" y="32"/>
                    <a:pt x="18" y="36"/>
                  </a:cubicBezTo>
                  <a:cubicBezTo>
                    <a:pt x="17" y="40"/>
                    <a:pt x="18" y="43"/>
                    <a:pt x="22" y="45"/>
                  </a:cubicBezTo>
                  <a:cubicBezTo>
                    <a:pt x="23" y="46"/>
                    <a:pt x="23" y="47"/>
                    <a:pt x="24" y="49"/>
                  </a:cubicBezTo>
                  <a:cubicBezTo>
                    <a:pt x="16" y="53"/>
                    <a:pt x="11" y="59"/>
                    <a:pt x="8" y="66"/>
                  </a:cubicBezTo>
                  <a:cubicBezTo>
                    <a:pt x="7" y="69"/>
                    <a:pt x="7" y="71"/>
                    <a:pt x="8" y="74"/>
                  </a:cubicBezTo>
                  <a:cubicBezTo>
                    <a:pt x="10" y="79"/>
                    <a:pt x="16" y="84"/>
                    <a:pt x="21" y="83"/>
                  </a:cubicBezTo>
                  <a:cubicBezTo>
                    <a:pt x="23" y="82"/>
                    <a:pt x="25" y="82"/>
                    <a:pt x="27" y="84"/>
                  </a:cubicBezTo>
                  <a:cubicBezTo>
                    <a:pt x="27" y="86"/>
                    <a:pt x="26" y="88"/>
                    <a:pt x="25" y="91"/>
                  </a:cubicBezTo>
                  <a:cubicBezTo>
                    <a:pt x="23" y="98"/>
                    <a:pt x="26" y="104"/>
                    <a:pt x="32" y="107"/>
                  </a:cubicBezTo>
                  <a:cubicBezTo>
                    <a:pt x="42" y="112"/>
                    <a:pt x="47" y="111"/>
                    <a:pt x="55" y="103"/>
                  </a:cubicBezTo>
                  <a:cubicBezTo>
                    <a:pt x="56" y="103"/>
                    <a:pt x="56" y="101"/>
                    <a:pt x="57" y="100"/>
                  </a:cubicBezTo>
                  <a:cubicBezTo>
                    <a:pt x="58" y="100"/>
                    <a:pt x="59" y="99"/>
                    <a:pt x="60" y="99"/>
                  </a:cubicBezTo>
                  <a:cubicBezTo>
                    <a:pt x="61" y="100"/>
                    <a:pt x="62" y="100"/>
                    <a:pt x="62" y="101"/>
                  </a:cubicBezTo>
                  <a:cubicBezTo>
                    <a:pt x="64" y="108"/>
                    <a:pt x="66" y="110"/>
                    <a:pt x="73" y="110"/>
                  </a:cubicBezTo>
                  <a:cubicBezTo>
                    <a:pt x="75" y="110"/>
                    <a:pt x="78" y="110"/>
                    <a:pt x="80" y="110"/>
                  </a:cubicBezTo>
                  <a:cubicBezTo>
                    <a:pt x="84" y="109"/>
                    <a:pt x="87" y="107"/>
                    <a:pt x="90" y="104"/>
                  </a:cubicBezTo>
                  <a:cubicBezTo>
                    <a:pt x="92" y="102"/>
                    <a:pt x="93" y="99"/>
                    <a:pt x="91" y="96"/>
                  </a:cubicBezTo>
                  <a:cubicBezTo>
                    <a:pt x="90" y="93"/>
                    <a:pt x="89" y="91"/>
                    <a:pt x="87" y="89"/>
                  </a:cubicBezTo>
                  <a:cubicBezTo>
                    <a:pt x="92" y="86"/>
                    <a:pt x="93" y="91"/>
                    <a:pt x="96" y="92"/>
                  </a:cubicBezTo>
                  <a:cubicBezTo>
                    <a:pt x="99" y="92"/>
                    <a:pt x="102" y="91"/>
                    <a:pt x="105" y="91"/>
                  </a:cubicBezTo>
                  <a:cubicBezTo>
                    <a:pt x="106" y="91"/>
                    <a:pt x="107" y="90"/>
                    <a:pt x="108" y="90"/>
                  </a:cubicBezTo>
                  <a:cubicBezTo>
                    <a:pt x="113" y="87"/>
                    <a:pt x="115" y="84"/>
                    <a:pt x="113" y="80"/>
                  </a:cubicBezTo>
                  <a:cubicBezTo>
                    <a:pt x="112" y="74"/>
                    <a:pt x="110" y="69"/>
                    <a:pt x="103" y="67"/>
                  </a:cubicBezTo>
                  <a:cubicBezTo>
                    <a:pt x="102" y="66"/>
                    <a:pt x="101" y="65"/>
                    <a:pt x="101" y="6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263"/>
            <p:cNvSpPr>
              <a:spLocks noEditPoints="1"/>
            </p:cNvSpPr>
            <p:nvPr/>
          </p:nvSpPr>
          <p:spPr bwMode="auto">
            <a:xfrm>
              <a:off x="10723563" y="7786688"/>
              <a:ext cx="454025" cy="412750"/>
            </a:xfrm>
            <a:custGeom>
              <a:avLst/>
              <a:gdLst>
                <a:gd name="T0" fmla="*/ 96 w 121"/>
                <a:gd name="T1" fmla="*/ 65 h 110"/>
                <a:gd name="T2" fmla="*/ 101 w 121"/>
                <a:gd name="T3" fmla="*/ 88 h 110"/>
                <a:gd name="T4" fmla="*/ 89 w 121"/>
                <a:gd name="T5" fmla="*/ 90 h 110"/>
                <a:gd name="T6" fmla="*/ 84 w 121"/>
                <a:gd name="T7" fmla="*/ 94 h 110"/>
                <a:gd name="T8" fmla="*/ 73 w 121"/>
                <a:gd name="T9" fmla="*/ 108 h 110"/>
                <a:gd name="T10" fmla="*/ 55 w 121"/>
                <a:gd name="T11" fmla="*/ 99 h 110"/>
                <a:gd name="T12" fmla="*/ 50 w 121"/>
                <a:gd name="T13" fmla="*/ 98 h 110"/>
                <a:gd name="T14" fmla="*/ 25 w 121"/>
                <a:gd name="T15" fmla="*/ 105 h 110"/>
                <a:gd name="T16" fmla="*/ 20 w 121"/>
                <a:gd name="T17" fmla="*/ 82 h 110"/>
                <a:gd name="T18" fmla="*/ 1 w 121"/>
                <a:gd name="T19" fmla="*/ 72 h 110"/>
                <a:gd name="T20" fmla="*/ 17 w 121"/>
                <a:gd name="T21" fmla="*/ 47 h 110"/>
                <a:gd name="T22" fmla="*/ 11 w 121"/>
                <a:gd name="T23" fmla="*/ 34 h 110"/>
                <a:gd name="T24" fmla="*/ 26 w 121"/>
                <a:gd name="T25" fmla="*/ 28 h 110"/>
                <a:gd name="T26" fmla="*/ 33 w 121"/>
                <a:gd name="T27" fmla="*/ 28 h 110"/>
                <a:gd name="T28" fmla="*/ 40 w 121"/>
                <a:gd name="T29" fmla="*/ 8 h 110"/>
                <a:gd name="T30" fmla="*/ 59 w 121"/>
                <a:gd name="T31" fmla="*/ 21 h 110"/>
                <a:gd name="T32" fmla="*/ 63 w 121"/>
                <a:gd name="T33" fmla="*/ 9 h 110"/>
                <a:gd name="T34" fmla="*/ 86 w 121"/>
                <a:gd name="T35" fmla="*/ 28 h 110"/>
                <a:gd name="T36" fmla="*/ 86 w 121"/>
                <a:gd name="T37" fmla="*/ 34 h 110"/>
                <a:gd name="T38" fmla="*/ 93 w 121"/>
                <a:gd name="T39" fmla="*/ 30 h 110"/>
                <a:gd name="T40" fmla="*/ 120 w 121"/>
                <a:gd name="T41" fmla="*/ 43 h 110"/>
                <a:gd name="T42" fmla="*/ 96 w 121"/>
                <a:gd name="T43" fmla="*/ 60 h 110"/>
                <a:gd name="T44" fmla="*/ 59 w 121"/>
                <a:gd name="T45" fmla="*/ 67 h 110"/>
                <a:gd name="T46" fmla="*/ 70 w 121"/>
                <a:gd name="T47" fmla="*/ 78 h 110"/>
                <a:gd name="T48" fmla="*/ 78 w 121"/>
                <a:gd name="T49" fmla="*/ 83 h 110"/>
                <a:gd name="T50" fmla="*/ 73 w 121"/>
                <a:gd name="T51" fmla="*/ 74 h 110"/>
                <a:gd name="T52" fmla="*/ 87 w 121"/>
                <a:gd name="T53" fmla="*/ 58 h 110"/>
                <a:gd name="T54" fmla="*/ 69 w 121"/>
                <a:gd name="T55" fmla="*/ 55 h 110"/>
                <a:gd name="T56" fmla="*/ 64 w 121"/>
                <a:gd name="T57" fmla="*/ 52 h 110"/>
                <a:gd name="T58" fmla="*/ 84 w 121"/>
                <a:gd name="T59" fmla="*/ 38 h 110"/>
                <a:gd name="T60" fmla="*/ 63 w 121"/>
                <a:gd name="T61" fmla="*/ 46 h 110"/>
                <a:gd name="T62" fmla="*/ 59 w 121"/>
                <a:gd name="T63" fmla="*/ 39 h 110"/>
                <a:gd name="T64" fmla="*/ 56 w 121"/>
                <a:gd name="T65" fmla="*/ 29 h 110"/>
                <a:gd name="T66" fmla="*/ 53 w 121"/>
                <a:gd name="T67" fmla="*/ 45 h 110"/>
                <a:gd name="T68" fmla="*/ 40 w 121"/>
                <a:gd name="T69" fmla="*/ 39 h 110"/>
                <a:gd name="T70" fmla="*/ 42 w 121"/>
                <a:gd name="T71" fmla="*/ 48 h 110"/>
                <a:gd name="T72" fmla="*/ 39 w 121"/>
                <a:gd name="T73" fmla="*/ 55 h 110"/>
                <a:gd name="T74" fmla="*/ 27 w 121"/>
                <a:gd name="T75" fmla="*/ 57 h 110"/>
                <a:gd name="T76" fmla="*/ 23 w 121"/>
                <a:gd name="T77" fmla="*/ 61 h 110"/>
                <a:gd name="T78" fmla="*/ 37 w 121"/>
                <a:gd name="T79" fmla="*/ 61 h 110"/>
                <a:gd name="T80" fmla="*/ 37 w 121"/>
                <a:gd name="T81" fmla="*/ 72 h 110"/>
                <a:gd name="T82" fmla="*/ 37 w 121"/>
                <a:gd name="T83" fmla="*/ 82 h 110"/>
                <a:gd name="T84" fmla="*/ 47 w 121"/>
                <a:gd name="T85" fmla="*/ 69 h 110"/>
                <a:gd name="T86" fmla="*/ 53 w 121"/>
                <a:gd name="T87" fmla="*/ 75 h 110"/>
                <a:gd name="T88" fmla="*/ 55 w 121"/>
                <a:gd name="T89" fmla="*/ 90 h 110"/>
                <a:gd name="T90" fmla="*/ 60 w 121"/>
                <a:gd name="T91" fmla="*/ 90 h 110"/>
                <a:gd name="T92" fmla="*/ 59 w 121"/>
                <a:gd name="T93" fmla="*/ 67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1" h="110">
                  <a:moveTo>
                    <a:pt x="94" y="61"/>
                  </a:moveTo>
                  <a:cubicBezTo>
                    <a:pt x="94" y="63"/>
                    <a:pt x="95" y="64"/>
                    <a:pt x="96" y="65"/>
                  </a:cubicBezTo>
                  <a:cubicBezTo>
                    <a:pt x="103" y="67"/>
                    <a:pt x="105" y="72"/>
                    <a:pt x="106" y="78"/>
                  </a:cubicBezTo>
                  <a:cubicBezTo>
                    <a:pt x="108" y="82"/>
                    <a:pt x="106" y="85"/>
                    <a:pt x="101" y="88"/>
                  </a:cubicBezTo>
                  <a:cubicBezTo>
                    <a:pt x="100" y="88"/>
                    <a:pt x="99" y="89"/>
                    <a:pt x="98" y="89"/>
                  </a:cubicBezTo>
                  <a:cubicBezTo>
                    <a:pt x="95" y="89"/>
                    <a:pt x="92" y="90"/>
                    <a:pt x="89" y="90"/>
                  </a:cubicBezTo>
                  <a:cubicBezTo>
                    <a:pt x="86" y="89"/>
                    <a:pt x="85" y="84"/>
                    <a:pt x="80" y="87"/>
                  </a:cubicBezTo>
                  <a:cubicBezTo>
                    <a:pt x="82" y="89"/>
                    <a:pt x="83" y="91"/>
                    <a:pt x="84" y="94"/>
                  </a:cubicBezTo>
                  <a:cubicBezTo>
                    <a:pt x="86" y="97"/>
                    <a:pt x="85" y="100"/>
                    <a:pt x="83" y="102"/>
                  </a:cubicBezTo>
                  <a:cubicBezTo>
                    <a:pt x="80" y="105"/>
                    <a:pt x="77" y="107"/>
                    <a:pt x="73" y="108"/>
                  </a:cubicBezTo>
                  <a:cubicBezTo>
                    <a:pt x="71" y="108"/>
                    <a:pt x="68" y="108"/>
                    <a:pt x="66" y="108"/>
                  </a:cubicBezTo>
                  <a:cubicBezTo>
                    <a:pt x="59" y="108"/>
                    <a:pt x="57" y="106"/>
                    <a:pt x="55" y="99"/>
                  </a:cubicBezTo>
                  <a:cubicBezTo>
                    <a:pt x="55" y="98"/>
                    <a:pt x="54" y="98"/>
                    <a:pt x="53" y="97"/>
                  </a:cubicBezTo>
                  <a:cubicBezTo>
                    <a:pt x="52" y="97"/>
                    <a:pt x="51" y="98"/>
                    <a:pt x="50" y="98"/>
                  </a:cubicBezTo>
                  <a:cubicBezTo>
                    <a:pt x="49" y="99"/>
                    <a:pt x="49" y="101"/>
                    <a:pt x="48" y="101"/>
                  </a:cubicBezTo>
                  <a:cubicBezTo>
                    <a:pt x="40" y="109"/>
                    <a:pt x="35" y="110"/>
                    <a:pt x="25" y="105"/>
                  </a:cubicBezTo>
                  <a:cubicBezTo>
                    <a:pt x="19" y="102"/>
                    <a:pt x="16" y="96"/>
                    <a:pt x="18" y="89"/>
                  </a:cubicBezTo>
                  <a:cubicBezTo>
                    <a:pt x="19" y="86"/>
                    <a:pt x="20" y="84"/>
                    <a:pt x="20" y="82"/>
                  </a:cubicBezTo>
                  <a:cubicBezTo>
                    <a:pt x="18" y="80"/>
                    <a:pt x="16" y="80"/>
                    <a:pt x="14" y="81"/>
                  </a:cubicBezTo>
                  <a:cubicBezTo>
                    <a:pt x="9" y="82"/>
                    <a:pt x="3" y="77"/>
                    <a:pt x="1" y="72"/>
                  </a:cubicBezTo>
                  <a:cubicBezTo>
                    <a:pt x="0" y="69"/>
                    <a:pt x="0" y="67"/>
                    <a:pt x="1" y="64"/>
                  </a:cubicBezTo>
                  <a:cubicBezTo>
                    <a:pt x="4" y="57"/>
                    <a:pt x="9" y="51"/>
                    <a:pt x="17" y="47"/>
                  </a:cubicBezTo>
                  <a:cubicBezTo>
                    <a:pt x="16" y="45"/>
                    <a:pt x="16" y="44"/>
                    <a:pt x="15" y="43"/>
                  </a:cubicBezTo>
                  <a:cubicBezTo>
                    <a:pt x="11" y="41"/>
                    <a:pt x="10" y="38"/>
                    <a:pt x="11" y="34"/>
                  </a:cubicBezTo>
                  <a:cubicBezTo>
                    <a:pt x="12" y="30"/>
                    <a:pt x="18" y="26"/>
                    <a:pt x="22" y="26"/>
                  </a:cubicBezTo>
                  <a:cubicBezTo>
                    <a:pt x="23" y="26"/>
                    <a:pt x="25" y="27"/>
                    <a:pt x="26" y="28"/>
                  </a:cubicBezTo>
                  <a:cubicBezTo>
                    <a:pt x="27" y="29"/>
                    <a:pt x="29" y="30"/>
                    <a:pt x="31" y="31"/>
                  </a:cubicBezTo>
                  <a:cubicBezTo>
                    <a:pt x="32" y="30"/>
                    <a:pt x="33" y="29"/>
                    <a:pt x="33" y="28"/>
                  </a:cubicBezTo>
                  <a:cubicBezTo>
                    <a:pt x="33" y="27"/>
                    <a:pt x="33" y="26"/>
                    <a:pt x="33" y="26"/>
                  </a:cubicBezTo>
                  <a:cubicBezTo>
                    <a:pt x="30" y="18"/>
                    <a:pt x="34" y="13"/>
                    <a:pt x="40" y="8"/>
                  </a:cubicBezTo>
                  <a:cubicBezTo>
                    <a:pt x="50" y="9"/>
                    <a:pt x="53" y="12"/>
                    <a:pt x="56" y="22"/>
                  </a:cubicBezTo>
                  <a:cubicBezTo>
                    <a:pt x="57" y="22"/>
                    <a:pt x="59" y="23"/>
                    <a:pt x="59" y="21"/>
                  </a:cubicBezTo>
                  <a:cubicBezTo>
                    <a:pt x="60" y="19"/>
                    <a:pt x="60" y="16"/>
                    <a:pt x="61" y="14"/>
                  </a:cubicBezTo>
                  <a:cubicBezTo>
                    <a:pt x="61" y="13"/>
                    <a:pt x="62" y="11"/>
                    <a:pt x="63" y="9"/>
                  </a:cubicBezTo>
                  <a:cubicBezTo>
                    <a:pt x="68" y="0"/>
                    <a:pt x="77" y="2"/>
                    <a:pt x="82" y="8"/>
                  </a:cubicBezTo>
                  <a:cubicBezTo>
                    <a:pt x="87" y="14"/>
                    <a:pt x="89" y="21"/>
                    <a:pt x="86" y="28"/>
                  </a:cubicBezTo>
                  <a:cubicBezTo>
                    <a:pt x="85" y="29"/>
                    <a:pt x="85" y="30"/>
                    <a:pt x="84" y="32"/>
                  </a:cubicBezTo>
                  <a:cubicBezTo>
                    <a:pt x="84" y="32"/>
                    <a:pt x="85" y="33"/>
                    <a:pt x="86" y="34"/>
                  </a:cubicBezTo>
                  <a:cubicBezTo>
                    <a:pt x="86" y="34"/>
                    <a:pt x="87" y="34"/>
                    <a:pt x="88" y="34"/>
                  </a:cubicBezTo>
                  <a:cubicBezTo>
                    <a:pt x="90" y="33"/>
                    <a:pt x="92" y="31"/>
                    <a:pt x="93" y="30"/>
                  </a:cubicBezTo>
                  <a:cubicBezTo>
                    <a:pt x="98" y="27"/>
                    <a:pt x="103" y="27"/>
                    <a:pt x="108" y="30"/>
                  </a:cubicBezTo>
                  <a:cubicBezTo>
                    <a:pt x="114" y="33"/>
                    <a:pt x="118" y="37"/>
                    <a:pt x="120" y="43"/>
                  </a:cubicBezTo>
                  <a:cubicBezTo>
                    <a:pt x="121" y="46"/>
                    <a:pt x="121" y="48"/>
                    <a:pt x="118" y="50"/>
                  </a:cubicBezTo>
                  <a:cubicBezTo>
                    <a:pt x="112" y="55"/>
                    <a:pt x="105" y="60"/>
                    <a:pt x="96" y="60"/>
                  </a:cubicBezTo>
                  <a:cubicBezTo>
                    <a:pt x="95" y="60"/>
                    <a:pt x="95" y="60"/>
                    <a:pt x="94" y="61"/>
                  </a:cubicBezTo>
                  <a:close/>
                  <a:moveTo>
                    <a:pt x="59" y="67"/>
                  </a:moveTo>
                  <a:cubicBezTo>
                    <a:pt x="60" y="67"/>
                    <a:pt x="62" y="67"/>
                    <a:pt x="63" y="68"/>
                  </a:cubicBezTo>
                  <a:cubicBezTo>
                    <a:pt x="65" y="71"/>
                    <a:pt x="67" y="75"/>
                    <a:pt x="70" y="78"/>
                  </a:cubicBezTo>
                  <a:cubicBezTo>
                    <a:pt x="72" y="80"/>
                    <a:pt x="74" y="82"/>
                    <a:pt x="76" y="84"/>
                  </a:cubicBezTo>
                  <a:cubicBezTo>
                    <a:pt x="76" y="84"/>
                    <a:pt x="78" y="83"/>
                    <a:pt x="78" y="83"/>
                  </a:cubicBezTo>
                  <a:cubicBezTo>
                    <a:pt x="78" y="83"/>
                    <a:pt x="79" y="82"/>
                    <a:pt x="79" y="81"/>
                  </a:cubicBezTo>
                  <a:cubicBezTo>
                    <a:pt x="77" y="79"/>
                    <a:pt x="75" y="76"/>
                    <a:pt x="73" y="74"/>
                  </a:cubicBezTo>
                  <a:cubicBezTo>
                    <a:pt x="70" y="70"/>
                    <a:pt x="68" y="66"/>
                    <a:pt x="66" y="62"/>
                  </a:cubicBezTo>
                  <a:cubicBezTo>
                    <a:pt x="73" y="58"/>
                    <a:pt x="81" y="60"/>
                    <a:pt x="87" y="58"/>
                  </a:cubicBezTo>
                  <a:cubicBezTo>
                    <a:pt x="87" y="54"/>
                    <a:pt x="87" y="53"/>
                    <a:pt x="85" y="54"/>
                  </a:cubicBezTo>
                  <a:cubicBezTo>
                    <a:pt x="80" y="54"/>
                    <a:pt x="74" y="54"/>
                    <a:pt x="69" y="55"/>
                  </a:cubicBezTo>
                  <a:cubicBezTo>
                    <a:pt x="67" y="55"/>
                    <a:pt x="66" y="57"/>
                    <a:pt x="63" y="55"/>
                  </a:cubicBezTo>
                  <a:cubicBezTo>
                    <a:pt x="63" y="54"/>
                    <a:pt x="63" y="53"/>
                    <a:pt x="64" y="52"/>
                  </a:cubicBezTo>
                  <a:cubicBezTo>
                    <a:pt x="69" y="49"/>
                    <a:pt x="73" y="46"/>
                    <a:pt x="78" y="42"/>
                  </a:cubicBezTo>
                  <a:cubicBezTo>
                    <a:pt x="80" y="41"/>
                    <a:pt x="82" y="40"/>
                    <a:pt x="84" y="38"/>
                  </a:cubicBezTo>
                  <a:cubicBezTo>
                    <a:pt x="82" y="35"/>
                    <a:pt x="80" y="35"/>
                    <a:pt x="78" y="36"/>
                  </a:cubicBezTo>
                  <a:cubicBezTo>
                    <a:pt x="73" y="39"/>
                    <a:pt x="68" y="43"/>
                    <a:pt x="63" y="46"/>
                  </a:cubicBezTo>
                  <a:cubicBezTo>
                    <a:pt x="61" y="47"/>
                    <a:pt x="60" y="48"/>
                    <a:pt x="57" y="50"/>
                  </a:cubicBezTo>
                  <a:cubicBezTo>
                    <a:pt x="58" y="45"/>
                    <a:pt x="59" y="42"/>
                    <a:pt x="59" y="39"/>
                  </a:cubicBezTo>
                  <a:cubicBezTo>
                    <a:pt x="60" y="35"/>
                    <a:pt x="61" y="32"/>
                    <a:pt x="59" y="27"/>
                  </a:cubicBezTo>
                  <a:cubicBezTo>
                    <a:pt x="58" y="28"/>
                    <a:pt x="57" y="28"/>
                    <a:pt x="56" y="29"/>
                  </a:cubicBezTo>
                  <a:cubicBezTo>
                    <a:pt x="56" y="30"/>
                    <a:pt x="56" y="32"/>
                    <a:pt x="55" y="33"/>
                  </a:cubicBezTo>
                  <a:cubicBezTo>
                    <a:pt x="54" y="37"/>
                    <a:pt x="54" y="41"/>
                    <a:pt x="53" y="45"/>
                  </a:cubicBezTo>
                  <a:cubicBezTo>
                    <a:pt x="53" y="46"/>
                    <a:pt x="52" y="47"/>
                    <a:pt x="51" y="49"/>
                  </a:cubicBezTo>
                  <a:cubicBezTo>
                    <a:pt x="46" y="45"/>
                    <a:pt x="44" y="42"/>
                    <a:pt x="40" y="39"/>
                  </a:cubicBezTo>
                  <a:cubicBezTo>
                    <a:pt x="39" y="37"/>
                    <a:pt x="37" y="38"/>
                    <a:pt x="37" y="40"/>
                  </a:cubicBezTo>
                  <a:cubicBezTo>
                    <a:pt x="38" y="43"/>
                    <a:pt x="40" y="45"/>
                    <a:pt x="42" y="48"/>
                  </a:cubicBezTo>
                  <a:cubicBezTo>
                    <a:pt x="43" y="49"/>
                    <a:pt x="45" y="51"/>
                    <a:pt x="44" y="53"/>
                  </a:cubicBezTo>
                  <a:cubicBezTo>
                    <a:pt x="43" y="55"/>
                    <a:pt x="40" y="55"/>
                    <a:pt x="39" y="55"/>
                  </a:cubicBezTo>
                  <a:cubicBezTo>
                    <a:pt x="37" y="55"/>
                    <a:pt x="36" y="55"/>
                    <a:pt x="35" y="55"/>
                  </a:cubicBezTo>
                  <a:cubicBezTo>
                    <a:pt x="32" y="56"/>
                    <a:pt x="30" y="56"/>
                    <a:pt x="27" y="57"/>
                  </a:cubicBezTo>
                  <a:cubicBezTo>
                    <a:pt x="26" y="57"/>
                    <a:pt x="24" y="57"/>
                    <a:pt x="24" y="58"/>
                  </a:cubicBezTo>
                  <a:cubicBezTo>
                    <a:pt x="23" y="59"/>
                    <a:pt x="23" y="60"/>
                    <a:pt x="23" y="61"/>
                  </a:cubicBezTo>
                  <a:cubicBezTo>
                    <a:pt x="23" y="61"/>
                    <a:pt x="24" y="62"/>
                    <a:pt x="25" y="62"/>
                  </a:cubicBezTo>
                  <a:cubicBezTo>
                    <a:pt x="29" y="62"/>
                    <a:pt x="33" y="61"/>
                    <a:pt x="37" y="61"/>
                  </a:cubicBezTo>
                  <a:cubicBezTo>
                    <a:pt x="39" y="60"/>
                    <a:pt x="42" y="60"/>
                    <a:pt x="43" y="63"/>
                  </a:cubicBezTo>
                  <a:cubicBezTo>
                    <a:pt x="42" y="67"/>
                    <a:pt x="39" y="69"/>
                    <a:pt x="37" y="72"/>
                  </a:cubicBezTo>
                  <a:cubicBezTo>
                    <a:pt x="36" y="74"/>
                    <a:pt x="34" y="76"/>
                    <a:pt x="33" y="78"/>
                  </a:cubicBezTo>
                  <a:cubicBezTo>
                    <a:pt x="32" y="80"/>
                    <a:pt x="33" y="81"/>
                    <a:pt x="37" y="82"/>
                  </a:cubicBezTo>
                  <a:cubicBezTo>
                    <a:pt x="37" y="81"/>
                    <a:pt x="38" y="79"/>
                    <a:pt x="39" y="78"/>
                  </a:cubicBezTo>
                  <a:cubicBezTo>
                    <a:pt x="41" y="75"/>
                    <a:pt x="44" y="72"/>
                    <a:pt x="47" y="69"/>
                  </a:cubicBezTo>
                  <a:cubicBezTo>
                    <a:pt x="49" y="67"/>
                    <a:pt x="52" y="69"/>
                    <a:pt x="53" y="71"/>
                  </a:cubicBezTo>
                  <a:cubicBezTo>
                    <a:pt x="53" y="72"/>
                    <a:pt x="53" y="74"/>
                    <a:pt x="53" y="75"/>
                  </a:cubicBezTo>
                  <a:cubicBezTo>
                    <a:pt x="54" y="79"/>
                    <a:pt x="54" y="84"/>
                    <a:pt x="55" y="88"/>
                  </a:cubicBezTo>
                  <a:cubicBezTo>
                    <a:pt x="55" y="89"/>
                    <a:pt x="55" y="89"/>
                    <a:pt x="55" y="90"/>
                  </a:cubicBezTo>
                  <a:cubicBezTo>
                    <a:pt x="56" y="91"/>
                    <a:pt x="57" y="92"/>
                    <a:pt x="58" y="92"/>
                  </a:cubicBezTo>
                  <a:cubicBezTo>
                    <a:pt x="59" y="92"/>
                    <a:pt x="60" y="90"/>
                    <a:pt x="60" y="90"/>
                  </a:cubicBezTo>
                  <a:cubicBezTo>
                    <a:pt x="60" y="88"/>
                    <a:pt x="60" y="87"/>
                    <a:pt x="60" y="85"/>
                  </a:cubicBezTo>
                  <a:cubicBezTo>
                    <a:pt x="58" y="79"/>
                    <a:pt x="58" y="74"/>
                    <a:pt x="59" y="67"/>
                  </a:cubicBezTo>
                  <a:close/>
                </a:path>
              </a:pathLst>
            </a:custGeom>
            <a:solidFill>
              <a:srgbClr val="61D6C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264"/>
            <p:cNvSpPr>
              <a:spLocks noEditPoints="1"/>
            </p:cNvSpPr>
            <p:nvPr/>
          </p:nvSpPr>
          <p:spPr bwMode="auto">
            <a:xfrm>
              <a:off x="10720388" y="7794625"/>
              <a:ext cx="460375" cy="401637"/>
            </a:xfrm>
            <a:custGeom>
              <a:avLst/>
              <a:gdLst>
                <a:gd name="T0" fmla="*/ 54 w 123"/>
                <a:gd name="T1" fmla="*/ 96 h 107"/>
                <a:gd name="T2" fmla="*/ 18 w 123"/>
                <a:gd name="T3" fmla="*/ 87 h 107"/>
                <a:gd name="T4" fmla="*/ 1 w 123"/>
                <a:gd name="T5" fmla="*/ 70 h 107"/>
                <a:gd name="T6" fmla="*/ 23 w 123"/>
                <a:gd name="T7" fmla="*/ 23 h 107"/>
                <a:gd name="T8" fmla="*/ 33 w 123"/>
                <a:gd name="T9" fmla="*/ 24 h 107"/>
                <a:gd name="T10" fmla="*/ 59 w 123"/>
                <a:gd name="T11" fmla="*/ 18 h 107"/>
                <a:gd name="T12" fmla="*/ 88 w 123"/>
                <a:gd name="T13" fmla="*/ 27 h 107"/>
                <a:gd name="T14" fmla="*/ 94 w 123"/>
                <a:gd name="T15" fmla="*/ 27 h 107"/>
                <a:gd name="T16" fmla="*/ 96 w 123"/>
                <a:gd name="T17" fmla="*/ 59 h 107"/>
                <a:gd name="T18" fmla="*/ 100 w 123"/>
                <a:gd name="T19" fmla="*/ 88 h 107"/>
                <a:gd name="T20" fmla="*/ 84 w 123"/>
                <a:gd name="T21" fmla="*/ 87 h 107"/>
                <a:gd name="T22" fmla="*/ 55 w 123"/>
                <a:gd name="T23" fmla="*/ 94 h 107"/>
                <a:gd name="T24" fmla="*/ 84 w 123"/>
                <a:gd name="T25" fmla="*/ 92 h 107"/>
                <a:gd name="T26" fmla="*/ 91 w 123"/>
                <a:gd name="T27" fmla="*/ 87 h 107"/>
                <a:gd name="T28" fmla="*/ 97 w 123"/>
                <a:gd name="T29" fmla="*/ 64 h 107"/>
                <a:gd name="T30" fmla="*/ 97 w 123"/>
                <a:gd name="T31" fmla="*/ 57 h 107"/>
                <a:gd name="T32" fmla="*/ 89 w 123"/>
                <a:gd name="T33" fmla="*/ 33 h 107"/>
                <a:gd name="T34" fmla="*/ 73 w 123"/>
                <a:gd name="T35" fmla="*/ 2 h 107"/>
                <a:gd name="T36" fmla="*/ 57 w 123"/>
                <a:gd name="T37" fmla="*/ 21 h 107"/>
                <a:gd name="T38" fmla="*/ 34 w 123"/>
                <a:gd name="T39" fmla="*/ 29 h 107"/>
                <a:gd name="T40" fmla="*/ 23 w 123"/>
                <a:gd name="T41" fmla="*/ 25 h 107"/>
                <a:gd name="T42" fmla="*/ 20 w 123"/>
                <a:gd name="T43" fmla="*/ 45 h 107"/>
                <a:gd name="T44" fmla="*/ 18 w 123"/>
                <a:gd name="T45" fmla="*/ 77 h 107"/>
                <a:gd name="T46" fmla="*/ 27 w 123"/>
                <a:gd name="T47" fmla="*/ 102 h 107"/>
                <a:gd name="T48" fmla="*/ 54 w 123"/>
                <a:gd name="T49" fmla="*/ 94 h 107"/>
                <a:gd name="T50" fmla="*/ 54 w 123"/>
                <a:gd name="T51" fmla="*/ 78 h 107"/>
                <a:gd name="T52" fmla="*/ 39 w 123"/>
                <a:gd name="T53" fmla="*/ 79 h 107"/>
                <a:gd name="T54" fmla="*/ 37 w 123"/>
                <a:gd name="T55" fmla="*/ 70 h 107"/>
                <a:gd name="T56" fmla="*/ 26 w 123"/>
                <a:gd name="T57" fmla="*/ 61 h 107"/>
                <a:gd name="T58" fmla="*/ 38 w 123"/>
                <a:gd name="T59" fmla="*/ 52 h 107"/>
                <a:gd name="T60" fmla="*/ 38 w 123"/>
                <a:gd name="T61" fmla="*/ 41 h 107"/>
                <a:gd name="T62" fmla="*/ 51 w 123"/>
                <a:gd name="T63" fmla="*/ 45 h 107"/>
                <a:gd name="T64" fmla="*/ 57 w 123"/>
                <a:gd name="T65" fmla="*/ 27 h 107"/>
                <a:gd name="T66" fmla="*/ 61 w 123"/>
                <a:gd name="T67" fmla="*/ 37 h 107"/>
                <a:gd name="T68" fmla="*/ 78 w 123"/>
                <a:gd name="T69" fmla="*/ 33 h 107"/>
                <a:gd name="T70" fmla="*/ 79 w 123"/>
                <a:gd name="T71" fmla="*/ 41 h 107"/>
                <a:gd name="T72" fmla="*/ 70 w 123"/>
                <a:gd name="T73" fmla="*/ 52 h 107"/>
                <a:gd name="T74" fmla="*/ 89 w 123"/>
                <a:gd name="T75" fmla="*/ 57 h 107"/>
                <a:gd name="T76" fmla="*/ 80 w 123"/>
                <a:gd name="T77" fmla="*/ 82 h 107"/>
                <a:gd name="T78" fmla="*/ 61 w 123"/>
                <a:gd name="T79" fmla="*/ 66 h 107"/>
                <a:gd name="T80" fmla="*/ 50 w 123"/>
                <a:gd name="T81" fmla="*/ 65 h 107"/>
                <a:gd name="T82" fmla="*/ 58 w 123"/>
                <a:gd name="T83" fmla="*/ 88 h 107"/>
                <a:gd name="T84" fmla="*/ 60 w 123"/>
                <a:gd name="T85" fmla="*/ 64 h 107"/>
                <a:gd name="T86" fmla="*/ 77 w 123"/>
                <a:gd name="T87" fmla="*/ 81 h 107"/>
                <a:gd name="T88" fmla="*/ 66 w 123"/>
                <a:gd name="T89" fmla="*/ 60 h 107"/>
                <a:gd name="T90" fmla="*/ 70 w 123"/>
                <a:gd name="T91" fmla="*/ 54 h 107"/>
                <a:gd name="T92" fmla="*/ 64 w 123"/>
                <a:gd name="T93" fmla="*/ 50 h 107"/>
                <a:gd name="T94" fmla="*/ 79 w 123"/>
                <a:gd name="T95" fmla="*/ 35 h 107"/>
                <a:gd name="T96" fmla="*/ 58 w 123"/>
                <a:gd name="T97" fmla="*/ 43 h 107"/>
                <a:gd name="T98" fmla="*/ 57 w 123"/>
                <a:gd name="T99" fmla="*/ 31 h 107"/>
                <a:gd name="T100" fmla="*/ 52 w 123"/>
                <a:gd name="T101" fmla="*/ 48 h 107"/>
                <a:gd name="T102" fmla="*/ 40 w 123"/>
                <a:gd name="T103" fmla="*/ 40 h 107"/>
                <a:gd name="T104" fmla="*/ 38 w 123"/>
                <a:gd name="T105" fmla="*/ 54 h 107"/>
                <a:gd name="T106" fmla="*/ 26 w 123"/>
                <a:gd name="T107" fmla="*/ 59 h 107"/>
                <a:gd name="T108" fmla="*/ 45 w 123"/>
                <a:gd name="T109" fmla="*/ 62 h 107"/>
                <a:gd name="T110" fmla="*/ 37 w 123"/>
                <a:gd name="T111" fmla="*/ 78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3" h="107">
                  <a:moveTo>
                    <a:pt x="69" y="107"/>
                  </a:moveTo>
                  <a:cubicBezTo>
                    <a:pt x="69" y="107"/>
                    <a:pt x="68" y="107"/>
                    <a:pt x="67" y="107"/>
                  </a:cubicBezTo>
                  <a:cubicBezTo>
                    <a:pt x="60" y="107"/>
                    <a:pt x="57" y="105"/>
                    <a:pt x="55" y="97"/>
                  </a:cubicBezTo>
                  <a:cubicBezTo>
                    <a:pt x="55" y="97"/>
                    <a:pt x="55" y="97"/>
                    <a:pt x="54" y="96"/>
                  </a:cubicBezTo>
                  <a:cubicBezTo>
                    <a:pt x="54" y="96"/>
                    <a:pt x="54" y="96"/>
                    <a:pt x="54" y="96"/>
                  </a:cubicBezTo>
                  <a:cubicBezTo>
                    <a:pt x="54" y="96"/>
                    <a:pt x="54" y="96"/>
                    <a:pt x="54" y="96"/>
                  </a:cubicBezTo>
                  <a:cubicBezTo>
                    <a:pt x="53" y="96"/>
                    <a:pt x="53" y="97"/>
                    <a:pt x="52" y="97"/>
                  </a:cubicBezTo>
                  <a:cubicBezTo>
                    <a:pt x="52" y="97"/>
                    <a:pt x="51" y="98"/>
                    <a:pt x="51" y="99"/>
                  </a:cubicBezTo>
                  <a:cubicBezTo>
                    <a:pt x="50" y="99"/>
                    <a:pt x="50" y="100"/>
                    <a:pt x="49" y="100"/>
                  </a:cubicBezTo>
                  <a:cubicBezTo>
                    <a:pt x="44" y="105"/>
                    <a:pt x="41" y="107"/>
                    <a:pt x="36" y="107"/>
                  </a:cubicBezTo>
                  <a:cubicBezTo>
                    <a:pt x="34" y="107"/>
                    <a:pt x="30" y="106"/>
                    <a:pt x="26" y="104"/>
                  </a:cubicBezTo>
                  <a:cubicBezTo>
                    <a:pt x="19" y="100"/>
                    <a:pt x="16" y="94"/>
                    <a:pt x="18" y="87"/>
                  </a:cubicBezTo>
                  <a:cubicBezTo>
                    <a:pt x="18" y="85"/>
                    <a:pt x="19" y="83"/>
                    <a:pt x="20" y="82"/>
                  </a:cubicBezTo>
                  <a:cubicBezTo>
                    <a:pt x="20" y="81"/>
                    <a:pt x="20" y="81"/>
                    <a:pt x="20" y="80"/>
                  </a:cubicBezTo>
                  <a:cubicBezTo>
                    <a:pt x="18" y="79"/>
                    <a:pt x="17" y="79"/>
                    <a:pt x="16" y="80"/>
                  </a:cubicBezTo>
                  <a:cubicBezTo>
                    <a:pt x="16" y="80"/>
                    <a:pt x="16" y="80"/>
                    <a:pt x="16" y="80"/>
                  </a:cubicBezTo>
                  <a:cubicBezTo>
                    <a:pt x="15" y="80"/>
                    <a:pt x="14" y="80"/>
                    <a:pt x="14" y="80"/>
                  </a:cubicBezTo>
                  <a:cubicBezTo>
                    <a:pt x="8" y="80"/>
                    <a:pt x="3" y="76"/>
                    <a:pt x="1" y="70"/>
                  </a:cubicBezTo>
                  <a:cubicBezTo>
                    <a:pt x="0" y="67"/>
                    <a:pt x="0" y="64"/>
                    <a:pt x="1" y="62"/>
                  </a:cubicBezTo>
                  <a:cubicBezTo>
                    <a:pt x="5" y="54"/>
                    <a:pt x="10" y="48"/>
                    <a:pt x="17" y="44"/>
                  </a:cubicBezTo>
                  <a:cubicBezTo>
                    <a:pt x="17" y="44"/>
                    <a:pt x="17" y="44"/>
                    <a:pt x="17" y="44"/>
                  </a:cubicBezTo>
                  <a:cubicBezTo>
                    <a:pt x="16" y="43"/>
                    <a:pt x="16" y="42"/>
                    <a:pt x="16" y="42"/>
                  </a:cubicBezTo>
                  <a:cubicBezTo>
                    <a:pt x="11" y="40"/>
                    <a:pt x="10" y="36"/>
                    <a:pt x="11" y="32"/>
                  </a:cubicBezTo>
                  <a:cubicBezTo>
                    <a:pt x="12" y="27"/>
                    <a:pt x="18" y="23"/>
                    <a:pt x="23" y="23"/>
                  </a:cubicBezTo>
                  <a:cubicBezTo>
                    <a:pt x="24" y="23"/>
                    <a:pt x="26" y="24"/>
                    <a:pt x="27" y="25"/>
                  </a:cubicBezTo>
                  <a:cubicBezTo>
                    <a:pt x="28" y="26"/>
                    <a:pt x="29" y="26"/>
                    <a:pt x="31" y="27"/>
                  </a:cubicBezTo>
                  <a:cubicBezTo>
                    <a:pt x="31" y="28"/>
                    <a:pt x="31" y="28"/>
                    <a:pt x="32" y="28"/>
                  </a:cubicBezTo>
                  <a:cubicBezTo>
                    <a:pt x="32" y="28"/>
                    <a:pt x="32" y="28"/>
                    <a:pt x="32" y="28"/>
                  </a:cubicBezTo>
                  <a:cubicBezTo>
                    <a:pt x="32" y="27"/>
                    <a:pt x="33" y="26"/>
                    <a:pt x="33" y="25"/>
                  </a:cubicBezTo>
                  <a:cubicBezTo>
                    <a:pt x="33" y="25"/>
                    <a:pt x="33" y="25"/>
                    <a:pt x="33" y="24"/>
                  </a:cubicBezTo>
                  <a:cubicBezTo>
                    <a:pt x="29" y="15"/>
                    <a:pt x="35" y="10"/>
                    <a:pt x="41" y="5"/>
                  </a:cubicBezTo>
                  <a:cubicBezTo>
                    <a:pt x="41" y="5"/>
                    <a:pt x="41" y="5"/>
                    <a:pt x="41" y="5"/>
                  </a:cubicBezTo>
                  <a:cubicBezTo>
                    <a:pt x="41" y="5"/>
                    <a:pt x="41" y="5"/>
                    <a:pt x="41" y="5"/>
                  </a:cubicBezTo>
                  <a:cubicBezTo>
                    <a:pt x="51" y="6"/>
                    <a:pt x="55" y="9"/>
                    <a:pt x="58" y="19"/>
                  </a:cubicBezTo>
                  <a:cubicBezTo>
                    <a:pt x="58" y="19"/>
                    <a:pt x="58" y="19"/>
                    <a:pt x="59" y="19"/>
                  </a:cubicBezTo>
                  <a:cubicBezTo>
                    <a:pt x="59" y="19"/>
                    <a:pt x="59" y="19"/>
                    <a:pt x="59" y="18"/>
                  </a:cubicBezTo>
                  <a:cubicBezTo>
                    <a:pt x="60" y="17"/>
                    <a:pt x="60" y="16"/>
                    <a:pt x="60" y="15"/>
                  </a:cubicBezTo>
                  <a:cubicBezTo>
                    <a:pt x="60" y="14"/>
                    <a:pt x="61" y="13"/>
                    <a:pt x="61" y="12"/>
                  </a:cubicBezTo>
                  <a:cubicBezTo>
                    <a:pt x="61" y="10"/>
                    <a:pt x="62" y="9"/>
                    <a:pt x="63" y="7"/>
                  </a:cubicBezTo>
                  <a:cubicBezTo>
                    <a:pt x="66" y="1"/>
                    <a:pt x="70" y="0"/>
                    <a:pt x="73" y="0"/>
                  </a:cubicBezTo>
                  <a:cubicBezTo>
                    <a:pt x="77" y="0"/>
                    <a:pt x="81" y="2"/>
                    <a:pt x="84" y="5"/>
                  </a:cubicBezTo>
                  <a:cubicBezTo>
                    <a:pt x="90" y="12"/>
                    <a:pt x="91" y="19"/>
                    <a:pt x="88" y="27"/>
                  </a:cubicBezTo>
                  <a:cubicBezTo>
                    <a:pt x="87" y="27"/>
                    <a:pt x="87" y="27"/>
                    <a:pt x="87" y="27"/>
                  </a:cubicBezTo>
                  <a:cubicBezTo>
                    <a:pt x="87" y="28"/>
                    <a:pt x="87" y="29"/>
                    <a:pt x="86" y="30"/>
                  </a:cubicBezTo>
                  <a:cubicBezTo>
                    <a:pt x="86" y="30"/>
                    <a:pt x="87" y="31"/>
                    <a:pt x="87" y="31"/>
                  </a:cubicBezTo>
                  <a:cubicBezTo>
                    <a:pt x="87" y="31"/>
                    <a:pt x="88" y="31"/>
                    <a:pt x="88" y="31"/>
                  </a:cubicBezTo>
                  <a:cubicBezTo>
                    <a:pt x="89" y="31"/>
                    <a:pt x="90" y="30"/>
                    <a:pt x="91" y="29"/>
                  </a:cubicBezTo>
                  <a:cubicBezTo>
                    <a:pt x="92" y="29"/>
                    <a:pt x="93" y="28"/>
                    <a:pt x="94" y="27"/>
                  </a:cubicBezTo>
                  <a:cubicBezTo>
                    <a:pt x="99" y="24"/>
                    <a:pt x="104" y="24"/>
                    <a:pt x="110" y="27"/>
                  </a:cubicBezTo>
                  <a:cubicBezTo>
                    <a:pt x="116" y="30"/>
                    <a:pt x="119" y="34"/>
                    <a:pt x="122" y="40"/>
                  </a:cubicBezTo>
                  <a:cubicBezTo>
                    <a:pt x="123" y="44"/>
                    <a:pt x="123" y="46"/>
                    <a:pt x="120" y="49"/>
                  </a:cubicBezTo>
                  <a:cubicBezTo>
                    <a:pt x="114" y="54"/>
                    <a:pt x="107" y="59"/>
                    <a:pt x="97" y="59"/>
                  </a:cubicBezTo>
                  <a:cubicBezTo>
                    <a:pt x="97" y="59"/>
                    <a:pt x="97" y="59"/>
                    <a:pt x="97" y="59"/>
                  </a:cubicBezTo>
                  <a:cubicBezTo>
                    <a:pt x="97" y="59"/>
                    <a:pt x="97" y="59"/>
                    <a:pt x="96" y="59"/>
                  </a:cubicBezTo>
                  <a:cubicBezTo>
                    <a:pt x="96" y="59"/>
                    <a:pt x="96" y="59"/>
                    <a:pt x="96" y="59"/>
                  </a:cubicBezTo>
                  <a:cubicBezTo>
                    <a:pt x="96" y="61"/>
                    <a:pt x="97" y="62"/>
                    <a:pt x="98" y="62"/>
                  </a:cubicBezTo>
                  <a:cubicBezTo>
                    <a:pt x="105" y="64"/>
                    <a:pt x="107" y="70"/>
                    <a:pt x="108" y="76"/>
                  </a:cubicBezTo>
                  <a:cubicBezTo>
                    <a:pt x="110" y="80"/>
                    <a:pt x="108" y="84"/>
                    <a:pt x="103" y="86"/>
                  </a:cubicBezTo>
                  <a:cubicBezTo>
                    <a:pt x="103" y="87"/>
                    <a:pt x="103" y="87"/>
                    <a:pt x="103" y="87"/>
                  </a:cubicBezTo>
                  <a:cubicBezTo>
                    <a:pt x="102" y="87"/>
                    <a:pt x="101" y="88"/>
                    <a:pt x="100" y="88"/>
                  </a:cubicBezTo>
                  <a:cubicBezTo>
                    <a:pt x="97" y="88"/>
                    <a:pt x="95" y="88"/>
                    <a:pt x="93" y="89"/>
                  </a:cubicBezTo>
                  <a:cubicBezTo>
                    <a:pt x="90" y="89"/>
                    <a:pt x="90" y="89"/>
                    <a:pt x="90" y="89"/>
                  </a:cubicBezTo>
                  <a:cubicBezTo>
                    <a:pt x="90" y="89"/>
                    <a:pt x="90" y="89"/>
                    <a:pt x="90" y="89"/>
                  </a:cubicBezTo>
                  <a:cubicBezTo>
                    <a:pt x="89" y="89"/>
                    <a:pt x="88" y="88"/>
                    <a:pt x="87" y="87"/>
                  </a:cubicBezTo>
                  <a:cubicBezTo>
                    <a:pt x="85" y="85"/>
                    <a:pt x="84" y="84"/>
                    <a:pt x="83" y="85"/>
                  </a:cubicBezTo>
                  <a:cubicBezTo>
                    <a:pt x="84" y="87"/>
                    <a:pt x="84" y="87"/>
                    <a:pt x="84" y="87"/>
                  </a:cubicBezTo>
                  <a:cubicBezTo>
                    <a:pt x="84" y="88"/>
                    <a:pt x="85" y="90"/>
                    <a:pt x="86" y="91"/>
                  </a:cubicBezTo>
                  <a:cubicBezTo>
                    <a:pt x="88" y="95"/>
                    <a:pt x="87" y="98"/>
                    <a:pt x="85" y="101"/>
                  </a:cubicBezTo>
                  <a:cubicBezTo>
                    <a:pt x="82" y="104"/>
                    <a:pt x="78" y="106"/>
                    <a:pt x="74" y="107"/>
                  </a:cubicBezTo>
                  <a:cubicBezTo>
                    <a:pt x="73" y="107"/>
                    <a:pt x="71" y="107"/>
                    <a:pt x="69" y="107"/>
                  </a:cubicBezTo>
                  <a:close/>
                  <a:moveTo>
                    <a:pt x="55" y="93"/>
                  </a:moveTo>
                  <a:cubicBezTo>
                    <a:pt x="55" y="94"/>
                    <a:pt x="55" y="94"/>
                    <a:pt x="55" y="94"/>
                  </a:cubicBezTo>
                  <a:cubicBezTo>
                    <a:pt x="55" y="95"/>
                    <a:pt x="56" y="95"/>
                    <a:pt x="56" y="95"/>
                  </a:cubicBezTo>
                  <a:cubicBezTo>
                    <a:pt x="56" y="96"/>
                    <a:pt x="57" y="96"/>
                    <a:pt x="57" y="97"/>
                  </a:cubicBezTo>
                  <a:cubicBezTo>
                    <a:pt x="59" y="104"/>
                    <a:pt x="60" y="105"/>
                    <a:pt x="67" y="105"/>
                  </a:cubicBezTo>
                  <a:cubicBezTo>
                    <a:pt x="69" y="105"/>
                    <a:pt x="72" y="105"/>
                    <a:pt x="74" y="105"/>
                  </a:cubicBezTo>
                  <a:cubicBezTo>
                    <a:pt x="78" y="105"/>
                    <a:pt x="81" y="103"/>
                    <a:pt x="83" y="100"/>
                  </a:cubicBezTo>
                  <a:cubicBezTo>
                    <a:pt x="85" y="97"/>
                    <a:pt x="86" y="95"/>
                    <a:pt x="84" y="92"/>
                  </a:cubicBezTo>
                  <a:cubicBezTo>
                    <a:pt x="83" y="91"/>
                    <a:pt x="83" y="89"/>
                    <a:pt x="82" y="88"/>
                  </a:cubicBezTo>
                  <a:cubicBezTo>
                    <a:pt x="80" y="85"/>
                    <a:pt x="80" y="85"/>
                    <a:pt x="80" y="85"/>
                  </a:cubicBezTo>
                  <a:cubicBezTo>
                    <a:pt x="81" y="84"/>
                    <a:pt x="81" y="84"/>
                    <a:pt x="81" y="84"/>
                  </a:cubicBezTo>
                  <a:cubicBezTo>
                    <a:pt x="82" y="83"/>
                    <a:pt x="83" y="83"/>
                    <a:pt x="84" y="83"/>
                  </a:cubicBezTo>
                  <a:cubicBezTo>
                    <a:pt x="86" y="83"/>
                    <a:pt x="87" y="84"/>
                    <a:pt x="88" y="85"/>
                  </a:cubicBezTo>
                  <a:cubicBezTo>
                    <a:pt x="89" y="86"/>
                    <a:pt x="90" y="87"/>
                    <a:pt x="91" y="87"/>
                  </a:cubicBezTo>
                  <a:cubicBezTo>
                    <a:pt x="93" y="87"/>
                    <a:pt x="93" y="87"/>
                    <a:pt x="93" y="87"/>
                  </a:cubicBezTo>
                  <a:cubicBezTo>
                    <a:pt x="95" y="87"/>
                    <a:pt x="97" y="86"/>
                    <a:pt x="99" y="86"/>
                  </a:cubicBezTo>
                  <a:cubicBezTo>
                    <a:pt x="100" y="86"/>
                    <a:pt x="101" y="85"/>
                    <a:pt x="102" y="85"/>
                  </a:cubicBezTo>
                  <a:cubicBezTo>
                    <a:pt x="102" y="85"/>
                    <a:pt x="102" y="85"/>
                    <a:pt x="102" y="85"/>
                  </a:cubicBezTo>
                  <a:cubicBezTo>
                    <a:pt x="106" y="83"/>
                    <a:pt x="107" y="80"/>
                    <a:pt x="106" y="76"/>
                  </a:cubicBezTo>
                  <a:cubicBezTo>
                    <a:pt x="105" y="71"/>
                    <a:pt x="103" y="66"/>
                    <a:pt x="97" y="64"/>
                  </a:cubicBezTo>
                  <a:cubicBezTo>
                    <a:pt x="95" y="63"/>
                    <a:pt x="94" y="61"/>
                    <a:pt x="94" y="59"/>
                  </a:cubicBezTo>
                  <a:cubicBezTo>
                    <a:pt x="94" y="58"/>
                    <a:pt x="94" y="58"/>
                    <a:pt x="94" y="58"/>
                  </a:cubicBezTo>
                  <a:cubicBezTo>
                    <a:pt x="95" y="58"/>
                    <a:pt x="95" y="58"/>
                    <a:pt x="95" y="58"/>
                  </a:cubicBezTo>
                  <a:cubicBezTo>
                    <a:pt x="95" y="58"/>
                    <a:pt x="95" y="58"/>
                    <a:pt x="95" y="57"/>
                  </a:cubicBezTo>
                  <a:cubicBezTo>
                    <a:pt x="96" y="57"/>
                    <a:pt x="96" y="57"/>
                    <a:pt x="97" y="57"/>
                  </a:cubicBezTo>
                  <a:cubicBezTo>
                    <a:pt x="97" y="57"/>
                    <a:pt x="97" y="57"/>
                    <a:pt x="97" y="57"/>
                  </a:cubicBezTo>
                  <a:cubicBezTo>
                    <a:pt x="106" y="57"/>
                    <a:pt x="112" y="52"/>
                    <a:pt x="118" y="47"/>
                  </a:cubicBezTo>
                  <a:cubicBezTo>
                    <a:pt x="121" y="45"/>
                    <a:pt x="121" y="45"/>
                    <a:pt x="120" y="41"/>
                  </a:cubicBezTo>
                  <a:cubicBezTo>
                    <a:pt x="118" y="36"/>
                    <a:pt x="114" y="32"/>
                    <a:pt x="109" y="29"/>
                  </a:cubicBezTo>
                  <a:cubicBezTo>
                    <a:pt x="104" y="26"/>
                    <a:pt x="99" y="26"/>
                    <a:pt x="95" y="29"/>
                  </a:cubicBezTo>
                  <a:cubicBezTo>
                    <a:pt x="94" y="30"/>
                    <a:pt x="93" y="30"/>
                    <a:pt x="92" y="31"/>
                  </a:cubicBezTo>
                  <a:cubicBezTo>
                    <a:pt x="91" y="32"/>
                    <a:pt x="90" y="32"/>
                    <a:pt x="89" y="33"/>
                  </a:cubicBezTo>
                  <a:cubicBezTo>
                    <a:pt x="89" y="33"/>
                    <a:pt x="87" y="33"/>
                    <a:pt x="86" y="32"/>
                  </a:cubicBezTo>
                  <a:cubicBezTo>
                    <a:pt x="85" y="32"/>
                    <a:pt x="84" y="31"/>
                    <a:pt x="84" y="29"/>
                  </a:cubicBezTo>
                  <a:cubicBezTo>
                    <a:pt x="85" y="28"/>
                    <a:pt x="85" y="27"/>
                    <a:pt x="86" y="26"/>
                  </a:cubicBezTo>
                  <a:cubicBezTo>
                    <a:pt x="86" y="26"/>
                    <a:pt x="86" y="26"/>
                    <a:pt x="86" y="26"/>
                  </a:cubicBezTo>
                  <a:cubicBezTo>
                    <a:pt x="89" y="19"/>
                    <a:pt x="88" y="13"/>
                    <a:pt x="82" y="7"/>
                  </a:cubicBezTo>
                  <a:cubicBezTo>
                    <a:pt x="80" y="4"/>
                    <a:pt x="76" y="2"/>
                    <a:pt x="73" y="2"/>
                  </a:cubicBezTo>
                  <a:cubicBezTo>
                    <a:pt x="70" y="2"/>
                    <a:pt x="67" y="4"/>
                    <a:pt x="65" y="8"/>
                  </a:cubicBezTo>
                  <a:cubicBezTo>
                    <a:pt x="64" y="9"/>
                    <a:pt x="63" y="11"/>
                    <a:pt x="63" y="12"/>
                  </a:cubicBezTo>
                  <a:cubicBezTo>
                    <a:pt x="62" y="13"/>
                    <a:pt x="62" y="15"/>
                    <a:pt x="62" y="16"/>
                  </a:cubicBezTo>
                  <a:cubicBezTo>
                    <a:pt x="62" y="17"/>
                    <a:pt x="62" y="18"/>
                    <a:pt x="61" y="19"/>
                  </a:cubicBezTo>
                  <a:cubicBezTo>
                    <a:pt x="61" y="21"/>
                    <a:pt x="59" y="21"/>
                    <a:pt x="59" y="21"/>
                  </a:cubicBezTo>
                  <a:cubicBezTo>
                    <a:pt x="58" y="21"/>
                    <a:pt x="57" y="21"/>
                    <a:pt x="57" y="21"/>
                  </a:cubicBezTo>
                  <a:cubicBezTo>
                    <a:pt x="56" y="21"/>
                    <a:pt x="56" y="21"/>
                    <a:pt x="56" y="21"/>
                  </a:cubicBezTo>
                  <a:cubicBezTo>
                    <a:pt x="56" y="20"/>
                    <a:pt x="56" y="20"/>
                    <a:pt x="56" y="20"/>
                  </a:cubicBezTo>
                  <a:cubicBezTo>
                    <a:pt x="53" y="11"/>
                    <a:pt x="51" y="8"/>
                    <a:pt x="42" y="7"/>
                  </a:cubicBezTo>
                  <a:cubicBezTo>
                    <a:pt x="35" y="12"/>
                    <a:pt x="32" y="16"/>
                    <a:pt x="35" y="24"/>
                  </a:cubicBezTo>
                  <a:cubicBezTo>
                    <a:pt x="35" y="24"/>
                    <a:pt x="35" y="25"/>
                    <a:pt x="35" y="26"/>
                  </a:cubicBezTo>
                  <a:cubicBezTo>
                    <a:pt x="35" y="27"/>
                    <a:pt x="34" y="28"/>
                    <a:pt x="34" y="29"/>
                  </a:cubicBezTo>
                  <a:cubicBezTo>
                    <a:pt x="33" y="29"/>
                    <a:pt x="33" y="29"/>
                    <a:pt x="33" y="30"/>
                  </a:cubicBezTo>
                  <a:cubicBezTo>
                    <a:pt x="32" y="31"/>
                    <a:pt x="32" y="31"/>
                    <a:pt x="32" y="31"/>
                  </a:cubicBezTo>
                  <a:cubicBezTo>
                    <a:pt x="31" y="30"/>
                    <a:pt x="31" y="30"/>
                    <a:pt x="31" y="30"/>
                  </a:cubicBezTo>
                  <a:cubicBezTo>
                    <a:pt x="31" y="30"/>
                    <a:pt x="30" y="29"/>
                    <a:pt x="30" y="29"/>
                  </a:cubicBezTo>
                  <a:cubicBezTo>
                    <a:pt x="28" y="28"/>
                    <a:pt x="27" y="27"/>
                    <a:pt x="26" y="27"/>
                  </a:cubicBezTo>
                  <a:cubicBezTo>
                    <a:pt x="25" y="26"/>
                    <a:pt x="24" y="25"/>
                    <a:pt x="23" y="25"/>
                  </a:cubicBezTo>
                  <a:cubicBezTo>
                    <a:pt x="23" y="25"/>
                    <a:pt x="23" y="25"/>
                    <a:pt x="23" y="25"/>
                  </a:cubicBezTo>
                  <a:cubicBezTo>
                    <a:pt x="19" y="25"/>
                    <a:pt x="14" y="29"/>
                    <a:pt x="13" y="32"/>
                  </a:cubicBezTo>
                  <a:cubicBezTo>
                    <a:pt x="12" y="36"/>
                    <a:pt x="13" y="38"/>
                    <a:pt x="17" y="41"/>
                  </a:cubicBezTo>
                  <a:cubicBezTo>
                    <a:pt x="17" y="41"/>
                    <a:pt x="18" y="42"/>
                    <a:pt x="18" y="43"/>
                  </a:cubicBezTo>
                  <a:cubicBezTo>
                    <a:pt x="19" y="44"/>
                    <a:pt x="19" y="44"/>
                    <a:pt x="19" y="44"/>
                  </a:cubicBezTo>
                  <a:cubicBezTo>
                    <a:pt x="20" y="45"/>
                    <a:pt x="20" y="45"/>
                    <a:pt x="20" y="45"/>
                  </a:cubicBezTo>
                  <a:cubicBezTo>
                    <a:pt x="19" y="46"/>
                    <a:pt x="19" y="46"/>
                    <a:pt x="19" y="46"/>
                  </a:cubicBezTo>
                  <a:cubicBezTo>
                    <a:pt x="12" y="49"/>
                    <a:pt x="7" y="55"/>
                    <a:pt x="3" y="63"/>
                  </a:cubicBezTo>
                  <a:cubicBezTo>
                    <a:pt x="2" y="65"/>
                    <a:pt x="2" y="67"/>
                    <a:pt x="3" y="69"/>
                  </a:cubicBezTo>
                  <a:cubicBezTo>
                    <a:pt x="4" y="75"/>
                    <a:pt x="10" y="79"/>
                    <a:pt x="15" y="78"/>
                  </a:cubicBezTo>
                  <a:cubicBezTo>
                    <a:pt x="16" y="78"/>
                    <a:pt x="16" y="78"/>
                    <a:pt x="16" y="78"/>
                  </a:cubicBezTo>
                  <a:cubicBezTo>
                    <a:pt x="16" y="78"/>
                    <a:pt x="17" y="77"/>
                    <a:pt x="18" y="77"/>
                  </a:cubicBezTo>
                  <a:cubicBezTo>
                    <a:pt x="20" y="77"/>
                    <a:pt x="21" y="78"/>
                    <a:pt x="22" y="79"/>
                  </a:cubicBezTo>
                  <a:cubicBezTo>
                    <a:pt x="22" y="80"/>
                    <a:pt x="22" y="80"/>
                    <a:pt x="22" y="80"/>
                  </a:cubicBezTo>
                  <a:cubicBezTo>
                    <a:pt x="22" y="80"/>
                    <a:pt x="22" y="80"/>
                    <a:pt x="22" y="80"/>
                  </a:cubicBezTo>
                  <a:cubicBezTo>
                    <a:pt x="22" y="81"/>
                    <a:pt x="22" y="82"/>
                    <a:pt x="21" y="82"/>
                  </a:cubicBezTo>
                  <a:cubicBezTo>
                    <a:pt x="21" y="84"/>
                    <a:pt x="20" y="85"/>
                    <a:pt x="20" y="87"/>
                  </a:cubicBezTo>
                  <a:cubicBezTo>
                    <a:pt x="18" y="94"/>
                    <a:pt x="21" y="99"/>
                    <a:pt x="27" y="102"/>
                  </a:cubicBezTo>
                  <a:cubicBezTo>
                    <a:pt x="31" y="104"/>
                    <a:pt x="34" y="105"/>
                    <a:pt x="36" y="105"/>
                  </a:cubicBezTo>
                  <a:cubicBezTo>
                    <a:pt x="40" y="105"/>
                    <a:pt x="43" y="103"/>
                    <a:pt x="48" y="99"/>
                  </a:cubicBezTo>
                  <a:cubicBezTo>
                    <a:pt x="48" y="98"/>
                    <a:pt x="49" y="98"/>
                    <a:pt x="49" y="97"/>
                  </a:cubicBezTo>
                  <a:cubicBezTo>
                    <a:pt x="50" y="97"/>
                    <a:pt x="50" y="96"/>
                    <a:pt x="51" y="96"/>
                  </a:cubicBezTo>
                  <a:cubicBezTo>
                    <a:pt x="51" y="95"/>
                    <a:pt x="52" y="95"/>
                    <a:pt x="53" y="94"/>
                  </a:cubicBezTo>
                  <a:cubicBezTo>
                    <a:pt x="53" y="94"/>
                    <a:pt x="54" y="94"/>
                    <a:pt x="54" y="94"/>
                  </a:cubicBezTo>
                  <a:lnTo>
                    <a:pt x="55" y="93"/>
                  </a:lnTo>
                  <a:close/>
                  <a:moveTo>
                    <a:pt x="59" y="91"/>
                  </a:moveTo>
                  <a:cubicBezTo>
                    <a:pt x="58" y="91"/>
                    <a:pt x="57" y="90"/>
                    <a:pt x="56" y="89"/>
                  </a:cubicBezTo>
                  <a:cubicBezTo>
                    <a:pt x="56" y="89"/>
                    <a:pt x="56" y="89"/>
                    <a:pt x="56" y="89"/>
                  </a:cubicBezTo>
                  <a:cubicBezTo>
                    <a:pt x="55" y="88"/>
                    <a:pt x="55" y="87"/>
                    <a:pt x="55" y="86"/>
                  </a:cubicBezTo>
                  <a:cubicBezTo>
                    <a:pt x="55" y="84"/>
                    <a:pt x="54" y="81"/>
                    <a:pt x="54" y="78"/>
                  </a:cubicBezTo>
                  <a:cubicBezTo>
                    <a:pt x="53" y="72"/>
                    <a:pt x="53" y="72"/>
                    <a:pt x="53" y="72"/>
                  </a:cubicBezTo>
                  <a:cubicBezTo>
                    <a:pt x="53" y="71"/>
                    <a:pt x="53" y="70"/>
                    <a:pt x="53" y="70"/>
                  </a:cubicBezTo>
                  <a:cubicBezTo>
                    <a:pt x="52" y="68"/>
                    <a:pt x="50" y="67"/>
                    <a:pt x="48" y="68"/>
                  </a:cubicBezTo>
                  <a:cubicBezTo>
                    <a:pt x="46" y="70"/>
                    <a:pt x="44" y="73"/>
                    <a:pt x="42" y="76"/>
                  </a:cubicBezTo>
                  <a:cubicBezTo>
                    <a:pt x="40" y="77"/>
                    <a:pt x="40" y="77"/>
                    <a:pt x="40" y="77"/>
                  </a:cubicBezTo>
                  <a:cubicBezTo>
                    <a:pt x="40" y="78"/>
                    <a:pt x="39" y="78"/>
                    <a:pt x="39" y="79"/>
                  </a:cubicBezTo>
                  <a:cubicBezTo>
                    <a:pt x="39" y="79"/>
                    <a:pt x="39" y="80"/>
                    <a:pt x="38" y="80"/>
                  </a:cubicBezTo>
                  <a:cubicBezTo>
                    <a:pt x="38" y="81"/>
                    <a:pt x="38" y="81"/>
                    <a:pt x="38" y="81"/>
                  </a:cubicBezTo>
                  <a:cubicBezTo>
                    <a:pt x="37" y="81"/>
                    <a:pt x="37" y="81"/>
                    <a:pt x="37" y="81"/>
                  </a:cubicBezTo>
                  <a:cubicBezTo>
                    <a:pt x="35" y="80"/>
                    <a:pt x="34" y="79"/>
                    <a:pt x="33" y="78"/>
                  </a:cubicBezTo>
                  <a:cubicBezTo>
                    <a:pt x="33" y="77"/>
                    <a:pt x="33" y="76"/>
                    <a:pt x="33" y="76"/>
                  </a:cubicBezTo>
                  <a:cubicBezTo>
                    <a:pt x="34" y="74"/>
                    <a:pt x="36" y="72"/>
                    <a:pt x="37" y="70"/>
                  </a:cubicBezTo>
                  <a:cubicBezTo>
                    <a:pt x="38" y="69"/>
                    <a:pt x="38" y="68"/>
                    <a:pt x="39" y="68"/>
                  </a:cubicBezTo>
                  <a:cubicBezTo>
                    <a:pt x="40" y="66"/>
                    <a:pt x="42" y="64"/>
                    <a:pt x="43" y="61"/>
                  </a:cubicBezTo>
                  <a:cubicBezTo>
                    <a:pt x="42" y="60"/>
                    <a:pt x="41" y="59"/>
                    <a:pt x="40" y="59"/>
                  </a:cubicBezTo>
                  <a:cubicBezTo>
                    <a:pt x="39" y="59"/>
                    <a:pt x="38" y="59"/>
                    <a:pt x="38" y="59"/>
                  </a:cubicBezTo>
                  <a:cubicBezTo>
                    <a:pt x="36" y="60"/>
                    <a:pt x="33" y="60"/>
                    <a:pt x="31" y="60"/>
                  </a:cubicBezTo>
                  <a:cubicBezTo>
                    <a:pt x="30" y="61"/>
                    <a:pt x="28" y="61"/>
                    <a:pt x="26" y="61"/>
                  </a:cubicBezTo>
                  <a:cubicBezTo>
                    <a:pt x="26" y="61"/>
                    <a:pt x="26" y="61"/>
                    <a:pt x="26" y="61"/>
                  </a:cubicBezTo>
                  <a:cubicBezTo>
                    <a:pt x="25" y="61"/>
                    <a:pt x="23" y="60"/>
                    <a:pt x="23" y="59"/>
                  </a:cubicBezTo>
                  <a:cubicBezTo>
                    <a:pt x="23" y="58"/>
                    <a:pt x="23" y="56"/>
                    <a:pt x="24" y="55"/>
                  </a:cubicBezTo>
                  <a:cubicBezTo>
                    <a:pt x="25" y="54"/>
                    <a:pt x="27" y="54"/>
                    <a:pt x="28" y="54"/>
                  </a:cubicBezTo>
                  <a:cubicBezTo>
                    <a:pt x="31" y="53"/>
                    <a:pt x="34" y="53"/>
                    <a:pt x="36" y="52"/>
                  </a:cubicBezTo>
                  <a:cubicBezTo>
                    <a:pt x="37" y="52"/>
                    <a:pt x="37" y="52"/>
                    <a:pt x="38" y="52"/>
                  </a:cubicBezTo>
                  <a:cubicBezTo>
                    <a:pt x="38" y="52"/>
                    <a:pt x="39" y="52"/>
                    <a:pt x="39" y="52"/>
                  </a:cubicBezTo>
                  <a:cubicBezTo>
                    <a:pt x="40" y="52"/>
                    <a:pt x="40" y="52"/>
                    <a:pt x="41" y="52"/>
                  </a:cubicBezTo>
                  <a:cubicBezTo>
                    <a:pt x="42" y="52"/>
                    <a:pt x="43" y="52"/>
                    <a:pt x="44" y="51"/>
                  </a:cubicBezTo>
                  <a:cubicBezTo>
                    <a:pt x="44" y="49"/>
                    <a:pt x="44" y="48"/>
                    <a:pt x="43" y="47"/>
                  </a:cubicBezTo>
                  <a:cubicBezTo>
                    <a:pt x="42" y="47"/>
                    <a:pt x="42" y="46"/>
                    <a:pt x="42" y="46"/>
                  </a:cubicBezTo>
                  <a:cubicBezTo>
                    <a:pt x="41" y="44"/>
                    <a:pt x="40" y="43"/>
                    <a:pt x="38" y="41"/>
                  </a:cubicBezTo>
                  <a:cubicBezTo>
                    <a:pt x="37" y="38"/>
                    <a:pt x="37" y="38"/>
                    <a:pt x="37" y="38"/>
                  </a:cubicBezTo>
                  <a:cubicBezTo>
                    <a:pt x="37" y="38"/>
                    <a:pt x="37" y="38"/>
                    <a:pt x="37" y="38"/>
                  </a:cubicBezTo>
                  <a:cubicBezTo>
                    <a:pt x="37" y="35"/>
                    <a:pt x="39" y="35"/>
                    <a:pt x="40" y="35"/>
                  </a:cubicBezTo>
                  <a:cubicBezTo>
                    <a:pt x="41" y="35"/>
                    <a:pt x="41" y="35"/>
                    <a:pt x="42" y="36"/>
                  </a:cubicBezTo>
                  <a:cubicBezTo>
                    <a:pt x="43" y="37"/>
                    <a:pt x="45" y="38"/>
                    <a:pt x="46" y="40"/>
                  </a:cubicBezTo>
                  <a:cubicBezTo>
                    <a:pt x="48" y="42"/>
                    <a:pt x="49" y="43"/>
                    <a:pt x="51" y="45"/>
                  </a:cubicBezTo>
                  <a:cubicBezTo>
                    <a:pt x="52" y="45"/>
                    <a:pt x="52" y="45"/>
                    <a:pt x="52" y="45"/>
                  </a:cubicBezTo>
                  <a:cubicBezTo>
                    <a:pt x="52" y="44"/>
                    <a:pt x="53" y="43"/>
                    <a:pt x="53" y="43"/>
                  </a:cubicBezTo>
                  <a:cubicBezTo>
                    <a:pt x="54" y="40"/>
                    <a:pt x="54" y="38"/>
                    <a:pt x="55" y="35"/>
                  </a:cubicBezTo>
                  <a:cubicBezTo>
                    <a:pt x="55" y="34"/>
                    <a:pt x="55" y="32"/>
                    <a:pt x="55" y="31"/>
                  </a:cubicBezTo>
                  <a:cubicBezTo>
                    <a:pt x="55" y="31"/>
                    <a:pt x="55" y="31"/>
                    <a:pt x="55" y="31"/>
                  </a:cubicBezTo>
                  <a:cubicBezTo>
                    <a:pt x="56" y="29"/>
                    <a:pt x="56" y="28"/>
                    <a:pt x="57" y="27"/>
                  </a:cubicBezTo>
                  <a:cubicBezTo>
                    <a:pt x="57" y="26"/>
                    <a:pt x="58" y="26"/>
                    <a:pt x="59" y="25"/>
                  </a:cubicBezTo>
                  <a:cubicBezTo>
                    <a:pt x="59" y="25"/>
                    <a:pt x="59" y="25"/>
                    <a:pt x="60" y="25"/>
                  </a:cubicBezTo>
                  <a:cubicBezTo>
                    <a:pt x="61" y="24"/>
                    <a:pt x="61" y="24"/>
                    <a:pt x="61" y="24"/>
                  </a:cubicBezTo>
                  <a:cubicBezTo>
                    <a:pt x="61" y="25"/>
                    <a:pt x="61" y="25"/>
                    <a:pt x="61" y="25"/>
                  </a:cubicBezTo>
                  <a:cubicBezTo>
                    <a:pt x="63" y="29"/>
                    <a:pt x="62" y="33"/>
                    <a:pt x="61" y="37"/>
                  </a:cubicBezTo>
                  <a:cubicBezTo>
                    <a:pt x="61" y="37"/>
                    <a:pt x="61" y="37"/>
                    <a:pt x="61" y="37"/>
                  </a:cubicBezTo>
                  <a:cubicBezTo>
                    <a:pt x="61" y="39"/>
                    <a:pt x="60" y="41"/>
                    <a:pt x="60" y="44"/>
                  </a:cubicBezTo>
                  <a:cubicBezTo>
                    <a:pt x="60" y="44"/>
                    <a:pt x="60" y="45"/>
                    <a:pt x="60" y="46"/>
                  </a:cubicBezTo>
                  <a:cubicBezTo>
                    <a:pt x="60" y="45"/>
                    <a:pt x="60" y="45"/>
                    <a:pt x="60" y="45"/>
                  </a:cubicBezTo>
                  <a:cubicBezTo>
                    <a:pt x="61" y="44"/>
                    <a:pt x="62" y="44"/>
                    <a:pt x="63" y="43"/>
                  </a:cubicBezTo>
                  <a:cubicBezTo>
                    <a:pt x="67" y="40"/>
                    <a:pt x="67" y="40"/>
                    <a:pt x="67" y="40"/>
                  </a:cubicBezTo>
                  <a:cubicBezTo>
                    <a:pt x="71" y="38"/>
                    <a:pt x="75" y="35"/>
                    <a:pt x="78" y="33"/>
                  </a:cubicBezTo>
                  <a:cubicBezTo>
                    <a:pt x="79" y="33"/>
                    <a:pt x="80" y="32"/>
                    <a:pt x="81" y="32"/>
                  </a:cubicBezTo>
                  <a:cubicBezTo>
                    <a:pt x="82" y="32"/>
                    <a:pt x="84" y="33"/>
                    <a:pt x="85" y="36"/>
                  </a:cubicBezTo>
                  <a:cubicBezTo>
                    <a:pt x="86" y="36"/>
                    <a:pt x="86" y="36"/>
                    <a:pt x="86" y="36"/>
                  </a:cubicBezTo>
                  <a:cubicBezTo>
                    <a:pt x="85" y="37"/>
                    <a:pt x="85" y="37"/>
                    <a:pt x="85" y="37"/>
                  </a:cubicBezTo>
                  <a:cubicBezTo>
                    <a:pt x="85" y="38"/>
                    <a:pt x="83" y="39"/>
                    <a:pt x="81" y="40"/>
                  </a:cubicBezTo>
                  <a:cubicBezTo>
                    <a:pt x="81" y="40"/>
                    <a:pt x="80" y="41"/>
                    <a:pt x="79" y="41"/>
                  </a:cubicBezTo>
                  <a:cubicBezTo>
                    <a:pt x="77" y="43"/>
                    <a:pt x="75" y="44"/>
                    <a:pt x="73" y="46"/>
                  </a:cubicBezTo>
                  <a:cubicBezTo>
                    <a:pt x="71" y="47"/>
                    <a:pt x="68" y="49"/>
                    <a:pt x="66" y="51"/>
                  </a:cubicBezTo>
                  <a:cubicBezTo>
                    <a:pt x="66" y="51"/>
                    <a:pt x="65" y="52"/>
                    <a:pt x="65" y="52"/>
                  </a:cubicBezTo>
                  <a:cubicBezTo>
                    <a:pt x="65" y="52"/>
                    <a:pt x="65" y="52"/>
                    <a:pt x="65" y="53"/>
                  </a:cubicBezTo>
                  <a:cubicBezTo>
                    <a:pt x="66" y="53"/>
                    <a:pt x="67" y="53"/>
                    <a:pt x="68" y="52"/>
                  </a:cubicBezTo>
                  <a:cubicBezTo>
                    <a:pt x="69" y="52"/>
                    <a:pt x="70" y="52"/>
                    <a:pt x="70" y="52"/>
                  </a:cubicBezTo>
                  <a:cubicBezTo>
                    <a:pt x="72" y="52"/>
                    <a:pt x="73" y="52"/>
                    <a:pt x="75" y="51"/>
                  </a:cubicBezTo>
                  <a:cubicBezTo>
                    <a:pt x="78" y="51"/>
                    <a:pt x="82" y="51"/>
                    <a:pt x="86" y="51"/>
                  </a:cubicBezTo>
                  <a:cubicBezTo>
                    <a:pt x="86" y="51"/>
                    <a:pt x="86" y="51"/>
                    <a:pt x="86" y="51"/>
                  </a:cubicBezTo>
                  <a:cubicBezTo>
                    <a:pt x="89" y="51"/>
                    <a:pt x="89" y="53"/>
                    <a:pt x="89" y="56"/>
                  </a:cubicBezTo>
                  <a:cubicBezTo>
                    <a:pt x="89" y="57"/>
                    <a:pt x="89" y="57"/>
                    <a:pt x="89" y="57"/>
                  </a:cubicBezTo>
                  <a:cubicBezTo>
                    <a:pt x="89" y="57"/>
                    <a:pt x="89" y="57"/>
                    <a:pt x="89" y="57"/>
                  </a:cubicBezTo>
                  <a:cubicBezTo>
                    <a:pt x="86" y="58"/>
                    <a:pt x="83" y="58"/>
                    <a:pt x="80" y="58"/>
                  </a:cubicBezTo>
                  <a:cubicBezTo>
                    <a:pt x="76" y="58"/>
                    <a:pt x="72" y="58"/>
                    <a:pt x="68" y="61"/>
                  </a:cubicBezTo>
                  <a:cubicBezTo>
                    <a:pt x="70" y="65"/>
                    <a:pt x="72" y="68"/>
                    <a:pt x="75" y="71"/>
                  </a:cubicBezTo>
                  <a:cubicBezTo>
                    <a:pt x="77" y="73"/>
                    <a:pt x="78" y="75"/>
                    <a:pt x="79" y="77"/>
                  </a:cubicBezTo>
                  <a:cubicBezTo>
                    <a:pt x="80" y="79"/>
                    <a:pt x="80" y="79"/>
                    <a:pt x="80" y="79"/>
                  </a:cubicBezTo>
                  <a:cubicBezTo>
                    <a:pt x="81" y="80"/>
                    <a:pt x="80" y="81"/>
                    <a:pt x="80" y="82"/>
                  </a:cubicBezTo>
                  <a:cubicBezTo>
                    <a:pt x="79" y="82"/>
                    <a:pt x="77" y="83"/>
                    <a:pt x="76" y="82"/>
                  </a:cubicBezTo>
                  <a:cubicBezTo>
                    <a:pt x="76" y="82"/>
                    <a:pt x="76" y="82"/>
                    <a:pt x="76" y="82"/>
                  </a:cubicBezTo>
                  <a:cubicBezTo>
                    <a:pt x="74" y="80"/>
                    <a:pt x="72" y="79"/>
                    <a:pt x="70" y="76"/>
                  </a:cubicBezTo>
                  <a:cubicBezTo>
                    <a:pt x="69" y="75"/>
                    <a:pt x="67" y="73"/>
                    <a:pt x="66" y="71"/>
                  </a:cubicBezTo>
                  <a:cubicBezTo>
                    <a:pt x="65" y="70"/>
                    <a:pt x="64" y="68"/>
                    <a:pt x="63" y="67"/>
                  </a:cubicBezTo>
                  <a:cubicBezTo>
                    <a:pt x="63" y="67"/>
                    <a:pt x="62" y="66"/>
                    <a:pt x="61" y="66"/>
                  </a:cubicBezTo>
                  <a:cubicBezTo>
                    <a:pt x="61" y="66"/>
                    <a:pt x="61" y="66"/>
                    <a:pt x="61" y="66"/>
                  </a:cubicBezTo>
                  <a:cubicBezTo>
                    <a:pt x="60" y="72"/>
                    <a:pt x="60" y="77"/>
                    <a:pt x="62" y="83"/>
                  </a:cubicBezTo>
                  <a:cubicBezTo>
                    <a:pt x="62" y="85"/>
                    <a:pt x="62" y="86"/>
                    <a:pt x="62" y="88"/>
                  </a:cubicBezTo>
                  <a:cubicBezTo>
                    <a:pt x="62" y="89"/>
                    <a:pt x="60" y="91"/>
                    <a:pt x="59" y="91"/>
                  </a:cubicBezTo>
                  <a:cubicBezTo>
                    <a:pt x="59" y="91"/>
                    <a:pt x="59" y="91"/>
                    <a:pt x="59" y="91"/>
                  </a:cubicBezTo>
                  <a:close/>
                  <a:moveTo>
                    <a:pt x="50" y="65"/>
                  </a:moveTo>
                  <a:cubicBezTo>
                    <a:pt x="52" y="65"/>
                    <a:pt x="54" y="67"/>
                    <a:pt x="55" y="69"/>
                  </a:cubicBezTo>
                  <a:cubicBezTo>
                    <a:pt x="55" y="70"/>
                    <a:pt x="55" y="71"/>
                    <a:pt x="55" y="72"/>
                  </a:cubicBezTo>
                  <a:cubicBezTo>
                    <a:pt x="56" y="78"/>
                    <a:pt x="56" y="78"/>
                    <a:pt x="56" y="78"/>
                  </a:cubicBezTo>
                  <a:cubicBezTo>
                    <a:pt x="56" y="81"/>
                    <a:pt x="57" y="83"/>
                    <a:pt x="57" y="86"/>
                  </a:cubicBezTo>
                  <a:cubicBezTo>
                    <a:pt x="57" y="87"/>
                    <a:pt x="57" y="87"/>
                    <a:pt x="57" y="87"/>
                  </a:cubicBezTo>
                  <a:cubicBezTo>
                    <a:pt x="58" y="88"/>
                    <a:pt x="58" y="88"/>
                    <a:pt x="58" y="88"/>
                  </a:cubicBezTo>
                  <a:cubicBezTo>
                    <a:pt x="58" y="88"/>
                    <a:pt x="59" y="89"/>
                    <a:pt x="59" y="89"/>
                  </a:cubicBezTo>
                  <a:cubicBezTo>
                    <a:pt x="59" y="89"/>
                    <a:pt x="60" y="88"/>
                    <a:pt x="60" y="87"/>
                  </a:cubicBezTo>
                  <a:cubicBezTo>
                    <a:pt x="60" y="86"/>
                    <a:pt x="60" y="85"/>
                    <a:pt x="60" y="84"/>
                  </a:cubicBezTo>
                  <a:cubicBezTo>
                    <a:pt x="58" y="77"/>
                    <a:pt x="58" y="71"/>
                    <a:pt x="59" y="65"/>
                  </a:cubicBezTo>
                  <a:cubicBezTo>
                    <a:pt x="59" y="64"/>
                    <a:pt x="59" y="64"/>
                    <a:pt x="59" y="64"/>
                  </a:cubicBezTo>
                  <a:cubicBezTo>
                    <a:pt x="60" y="64"/>
                    <a:pt x="60" y="64"/>
                    <a:pt x="60" y="64"/>
                  </a:cubicBezTo>
                  <a:cubicBezTo>
                    <a:pt x="61" y="64"/>
                    <a:pt x="61" y="64"/>
                    <a:pt x="62" y="64"/>
                  </a:cubicBezTo>
                  <a:cubicBezTo>
                    <a:pt x="63" y="65"/>
                    <a:pt x="64" y="65"/>
                    <a:pt x="64" y="66"/>
                  </a:cubicBezTo>
                  <a:cubicBezTo>
                    <a:pt x="66" y="67"/>
                    <a:pt x="67" y="69"/>
                    <a:pt x="68" y="70"/>
                  </a:cubicBezTo>
                  <a:cubicBezTo>
                    <a:pt x="69" y="72"/>
                    <a:pt x="70" y="74"/>
                    <a:pt x="71" y="75"/>
                  </a:cubicBezTo>
                  <a:cubicBezTo>
                    <a:pt x="73" y="77"/>
                    <a:pt x="75" y="79"/>
                    <a:pt x="77" y="80"/>
                  </a:cubicBezTo>
                  <a:cubicBezTo>
                    <a:pt x="77" y="81"/>
                    <a:pt x="77" y="81"/>
                    <a:pt x="77" y="81"/>
                  </a:cubicBezTo>
                  <a:cubicBezTo>
                    <a:pt x="78" y="81"/>
                    <a:pt x="78" y="80"/>
                    <a:pt x="79" y="80"/>
                  </a:cubicBezTo>
                  <a:cubicBezTo>
                    <a:pt x="79" y="80"/>
                    <a:pt x="79" y="80"/>
                    <a:pt x="79" y="80"/>
                  </a:cubicBezTo>
                  <a:cubicBezTo>
                    <a:pt x="78" y="78"/>
                    <a:pt x="78" y="78"/>
                    <a:pt x="78" y="78"/>
                  </a:cubicBezTo>
                  <a:cubicBezTo>
                    <a:pt x="76" y="76"/>
                    <a:pt x="75" y="74"/>
                    <a:pt x="74" y="72"/>
                  </a:cubicBezTo>
                  <a:cubicBezTo>
                    <a:pt x="71" y="69"/>
                    <a:pt x="68" y="65"/>
                    <a:pt x="66" y="61"/>
                  </a:cubicBezTo>
                  <a:cubicBezTo>
                    <a:pt x="66" y="60"/>
                    <a:pt x="66" y="60"/>
                    <a:pt x="66" y="60"/>
                  </a:cubicBezTo>
                  <a:cubicBezTo>
                    <a:pt x="66" y="60"/>
                    <a:pt x="66" y="60"/>
                    <a:pt x="66" y="60"/>
                  </a:cubicBezTo>
                  <a:cubicBezTo>
                    <a:pt x="71" y="57"/>
                    <a:pt x="75" y="56"/>
                    <a:pt x="80" y="56"/>
                  </a:cubicBezTo>
                  <a:cubicBezTo>
                    <a:pt x="82" y="56"/>
                    <a:pt x="85" y="56"/>
                    <a:pt x="87" y="55"/>
                  </a:cubicBezTo>
                  <a:cubicBezTo>
                    <a:pt x="87" y="53"/>
                    <a:pt x="87" y="53"/>
                    <a:pt x="86" y="53"/>
                  </a:cubicBezTo>
                  <a:cubicBezTo>
                    <a:pt x="82" y="53"/>
                    <a:pt x="78" y="53"/>
                    <a:pt x="75" y="53"/>
                  </a:cubicBezTo>
                  <a:cubicBezTo>
                    <a:pt x="73" y="54"/>
                    <a:pt x="72" y="54"/>
                    <a:pt x="70" y="54"/>
                  </a:cubicBezTo>
                  <a:cubicBezTo>
                    <a:pt x="70" y="54"/>
                    <a:pt x="69" y="54"/>
                    <a:pt x="69" y="54"/>
                  </a:cubicBezTo>
                  <a:cubicBezTo>
                    <a:pt x="67" y="55"/>
                    <a:pt x="65" y="55"/>
                    <a:pt x="64" y="54"/>
                  </a:cubicBezTo>
                  <a:cubicBezTo>
                    <a:pt x="63" y="53"/>
                    <a:pt x="63" y="53"/>
                    <a:pt x="63" y="53"/>
                  </a:cubicBezTo>
                  <a:cubicBezTo>
                    <a:pt x="63" y="53"/>
                    <a:pt x="63" y="53"/>
                    <a:pt x="63" y="53"/>
                  </a:cubicBezTo>
                  <a:cubicBezTo>
                    <a:pt x="63" y="53"/>
                    <a:pt x="63" y="52"/>
                    <a:pt x="63" y="52"/>
                  </a:cubicBezTo>
                  <a:cubicBezTo>
                    <a:pt x="64" y="51"/>
                    <a:pt x="64" y="50"/>
                    <a:pt x="64" y="50"/>
                  </a:cubicBezTo>
                  <a:cubicBezTo>
                    <a:pt x="67" y="48"/>
                    <a:pt x="70" y="46"/>
                    <a:pt x="72" y="44"/>
                  </a:cubicBezTo>
                  <a:cubicBezTo>
                    <a:pt x="74" y="43"/>
                    <a:pt x="76" y="41"/>
                    <a:pt x="78" y="40"/>
                  </a:cubicBezTo>
                  <a:cubicBezTo>
                    <a:pt x="79" y="39"/>
                    <a:pt x="80" y="39"/>
                    <a:pt x="81" y="38"/>
                  </a:cubicBezTo>
                  <a:cubicBezTo>
                    <a:pt x="82" y="38"/>
                    <a:pt x="83" y="37"/>
                    <a:pt x="83" y="36"/>
                  </a:cubicBezTo>
                  <a:cubicBezTo>
                    <a:pt x="83" y="35"/>
                    <a:pt x="82" y="34"/>
                    <a:pt x="81" y="34"/>
                  </a:cubicBezTo>
                  <a:cubicBezTo>
                    <a:pt x="81" y="34"/>
                    <a:pt x="80" y="34"/>
                    <a:pt x="79" y="35"/>
                  </a:cubicBezTo>
                  <a:cubicBezTo>
                    <a:pt x="76" y="37"/>
                    <a:pt x="72" y="40"/>
                    <a:pt x="68" y="42"/>
                  </a:cubicBezTo>
                  <a:cubicBezTo>
                    <a:pt x="65" y="45"/>
                    <a:pt x="65" y="45"/>
                    <a:pt x="65" y="45"/>
                  </a:cubicBezTo>
                  <a:cubicBezTo>
                    <a:pt x="64" y="45"/>
                    <a:pt x="63" y="46"/>
                    <a:pt x="61" y="47"/>
                  </a:cubicBezTo>
                  <a:cubicBezTo>
                    <a:pt x="57" y="50"/>
                    <a:pt x="57" y="50"/>
                    <a:pt x="57" y="50"/>
                  </a:cubicBezTo>
                  <a:cubicBezTo>
                    <a:pt x="57" y="48"/>
                    <a:pt x="57" y="48"/>
                    <a:pt x="57" y="48"/>
                  </a:cubicBezTo>
                  <a:cubicBezTo>
                    <a:pt x="58" y="46"/>
                    <a:pt x="58" y="45"/>
                    <a:pt x="58" y="43"/>
                  </a:cubicBezTo>
                  <a:cubicBezTo>
                    <a:pt x="58" y="41"/>
                    <a:pt x="59" y="39"/>
                    <a:pt x="59" y="36"/>
                  </a:cubicBezTo>
                  <a:cubicBezTo>
                    <a:pt x="59" y="36"/>
                    <a:pt x="59" y="36"/>
                    <a:pt x="59" y="36"/>
                  </a:cubicBezTo>
                  <a:cubicBezTo>
                    <a:pt x="60" y="33"/>
                    <a:pt x="61" y="30"/>
                    <a:pt x="60" y="27"/>
                  </a:cubicBezTo>
                  <a:cubicBezTo>
                    <a:pt x="60" y="27"/>
                    <a:pt x="60" y="27"/>
                    <a:pt x="60" y="27"/>
                  </a:cubicBezTo>
                  <a:cubicBezTo>
                    <a:pt x="59" y="27"/>
                    <a:pt x="58" y="27"/>
                    <a:pt x="58" y="28"/>
                  </a:cubicBezTo>
                  <a:cubicBezTo>
                    <a:pt x="58" y="29"/>
                    <a:pt x="58" y="30"/>
                    <a:pt x="57" y="31"/>
                  </a:cubicBezTo>
                  <a:cubicBezTo>
                    <a:pt x="57" y="31"/>
                    <a:pt x="57" y="31"/>
                    <a:pt x="57" y="31"/>
                  </a:cubicBezTo>
                  <a:cubicBezTo>
                    <a:pt x="57" y="33"/>
                    <a:pt x="57" y="34"/>
                    <a:pt x="56" y="36"/>
                  </a:cubicBezTo>
                  <a:cubicBezTo>
                    <a:pt x="56" y="38"/>
                    <a:pt x="56" y="41"/>
                    <a:pt x="55" y="43"/>
                  </a:cubicBezTo>
                  <a:cubicBezTo>
                    <a:pt x="55" y="44"/>
                    <a:pt x="54" y="45"/>
                    <a:pt x="53" y="46"/>
                  </a:cubicBezTo>
                  <a:cubicBezTo>
                    <a:pt x="53" y="46"/>
                    <a:pt x="53" y="47"/>
                    <a:pt x="53" y="47"/>
                  </a:cubicBezTo>
                  <a:cubicBezTo>
                    <a:pt x="52" y="48"/>
                    <a:pt x="52" y="48"/>
                    <a:pt x="52" y="48"/>
                  </a:cubicBezTo>
                  <a:cubicBezTo>
                    <a:pt x="51" y="47"/>
                    <a:pt x="51" y="47"/>
                    <a:pt x="51" y="47"/>
                  </a:cubicBezTo>
                  <a:cubicBezTo>
                    <a:pt x="48" y="45"/>
                    <a:pt x="46" y="43"/>
                    <a:pt x="45" y="41"/>
                  </a:cubicBezTo>
                  <a:cubicBezTo>
                    <a:pt x="43" y="40"/>
                    <a:pt x="42" y="39"/>
                    <a:pt x="41" y="37"/>
                  </a:cubicBezTo>
                  <a:cubicBezTo>
                    <a:pt x="40" y="37"/>
                    <a:pt x="40" y="37"/>
                    <a:pt x="40" y="37"/>
                  </a:cubicBezTo>
                  <a:cubicBezTo>
                    <a:pt x="39" y="37"/>
                    <a:pt x="39" y="37"/>
                    <a:pt x="39" y="38"/>
                  </a:cubicBezTo>
                  <a:cubicBezTo>
                    <a:pt x="40" y="40"/>
                    <a:pt x="40" y="40"/>
                    <a:pt x="40" y="40"/>
                  </a:cubicBezTo>
                  <a:cubicBezTo>
                    <a:pt x="41" y="42"/>
                    <a:pt x="42" y="43"/>
                    <a:pt x="44" y="45"/>
                  </a:cubicBezTo>
                  <a:cubicBezTo>
                    <a:pt x="44" y="45"/>
                    <a:pt x="44" y="46"/>
                    <a:pt x="44" y="46"/>
                  </a:cubicBezTo>
                  <a:cubicBezTo>
                    <a:pt x="45" y="47"/>
                    <a:pt x="47" y="49"/>
                    <a:pt x="46" y="51"/>
                  </a:cubicBezTo>
                  <a:cubicBezTo>
                    <a:pt x="45" y="54"/>
                    <a:pt x="42" y="54"/>
                    <a:pt x="41" y="54"/>
                  </a:cubicBezTo>
                  <a:cubicBezTo>
                    <a:pt x="40" y="54"/>
                    <a:pt x="40" y="54"/>
                    <a:pt x="40" y="54"/>
                  </a:cubicBezTo>
                  <a:cubicBezTo>
                    <a:pt x="39" y="54"/>
                    <a:pt x="38" y="54"/>
                    <a:pt x="38" y="54"/>
                  </a:cubicBezTo>
                  <a:cubicBezTo>
                    <a:pt x="37" y="54"/>
                    <a:pt x="37" y="54"/>
                    <a:pt x="36" y="54"/>
                  </a:cubicBezTo>
                  <a:cubicBezTo>
                    <a:pt x="34" y="54"/>
                    <a:pt x="31" y="55"/>
                    <a:pt x="28" y="56"/>
                  </a:cubicBezTo>
                  <a:cubicBezTo>
                    <a:pt x="27" y="56"/>
                    <a:pt x="26" y="56"/>
                    <a:pt x="25" y="57"/>
                  </a:cubicBezTo>
                  <a:cubicBezTo>
                    <a:pt x="25" y="57"/>
                    <a:pt x="25" y="58"/>
                    <a:pt x="25" y="59"/>
                  </a:cubicBezTo>
                  <a:cubicBezTo>
                    <a:pt x="25" y="59"/>
                    <a:pt x="25" y="59"/>
                    <a:pt x="25" y="59"/>
                  </a:cubicBezTo>
                  <a:cubicBezTo>
                    <a:pt x="25" y="59"/>
                    <a:pt x="26" y="59"/>
                    <a:pt x="26" y="59"/>
                  </a:cubicBezTo>
                  <a:cubicBezTo>
                    <a:pt x="28" y="59"/>
                    <a:pt x="29" y="59"/>
                    <a:pt x="31" y="58"/>
                  </a:cubicBezTo>
                  <a:cubicBezTo>
                    <a:pt x="33" y="58"/>
                    <a:pt x="35" y="58"/>
                    <a:pt x="38" y="58"/>
                  </a:cubicBezTo>
                  <a:cubicBezTo>
                    <a:pt x="38" y="57"/>
                    <a:pt x="39" y="57"/>
                    <a:pt x="40" y="57"/>
                  </a:cubicBezTo>
                  <a:cubicBezTo>
                    <a:pt x="41" y="57"/>
                    <a:pt x="44" y="58"/>
                    <a:pt x="45" y="61"/>
                  </a:cubicBezTo>
                  <a:cubicBezTo>
                    <a:pt x="45" y="61"/>
                    <a:pt x="45" y="61"/>
                    <a:pt x="45" y="61"/>
                  </a:cubicBezTo>
                  <a:cubicBezTo>
                    <a:pt x="45" y="62"/>
                    <a:pt x="45" y="62"/>
                    <a:pt x="45" y="62"/>
                  </a:cubicBezTo>
                  <a:cubicBezTo>
                    <a:pt x="44" y="65"/>
                    <a:pt x="42" y="67"/>
                    <a:pt x="40" y="69"/>
                  </a:cubicBezTo>
                  <a:cubicBezTo>
                    <a:pt x="40" y="70"/>
                    <a:pt x="39" y="70"/>
                    <a:pt x="39" y="71"/>
                  </a:cubicBezTo>
                  <a:cubicBezTo>
                    <a:pt x="37" y="73"/>
                    <a:pt x="36" y="75"/>
                    <a:pt x="35" y="76"/>
                  </a:cubicBezTo>
                  <a:cubicBezTo>
                    <a:pt x="35" y="77"/>
                    <a:pt x="35" y="77"/>
                    <a:pt x="35" y="77"/>
                  </a:cubicBezTo>
                  <a:cubicBezTo>
                    <a:pt x="35" y="77"/>
                    <a:pt x="35" y="78"/>
                    <a:pt x="37" y="78"/>
                  </a:cubicBezTo>
                  <a:cubicBezTo>
                    <a:pt x="37" y="78"/>
                    <a:pt x="37" y="78"/>
                    <a:pt x="37" y="78"/>
                  </a:cubicBezTo>
                  <a:cubicBezTo>
                    <a:pt x="38" y="77"/>
                    <a:pt x="38" y="76"/>
                    <a:pt x="39" y="76"/>
                  </a:cubicBezTo>
                  <a:cubicBezTo>
                    <a:pt x="40" y="74"/>
                    <a:pt x="40" y="74"/>
                    <a:pt x="40" y="74"/>
                  </a:cubicBezTo>
                  <a:cubicBezTo>
                    <a:pt x="42" y="72"/>
                    <a:pt x="45" y="69"/>
                    <a:pt x="47" y="67"/>
                  </a:cubicBezTo>
                  <a:cubicBezTo>
                    <a:pt x="48" y="66"/>
                    <a:pt x="49" y="65"/>
                    <a:pt x="50" y="6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Freeform 265"/>
            <p:cNvSpPr>
              <a:spLocks noEditPoints="1"/>
            </p:cNvSpPr>
            <p:nvPr/>
          </p:nvSpPr>
          <p:spPr bwMode="auto">
            <a:xfrm>
              <a:off x="10809288" y="7888288"/>
              <a:ext cx="241300" cy="244475"/>
            </a:xfrm>
            <a:custGeom>
              <a:avLst/>
              <a:gdLst>
                <a:gd name="T0" fmla="*/ 36 w 64"/>
                <a:gd name="T1" fmla="*/ 40 h 65"/>
                <a:gd name="T2" fmla="*/ 37 w 64"/>
                <a:gd name="T3" fmla="*/ 58 h 65"/>
                <a:gd name="T4" fmla="*/ 37 w 64"/>
                <a:gd name="T5" fmla="*/ 63 h 65"/>
                <a:gd name="T6" fmla="*/ 35 w 64"/>
                <a:gd name="T7" fmla="*/ 65 h 65"/>
                <a:gd name="T8" fmla="*/ 32 w 64"/>
                <a:gd name="T9" fmla="*/ 63 h 65"/>
                <a:gd name="T10" fmla="*/ 32 w 64"/>
                <a:gd name="T11" fmla="*/ 61 h 65"/>
                <a:gd name="T12" fmla="*/ 30 w 64"/>
                <a:gd name="T13" fmla="*/ 48 h 65"/>
                <a:gd name="T14" fmla="*/ 30 w 64"/>
                <a:gd name="T15" fmla="*/ 44 h 65"/>
                <a:gd name="T16" fmla="*/ 24 w 64"/>
                <a:gd name="T17" fmla="*/ 42 h 65"/>
                <a:gd name="T18" fmla="*/ 16 w 64"/>
                <a:gd name="T19" fmla="*/ 51 h 65"/>
                <a:gd name="T20" fmla="*/ 14 w 64"/>
                <a:gd name="T21" fmla="*/ 55 h 65"/>
                <a:gd name="T22" fmla="*/ 10 w 64"/>
                <a:gd name="T23" fmla="*/ 51 h 65"/>
                <a:gd name="T24" fmla="*/ 14 w 64"/>
                <a:gd name="T25" fmla="*/ 45 h 65"/>
                <a:gd name="T26" fmla="*/ 20 w 64"/>
                <a:gd name="T27" fmla="*/ 36 h 65"/>
                <a:gd name="T28" fmla="*/ 14 w 64"/>
                <a:gd name="T29" fmla="*/ 34 h 65"/>
                <a:gd name="T30" fmla="*/ 2 w 64"/>
                <a:gd name="T31" fmla="*/ 35 h 65"/>
                <a:gd name="T32" fmla="*/ 0 w 64"/>
                <a:gd name="T33" fmla="*/ 34 h 65"/>
                <a:gd name="T34" fmla="*/ 1 w 64"/>
                <a:gd name="T35" fmla="*/ 31 h 65"/>
                <a:gd name="T36" fmla="*/ 4 w 64"/>
                <a:gd name="T37" fmla="*/ 30 h 65"/>
                <a:gd name="T38" fmla="*/ 12 w 64"/>
                <a:gd name="T39" fmla="*/ 28 h 65"/>
                <a:gd name="T40" fmla="*/ 16 w 64"/>
                <a:gd name="T41" fmla="*/ 28 h 65"/>
                <a:gd name="T42" fmla="*/ 21 w 64"/>
                <a:gd name="T43" fmla="*/ 26 h 65"/>
                <a:gd name="T44" fmla="*/ 19 w 64"/>
                <a:gd name="T45" fmla="*/ 21 h 65"/>
                <a:gd name="T46" fmla="*/ 14 w 64"/>
                <a:gd name="T47" fmla="*/ 13 h 65"/>
                <a:gd name="T48" fmla="*/ 17 w 64"/>
                <a:gd name="T49" fmla="*/ 12 h 65"/>
                <a:gd name="T50" fmla="*/ 28 w 64"/>
                <a:gd name="T51" fmla="*/ 22 h 65"/>
                <a:gd name="T52" fmla="*/ 30 w 64"/>
                <a:gd name="T53" fmla="*/ 18 h 65"/>
                <a:gd name="T54" fmla="*/ 32 w 64"/>
                <a:gd name="T55" fmla="*/ 6 h 65"/>
                <a:gd name="T56" fmla="*/ 33 w 64"/>
                <a:gd name="T57" fmla="*/ 2 h 65"/>
                <a:gd name="T58" fmla="*/ 36 w 64"/>
                <a:gd name="T59" fmla="*/ 0 h 65"/>
                <a:gd name="T60" fmla="*/ 36 w 64"/>
                <a:gd name="T61" fmla="*/ 12 h 65"/>
                <a:gd name="T62" fmla="*/ 34 w 64"/>
                <a:gd name="T63" fmla="*/ 23 h 65"/>
                <a:gd name="T64" fmla="*/ 40 w 64"/>
                <a:gd name="T65" fmla="*/ 19 h 65"/>
                <a:gd name="T66" fmla="*/ 55 w 64"/>
                <a:gd name="T67" fmla="*/ 9 h 65"/>
                <a:gd name="T68" fmla="*/ 61 w 64"/>
                <a:gd name="T69" fmla="*/ 11 h 65"/>
                <a:gd name="T70" fmla="*/ 55 w 64"/>
                <a:gd name="T71" fmla="*/ 15 h 65"/>
                <a:gd name="T72" fmla="*/ 41 w 64"/>
                <a:gd name="T73" fmla="*/ 25 h 65"/>
                <a:gd name="T74" fmla="*/ 40 w 64"/>
                <a:gd name="T75" fmla="*/ 28 h 65"/>
                <a:gd name="T76" fmla="*/ 46 w 64"/>
                <a:gd name="T77" fmla="*/ 28 h 65"/>
                <a:gd name="T78" fmla="*/ 62 w 64"/>
                <a:gd name="T79" fmla="*/ 27 h 65"/>
                <a:gd name="T80" fmla="*/ 64 w 64"/>
                <a:gd name="T81" fmla="*/ 31 h 65"/>
                <a:gd name="T82" fmla="*/ 43 w 64"/>
                <a:gd name="T83" fmla="*/ 35 h 65"/>
                <a:gd name="T84" fmla="*/ 50 w 64"/>
                <a:gd name="T85" fmla="*/ 47 h 65"/>
                <a:gd name="T86" fmla="*/ 56 w 64"/>
                <a:gd name="T87" fmla="*/ 54 h 65"/>
                <a:gd name="T88" fmla="*/ 55 w 64"/>
                <a:gd name="T89" fmla="*/ 56 h 65"/>
                <a:gd name="T90" fmla="*/ 53 w 64"/>
                <a:gd name="T91" fmla="*/ 57 h 65"/>
                <a:gd name="T92" fmla="*/ 47 w 64"/>
                <a:gd name="T93" fmla="*/ 51 h 65"/>
                <a:gd name="T94" fmla="*/ 40 w 64"/>
                <a:gd name="T95" fmla="*/ 41 h 65"/>
                <a:gd name="T96" fmla="*/ 36 w 64"/>
                <a:gd name="T97" fmla="*/ 40 h 65"/>
                <a:gd name="T98" fmla="*/ 26 w 64"/>
                <a:gd name="T99" fmla="*/ 28 h 65"/>
                <a:gd name="T100" fmla="*/ 26 w 64"/>
                <a:gd name="T101" fmla="*/ 32 h 65"/>
                <a:gd name="T102" fmla="*/ 27 w 64"/>
                <a:gd name="T103" fmla="*/ 34 h 65"/>
                <a:gd name="T104" fmla="*/ 31 w 64"/>
                <a:gd name="T105" fmla="*/ 35 h 65"/>
                <a:gd name="T106" fmla="*/ 35 w 64"/>
                <a:gd name="T107" fmla="*/ 31 h 65"/>
                <a:gd name="T108" fmla="*/ 32 w 64"/>
                <a:gd name="T109" fmla="*/ 29 h 65"/>
                <a:gd name="T110" fmla="*/ 26 w 64"/>
                <a:gd name="T111" fmla="*/ 28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4" h="65">
                  <a:moveTo>
                    <a:pt x="36" y="40"/>
                  </a:moveTo>
                  <a:cubicBezTo>
                    <a:pt x="35" y="47"/>
                    <a:pt x="35" y="52"/>
                    <a:pt x="37" y="58"/>
                  </a:cubicBezTo>
                  <a:cubicBezTo>
                    <a:pt x="37" y="60"/>
                    <a:pt x="37" y="61"/>
                    <a:pt x="37" y="63"/>
                  </a:cubicBezTo>
                  <a:cubicBezTo>
                    <a:pt x="37" y="63"/>
                    <a:pt x="36" y="65"/>
                    <a:pt x="35" y="65"/>
                  </a:cubicBezTo>
                  <a:cubicBezTo>
                    <a:pt x="34" y="65"/>
                    <a:pt x="33" y="64"/>
                    <a:pt x="32" y="63"/>
                  </a:cubicBezTo>
                  <a:cubicBezTo>
                    <a:pt x="32" y="62"/>
                    <a:pt x="32" y="62"/>
                    <a:pt x="32" y="61"/>
                  </a:cubicBezTo>
                  <a:cubicBezTo>
                    <a:pt x="31" y="57"/>
                    <a:pt x="31" y="52"/>
                    <a:pt x="30" y="48"/>
                  </a:cubicBezTo>
                  <a:cubicBezTo>
                    <a:pt x="30" y="47"/>
                    <a:pt x="30" y="45"/>
                    <a:pt x="30" y="44"/>
                  </a:cubicBezTo>
                  <a:cubicBezTo>
                    <a:pt x="29" y="42"/>
                    <a:pt x="26" y="40"/>
                    <a:pt x="24" y="42"/>
                  </a:cubicBezTo>
                  <a:cubicBezTo>
                    <a:pt x="21" y="45"/>
                    <a:pt x="18" y="48"/>
                    <a:pt x="16" y="51"/>
                  </a:cubicBezTo>
                  <a:cubicBezTo>
                    <a:pt x="15" y="52"/>
                    <a:pt x="14" y="54"/>
                    <a:pt x="14" y="55"/>
                  </a:cubicBezTo>
                  <a:cubicBezTo>
                    <a:pt x="10" y="54"/>
                    <a:pt x="9" y="53"/>
                    <a:pt x="10" y="51"/>
                  </a:cubicBezTo>
                  <a:cubicBezTo>
                    <a:pt x="11" y="49"/>
                    <a:pt x="13" y="47"/>
                    <a:pt x="14" y="45"/>
                  </a:cubicBezTo>
                  <a:cubicBezTo>
                    <a:pt x="16" y="42"/>
                    <a:pt x="19" y="40"/>
                    <a:pt x="20" y="36"/>
                  </a:cubicBezTo>
                  <a:cubicBezTo>
                    <a:pt x="19" y="33"/>
                    <a:pt x="16" y="33"/>
                    <a:pt x="14" y="34"/>
                  </a:cubicBezTo>
                  <a:cubicBezTo>
                    <a:pt x="10" y="34"/>
                    <a:pt x="6" y="35"/>
                    <a:pt x="2" y="35"/>
                  </a:cubicBezTo>
                  <a:cubicBezTo>
                    <a:pt x="1" y="35"/>
                    <a:pt x="0" y="34"/>
                    <a:pt x="0" y="34"/>
                  </a:cubicBezTo>
                  <a:cubicBezTo>
                    <a:pt x="0" y="33"/>
                    <a:pt x="0" y="32"/>
                    <a:pt x="1" y="31"/>
                  </a:cubicBezTo>
                  <a:cubicBezTo>
                    <a:pt x="1" y="30"/>
                    <a:pt x="3" y="30"/>
                    <a:pt x="4" y="30"/>
                  </a:cubicBezTo>
                  <a:cubicBezTo>
                    <a:pt x="7" y="29"/>
                    <a:pt x="9" y="29"/>
                    <a:pt x="12" y="28"/>
                  </a:cubicBezTo>
                  <a:cubicBezTo>
                    <a:pt x="13" y="28"/>
                    <a:pt x="14" y="28"/>
                    <a:pt x="16" y="28"/>
                  </a:cubicBezTo>
                  <a:cubicBezTo>
                    <a:pt x="17" y="28"/>
                    <a:pt x="20" y="28"/>
                    <a:pt x="21" y="26"/>
                  </a:cubicBezTo>
                  <a:cubicBezTo>
                    <a:pt x="22" y="24"/>
                    <a:pt x="20" y="22"/>
                    <a:pt x="19" y="21"/>
                  </a:cubicBezTo>
                  <a:cubicBezTo>
                    <a:pt x="17" y="18"/>
                    <a:pt x="15" y="16"/>
                    <a:pt x="14" y="13"/>
                  </a:cubicBezTo>
                  <a:cubicBezTo>
                    <a:pt x="14" y="11"/>
                    <a:pt x="16" y="10"/>
                    <a:pt x="17" y="12"/>
                  </a:cubicBezTo>
                  <a:cubicBezTo>
                    <a:pt x="21" y="15"/>
                    <a:pt x="23" y="18"/>
                    <a:pt x="28" y="22"/>
                  </a:cubicBezTo>
                  <a:cubicBezTo>
                    <a:pt x="29" y="20"/>
                    <a:pt x="30" y="19"/>
                    <a:pt x="30" y="18"/>
                  </a:cubicBezTo>
                  <a:cubicBezTo>
                    <a:pt x="31" y="14"/>
                    <a:pt x="31" y="10"/>
                    <a:pt x="32" y="6"/>
                  </a:cubicBezTo>
                  <a:cubicBezTo>
                    <a:pt x="33" y="5"/>
                    <a:pt x="33" y="3"/>
                    <a:pt x="33" y="2"/>
                  </a:cubicBezTo>
                  <a:cubicBezTo>
                    <a:pt x="34" y="1"/>
                    <a:pt x="35" y="1"/>
                    <a:pt x="36" y="0"/>
                  </a:cubicBezTo>
                  <a:cubicBezTo>
                    <a:pt x="38" y="5"/>
                    <a:pt x="37" y="8"/>
                    <a:pt x="36" y="12"/>
                  </a:cubicBezTo>
                  <a:cubicBezTo>
                    <a:pt x="36" y="15"/>
                    <a:pt x="35" y="18"/>
                    <a:pt x="34" y="23"/>
                  </a:cubicBezTo>
                  <a:cubicBezTo>
                    <a:pt x="37" y="21"/>
                    <a:pt x="38" y="20"/>
                    <a:pt x="40" y="19"/>
                  </a:cubicBezTo>
                  <a:cubicBezTo>
                    <a:pt x="45" y="16"/>
                    <a:pt x="50" y="12"/>
                    <a:pt x="55" y="9"/>
                  </a:cubicBezTo>
                  <a:cubicBezTo>
                    <a:pt x="57" y="8"/>
                    <a:pt x="59" y="8"/>
                    <a:pt x="61" y="11"/>
                  </a:cubicBezTo>
                  <a:cubicBezTo>
                    <a:pt x="59" y="13"/>
                    <a:pt x="57" y="14"/>
                    <a:pt x="55" y="15"/>
                  </a:cubicBezTo>
                  <a:cubicBezTo>
                    <a:pt x="50" y="19"/>
                    <a:pt x="46" y="22"/>
                    <a:pt x="41" y="25"/>
                  </a:cubicBezTo>
                  <a:cubicBezTo>
                    <a:pt x="40" y="26"/>
                    <a:pt x="40" y="27"/>
                    <a:pt x="40" y="28"/>
                  </a:cubicBezTo>
                  <a:cubicBezTo>
                    <a:pt x="43" y="30"/>
                    <a:pt x="44" y="28"/>
                    <a:pt x="46" y="28"/>
                  </a:cubicBezTo>
                  <a:cubicBezTo>
                    <a:pt x="51" y="27"/>
                    <a:pt x="57" y="27"/>
                    <a:pt x="62" y="27"/>
                  </a:cubicBezTo>
                  <a:cubicBezTo>
                    <a:pt x="64" y="26"/>
                    <a:pt x="64" y="27"/>
                    <a:pt x="64" y="31"/>
                  </a:cubicBezTo>
                  <a:cubicBezTo>
                    <a:pt x="58" y="33"/>
                    <a:pt x="50" y="31"/>
                    <a:pt x="43" y="35"/>
                  </a:cubicBezTo>
                  <a:cubicBezTo>
                    <a:pt x="45" y="39"/>
                    <a:pt x="47" y="43"/>
                    <a:pt x="50" y="47"/>
                  </a:cubicBezTo>
                  <a:cubicBezTo>
                    <a:pt x="52" y="49"/>
                    <a:pt x="54" y="52"/>
                    <a:pt x="56" y="54"/>
                  </a:cubicBezTo>
                  <a:cubicBezTo>
                    <a:pt x="56" y="55"/>
                    <a:pt x="55" y="56"/>
                    <a:pt x="55" y="56"/>
                  </a:cubicBezTo>
                  <a:cubicBezTo>
                    <a:pt x="55" y="56"/>
                    <a:pt x="53" y="57"/>
                    <a:pt x="53" y="57"/>
                  </a:cubicBezTo>
                  <a:cubicBezTo>
                    <a:pt x="51" y="55"/>
                    <a:pt x="49" y="53"/>
                    <a:pt x="47" y="51"/>
                  </a:cubicBezTo>
                  <a:cubicBezTo>
                    <a:pt x="44" y="48"/>
                    <a:pt x="42" y="44"/>
                    <a:pt x="40" y="41"/>
                  </a:cubicBezTo>
                  <a:cubicBezTo>
                    <a:pt x="39" y="40"/>
                    <a:pt x="37" y="40"/>
                    <a:pt x="36" y="40"/>
                  </a:cubicBezTo>
                  <a:close/>
                  <a:moveTo>
                    <a:pt x="26" y="28"/>
                  </a:moveTo>
                  <a:cubicBezTo>
                    <a:pt x="26" y="30"/>
                    <a:pt x="26" y="31"/>
                    <a:pt x="26" y="32"/>
                  </a:cubicBezTo>
                  <a:cubicBezTo>
                    <a:pt x="27" y="32"/>
                    <a:pt x="27" y="33"/>
                    <a:pt x="27" y="34"/>
                  </a:cubicBezTo>
                  <a:cubicBezTo>
                    <a:pt x="28" y="36"/>
                    <a:pt x="30" y="36"/>
                    <a:pt x="31" y="35"/>
                  </a:cubicBezTo>
                  <a:cubicBezTo>
                    <a:pt x="34" y="34"/>
                    <a:pt x="35" y="33"/>
                    <a:pt x="35" y="31"/>
                  </a:cubicBezTo>
                  <a:cubicBezTo>
                    <a:pt x="34" y="30"/>
                    <a:pt x="33" y="29"/>
                    <a:pt x="32" y="29"/>
                  </a:cubicBezTo>
                  <a:cubicBezTo>
                    <a:pt x="31" y="28"/>
                    <a:pt x="29" y="28"/>
                    <a:pt x="26" y="2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266"/>
            <p:cNvSpPr/>
            <p:nvPr/>
          </p:nvSpPr>
          <p:spPr bwMode="auto">
            <a:xfrm>
              <a:off x="10907713" y="7993063"/>
              <a:ext cx="33337" cy="30162"/>
            </a:xfrm>
            <a:custGeom>
              <a:avLst/>
              <a:gdLst>
                <a:gd name="T0" fmla="*/ 0 w 9"/>
                <a:gd name="T1" fmla="*/ 0 h 8"/>
                <a:gd name="T2" fmla="*/ 6 w 9"/>
                <a:gd name="T3" fmla="*/ 1 h 8"/>
                <a:gd name="T4" fmla="*/ 9 w 9"/>
                <a:gd name="T5" fmla="*/ 3 h 8"/>
                <a:gd name="T6" fmla="*/ 5 w 9"/>
                <a:gd name="T7" fmla="*/ 7 h 8"/>
                <a:gd name="T8" fmla="*/ 1 w 9"/>
                <a:gd name="T9" fmla="*/ 6 h 8"/>
                <a:gd name="T10" fmla="*/ 0 w 9"/>
                <a:gd name="T11" fmla="*/ 4 h 8"/>
                <a:gd name="T12" fmla="*/ 0 w 9"/>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9" h="8">
                  <a:moveTo>
                    <a:pt x="0" y="0"/>
                  </a:moveTo>
                  <a:cubicBezTo>
                    <a:pt x="3" y="0"/>
                    <a:pt x="5" y="0"/>
                    <a:pt x="6" y="1"/>
                  </a:cubicBezTo>
                  <a:cubicBezTo>
                    <a:pt x="7" y="1"/>
                    <a:pt x="8" y="2"/>
                    <a:pt x="9" y="3"/>
                  </a:cubicBezTo>
                  <a:cubicBezTo>
                    <a:pt x="9" y="5"/>
                    <a:pt x="8" y="6"/>
                    <a:pt x="5" y="7"/>
                  </a:cubicBezTo>
                  <a:cubicBezTo>
                    <a:pt x="4" y="8"/>
                    <a:pt x="2" y="8"/>
                    <a:pt x="1" y="6"/>
                  </a:cubicBezTo>
                  <a:cubicBezTo>
                    <a:pt x="1" y="5"/>
                    <a:pt x="1" y="4"/>
                    <a:pt x="0" y="4"/>
                  </a:cubicBezTo>
                  <a:cubicBezTo>
                    <a:pt x="0" y="3"/>
                    <a:pt x="0" y="2"/>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 name="图文框 3"/>
          <p:cNvSpPr/>
          <p:nvPr/>
        </p:nvSpPr>
        <p:spPr>
          <a:xfrm>
            <a:off x="0" y="0"/>
            <a:ext cx="12192000" cy="6860934"/>
          </a:xfrm>
          <a:prstGeom prst="frame">
            <a:avLst>
              <a:gd name="adj1" fmla="val 1671"/>
            </a:avLst>
          </a:prstGeom>
          <a:solidFill>
            <a:srgbClr val="FF66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文本框 4"/>
          <p:cNvSpPr txBox="1"/>
          <p:nvPr/>
        </p:nvSpPr>
        <p:spPr>
          <a:xfrm>
            <a:off x="1952731" y="3708704"/>
            <a:ext cx="3570208" cy="1107996"/>
          </a:xfrm>
          <a:prstGeom prst="rect">
            <a:avLst/>
          </a:prstGeom>
          <a:noFill/>
        </p:spPr>
        <p:txBody>
          <a:bodyPr wrap="none" rtlCol="0">
            <a:spAutoFit/>
          </a:bodyPr>
          <a:lstStyle/>
          <a:p>
            <a:pPr algn="ctr"/>
            <a:r>
              <a:rPr lang="zh-CN" altLang="en-US" sz="6600" b="1" dirty="0">
                <a:solidFill>
                  <a:srgbClr val="FF505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谢谢欣赏</a:t>
            </a:r>
          </a:p>
        </p:txBody>
      </p:sp>
      <p:sp>
        <p:nvSpPr>
          <p:cNvPr id="6" name="文本框 5"/>
          <p:cNvSpPr txBox="1"/>
          <p:nvPr/>
        </p:nvSpPr>
        <p:spPr>
          <a:xfrm>
            <a:off x="2060795" y="4748368"/>
            <a:ext cx="3346685" cy="369332"/>
          </a:xfrm>
          <a:prstGeom prst="rect">
            <a:avLst/>
          </a:prstGeom>
          <a:noFill/>
        </p:spPr>
        <p:txBody>
          <a:bodyPr wrap="none">
            <a:spAutoFit/>
          </a:bodyPr>
          <a:lstStyle/>
          <a:p>
            <a:pPr algn="ctr">
              <a:defRPr/>
            </a:pP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THANK YOU FOR LISTENING</a:t>
            </a:r>
          </a:p>
        </p:txBody>
      </p:sp>
      <p:sp>
        <p:nvSpPr>
          <p:cNvPr id="7" name="圆角矩形 5"/>
          <p:cNvSpPr/>
          <p:nvPr/>
        </p:nvSpPr>
        <p:spPr>
          <a:xfrm>
            <a:off x="1816080" y="3615205"/>
            <a:ext cx="3842528" cy="1707912"/>
          </a:xfrm>
          <a:prstGeom prst="roundRect">
            <a:avLst/>
          </a:prstGeom>
          <a:noFill/>
          <a:ln>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1051561" y="2997924"/>
            <a:ext cx="5373189" cy="3004457"/>
            <a:chOff x="600891" y="1132114"/>
            <a:chExt cx="10990217" cy="4728755"/>
          </a:xfrm>
        </p:grpSpPr>
        <p:sp>
          <p:nvSpPr>
            <p:cNvPr id="9" name="圆角矩形 7"/>
            <p:cNvSpPr/>
            <p:nvPr/>
          </p:nvSpPr>
          <p:spPr>
            <a:xfrm>
              <a:off x="600891" y="1132114"/>
              <a:ext cx="10990217" cy="4728755"/>
            </a:xfrm>
            <a:prstGeom prst="roundRect">
              <a:avLst>
                <a:gd name="adj" fmla="val 10958"/>
              </a:avLst>
            </a:prstGeom>
            <a:no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圆角矩形 8"/>
            <p:cNvSpPr/>
            <p:nvPr/>
          </p:nvSpPr>
          <p:spPr>
            <a:xfrm>
              <a:off x="921509" y="1359019"/>
              <a:ext cx="10370733" cy="4268842"/>
            </a:xfrm>
            <a:prstGeom prst="roundRect">
              <a:avLst>
                <a:gd name="adj" fmla="val 10958"/>
              </a:avLst>
            </a:prstGeom>
            <a:noFill/>
            <a:ln w="38100">
              <a:solidFill>
                <a:schemeClr val="tx1">
                  <a:lumMod val="75000"/>
                  <a:lumOff val="2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6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60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60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53" presetClass="entr" presetSubtype="16"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p:cTn id="16" dur="500" fill="hold"/>
                                        <p:tgtEl>
                                          <p:spTgt spid="8"/>
                                        </p:tgtEl>
                                        <p:attrNameLst>
                                          <p:attrName>ppt_w</p:attrName>
                                        </p:attrNameLst>
                                      </p:cBhvr>
                                      <p:tavLst>
                                        <p:tav tm="0">
                                          <p:val>
                                            <p:fltVal val="0"/>
                                          </p:val>
                                        </p:tav>
                                        <p:tav tm="100000">
                                          <p:val>
                                            <p:strVal val="#ppt_w"/>
                                          </p:val>
                                        </p:tav>
                                      </p:tavLst>
                                    </p:anim>
                                    <p:anim calcmode="lin" valueType="num">
                                      <p:cBhvr>
                                        <p:cTn id="17" dur="500" fill="hold"/>
                                        <p:tgtEl>
                                          <p:spTgt spid="8"/>
                                        </p:tgtEl>
                                        <p:attrNameLst>
                                          <p:attrName>ppt_h</p:attrName>
                                        </p:attrNameLst>
                                      </p:cBhvr>
                                      <p:tavLst>
                                        <p:tav tm="0">
                                          <p:val>
                                            <p:fltVal val="0"/>
                                          </p:val>
                                        </p:tav>
                                        <p:tav tm="100000">
                                          <p:val>
                                            <p:strVal val="#ppt_h"/>
                                          </p:val>
                                        </p:tav>
                                      </p:tavLst>
                                    </p:anim>
                                    <p:animEffect transition="in" filter="fade">
                                      <p:cBhvr>
                                        <p:cTn id="1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NUMBER"/>
  <p:tag name="ID" val="547142"/>
  <p:tag name="MH_ORDER" val="1"/>
</p:tagLst>
</file>

<file path=ppt/tags/tag2.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2"/>
</p:tagLst>
</file>

<file path=ppt/tags/tag4.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NUMBER"/>
  <p:tag name="ID" val="547142"/>
  <p:tag name="MH_ORDER" val="2"/>
</p:tagLst>
</file>

<file path=ppt/tags/tag5.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NUMBER"/>
  <p:tag name="ID" val="547142"/>
  <p:tag name="MH_ORDER" val="1"/>
</p:tagLst>
</file>

<file path=ppt/tags/tag6.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2"/>
</p:tagLst>
</file>

<file path=ppt/tags/tag8.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NUMBER"/>
  <p:tag name="ID" val="547142"/>
  <p:tag name="MH_ORDER" val="2"/>
</p:tagLst>
</file>

<file path=ppt/tags/tag9.xml><?xml version="1.0" encoding="utf-8"?>
<p:tagLst xmlns:a="http://schemas.openxmlformats.org/drawingml/2006/main" xmlns:r="http://schemas.openxmlformats.org/officeDocument/2006/relationships" xmlns:p="http://schemas.openxmlformats.org/presentationml/2006/main">
  <p:tag name="MH" val="20150516230504"/>
  <p:tag name="MH_LIBRARY" val="CONTENTS"/>
  <p:tag name="MH_TYPE" val="OTHERS"/>
  <p:tag name="ID" val="545812"/>
</p:tagLst>
</file>

<file path=ppt/tags/tag10.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NUMBER"/>
  <p:tag name="ID" val="547142"/>
  <p:tag name="MH_ORDER" val="1"/>
</p:tagLst>
</file>

<file path=ppt/tags/tag11.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1"/>
</p:tagLst>
</file>

<file path=ppt/tags/tag12.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NUMBER"/>
  <p:tag name="ID" val="547142"/>
  <p:tag name="MH_ORDER" val="1"/>
</p:tagLst>
</file>

<file path=ppt/tags/tag13.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1"/>
</p:tagLst>
</file>

<file path=ppt/tags/tag14.xml><?xml version="1.0" encoding="utf-8"?>
<p:tagLst xmlns:a="http://schemas.openxmlformats.org/drawingml/2006/main" xmlns:r="http://schemas.openxmlformats.org/officeDocument/2006/relationships" xmlns:p="http://schemas.openxmlformats.org/presentationml/2006/main">
  <p:tag name="MH" val="20160302100122"/>
  <p:tag name="MH_LIBRARY" val="GRAPHIC"/>
  <p:tag name="MH_TYPE" val="Other"/>
  <p:tag name="MH_ORDER" val="9"/>
</p:tagLst>
</file>

<file path=ppt/tags/tag15.xml><?xml version="1.0" encoding="utf-8"?>
<p:tagLst xmlns:a="http://schemas.openxmlformats.org/drawingml/2006/main" xmlns:r="http://schemas.openxmlformats.org/officeDocument/2006/relationships" xmlns:p="http://schemas.openxmlformats.org/presentationml/2006/main">
  <p:tag name="MH" val="20160302100122"/>
  <p:tag name="MH_LIBRARY" val="GRAPHIC"/>
  <p:tag name="MH_TYPE" val="Other"/>
  <p:tag name="MH_ORDER" val="10"/>
</p:tagLst>
</file>

<file path=ppt/tags/tag16.xml><?xml version="1.0" encoding="utf-8"?>
<p:tagLst xmlns:a="http://schemas.openxmlformats.org/drawingml/2006/main" xmlns:r="http://schemas.openxmlformats.org/officeDocument/2006/relationships" xmlns:p="http://schemas.openxmlformats.org/presentationml/2006/main">
  <p:tag name="MH" val="20160302100122"/>
  <p:tag name="MH_LIBRARY" val="GRAPHIC"/>
  <p:tag name="MH_TYPE" val="Other"/>
  <p:tag name="MH_ORDER" val="7"/>
</p:tagLst>
</file>

<file path=ppt/tags/tag17.xml><?xml version="1.0" encoding="utf-8"?>
<p:tagLst xmlns:a="http://schemas.openxmlformats.org/drawingml/2006/main" xmlns:r="http://schemas.openxmlformats.org/officeDocument/2006/relationships" xmlns:p="http://schemas.openxmlformats.org/presentationml/2006/main">
  <p:tag name="MH" val="20160302100122"/>
  <p:tag name="MH_LIBRARY" val="GRAPHIC"/>
  <p:tag name="MH_TYPE" val="Other"/>
  <p:tag name="MH_ORDER" val="8"/>
</p:tagLst>
</file>

<file path=ppt/tags/tag18.xml><?xml version="1.0" encoding="utf-8"?>
<p:tagLst xmlns:a="http://schemas.openxmlformats.org/drawingml/2006/main" xmlns:r="http://schemas.openxmlformats.org/officeDocument/2006/relationships" xmlns:p="http://schemas.openxmlformats.org/presentationml/2006/main">
  <p:tag name="MH" val="20160302100122"/>
  <p:tag name="MH_LIBRARY" val="GRAPHIC"/>
  <p:tag name="MH_TYPE" val="Other"/>
  <p:tag name="MH_ORDER" val="3"/>
</p:tagLst>
</file>

<file path=ppt/tags/tag19.xml><?xml version="1.0" encoding="utf-8"?>
<p:tagLst xmlns:a="http://schemas.openxmlformats.org/drawingml/2006/main" xmlns:r="http://schemas.openxmlformats.org/officeDocument/2006/relationships" xmlns:p="http://schemas.openxmlformats.org/presentationml/2006/main">
  <p:tag name="MH" val="20160302100122"/>
  <p:tag name="MH_LIBRARY" val="GRAPHIC"/>
  <p:tag name="MH_TYPE" val="Other"/>
  <p:tag name="MH_ORDER" val="4"/>
</p:tagLst>
</file>

<file path=ppt/tags/tag20.xml><?xml version="1.0" encoding="utf-8"?>
<p:tagLst xmlns:a="http://schemas.openxmlformats.org/drawingml/2006/main" xmlns:r="http://schemas.openxmlformats.org/officeDocument/2006/relationships" xmlns:p="http://schemas.openxmlformats.org/presentationml/2006/main">
  <p:tag name="MH" val="20160302100122"/>
  <p:tag name="MH_LIBRARY" val="GRAPHIC"/>
  <p:tag name="MH_TYPE" val="Other"/>
  <p:tag name="MH_ORDER" val="1"/>
</p:tagLst>
</file>

<file path=ppt/tags/tag21.xml><?xml version="1.0" encoding="utf-8"?>
<p:tagLst xmlns:a="http://schemas.openxmlformats.org/drawingml/2006/main" xmlns:r="http://schemas.openxmlformats.org/officeDocument/2006/relationships" xmlns:p="http://schemas.openxmlformats.org/presentationml/2006/main">
  <p:tag name="MH" val="20160302100122"/>
  <p:tag name="MH_LIBRARY" val="GRAPHIC"/>
  <p:tag name="MH_TYPE" val="Other"/>
  <p:tag name="MH_ORDER" val="2"/>
</p:tagLst>
</file>

<file path=ppt/tags/tag22.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NUMBER"/>
  <p:tag name="ID" val="547142"/>
  <p:tag name="MH_ORDER" val="1"/>
</p:tagLst>
</file>

<file path=ppt/tags/tag23.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1"/>
</p:tagLst>
</file>

<file path=ppt/tags/tag24.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NUMBER"/>
  <p:tag name="ID" val="547142"/>
  <p:tag name="MH_ORDER" val="1"/>
</p:tagLst>
</file>

<file path=ppt/tags/tag25.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1"/>
</p:tagLst>
</file>

<file path=ppt/tags/tag26.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NUMBER"/>
  <p:tag name="ID" val="547142"/>
  <p:tag name="MH_ORDER" val="1"/>
</p:tagLst>
</file>

<file path=ppt/tags/tag27.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1"/>
</p:tagLst>
</file>

<file path=ppt/tags/tag28.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NUMBER"/>
  <p:tag name="ID" val="547142"/>
  <p:tag name="MH_ORDER" val="1"/>
</p:tagLst>
</file>

<file path=ppt/tags/tag29.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1"/>
</p:tagLst>
</file>

<file path=ppt/tags/tag30.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NUMBER"/>
  <p:tag name="ID" val="547142"/>
  <p:tag name="MH_ORDER" val="1"/>
</p:tagLst>
</file>

<file path=ppt/tags/tag31.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1"/>
</p:tagLst>
</file>

<file path=ppt/tags/tag32.xml><?xml version="1.0" encoding="utf-8"?>
<p:tagLst xmlns:a="http://schemas.openxmlformats.org/drawingml/2006/main" xmlns:r="http://schemas.openxmlformats.org/officeDocument/2006/relationships" xmlns:p="http://schemas.openxmlformats.org/presentationml/2006/main">
  <p:tag name="MH" val="20151019131715"/>
  <p:tag name="MH_LIBRARY" val="GRAPHIC"/>
  <p:tag name="MH_TYPE" val="Other"/>
  <p:tag name="MH_ORDER" val="1"/>
</p:tagLst>
</file>

<file path=ppt/tags/tag33.xml><?xml version="1.0" encoding="utf-8"?>
<p:tagLst xmlns:a="http://schemas.openxmlformats.org/drawingml/2006/main" xmlns:r="http://schemas.openxmlformats.org/officeDocument/2006/relationships" xmlns:p="http://schemas.openxmlformats.org/presentationml/2006/main">
  <p:tag name="MH" val="20151019131715"/>
  <p:tag name="MH_LIBRARY" val="GRAPHIC"/>
  <p:tag name="MH_TYPE" val="SubTitle"/>
  <p:tag name="MH_ORDER" val="1"/>
</p:tagLst>
</file>

<file path=ppt/tags/tag34.xml><?xml version="1.0" encoding="utf-8"?>
<p:tagLst xmlns:a="http://schemas.openxmlformats.org/drawingml/2006/main" xmlns:r="http://schemas.openxmlformats.org/officeDocument/2006/relationships" xmlns:p="http://schemas.openxmlformats.org/presentationml/2006/main">
  <p:tag name="MH" val="20151019131715"/>
  <p:tag name="MH_LIBRARY" val="GRAPHIC"/>
  <p:tag name="MH_TYPE" val="SubTitle"/>
  <p:tag name="MH_ORDER" val="4"/>
</p:tagLst>
</file>

<file path=ppt/tags/tag35.xml><?xml version="1.0" encoding="utf-8"?>
<p:tagLst xmlns:a="http://schemas.openxmlformats.org/drawingml/2006/main" xmlns:r="http://schemas.openxmlformats.org/officeDocument/2006/relationships" xmlns:p="http://schemas.openxmlformats.org/presentationml/2006/main">
  <p:tag name="MH" val="20151019131715"/>
  <p:tag name="MH_LIBRARY" val="GRAPHIC"/>
  <p:tag name="MH_TYPE" val="SubTitle"/>
  <p:tag name="MH_ORDER" val="2"/>
</p:tagLst>
</file>

<file path=ppt/tags/tag36.xml><?xml version="1.0" encoding="utf-8"?>
<p:tagLst xmlns:a="http://schemas.openxmlformats.org/drawingml/2006/main" xmlns:r="http://schemas.openxmlformats.org/officeDocument/2006/relationships" xmlns:p="http://schemas.openxmlformats.org/presentationml/2006/main">
  <p:tag name="MH" val="20151019131715"/>
  <p:tag name="MH_LIBRARY" val="GRAPHIC"/>
  <p:tag name="MH_TYPE" val="SubTitle"/>
  <p:tag name="MH_ORDER" val="3"/>
</p:tagLst>
</file>

<file path=ppt/tags/tag37.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NUMBER"/>
  <p:tag name="ID" val="547142"/>
  <p:tag name="MH_ORDER" val="1"/>
</p:tagLst>
</file>

<file path=ppt/tags/tag38.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1"/>
</p:tagLst>
</file>

<file path=ppt/tags/tag39.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NUMBER"/>
  <p:tag name="ID" val="547142"/>
  <p:tag name="MH_ORDER" val="1"/>
</p:tagLst>
</file>

<file path=ppt/tags/tag40.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1"/>
</p:tagLst>
</file>

<file path=ppt/tags/tag41.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NUMBER"/>
  <p:tag name="ID" val="547142"/>
  <p:tag name="MH_ORDER" val="1"/>
</p:tagLst>
</file>

<file path=ppt/tags/tag42.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1"/>
</p:tagLst>
</file>

<file path=ppt/tags/tag43.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NUMBER"/>
  <p:tag name="ID" val="547142"/>
  <p:tag name="MH_ORDER" val="1"/>
</p:tagLst>
</file>

<file path=ppt/tags/tag44.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1"/>
</p:tagLst>
</file>

<file path=ppt/tags/tag45.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NUMBER"/>
  <p:tag name="ID" val="547142"/>
  <p:tag name="MH_ORDER" val="1"/>
</p:tagLst>
</file>

<file path=ppt/tags/tag46.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1"/>
</p:tagLst>
</file>

<file path=ppt/tags/tag47.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NUMBER"/>
  <p:tag name="ID" val="547142"/>
  <p:tag name="MH_ORDER" val="1"/>
</p:tagLst>
</file>

<file path=ppt/tags/tag48.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1"/>
</p:tagLst>
</file>

<file path=ppt/tags/tag49.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NUMBER"/>
  <p:tag name="ID" val="547142"/>
  <p:tag name="MH_ORDER" val="1"/>
</p:tagLst>
</file>

<file path=ppt/tags/tag50.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1"/>
</p:tagLst>
</file>

<file path=ppt/tags/tag51.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NUMBER"/>
  <p:tag name="ID" val="547142"/>
  <p:tag name="MH_ORDER" val="1"/>
</p:tagLst>
</file>

<file path=ppt/tags/tag52.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1"/>
</p:tagLst>
</file>

<file path=ppt/tags/tag53.xml><?xml version="1.0" encoding="utf-8"?>
<p:tagLst xmlns:a="http://schemas.openxmlformats.org/drawingml/2006/main" xmlns:r="http://schemas.openxmlformats.org/officeDocument/2006/relationships" xmlns:p="http://schemas.openxmlformats.org/presentationml/2006/main">
  <p:tag name="MH" val="20151019125454"/>
  <p:tag name="MH_LIBRARY" val="GRAPHIC"/>
  <p:tag name="MH_TYPE" val="Text"/>
  <p:tag name="MH_ORDER" val="2"/>
</p:tagLst>
</file>

<file path=ppt/tags/tag54.xml><?xml version="1.0" encoding="utf-8"?>
<p:tagLst xmlns:a="http://schemas.openxmlformats.org/drawingml/2006/main" xmlns:r="http://schemas.openxmlformats.org/officeDocument/2006/relationships" xmlns:p="http://schemas.openxmlformats.org/presentationml/2006/main">
  <p:tag name="MH" val="20151019125454"/>
  <p:tag name="MH_LIBRARY" val="GRAPHIC"/>
  <p:tag name="MH_TYPE" val="SubTitle"/>
  <p:tag name="MH_ORDER" val="1"/>
</p:tagLst>
</file>

<file path=ppt/tags/tag55.xml><?xml version="1.0" encoding="utf-8"?>
<p:tagLst xmlns:a="http://schemas.openxmlformats.org/drawingml/2006/main" xmlns:r="http://schemas.openxmlformats.org/officeDocument/2006/relationships" xmlns:p="http://schemas.openxmlformats.org/presentationml/2006/main">
  <p:tag name="MH" val="20151019125454"/>
  <p:tag name="MH_LIBRARY" val="GRAPHIC"/>
  <p:tag name="MH_TYPE" val="Text"/>
  <p:tag name="MH_ORDER" val="3"/>
</p:tagLst>
</file>

<file path=ppt/tags/tag56.xml><?xml version="1.0" encoding="utf-8"?>
<p:tagLst xmlns:a="http://schemas.openxmlformats.org/drawingml/2006/main" xmlns:r="http://schemas.openxmlformats.org/officeDocument/2006/relationships" xmlns:p="http://schemas.openxmlformats.org/presentationml/2006/main">
  <p:tag name="MH" val="20151019125454"/>
  <p:tag name="MH_LIBRARY" val="GRAPHIC"/>
  <p:tag name="MH_TYPE" val="Text"/>
  <p:tag name="MH_ORDER" val="1"/>
</p:tagLst>
</file>

<file path=ppt/tags/tag57.xml><?xml version="1.0" encoding="utf-8"?>
<p:tagLst xmlns:a="http://schemas.openxmlformats.org/drawingml/2006/main" xmlns:r="http://schemas.openxmlformats.org/officeDocument/2006/relationships" xmlns:p="http://schemas.openxmlformats.org/presentationml/2006/main">
  <p:tag name="MH" val="20151019125454"/>
  <p:tag name="MH_LIBRARY" val="GRAPHIC"/>
  <p:tag name="MH_TYPE" val="Picture"/>
  <p:tag name="MH_ORDER" val="3"/>
</p:tagLst>
</file>

<file path=ppt/tags/tag58.xml><?xml version="1.0" encoding="utf-8"?>
<p:tagLst xmlns:a="http://schemas.openxmlformats.org/drawingml/2006/main" xmlns:r="http://schemas.openxmlformats.org/officeDocument/2006/relationships" xmlns:p="http://schemas.openxmlformats.org/presentationml/2006/main">
  <p:tag name="MH" val="20151019125454"/>
  <p:tag name="MH_LIBRARY" val="GRAPHIC"/>
  <p:tag name="MH_TYPE" val="Picture"/>
  <p:tag name="MH_ORDER" val="4"/>
</p:tagLst>
</file>

<file path=ppt/tags/tag59.xml><?xml version="1.0" encoding="utf-8"?>
<p:tagLst xmlns:a="http://schemas.openxmlformats.org/drawingml/2006/main" xmlns:r="http://schemas.openxmlformats.org/officeDocument/2006/relationships" xmlns:p="http://schemas.openxmlformats.org/presentationml/2006/main">
  <p:tag name="MH" val="20151019125454"/>
  <p:tag name="MH_LIBRARY" val="GRAPHIC"/>
  <p:tag name="MH_TYPE" val="Picture"/>
  <p:tag name="MH_ORDER" val="5"/>
</p:tagLst>
</file>

<file path=ppt/tags/tag60.xml><?xml version="1.0" encoding="utf-8"?>
<p:tagLst xmlns:a="http://schemas.openxmlformats.org/drawingml/2006/main" xmlns:r="http://schemas.openxmlformats.org/officeDocument/2006/relationships" xmlns:p="http://schemas.openxmlformats.org/presentationml/2006/main">
  <p:tag name="MH" val="20151019125454"/>
  <p:tag name="MH_LIBRARY" val="GRAPHIC"/>
  <p:tag name="MH_TYPE" val="Picture"/>
  <p:tag name="MH_ORDER" val="1"/>
</p:tagLst>
</file>

<file path=ppt/tags/tag61.xml><?xml version="1.0" encoding="utf-8"?>
<p:tagLst xmlns:a="http://schemas.openxmlformats.org/drawingml/2006/main" xmlns:r="http://schemas.openxmlformats.org/officeDocument/2006/relationships" xmlns:p="http://schemas.openxmlformats.org/presentationml/2006/main">
  <p:tag name="MH" val="20151019125454"/>
  <p:tag name="MH_LIBRARY" val="GRAPHIC"/>
  <p:tag name="MH_TYPE" val="Picture"/>
  <p:tag name="MH_ORDER" val="2"/>
</p:tagLst>
</file>

<file path=ppt/tags/tag62.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NUMBER"/>
  <p:tag name="ID" val="547142"/>
  <p:tag name="MH_ORDER" val="1"/>
</p:tagLst>
</file>

<file path=ppt/tags/tag63.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1"/>
</p:tagLst>
</file>

<file path=ppt/tags/tag64.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NUMBER"/>
  <p:tag name="ID" val="547142"/>
  <p:tag name="MH_ORDER" val="1"/>
</p:tagLst>
</file>

<file path=ppt/tags/tag65.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1"/>
</p:tagLst>
</file>

<file path=ppt/tags/tag66.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NUMBER"/>
  <p:tag name="ID" val="547142"/>
  <p:tag name="MH_ORDER" val="1"/>
</p:tagLst>
</file>

<file path=ppt/tags/tag67.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1"/>
</p:tagLst>
</file>

<file path=ppt/tags/tag68.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NUMBER"/>
  <p:tag name="ID" val="547142"/>
  <p:tag name="MH_ORDER" val="1"/>
</p:tagLst>
</file>

<file path=ppt/tags/tag69.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1"/>
</p:tagLst>
</file>

<file path=ppt/tags/tag70.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NUMBER"/>
  <p:tag name="ID" val="547142"/>
  <p:tag name="MH_ORDER" val="1"/>
</p:tagLst>
</file>

<file path=ppt/tags/tag71.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1"/>
</p:tagLst>
</file>

<file path=ppt/theme/theme1.xml><?xml version="1.0" encoding="utf-8"?>
<a:theme xmlns:a="http://schemas.openxmlformats.org/drawingml/2006/main" name="Office 主题​​">
  <a:themeElements>
    <a:clrScheme name="浪漫婚礼">
      <a:dk1>
        <a:sysClr val="windowText" lastClr="000000"/>
      </a:dk1>
      <a:lt1>
        <a:sysClr val="window" lastClr="FFFFFF"/>
      </a:lt1>
      <a:dk2>
        <a:srgbClr val="44546A"/>
      </a:dk2>
      <a:lt2>
        <a:srgbClr val="E7E6E6"/>
      </a:lt2>
      <a:accent1>
        <a:srgbClr val="FF5050"/>
      </a:accent1>
      <a:accent2>
        <a:srgbClr val="32AB9B"/>
      </a:accent2>
      <a:accent3>
        <a:srgbClr val="92D050"/>
      </a:accent3>
      <a:accent4>
        <a:srgbClr val="3F3F3F"/>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2048</Words>
  <Application>Microsoft Office PowerPoint</Application>
  <PresentationFormat>自定义</PresentationFormat>
  <Paragraphs>173</Paragraphs>
  <Slides>23</Slides>
  <Notes>0</Notes>
  <HiddenSlides>0</HiddenSlides>
  <MMClips>0</MMClips>
  <ScaleCrop>false</ScaleCrop>
  <HeadingPairs>
    <vt:vector size="4" baseType="variant">
      <vt:variant>
        <vt:lpstr>主题</vt:lpstr>
      </vt:variant>
      <vt:variant>
        <vt:i4>1</vt:i4>
      </vt:variant>
      <vt:variant>
        <vt:lpstr>幻灯片标题</vt:lpstr>
      </vt:variant>
      <vt:variant>
        <vt:i4>23</vt:i4>
      </vt:variant>
    </vt:vector>
  </HeadingPairs>
  <TitlesOfParts>
    <vt:vector size="24"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xiaofan Zhou</dc:creator>
  <cp:lastModifiedBy>Sky123.Org</cp:lastModifiedBy>
  <cp:revision>10</cp:revision>
  <dcterms:created xsi:type="dcterms:W3CDTF">2016-08-21T06:41:00Z</dcterms:created>
  <dcterms:modified xsi:type="dcterms:W3CDTF">2018-01-16T03:13:49Z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2052-10.1.0.6260</vt:lpwstr>
  </property>
</Properties>
</file>