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8" r:id="rId2"/>
    <p:sldId id="263" r:id="rId3"/>
    <p:sldId id="283" r:id="rId4"/>
    <p:sldId id="265" r:id="rId5"/>
    <p:sldId id="281" r:id="rId6"/>
    <p:sldId id="266" r:id="rId7"/>
    <p:sldId id="267" r:id="rId8"/>
    <p:sldId id="285" r:id="rId9"/>
    <p:sldId id="271" r:id="rId10"/>
    <p:sldId id="269" r:id="rId11"/>
    <p:sldId id="270" r:id="rId12"/>
    <p:sldId id="272" r:id="rId13"/>
    <p:sldId id="274" r:id="rId14"/>
    <p:sldId id="275" r:id="rId15"/>
    <p:sldId id="276" r:id="rId16"/>
    <p:sldId id="284" r:id="rId17"/>
    <p:sldId id="286" r:id="rId18"/>
    <p:sldId id="277" r:id="rId19"/>
    <p:sldId id="278" r:id="rId20"/>
    <p:sldId id="279" r:id="rId21"/>
    <p:sldId id="262" r:id="rId22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AE0DC"/>
    <a:srgbClr val="F3F5F4"/>
    <a:srgbClr val="FBF0D2"/>
    <a:srgbClr val="F8E7B2"/>
    <a:srgbClr val="FEFAF0"/>
    <a:srgbClr val="DBE1DD"/>
    <a:srgbClr val="E7E7D8"/>
    <a:srgbClr val="EFEEEE"/>
    <a:srgbClr val="FCFCFC"/>
    <a:srgbClr val="FFFEF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403" autoAdjust="0"/>
    <p:restoredTop sz="96318" autoAdjust="0"/>
  </p:normalViewPr>
  <p:slideViewPr>
    <p:cSldViewPr snapToGrid="0">
      <p:cViewPr varScale="1">
        <p:scale>
          <a:sx n="110" d="100"/>
          <a:sy n="110" d="100"/>
        </p:scale>
        <p:origin x="-63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2970" y="8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D80FE-365B-4C0D-AB05-8E17CF462517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FD73A-D8F5-470C-B563-55470CACEAE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311103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9778E-B533-491B-A037-63CEC32982E9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D65D2-3D3F-4108-9C1E-21CB58C64CD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1349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0373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2967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54705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79090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37052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0548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71404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40252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63216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88354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28708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886514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178323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63507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08691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622243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036856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41588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796348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800775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D65D2-3D3F-4108-9C1E-21CB58C64CD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89032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425624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3589105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112983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8379681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100364" y="6462339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精美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工作总结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www.1ppt.com/xiazai/zongjie/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工作计划：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www.1ppt.com/xiazai/jihua/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商务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www.1ppt.com/moban/shangwu/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个人简历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www.1ppt.com/xiazai/jianli/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毕业答辩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www.1ppt.com/xiazai/dabian/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工作汇报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www.1ppt.com/xiazai/huibao/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7722376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588382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1033083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868352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6407389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9103008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E120A-4108-4952-BDD3-96E655023CCA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0168998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120A-4108-4952-BDD3-96E655023CCA}" type="datetimeFigureOut">
              <a:rPr lang="zh-CN" altLang="en-US" smtClean="0"/>
              <a:pPr/>
              <a:t>2020/7/3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6364D5-53BF-4B95-87E5-7D414C0F8F7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artisticPhotocopy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43224"/>
          <a:stretch/>
        </p:blipFill>
        <p:spPr>
          <a:xfrm>
            <a:off x="0" y="4372495"/>
            <a:ext cx="12192000" cy="2622147"/>
          </a:xfrm>
          <a:prstGeom prst="rect">
            <a:avLst/>
          </a:prstGeom>
        </p:spPr>
      </p:pic>
      <p:grpSp>
        <p:nvGrpSpPr>
          <p:cNvPr id="8" name="组合 7"/>
          <p:cNvGrpSpPr/>
          <p:nvPr userDrawn="1"/>
        </p:nvGrpSpPr>
        <p:grpSpPr>
          <a:xfrm>
            <a:off x="5003552" y="223576"/>
            <a:ext cx="2443527" cy="956841"/>
            <a:chOff x="4926448" y="107022"/>
            <a:chExt cx="2443527" cy="956841"/>
          </a:xfrm>
        </p:grpSpPr>
        <p:sp>
          <p:nvSpPr>
            <p:cNvPr id="9" name="文本框 8"/>
            <p:cNvSpPr txBox="1"/>
            <p:nvPr/>
          </p:nvSpPr>
          <p:spPr>
            <a:xfrm>
              <a:off x="4926448" y="663753"/>
              <a:ext cx="2312809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latin typeface="方正宋刻本秀楷简体" panose="02000000000000000000" pitchFamily="2" charset="-122"/>
                  <a:ea typeface="方正宋刻本秀楷简体" panose="02000000000000000000" pitchFamily="2" charset="-122"/>
                </a:defRPr>
              </a:lvl1pPr>
            </a:lstStyle>
            <a:p>
              <a:pPr algn="dist"/>
              <a:r>
                <a:rPr lang="zh-CN" altLang="en-US" dirty="0" smtClean="0"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古典文学</a:t>
              </a:r>
              <a:endPara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 userDrawn="1"/>
        </p:nvSpPr>
        <p:spPr>
          <a:xfrm>
            <a:off x="3703649" y="1402117"/>
            <a:ext cx="6555641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千古</a:t>
            </a:r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回首杏雨西湖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边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纸伞朦胧间洒下阴影一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片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眉眼低垂微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敛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风声掠过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指尖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素衣映湖中月 水光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潋滟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把盏笑谈世间 酒色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清浅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琴</a:t>
            </a:r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音何处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寄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流星泯灭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光阴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琉璃月下冰冷的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空气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檐下花灯熟悉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记忆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风动烛火似已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熄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怀念忘川夜空中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流萤</a:t>
            </a:r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2270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21.pn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11.png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microsoft.com/office/2007/relationships/hdphoto" Target="../media/hdphoto2.wdp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3910878" y="671379"/>
            <a:ext cx="6555641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千古</a:t>
            </a:r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回首杏雨西湖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边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纸伞朦胧间洒下阴影一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片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眉眼低垂微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敛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风声掠过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指尖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素衣映湖中月 水光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潋滟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把盏笑谈世间 酒色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清浅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琴</a:t>
            </a:r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音何处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寄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流星泯灭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光阴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琉璃月下冰冷的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空气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檐下花灯熟悉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记忆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风动烛火似已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熄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怀念忘川夜空中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流萤</a:t>
            </a:r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artisticPhotocopy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43224"/>
          <a:stretch/>
        </p:blipFill>
        <p:spPr>
          <a:xfrm>
            <a:off x="0" y="4372495"/>
            <a:ext cx="12192000" cy="262214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28472" b="20486"/>
          <a:stretch/>
        </p:blipFill>
        <p:spPr>
          <a:xfrm>
            <a:off x="2470971" y="2119744"/>
            <a:ext cx="9715258" cy="4738256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88819" y="837561"/>
            <a:ext cx="3036303" cy="5315874"/>
            <a:chOff x="934820" y="588183"/>
            <a:chExt cx="3036303" cy="5315874"/>
          </a:xfrm>
          <a:effectLst>
            <a:outerShdw blurRad="139700" dist="38100" dir="2700000" algn="tl" rotWithShape="0">
              <a:prstClr val="black">
                <a:alpha val="3000"/>
              </a:prstClr>
            </a:outerShdw>
          </a:effectLst>
        </p:grpSpPr>
        <p:sp>
          <p:nvSpPr>
            <p:cNvPr id="4" name="矩形 3"/>
            <p:cNvSpPr/>
            <p:nvPr/>
          </p:nvSpPr>
          <p:spPr>
            <a:xfrm>
              <a:off x="1101551" y="759229"/>
              <a:ext cx="2702840" cy="4973782"/>
            </a:xfrm>
            <a:prstGeom prst="rect">
              <a:avLst/>
            </a:prstGeom>
            <a:solidFill>
              <a:srgbClr val="F3F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934820" y="588183"/>
              <a:ext cx="3036303" cy="5315874"/>
            </a:xfrm>
            <a:prstGeom prst="rect">
              <a:avLst/>
            </a:prstGeom>
            <a:noFill/>
            <a:ln w="88900">
              <a:solidFill>
                <a:srgbClr val="DAE0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424786" y="0"/>
            <a:ext cx="72597" cy="1352391"/>
            <a:chOff x="6060000" y="591212"/>
            <a:chExt cx="72000" cy="1341270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6096000" y="591212"/>
              <a:ext cx="0" cy="1331717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6060000" y="1860482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 flipV="1">
            <a:off x="2434971" y="5480143"/>
            <a:ext cx="72000" cy="1377857"/>
            <a:chOff x="6060000" y="554625"/>
            <a:chExt cx="72000" cy="1377857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6096000" y="554625"/>
              <a:ext cx="0" cy="1368303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6060000" y="1860482"/>
              <a:ext cx="72000" cy="72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3040677" y="3398791"/>
            <a:ext cx="430887" cy="265191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300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古典文学通用模板</a:t>
            </a:r>
            <a:endParaRPr lang="zh-CN" altLang="en-US" sz="1600" spc="3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3611478" y="1142013"/>
            <a:ext cx="938786" cy="585361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560837" y="1923224"/>
            <a:ext cx="1877437" cy="291361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1000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国</a:t>
            </a:r>
            <a:r>
              <a:rPr lang="zh-CN" altLang="en-US" sz="110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风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384402" y="1944887"/>
            <a:ext cx="461665" cy="78483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中国风</a:t>
            </a:r>
            <a:endParaRPr lang="zh-CN" altLang="en-US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grpSp>
        <p:nvGrpSpPr>
          <p:cNvPr id="22" name="印章"/>
          <p:cNvGrpSpPr>
            <a:grpSpLocks/>
          </p:cNvGrpSpPr>
          <p:nvPr/>
        </p:nvGrpSpPr>
        <p:grpSpPr bwMode="auto">
          <a:xfrm>
            <a:off x="3361319" y="4744458"/>
            <a:ext cx="250159" cy="660432"/>
            <a:chOff x="-18298" y="-8220"/>
            <a:chExt cx="372676" cy="702317"/>
          </a:xfrm>
        </p:grpSpPr>
        <p:pic>
          <p:nvPicPr>
            <p:cNvPr id="23" name="图片 10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838" y="1940"/>
              <a:ext cx="260540" cy="692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矩形 11"/>
            <p:cNvSpPr>
              <a:spLocks noChangeArrowheads="1"/>
            </p:cNvSpPr>
            <p:nvPr/>
          </p:nvSpPr>
          <p:spPr bwMode="auto">
            <a:xfrm>
              <a:off x="3600" y="60732"/>
              <a:ext cx="18473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000">
                <a:solidFill>
                  <a:schemeClr val="bg1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30" name="矩形 13"/>
            <p:cNvSpPr>
              <a:spLocks noChangeArrowheads="1"/>
            </p:cNvSpPr>
            <p:nvPr/>
          </p:nvSpPr>
          <p:spPr bwMode="auto">
            <a:xfrm>
              <a:off x="-18298" y="-8220"/>
              <a:ext cx="319692" cy="687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 spc="-300" dirty="0" smtClean="0">
                  <a:solidFill>
                    <a:schemeClr val="bg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  <a:sym typeface="方正兰亭粗黑简体" panose="02000000000000000000" pitchFamily="2" charset="-122"/>
                </a:rPr>
                <a:t>添加文字</a:t>
              </a:r>
              <a:endParaRPr lang="zh-CN" altLang="en-US" sz="900" spc="-300" dirty="0">
                <a:solidFill>
                  <a:schemeClr val="bg1"/>
                </a:solidFill>
                <a:latin typeface="汉仪行楷简" panose="02010609000101010101" pitchFamily="49" charset="-122"/>
                <a:ea typeface="汉仪行楷简" panose="02010609000101010101" pitchFamily="49" charset="-122"/>
                <a:sym typeface="方正兰亭粗黑简体" panose="02000000000000000000" pitchFamily="2" charset="-122"/>
              </a:endParaRPr>
            </a:p>
          </p:txBody>
        </p:sp>
      </p:grpSp>
      <p:pic>
        <p:nvPicPr>
          <p:cNvPr id="32" name="图片 10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47082" y="4722071"/>
            <a:ext cx="1039812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077410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2128784" y="1050277"/>
            <a:ext cx="949781" cy="1662850"/>
            <a:chOff x="934820" y="588183"/>
            <a:chExt cx="3036303" cy="5315874"/>
          </a:xfrm>
          <a:effectLst>
            <a:outerShdw blurRad="139700" dist="38100" dir="2700000" algn="tl" rotWithShape="0">
              <a:prstClr val="black">
                <a:alpha val="3000"/>
              </a:prstClr>
            </a:outerShdw>
          </a:effectLst>
        </p:grpSpPr>
        <p:sp>
          <p:nvSpPr>
            <p:cNvPr id="29" name="矩形 28"/>
            <p:cNvSpPr/>
            <p:nvPr/>
          </p:nvSpPr>
          <p:spPr>
            <a:xfrm>
              <a:off x="1101551" y="759229"/>
              <a:ext cx="2702840" cy="4973782"/>
            </a:xfrm>
            <a:prstGeom prst="rect">
              <a:avLst/>
            </a:prstGeom>
            <a:solidFill>
              <a:srgbClr val="F3F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934820" y="588183"/>
              <a:ext cx="3036303" cy="5315874"/>
            </a:xfrm>
            <a:prstGeom prst="rect">
              <a:avLst/>
            </a:prstGeom>
            <a:noFill/>
            <a:ln w="28575">
              <a:solidFill>
                <a:srgbClr val="DAE0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43224"/>
          <a:stretch/>
        </p:blipFill>
        <p:spPr>
          <a:xfrm>
            <a:off x="0" y="4372495"/>
            <a:ext cx="12192000" cy="2622147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28849" b="34909"/>
          <a:stretch/>
        </p:blipFill>
        <p:spPr>
          <a:xfrm>
            <a:off x="5024834" y="336077"/>
            <a:ext cx="7177266" cy="248550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155235" y="1219982"/>
            <a:ext cx="923330" cy="132343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44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sz="48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目录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73628" y="1110105"/>
            <a:ext cx="1173192" cy="731521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723629" y="1379005"/>
            <a:ext cx="2637731" cy="539858"/>
            <a:chOff x="3343357" y="3004515"/>
            <a:chExt cx="2637731" cy="53985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4001059" y="3004515"/>
              <a:ext cx="1980029" cy="523220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>
              <a:defPPr>
                <a:defRPr lang="zh-CN"/>
              </a:defPPr>
              <a:lvl1pPr>
                <a:defRPr sz="2000">
                  <a:latin typeface="方正宋刻本秀楷简体" panose="02000000000000000000" pitchFamily="2" charset="-122"/>
                  <a:ea typeface="方正宋刻本秀楷简体" panose="02000000000000000000" pitchFamily="2" charset="-122"/>
                </a:defRPr>
              </a:lvl1pPr>
            </a:lstStyle>
            <a:p>
              <a:r>
                <a:rPr lang="zh-CN" altLang="en-US" sz="2800" dirty="0"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请插入标题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一</a:t>
              </a:r>
              <a:endParaRPr lang="zh-CN" altLang="en-US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723629" y="2151827"/>
            <a:ext cx="2637731" cy="539858"/>
            <a:chOff x="3343357" y="3004515"/>
            <a:chExt cx="2637731" cy="539858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4001059" y="3004515"/>
              <a:ext cx="1980029" cy="523220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>
              <a:defPPr>
                <a:defRPr lang="zh-CN"/>
              </a:defPPr>
              <a:lvl1pPr>
                <a:defRPr sz="2800">
                  <a:latin typeface="方正宋刻本秀楷简体" panose="02000000000000000000" pitchFamily="2" charset="-122"/>
                  <a:ea typeface="方正宋刻本秀楷简体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请插入标题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二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723629" y="2948886"/>
            <a:ext cx="2637731" cy="539858"/>
            <a:chOff x="3343357" y="3004515"/>
            <a:chExt cx="2637731" cy="539858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4001059" y="3004515"/>
              <a:ext cx="1980029" cy="523220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>
              <a:defPPr>
                <a:defRPr lang="zh-CN"/>
              </a:defPPr>
              <a:lvl1pPr>
                <a:defRPr sz="2800">
                  <a:latin typeface="方正宋刻本秀楷简体" panose="02000000000000000000" pitchFamily="2" charset="-122"/>
                  <a:ea typeface="方正宋刻本秀楷简体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请插入标题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三</a:t>
              </a:r>
              <a:endParaRPr lang="zh-CN" altLang="en-US" dirty="0">
                <a:latin typeface="方正新舒体繁体" panose="03000509000000000000" pitchFamily="65" charset="-122"/>
                <a:ea typeface="方正新舒体繁体" panose="03000509000000000000" pitchFamily="65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23629" y="3721708"/>
            <a:ext cx="2637731" cy="539858"/>
            <a:chOff x="3343357" y="3004515"/>
            <a:chExt cx="2637731" cy="53985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343357" y="3049433"/>
              <a:ext cx="559453" cy="494940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/>
          </p:nvSpPr>
          <p:spPr>
            <a:xfrm>
              <a:off x="4001059" y="3004515"/>
              <a:ext cx="1980029" cy="523220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>
              <a:defPPr>
                <a:defRPr lang="zh-CN"/>
              </a:defPPr>
              <a:lvl1pPr>
                <a:defRPr sz="2800">
                  <a:latin typeface="方正宋刻本秀楷简体" panose="02000000000000000000" pitchFamily="2" charset="-122"/>
                  <a:ea typeface="方正宋刻本秀楷简体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请插入标题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415334" y="3112236"/>
              <a:ext cx="4154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方正新舒体繁体" panose="03000509000000000000" pitchFamily="65" charset="-122"/>
                  <a:ea typeface="方正新舒体繁体" panose="03000509000000000000" pitchFamily="65" charset="-122"/>
                </a:rPr>
                <a:t>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91145554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Photocopy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43224"/>
          <a:stretch/>
        </p:blipFill>
        <p:spPr>
          <a:xfrm>
            <a:off x="0" y="4372495"/>
            <a:ext cx="12192000" cy="2622147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2407385" y="1361058"/>
            <a:ext cx="0" cy="276950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669893" y="1235554"/>
            <a:ext cx="677108" cy="255454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sz="32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请插入</a:t>
            </a:r>
            <a:r>
              <a:rPr lang="zh-CN" altLang="en-US" sz="3200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标题一</a:t>
            </a:r>
            <a:endParaRPr lang="zh-CN" altLang="en-US" sz="32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27772" y="1361058"/>
            <a:ext cx="1107996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请在这里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输入副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标题输入文字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986462" y="3271026"/>
            <a:ext cx="1420922" cy="1300974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 flipH="1">
            <a:off x="7298724" y="0"/>
            <a:ext cx="4893276" cy="6861311"/>
          </a:xfrm>
          <a:custGeom>
            <a:avLst/>
            <a:gdLst>
              <a:gd name="connsiteX0" fmla="*/ 0 w 2819987"/>
              <a:gd name="connsiteY0" fmla="*/ 0 h 3954162"/>
              <a:gd name="connsiteX1" fmla="*/ 842906 w 2819987"/>
              <a:gd name="connsiteY1" fmla="*/ 0 h 3954162"/>
              <a:gd name="connsiteX2" fmla="*/ 2819987 w 2819987"/>
              <a:gd name="connsiteY2" fmla="*/ 1977081 h 3954162"/>
              <a:gd name="connsiteX3" fmla="*/ 842906 w 2819987"/>
              <a:gd name="connsiteY3" fmla="*/ 3954162 h 3954162"/>
              <a:gd name="connsiteX4" fmla="*/ 0 w 2819987"/>
              <a:gd name="connsiteY4" fmla="*/ 3954162 h 395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987" h="3954162">
                <a:moveTo>
                  <a:pt x="0" y="0"/>
                </a:moveTo>
                <a:lnTo>
                  <a:pt x="842906" y="0"/>
                </a:lnTo>
                <a:cubicBezTo>
                  <a:pt x="1934818" y="0"/>
                  <a:pt x="2819987" y="885169"/>
                  <a:pt x="2819987" y="1977081"/>
                </a:cubicBezTo>
                <a:cubicBezTo>
                  <a:pt x="2819987" y="3068993"/>
                  <a:pt x="1934818" y="3954162"/>
                  <a:pt x="842906" y="3954162"/>
                </a:cubicBezTo>
                <a:lnTo>
                  <a:pt x="0" y="3954162"/>
                </a:ln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13576" y="2358938"/>
            <a:ext cx="2308324" cy="1752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sz="138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壹</a:t>
            </a:r>
          </a:p>
        </p:txBody>
      </p:sp>
    </p:spTree>
    <p:extLst>
      <p:ext uri="{BB962C8B-B14F-4D97-AF65-F5344CB8AC3E}">
        <p14:creationId xmlns:p14="http://schemas.microsoft.com/office/powerpoint/2010/main" xmlns="" val="190538701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65912" y="1437561"/>
            <a:ext cx="3352669" cy="503018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406624" y="1886273"/>
            <a:ext cx="2236510" cy="132343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44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sz="20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</a:t>
            </a:r>
            <a:endParaRPr lang="en-US" altLang="zh-CN" sz="20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sz="20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sz="20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sz="20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  <a:endParaRPr lang="en-US" altLang="zh-CN" sz="20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sz="20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</a:t>
            </a:r>
            <a:r>
              <a:rPr lang="zh-CN" altLang="en-US" sz="2000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模板</a:t>
            </a:r>
            <a:endParaRPr lang="en-US" altLang="zh-CN" sz="20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20062" y="1437561"/>
            <a:ext cx="3353616" cy="503018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969768" y="1956977"/>
            <a:ext cx="2236510" cy="224676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20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132812163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1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 descr="C:\Users\Thinkpad\Desktop\PNG\1_0002_图层-5-副本.png"/>
          <p:cNvPicPr>
            <a:picLocks noChangeAspect="1" noChangeArrowheads="1"/>
          </p:cNvPicPr>
          <p:nvPr/>
        </p:nvPicPr>
        <p:blipFill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219347" y="2094500"/>
            <a:ext cx="2688655" cy="248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837093" y="2904674"/>
            <a:ext cx="1453165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dist"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点此输入文字点此输入文字</a:t>
            </a:r>
          </a:p>
        </p:txBody>
      </p:sp>
      <p:sp>
        <p:nvSpPr>
          <p:cNvPr id="21" name="矩形 20"/>
          <p:cNvSpPr/>
          <p:nvPr/>
        </p:nvSpPr>
        <p:spPr>
          <a:xfrm>
            <a:off x="2123542" y="2052408"/>
            <a:ext cx="748923" cy="7694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4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壹</a:t>
            </a:r>
          </a:p>
        </p:txBody>
      </p:sp>
      <p:pic>
        <p:nvPicPr>
          <p:cNvPr id="22" name="Picture 3" descr="C:\Users\Thinkpad\Desktop\PNG\1_0002_图层-5-副本.png"/>
          <p:cNvPicPr>
            <a:picLocks noChangeAspect="1" noChangeArrowheads="1"/>
          </p:cNvPicPr>
          <p:nvPr/>
        </p:nvPicPr>
        <p:blipFill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64669" y="2136592"/>
            <a:ext cx="2688655" cy="248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4206908" y="2858836"/>
            <a:ext cx="1453165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dist">
              <a:defRPr sz="16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点此输入文字点此输入文字</a:t>
            </a:r>
          </a:p>
        </p:txBody>
      </p:sp>
      <p:sp>
        <p:nvSpPr>
          <p:cNvPr id="24" name="矩形 23"/>
          <p:cNvSpPr/>
          <p:nvPr/>
        </p:nvSpPr>
        <p:spPr>
          <a:xfrm>
            <a:off x="4499990" y="2017920"/>
            <a:ext cx="748923" cy="7694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4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贰</a:t>
            </a:r>
          </a:p>
        </p:txBody>
      </p:sp>
      <p:pic>
        <p:nvPicPr>
          <p:cNvPr id="25" name="Picture 3" descr="C:\Users\Thinkpad\Desktop\PNG\1_0002_图层-5-副本.png"/>
          <p:cNvPicPr>
            <a:picLocks noChangeAspect="1" noChangeArrowheads="1"/>
          </p:cNvPicPr>
          <p:nvPr/>
        </p:nvPicPr>
        <p:blipFill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909989" y="2120873"/>
            <a:ext cx="2688655" cy="248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552228" y="2843119"/>
            <a:ext cx="1453165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dist">
              <a:defRPr sz="16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点此输入文字点此输入文字</a:t>
            </a:r>
          </a:p>
        </p:txBody>
      </p:sp>
      <p:sp>
        <p:nvSpPr>
          <p:cNvPr id="27" name="矩形 26"/>
          <p:cNvSpPr/>
          <p:nvPr/>
        </p:nvSpPr>
        <p:spPr>
          <a:xfrm>
            <a:off x="6876438" y="2035608"/>
            <a:ext cx="748923" cy="7694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4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叁</a:t>
            </a:r>
          </a:p>
        </p:txBody>
      </p:sp>
      <p:pic>
        <p:nvPicPr>
          <p:cNvPr id="28" name="Picture 3" descr="C:\Users\Thinkpad\Desktop\PNG\1_0002_图层-5-副本.png"/>
          <p:cNvPicPr>
            <a:picLocks noChangeAspect="1" noChangeArrowheads="1"/>
          </p:cNvPicPr>
          <p:nvPr/>
        </p:nvPicPr>
        <p:blipFill>
          <a:blip r:embed="rId3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255311" y="2136592"/>
            <a:ext cx="2688655" cy="248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8897551" y="2858836"/>
            <a:ext cx="1453165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algn="dist">
              <a:defRPr sz="16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点此输入文字点此输入文字</a:t>
            </a:r>
          </a:p>
        </p:txBody>
      </p:sp>
      <p:sp>
        <p:nvSpPr>
          <p:cNvPr id="30" name="矩形 29"/>
          <p:cNvSpPr/>
          <p:nvPr/>
        </p:nvSpPr>
        <p:spPr>
          <a:xfrm>
            <a:off x="9221758" y="2073678"/>
            <a:ext cx="748923" cy="7694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4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肆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5003552" y="223576"/>
            <a:ext cx="2443527" cy="956841"/>
            <a:chOff x="4926448" y="107022"/>
            <a:chExt cx="2443527" cy="956841"/>
          </a:xfrm>
        </p:grpSpPr>
        <p:sp>
          <p:nvSpPr>
            <p:cNvPr id="36" name="文本框 35"/>
            <p:cNvSpPr txBox="1"/>
            <p:nvPr/>
          </p:nvSpPr>
          <p:spPr>
            <a:xfrm>
              <a:off x="4926448" y="663753"/>
              <a:ext cx="2312809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>
                <a:defRPr sz="2000">
                  <a:latin typeface="方正宋刻本秀楷简体" panose="02000000000000000000" pitchFamily="2" charset="-122"/>
                  <a:ea typeface="方正宋刻本秀楷简体" panose="02000000000000000000" pitchFamily="2" charset="-122"/>
                </a:defRPr>
              </a:lvl1pPr>
            </a:lstStyle>
            <a:p>
              <a:pPr algn="dist"/>
              <a:r>
                <a:rPr lang="zh-CN" altLang="en-US" dirty="0" smtClean="0"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古典文学</a:t>
              </a:r>
              <a:endPara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>
              <a:off x="4952742" y="700947"/>
              <a:ext cx="228651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993484" y="107022"/>
              <a:ext cx="2376491" cy="6899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45869770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0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3" grpId="0"/>
      <p:bldP spid="24" grpId="0"/>
      <p:bldP spid="26" grpId="0"/>
      <p:bldP spid="27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984792" y="1224953"/>
            <a:ext cx="10629555" cy="4631301"/>
            <a:chOff x="1250066" y="1906598"/>
            <a:chExt cx="9757458" cy="4251328"/>
          </a:xfrm>
        </p:grpSpPr>
        <p:sp>
          <p:nvSpPr>
            <p:cNvPr id="18" name="矩形 17"/>
            <p:cNvSpPr/>
            <p:nvPr/>
          </p:nvSpPr>
          <p:spPr>
            <a:xfrm>
              <a:off x="1250066" y="1906598"/>
              <a:ext cx="9757458" cy="3629482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777924" y="1999403"/>
              <a:ext cx="6755863" cy="341437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465168" y="2223813"/>
              <a:ext cx="1046440" cy="299505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952742" y="2209065"/>
              <a:ext cx="1046440" cy="299505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342113" y="2223813"/>
              <a:ext cx="1046440" cy="299505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852941" y="1929466"/>
              <a:ext cx="791070" cy="422846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4400"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请在这里输入标题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131391" y="1941986"/>
            <a:ext cx="2482956" cy="3439362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900283" y="1554454"/>
            <a:ext cx="748923" cy="76944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4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壹</a:t>
            </a:r>
          </a:p>
        </p:txBody>
      </p:sp>
    </p:spTree>
    <p:extLst>
      <p:ext uri="{BB962C8B-B14F-4D97-AF65-F5344CB8AC3E}">
        <p14:creationId xmlns:p14="http://schemas.microsoft.com/office/powerpoint/2010/main" xmlns="" val="195539721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96352" y="1709678"/>
            <a:ext cx="5370899" cy="4199037"/>
            <a:chOff x="891471" y="1719625"/>
            <a:chExt cx="4349424" cy="3400435"/>
          </a:xfrm>
          <a:solidFill>
            <a:srgbClr val="FFFFFF"/>
          </a:solidFill>
        </p:grpSpPr>
        <p:sp>
          <p:nvSpPr>
            <p:cNvPr id="2" name="椭圆 1"/>
            <p:cNvSpPr/>
            <p:nvPr/>
          </p:nvSpPr>
          <p:spPr>
            <a:xfrm>
              <a:off x="1532467" y="1719625"/>
              <a:ext cx="3067432" cy="3067432"/>
            </a:xfrm>
            <a:prstGeom prst="ellipse">
              <a:avLst/>
            </a:prstGeom>
            <a:solidFill>
              <a:srgbClr val="FC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797937" y="2980803"/>
              <a:ext cx="3067432" cy="213925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91471" y="3401490"/>
              <a:ext cx="1350276" cy="471572"/>
            </a:xfrm>
            <a:prstGeom prst="rect">
              <a:avLst/>
            </a:prstGeom>
            <a:grpFill/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92843" y="2097355"/>
              <a:ext cx="1448052" cy="505719"/>
            </a:xfrm>
            <a:prstGeom prst="rect">
              <a:avLst/>
            </a:prstGeom>
            <a:grpFill/>
          </p:spPr>
        </p:pic>
      </p:grpSp>
      <p:grpSp>
        <p:nvGrpSpPr>
          <p:cNvPr id="4" name="组合 3"/>
          <p:cNvGrpSpPr/>
          <p:nvPr/>
        </p:nvGrpSpPr>
        <p:grpSpPr>
          <a:xfrm>
            <a:off x="8817352" y="1709678"/>
            <a:ext cx="1632076" cy="3801682"/>
            <a:chOff x="8817352" y="1709678"/>
            <a:chExt cx="1632076" cy="3801682"/>
          </a:xfrm>
        </p:grpSpPr>
        <p:sp>
          <p:nvSpPr>
            <p:cNvPr id="8" name="文本框 7"/>
            <p:cNvSpPr txBox="1"/>
            <p:nvPr/>
          </p:nvSpPr>
          <p:spPr>
            <a:xfrm>
              <a:off x="9895430" y="1709678"/>
              <a:ext cx="553998" cy="255454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2400"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r>
                <a:rPr lang="zh-CN" altLang="en-US" dirty="0"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请在这里输入标题</a:t>
              </a: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9827680" y="1709678"/>
              <a:ext cx="0" cy="3706281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8817352" y="1709678"/>
              <a:ext cx="830997" cy="380168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809751" y="1709678"/>
            <a:ext cx="1704912" cy="3801682"/>
            <a:chOff x="6809751" y="1709678"/>
            <a:chExt cx="1704912" cy="3801682"/>
          </a:xfrm>
        </p:grpSpPr>
        <p:sp>
          <p:nvSpPr>
            <p:cNvPr id="19" name="文本框 18"/>
            <p:cNvSpPr txBox="1"/>
            <p:nvPr/>
          </p:nvSpPr>
          <p:spPr>
            <a:xfrm>
              <a:off x="7960665" y="1709678"/>
              <a:ext cx="553998" cy="255454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>
              <a:defPPr>
                <a:defRPr lang="zh-CN"/>
              </a:defPPr>
              <a:lvl1pPr>
                <a:defRPr sz="4400"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r>
                <a:rPr lang="zh-CN" altLang="en-US" sz="2400" dirty="0"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请在这里输入标题</a:t>
              </a: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7820079" y="1709678"/>
              <a:ext cx="0" cy="3706281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6809751" y="1709678"/>
              <a:ext cx="830997" cy="380168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水墨主题请在此输入文字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在此输入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主题请在此输入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文字 水墨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主题请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在</a:t>
              </a:r>
              <a:endPara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endParaRPr>
            </a:p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此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隶二繁体" panose="03000509000000000000" pitchFamily="65" charset="-122"/>
                  <a:ea typeface="方正隶二繁体" panose="03000509000000000000" pitchFamily="65" charset="-122"/>
                </a:rPr>
                <a:t>输入文字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23285274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Photocopy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43224"/>
          <a:stretch/>
        </p:blipFill>
        <p:spPr>
          <a:xfrm>
            <a:off x="0" y="4372495"/>
            <a:ext cx="12192000" cy="2622147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2407385" y="1361058"/>
            <a:ext cx="0" cy="276950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731448" y="1235554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请插入</a:t>
            </a:r>
            <a:r>
              <a:rPr lang="zh-CN" altLang="en-US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标题二</a:t>
            </a:r>
            <a:endParaRPr lang="zh-CN" altLang="en-US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45084" y="1361058"/>
            <a:ext cx="1107996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请在这里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输入副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标题输入文字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468599" y="3271026"/>
            <a:ext cx="938786" cy="859538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 flipH="1">
            <a:off x="7298724" y="0"/>
            <a:ext cx="4893276" cy="6861311"/>
          </a:xfrm>
          <a:custGeom>
            <a:avLst/>
            <a:gdLst>
              <a:gd name="connsiteX0" fmla="*/ 0 w 2819987"/>
              <a:gd name="connsiteY0" fmla="*/ 0 h 3954162"/>
              <a:gd name="connsiteX1" fmla="*/ 842906 w 2819987"/>
              <a:gd name="connsiteY1" fmla="*/ 0 h 3954162"/>
              <a:gd name="connsiteX2" fmla="*/ 2819987 w 2819987"/>
              <a:gd name="connsiteY2" fmla="*/ 1977081 h 3954162"/>
              <a:gd name="connsiteX3" fmla="*/ 842906 w 2819987"/>
              <a:gd name="connsiteY3" fmla="*/ 3954162 h 3954162"/>
              <a:gd name="connsiteX4" fmla="*/ 0 w 2819987"/>
              <a:gd name="connsiteY4" fmla="*/ 3954162 h 395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987" h="3954162">
                <a:moveTo>
                  <a:pt x="0" y="0"/>
                </a:moveTo>
                <a:lnTo>
                  <a:pt x="842906" y="0"/>
                </a:lnTo>
                <a:cubicBezTo>
                  <a:pt x="1934818" y="0"/>
                  <a:pt x="2819987" y="885169"/>
                  <a:pt x="2819987" y="1977081"/>
                </a:cubicBezTo>
                <a:cubicBezTo>
                  <a:pt x="2819987" y="3068993"/>
                  <a:pt x="1934818" y="3954162"/>
                  <a:pt x="842906" y="3954162"/>
                </a:cubicBezTo>
                <a:lnTo>
                  <a:pt x="0" y="3954162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167272" y="2358938"/>
            <a:ext cx="2308324" cy="1752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sz="138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贰</a:t>
            </a:r>
          </a:p>
        </p:txBody>
      </p:sp>
    </p:spTree>
    <p:extLst>
      <p:ext uri="{BB962C8B-B14F-4D97-AF65-F5344CB8AC3E}">
        <p14:creationId xmlns:p14="http://schemas.microsoft.com/office/powerpoint/2010/main" xmlns="" val="210708867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412110" y="1620594"/>
            <a:ext cx="5238104" cy="1469847"/>
            <a:chOff x="1412110" y="1620594"/>
            <a:chExt cx="5238104" cy="1469847"/>
          </a:xfrm>
        </p:grpSpPr>
        <p:sp>
          <p:nvSpPr>
            <p:cNvPr id="8" name="矩形 7"/>
            <p:cNvSpPr/>
            <p:nvPr/>
          </p:nvSpPr>
          <p:spPr>
            <a:xfrm>
              <a:off x="1412110" y="1620594"/>
              <a:ext cx="5208609" cy="1469847"/>
            </a:xfrm>
            <a:prstGeom prst="rect">
              <a:avLst/>
            </a:prstGeom>
            <a:solidFill>
              <a:schemeClr val="bg2">
                <a:lumMod val="90000"/>
                <a:alpha val="1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请在这里输入标题</a:t>
              </a:r>
              <a:endParaRPr lang="en-US" altLang="zh-CN" sz="24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水墨主题请在此输入文字  水墨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主题请在此输入文字  水墨主题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请在此输入文字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919007" y="1799306"/>
              <a:ext cx="1731207" cy="1038724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3491695" y="3269153"/>
            <a:ext cx="5208609" cy="1469847"/>
            <a:chOff x="3491695" y="3269153"/>
            <a:chExt cx="5208609" cy="1469847"/>
          </a:xfrm>
        </p:grpSpPr>
        <p:sp>
          <p:nvSpPr>
            <p:cNvPr id="10" name="矩形 9"/>
            <p:cNvSpPr/>
            <p:nvPr/>
          </p:nvSpPr>
          <p:spPr>
            <a:xfrm>
              <a:off x="3491695" y="3269153"/>
              <a:ext cx="5208609" cy="1469847"/>
            </a:xfrm>
            <a:prstGeom prst="rect">
              <a:avLst/>
            </a:prstGeom>
            <a:solidFill>
              <a:schemeClr val="bg2">
                <a:lumMod val="90000"/>
                <a:alpha val="1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24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请在这里输入标题</a:t>
              </a:r>
              <a:endParaRPr lang="en-US" altLang="zh-CN" sz="24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pPr algn="r"/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水墨主题请在此输入文字  水墨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pPr algn="r"/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主题请在此输入文字  水墨主题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pPr algn="r"/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请在此输入文字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491695" y="3487102"/>
              <a:ext cx="1286782" cy="1178158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5784610" y="4917712"/>
            <a:ext cx="5208609" cy="1469847"/>
            <a:chOff x="5784610" y="4917712"/>
            <a:chExt cx="5208609" cy="1469847"/>
          </a:xfrm>
        </p:grpSpPr>
        <p:sp>
          <p:nvSpPr>
            <p:cNvPr id="11" name="矩形 10"/>
            <p:cNvSpPr/>
            <p:nvPr/>
          </p:nvSpPr>
          <p:spPr>
            <a:xfrm>
              <a:off x="5784610" y="4917712"/>
              <a:ext cx="5208609" cy="1469847"/>
            </a:xfrm>
            <a:prstGeom prst="rect">
              <a:avLst/>
            </a:prstGeom>
            <a:solidFill>
              <a:schemeClr val="bg2">
                <a:lumMod val="90000"/>
                <a:alpha val="2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24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请在这里输入标题</a:t>
              </a:r>
              <a:endParaRPr lang="en-US" altLang="zh-CN" sz="24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pPr algn="r"/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水墨主题请在此输入文字  水墨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pPr algn="r"/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主题请在此输入文字  水墨主题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pPr algn="r"/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请在此输入文字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889350" y="5197139"/>
              <a:ext cx="1462737" cy="11904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828974726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97731" y="1536582"/>
            <a:ext cx="10191263" cy="4427666"/>
            <a:chOff x="1558777" y="1814052"/>
            <a:chExt cx="8912578" cy="3967316"/>
          </a:xfrm>
        </p:grpSpPr>
        <p:sp>
          <p:nvSpPr>
            <p:cNvPr id="9" name="矩形 8"/>
            <p:cNvSpPr/>
            <p:nvPr/>
          </p:nvSpPr>
          <p:spPr>
            <a:xfrm>
              <a:off x="4203778" y="1814052"/>
              <a:ext cx="6267577" cy="3967316"/>
            </a:xfrm>
            <a:prstGeom prst="rect">
              <a:avLst/>
            </a:prstGeom>
            <a:solidFill>
              <a:schemeClr val="bg2">
                <a:lumMod val="90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请在这里输入标题</a:t>
              </a:r>
              <a:endParaRPr lang="en-US" altLang="zh-CN" sz="24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endPara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水墨主题请在此输入文字  水墨主题请在此输入文字  水墨主题请在此输入文字 水墨主题请在此输入文字 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水墨主题请在此输入文字 水墨主题请在此输入文字 </a:t>
              </a:r>
              <a:endParaRPr lang="en-US" altLang="zh-CN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endParaRPr lang="zh-CN" altLang="en-US" sz="1600" dirty="0">
                <a:solidFill>
                  <a:schemeClr val="tx1"/>
                </a:solidFill>
                <a:latin typeface="汉仪行楷简" panose="02010609000101010101" pitchFamily="49" charset="-122"/>
                <a:ea typeface="汉仪行楷简" panose="02010609000101010101" pitchFamily="49" charset="-122"/>
              </a:endParaRPr>
            </a:p>
            <a:p>
              <a:r>
                <a:rPr lang="zh-CN" altLang="en-US" sz="1600" dirty="0">
                  <a:solidFill>
                    <a:schemeClr val="tx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</a:rPr>
                <a:t>水墨主题请在此输入文字</a:t>
              </a: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558777" y="1814052"/>
              <a:ext cx="2645001" cy="3967316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8865538" y="4264603"/>
            <a:ext cx="2833768" cy="181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360343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83368" y="1285087"/>
            <a:ext cx="2677470" cy="4724946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144104" y="360318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5973972" y="4774853"/>
            <a:ext cx="5109161" cy="120032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  水墨主题请在此输入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文字 水墨主题请在此输入文字 水墨主题请在此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输入文字 水墨主题请在此输入文字 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973973" y="3276607"/>
            <a:ext cx="5109161" cy="120032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  水墨主题请在此输入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文字 水墨主题请在此输入文字 水墨主题请在此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输入文字 水墨主题请在此输入文字 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973974" y="1784486"/>
            <a:ext cx="5032147" cy="1200329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  水墨主题请在此输入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文字 水墨主题请在此输入文字 水墨主题请在此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输入文字 水墨主题请在此输入文字 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835978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Photocopy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43224"/>
          <a:stretch/>
        </p:blipFill>
        <p:spPr>
          <a:xfrm>
            <a:off x="0" y="4372495"/>
            <a:ext cx="12192000" cy="2622147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9827680" y="1340039"/>
            <a:ext cx="0" cy="276950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9827678" y="1219909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请插入标题三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473462" y="1909184"/>
            <a:ext cx="1107996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请在这里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输入副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标题输入文字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827679" y="3263644"/>
            <a:ext cx="938786" cy="859538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>
            <a:off x="0" y="-3311"/>
            <a:ext cx="4893276" cy="6861311"/>
          </a:xfrm>
          <a:custGeom>
            <a:avLst/>
            <a:gdLst>
              <a:gd name="connsiteX0" fmla="*/ 0 w 2819987"/>
              <a:gd name="connsiteY0" fmla="*/ 0 h 3954162"/>
              <a:gd name="connsiteX1" fmla="*/ 842906 w 2819987"/>
              <a:gd name="connsiteY1" fmla="*/ 0 h 3954162"/>
              <a:gd name="connsiteX2" fmla="*/ 2819987 w 2819987"/>
              <a:gd name="connsiteY2" fmla="*/ 1977081 h 3954162"/>
              <a:gd name="connsiteX3" fmla="*/ 842906 w 2819987"/>
              <a:gd name="connsiteY3" fmla="*/ 3954162 h 3954162"/>
              <a:gd name="connsiteX4" fmla="*/ 0 w 2819987"/>
              <a:gd name="connsiteY4" fmla="*/ 3954162 h 395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987" h="3954162">
                <a:moveTo>
                  <a:pt x="0" y="0"/>
                </a:moveTo>
                <a:lnTo>
                  <a:pt x="842906" y="0"/>
                </a:lnTo>
                <a:cubicBezTo>
                  <a:pt x="1934818" y="0"/>
                  <a:pt x="2819987" y="885169"/>
                  <a:pt x="2819987" y="1977081"/>
                </a:cubicBezTo>
                <a:cubicBezTo>
                  <a:pt x="2819987" y="3068993"/>
                  <a:pt x="1934818" y="3954162"/>
                  <a:pt x="842906" y="3954162"/>
                </a:cubicBezTo>
                <a:lnTo>
                  <a:pt x="0" y="3954162"/>
                </a:ln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18800" y="2358938"/>
            <a:ext cx="2308324" cy="1752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sz="13800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叁</a:t>
            </a:r>
            <a:endParaRPr lang="zh-CN" altLang="en-US" sz="138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608076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58644" y="2212258"/>
            <a:ext cx="9127187" cy="2816942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31779" y="2716365"/>
            <a:ext cx="4179796" cy="268386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802117" y="2392189"/>
            <a:ext cx="2400657" cy="275973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请在这里输入标题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</a:t>
            </a:r>
            <a:r>
              <a:rPr lang="en-US" altLang="zh-CN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  </a:t>
            </a:r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墨主题请在此输入文字  水墨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主题请在此输入文字 水墨主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题请在此输入文字 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主题请在此输入文字 水墨主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题请在此输入文字 </a:t>
            </a:r>
          </a:p>
          <a:p>
            <a:endParaRPr lang="zh-CN" altLang="en-US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40312" y="3048034"/>
            <a:ext cx="3479980" cy="2020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485276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3258798"/>
            <a:ext cx="12192000" cy="3599202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9526099" y="1517947"/>
            <a:ext cx="615553" cy="8104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320523" y="1517947"/>
            <a:ext cx="1908215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807170" y="1517947"/>
            <a:ext cx="1908215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271890" y="1517947"/>
            <a:ext cx="1908215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</p:spTree>
    <p:extLst>
      <p:ext uri="{BB962C8B-B14F-4D97-AF65-F5344CB8AC3E}">
        <p14:creationId xmlns:p14="http://schemas.microsoft.com/office/powerpoint/2010/main" xmlns="" val="407007446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  <p:bldP spid="13" grpId="0" build="allAtOnce"/>
      <p:bldP spid="14" grpId="0" build="allAtOnce"/>
      <p:bldP spid="15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8702457" y="2051721"/>
            <a:ext cx="2031325" cy="332398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sz="32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</a:t>
            </a:r>
            <a:endParaRPr lang="en-US" altLang="zh-CN" sz="32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871056" y="1990635"/>
            <a:ext cx="2031325" cy="3323987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32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</a:t>
            </a:r>
            <a:endParaRPr lang="en-US" altLang="zh-CN" sz="32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水墨主题模板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请在此处添加文字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978119" y="2051721"/>
            <a:ext cx="3906394" cy="282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044148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ine 4"/>
          <p:cNvSpPr>
            <a:spLocks noChangeShapeType="1"/>
          </p:cNvSpPr>
          <p:nvPr/>
        </p:nvSpPr>
        <p:spPr bwMode="auto">
          <a:xfrm flipH="1">
            <a:off x="6705833" y="1624796"/>
            <a:ext cx="6351" cy="3754604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11" name="Line 22"/>
          <p:cNvSpPr>
            <a:spLocks noChangeShapeType="1"/>
          </p:cNvSpPr>
          <p:nvPr/>
        </p:nvSpPr>
        <p:spPr bwMode="auto">
          <a:xfrm rot="16200000" flipH="1">
            <a:off x="8153158" y="1942912"/>
            <a:ext cx="0" cy="2937193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zh-CN" altLang="en-US" sz="2400"/>
          </a:p>
        </p:txBody>
      </p:sp>
      <p:grpSp>
        <p:nvGrpSpPr>
          <p:cNvPr id="12" name="组合 11"/>
          <p:cNvGrpSpPr/>
          <p:nvPr/>
        </p:nvGrpSpPr>
        <p:grpSpPr>
          <a:xfrm>
            <a:off x="803445" y="1523321"/>
            <a:ext cx="5022307" cy="3926503"/>
            <a:chOff x="891471" y="1719625"/>
            <a:chExt cx="4349424" cy="3400435"/>
          </a:xfrm>
          <a:solidFill>
            <a:srgbClr val="FFFFFF"/>
          </a:solidFill>
        </p:grpSpPr>
        <p:sp>
          <p:nvSpPr>
            <p:cNvPr id="13" name="椭圆 12"/>
            <p:cNvSpPr/>
            <p:nvPr/>
          </p:nvSpPr>
          <p:spPr>
            <a:xfrm>
              <a:off x="1532467" y="1719625"/>
              <a:ext cx="3067432" cy="3067432"/>
            </a:xfrm>
            <a:prstGeom prst="ellipse">
              <a:avLst/>
            </a:prstGeom>
            <a:solidFill>
              <a:srgbClr val="FC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797937" y="2980803"/>
              <a:ext cx="3067432" cy="213925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91471" y="3401490"/>
              <a:ext cx="1350276" cy="471572"/>
            </a:xfrm>
            <a:prstGeom prst="rect">
              <a:avLst/>
            </a:prstGeom>
            <a:grpFill/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792843" y="2097355"/>
              <a:ext cx="1448052" cy="505719"/>
            </a:xfrm>
            <a:prstGeom prst="rect">
              <a:avLst/>
            </a:prstGeom>
            <a:grpFill/>
          </p:spPr>
        </p:pic>
      </p:grpSp>
      <p:sp>
        <p:nvSpPr>
          <p:cNvPr id="19" name="文本框 18"/>
          <p:cNvSpPr txBox="1"/>
          <p:nvPr/>
        </p:nvSpPr>
        <p:spPr>
          <a:xfrm>
            <a:off x="7168034" y="2851125"/>
            <a:ext cx="2339102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44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sz="28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请插入标题一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236766" y="3604541"/>
            <a:ext cx="5419249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请在这里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输入副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标题输入文字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118108437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9" grpId="0"/>
      <p:bldP spid="20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Photocopy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43224"/>
          <a:stretch/>
        </p:blipFill>
        <p:spPr>
          <a:xfrm>
            <a:off x="0" y="4372495"/>
            <a:ext cx="12192000" cy="2622147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2407385" y="1361058"/>
            <a:ext cx="0" cy="2769506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731448" y="1235554"/>
            <a:ext cx="615553" cy="224676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请插入</a:t>
            </a:r>
            <a:r>
              <a:rPr lang="zh-CN" altLang="en-US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标题四</a:t>
            </a:r>
            <a:endParaRPr lang="zh-CN" altLang="en-US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27772" y="1361058"/>
            <a:ext cx="1107996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请在这里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输入副</a:t>
            </a:r>
            <a:endParaRPr lang="en-US" altLang="zh-CN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标题输入文字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986462" y="3271026"/>
            <a:ext cx="1420922" cy="1300974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 flipH="1">
            <a:off x="7298724" y="0"/>
            <a:ext cx="4893276" cy="6861311"/>
          </a:xfrm>
          <a:custGeom>
            <a:avLst/>
            <a:gdLst>
              <a:gd name="connsiteX0" fmla="*/ 0 w 2819987"/>
              <a:gd name="connsiteY0" fmla="*/ 0 h 3954162"/>
              <a:gd name="connsiteX1" fmla="*/ 842906 w 2819987"/>
              <a:gd name="connsiteY1" fmla="*/ 0 h 3954162"/>
              <a:gd name="connsiteX2" fmla="*/ 2819987 w 2819987"/>
              <a:gd name="connsiteY2" fmla="*/ 1977081 h 3954162"/>
              <a:gd name="connsiteX3" fmla="*/ 842906 w 2819987"/>
              <a:gd name="connsiteY3" fmla="*/ 3954162 h 3954162"/>
              <a:gd name="connsiteX4" fmla="*/ 0 w 2819987"/>
              <a:gd name="connsiteY4" fmla="*/ 3954162 h 395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9987" h="3954162">
                <a:moveTo>
                  <a:pt x="0" y="0"/>
                </a:moveTo>
                <a:lnTo>
                  <a:pt x="842906" y="0"/>
                </a:lnTo>
                <a:cubicBezTo>
                  <a:pt x="1934818" y="0"/>
                  <a:pt x="2819987" y="885169"/>
                  <a:pt x="2819987" y="1977081"/>
                </a:cubicBezTo>
                <a:cubicBezTo>
                  <a:pt x="2819987" y="3068993"/>
                  <a:pt x="1934818" y="3954162"/>
                  <a:pt x="842906" y="3954162"/>
                </a:cubicBezTo>
                <a:lnTo>
                  <a:pt x="0" y="3954162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313576" y="2358938"/>
            <a:ext cx="2308324" cy="17529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>
            <a:defPPr>
              <a:defRPr lang="zh-CN"/>
            </a:defPPr>
            <a:lvl1pPr>
              <a:defRPr sz="2000">
                <a:latin typeface="方正宋刻本秀楷简体" panose="02000000000000000000" pitchFamily="2" charset="-122"/>
                <a:ea typeface="方正宋刻本秀楷简体" panose="02000000000000000000" pitchFamily="2" charset="-122"/>
              </a:defRPr>
            </a:lvl1pPr>
          </a:lstStyle>
          <a:p>
            <a:r>
              <a:rPr lang="zh-CN" altLang="en-US" sz="13800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肆</a:t>
            </a:r>
            <a:endParaRPr lang="zh-CN" altLang="en-US" sz="138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311390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allAtOnce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972256" y="2343982"/>
            <a:ext cx="3589420" cy="2301765"/>
            <a:chOff x="972256" y="2343982"/>
            <a:chExt cx="3589420" cy="2301765"/>
          </a:xfrm>
        </p:grpSpPr>
        <p:sp>
          <p:nvSpPr>
            <p:cNvPr id="8" name="椭圆 7"/>
            <p:cNvSpPr/>
            <p:nvPr/>
          </p:nvSpPr>
          <p:spPr>
            <a:xfrm>
              <a:off x="2049009" y="2343982"/>
              <a:ext cx="2301765" cy="2301765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>
              <a:off x="972256" y="2387724"/>
              <a:ext cx="3589420" cy="2258023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89995" y="3149179"/>
            <a:ext cx="5102005" cy="370882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812448" y="2343982"/>
            <a:ext cx="4555093" cy="21441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输入标题</a:t>
            </a:r>
            <a:endParaRPr lang="en-US" altLang="zh-CN" sz="2400" dirty="0" smtClean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主题请在此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入文字</a:t>
            </a:r>
            <a:r>
              <a:rPr lang="en-US" altLang="zh-CN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 </a:t>
            </a:r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输入文字水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墨主题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请在此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题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请在此输入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请在此</a:t>
            </a:r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</a:t>
            </a:r>
            <a:endParaRPr lang="en-US" altLang="zh-CN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入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水墨主题请在此输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入文字 </a:t>
            </a:r>
          </a:p>
          <a:p>
            <a:endParaRPr lang="zh-CN" altLang="en-US" sz="2000" dirty="0">
              <a:latin typeface="方正祥隶繁体" panose="03000509000000000000" pitchFamily="65" charset="-122"/>
              <a:ea typeface="方正祥隶繁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314666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305665" y="5073376"/>
            <a:ext cx="75806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</a:t>
            </a:r>
            <a:r>
              <a:rPr lang="en-US" altLang="zh-CN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  </a:t>
            </a:r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  水墨主题请在此输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入文字水墨主题请在此输入文字  水墨主题请在此输入文字</a:t>
            </a:r>
            <a:r>
              <a:rPr lang="en-US" altLang="zh-CN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 </a:t>
            </a:r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 水墨主题请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在此输入文字 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30994" y="3461606"/>
            <a:ext cx="2738981" cy="1515747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993476" y="1523300"/>
            <a:ext cx="615553" cy="8104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129044" y="1490707"/>
            <a:ext cx="615553" cy="81047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 sz="2800"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242647" y="1529648"/>
            <a:ext cx="2646878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482166" y="1523300"/>
            <a:ext cx="2646878" cy="159755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水墨主题请在此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输入文字  水墨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 水墨主题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请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在此输入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水墨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主题请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在此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方正隶二繁体" panose="03000509000000000000" pitchFamily="65" charset="-122"/>
              <a:ea typeface="方正隶二繁体" panose="03000509000000000000" pitchFamily="65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输入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隶二繁体" panose="03000509000000000000" pitchFamily="65" charset="-122"/>
                <a:ea typeface="方正隶二繁体" panose="03000509000000000000" pitchFamily="65" charset="-122"/>
              </a:rPr>
              <a:t>文字 </a:t>
            </a:r>
          </a:p>
        </p:txBody>
      </p:sp>
    </p:spTree>
    <p:extLst>
      <p:ext uri="{BB962C8B-B14F-4D97-AF65-F5344CB8AC3E}">
        <p14:creationId xmlns:p14="http://schemas.microsoft.com/office/powerpoint/2010/main" xmlns="" val="27503099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225233"/>
            <a:ext cx="12192000" cy="361112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095738" y="4836353"/>
            <a:ext cx="81902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</a:t>
            </a:r>
            <a:endParaRPr lang="en-US" altLang="zh-CN" sz="32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水墨主题请在此输入文字  水墨主题请在此输入文字 水墨主题请在此输入文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汉仪行楷简" panose="02010609000101010101" pitchFamily="49" charset="-122"/>
                <a:ea typeface="汉仪行楷简" panose="02010609000101010101" pitchFamily="49" charset="-122"/>
              </a:rPr>
              <a:t>字水墨主题请在此输入文字  水墨主题请在此输入文字 </a:t>
            </a:r>
            <a:endParaRPr lang="en-US" altLang="zh-CN" sz="16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940479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3910878" y="671379"/>
            <a:ext cx="6555641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千古</a:t>
            </a:r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回首杏雨西湖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边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纸伞朦胧间洒下阴影一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片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眉眼低垂微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敛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风声掠过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指尖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素衣映湖中月 水光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潋滟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把盏笑谈世间 酒色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清浅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琴</a:t>
            </a:r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音何处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寄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流星泯灭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光阴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琉璃月下冰冷的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空气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檐下花灯熟悉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记忆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风动烛火似已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熄</a:t>
            </a:r>
            <a:endParaRPr lang="en-US" altLang="zh-CN" spc="600" dirty="0" smtClean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  <a:p>
            <a:r>
              <a:rPr lang="zh-CN" altLang="en-US" spc="600" dirty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怀念忘川夜空中</a:t>
            </a:r>
            <a:r>
              <a:rPr lang="zh-CN" altLang="en-US" spc="600" dirty="0" smtClean="0">
                <a:solidFill>
                  <a:schemeClr val="bg1">
                    <a:lumMod val="95000"/>
                  </a:schemeClr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流萤</a:t>
            </a:r>
            <a:endParaRPr lang="zh-CN" altLang="en-US" spc="600" dirty="0">
              <a:solidFill>
                <a:schemeClr val="bg1">
                  <a:lumMod val="95000"/>
                </a:schemeClr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28472" b="20486"/>
          <a:stretch/>
        </p:blipFill>
        <p:spPr>
          <a:xfrm>
            <a:off x="3144981" y="2448468"/>
            <a:ext cx="9041247" cy="440953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artisticPhotocopy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43224"/>
          <a:stretch/>
        </p:blipFill>
        <p:spPr>
          <a:xfrm>
            <a:off x="0" y="4372495"/>
            <a:ext cx="12192000" cy="262214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48098" t="28849" b="34909"/>
          <a:stretch/>
        </p:blipFill>
        <p:spPr>
          <a:xfrm flipH="1">
            <a:off x="-30228" y="-58885"/>
            <a:ext cx="1884898" cy="1257646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3139209" y="699089"/>
            <a:ext cx="3036303" cy="5315874"/>
            <a:chOff x="934820" y="588183"/>
            <a:chExt cx="3036303" cy="5315874"/>
          </a:xfrm>
          <a:effectLst>
            <a:outerShdw blurRad="139700" dist="38100" dir="2700000" algn="tl" rotWithShape="0">
              <a:prstClr val="black">
                <a:alpha val="3000"/>
              </a:prstClr>
            </a:outerShdw>
          </a:effectLst>
        </p:grpSpPr>
        <p:sp>
          <p:nvSpPr>
            <p:cNvPr id="16" name="矩形 15"/>
            <p:cNvSpPr/>
            <p:nvPr/>
          </p:nvSpPr>
          <p:spPr>
            <a:xfrm>
              <a:off x="1101551" y="759229"/>
              <a:ext cx="2702840" cy="4973782"/>
            </a:xfrm>
            <a:prstGeom prst="rect">
              <a:avLst/>
            </a:prstGeom>
            <a:solidFill>
              <a:srgbClr val="F3F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934820" y="588183"/>
              <a:ext cx="3036303" cy="5315874"/>
            </a:xfrm>
            <a:prstGeom prst="rect">
              <a:avLst/>
            </a:prstGeom>
            <a:noFill/>
            <a:ln w="88900">
              <a:solidFill>
                <a:srgbClr val="DAE0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191067" y="3260319"/>
            <a:ext cx="430887" cy="265191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300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古典文学通用模板</a:t>
            </a:r>
            <a:endParaRPr lang="zh-CN" altLang="en-US" sz="1600" spc="3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949056" y="1226537"/>
            <a:ext cx="1415772" cy="41960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8000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谢谢指导</a:t>
            </a:r>
            <a:endParaRPr lang="zh-CN" altLang="en-US" sz="8000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534792" y="1806415"/>
            <a:ext cx="461665" cy="78483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 smtClean="0">
                <a:latin typeface="汉仪行楷简" panose="02010609000101010101" pitchFamily="49" charset="-122"/>
                <a:ea typeface="汉仪行楷简" panose="02010609000101010101" pitchFamily="49" charset="-122"/>
              </a:rPr>
              <a:t>中国风</a:t>
            </a:r>
            <a:endParaRPr lang="zh-CN" altLang="en-US" dirty="0">
              <a:latin typeface="汉仪行楷简" panose="02010609000101010101" pitchFamily="49" charset="-122"/>
              <a:ea typeface="汉仪行楷简" panose="02010609000101010101" pitchFamily="49" charset="-122"/>
            </a:endParaRPr>
          </a:p>
        </p:txBody>
      </p:sp>
      <p:grpSp>
        <p:nvGrpSpPr>
          <p:cNvPr id="22" name="印章"/>
          <p:cNvGrpSpPr>
            <a:grpSpLocks/>
          </p:cNvGrpSpPr>
          <p:nvPr/>
        </p:nvGrpSpPr>
        <p:grpSpPr bwMode="auto">
          <a:xfrm>
            <a:off x="5511709" y="4605986"/>
            <a:ext cx="250159" cy="660432"/>
            <a:chOff x="-18298" y="-8220"/>
            <a:chExt cx="372676" cy="702317"/>
          </a:xfrm>
        </p:grpSpPr>
        <p:pic>
          <p:nvPicPr>
            <p:cNvPr id="23" name="图片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838" y="1940"/>
              <a:ext cx="260540" cy="692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矩形 11"/>
            <p:cNvSpPr>
              <a:spLocks noChangeArrowheads="1"/>
            </p:cNvSpPr>
            <p:nvPr/>
          </p:nvSpPr>
          <p:spPr bwMode="auto">
            <a:xfrm>
              <a:off x="3600" y="60732"/>
              <a:ext cx="18473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 sz="1000">
                <a:solidFill>
                  <a:schemeClr val="bg1"/>
                </a:solidFill>
                <a:latin typeface="Calibri" panose="020F0502020204030204" pitchFamily="34" charset="0"/>
                <a:sym typeface="宋体" panose="02010600030101010101" pitchFamily="2" charset="-122"/>
              </a:endParaRPr>
            </a:p>
          </p:txBody>
        </p:sp>
        <p:sp>
          <p:nvSpPr>
            <p:cNvPr id="25" name="矩形 13"/>
            <p:cNvSpPr>
              <a:spLocks noChangeArrowheads="1"/>
            </p:cNvSpPr>
            <p:nvPr/>
          </p:nvSpPr>
          <p:spPr bwMode="auto">
            <a:xfrm>
              <a:off x="-18298" y="-8220"/>
              <a:ext cx="319692" cy="687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900" spc="-300" dirty="0" smtClean="0">
                  <a:solidFill>
                    <a:schemeClr val="bg1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  <a:sym typeface="方正兰亭粗黑简体" panose="02000000000000000000" pitchFamily="2" charset="-122"/>
                </a:rPr>
                <a:t>添加文字</a:t>
              </a:r>
              <a:endParaRPr lang="zh-CN" altLang="en-US" sz="900" spc="-300" dirty="0">
                <a:solidFill>
                  <a:schemeClr val="bg1"/>
                </a:solidFill>
                <a:latin typeface="汉仪行楷简" panose="02010609000101010101" pitchFamily="49" charset="-122"/>
                <a:ea typeface="汉仪行楷简" panose="02010609000101010101" pitchFamily="49" charset="-122"/>
                <a:sym typeface="方正兰亭粗黑简体" panose="02000000000000000000" pitchFamily="2" charset="-122"/>
              </a:endParaRPr>
            </a:p>
          </p:txBody>
        </p:sp>
      </p:grpSp>
      <p:pic>
        <p:nvPicPr>
          <p:cNvPr id="26" name="图片 10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97472" y="4583599"/>
            <a:ext cx="1039812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5784086" y="792109"/>
            <a:ext cx="938786" cy="58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9513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FF00CE5-1B06-43BF-A0DE-DC0221CA9B5A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古典水墨山水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0.9"/>
</p:tagLst>
</file>

<file path=ppt/theme/theme1.xml><?xml version="1.0" encoding="utf-8"?>
<a:theme xmlns:a="http://schemas.openxmlformats.org/drawingml/2006/main" name="PPT家园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2367</TotalTime>
  <Words>1028</Words>
  <Application>Microsoft Office PowerPoint</Application>
  <PresentationFormat>自定义</PresentationFormat>
  <Paragraphs>261</Paragraphs>
  <Slides>21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古典水墨山水</dc:title>
  <dc:creator>第一PPT</dc:creator>
  <cp:keywords>www.1ppt.com</cp:keywords>
  <dc:description>www.1ppt.com</dc:description>
  <cp:lastModifiedBy>User</cp:lastModifiedBy>
  <cp:revision>170</cp:revision>
  <dcterms:created xsi:type="dcterms:W3CDTF">2017-03-21T08:36:50Z</dcterms:created>
  <dcterms:modified xsi:type="dcterms:W3CDTF">2020-07-03T10:28:53Z</dcterms:modified>
</cp:coreProperties>
</file>